
<file path=[Content_Types].xml><?xml version="1.0" encoding="utf-8"?>
<Types xmlns="http://schemas.openxmlformats.org/package/2006/content-types">
  <Default Extension="png" ContentType="image/png"/>
  <Default Extension="mp3" ContentType="audio/m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6" r:id="rId1"/>
  </p:sldMasterIdLst>
  <p:notesMasterIdLst>
    <p:notesMasterId r:id="rId26"/>
  </p:notesMasterIdLst>
  <p:sldIdLst>
    <p:sldId id="313" r:id="rId2"/>
    <p:sldId id="380" r:id="rId3"/>
    <p:sldId id="257" r:id="rId4"/>
    <p:sldId id="258" r:id="rId5"/>
    <p:sldId id="259" r:id="rId6"/>
    <p:sldId id="262" r:id="rId7"/>
    <p:sldId id="261" r:id="rId8"/>
    <p:sldId id="267" r:id="rId9"/>
    <p:sldId id="387" r:id="rId10"/>
    <p:sldId id="317" r:id="rId11"/>
    <p:sldId id="361" r:id="rId12"/>
    <p:sldId id="386" r:id="rId13"/>
    <p:sldId id="388" r:id="rId14"/>
    <p:sldId id="389" r:id="rId15"/>
    <p:sldId id="384" r:id="rId16"/>
    <p:sldId id="359" r:id="rId17"/>
    <p:sldId id="365" r:id="rId18"/>
    <p:sldId id="385" r:id="rId19"/>
    <p:sldId id="372" r:id="rId20"/>
    <p:sldId id="376" r:id="rId21"/>
    <p:sldId id="383" r:id="rId22"/>
    <p:sldId id="327" r:id="rId23"/>
    <p:sldId id="390" r:id="rId24"/>
    <p:sldId id="391" r:id="rId25"/>
  </p:sldIdLst>
  <p:sldSz cx="12161838" cy="6858000"/>
  <p:notesSz cx="6858000" cy="9144000"/>
  <p:embeddedFontLs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Source Sans Pro" panose="020B0503030403020204" pitchFamily="34" charset="0"/>
      <p:regular r:id="rId31"/>
      <p:bold r:id="rId32"/>
      <p:italic r:id="rId33"/>
      <p:boldItalic r:id="rId34"/>
    </p:embeddedFont>
    <p:embeddedFont>
      <p:font typeface="微软雅黑" panose="020B0503020204020204" pitchFamily="34" charset="-122"/>
      <p:regular r:id="rId35"/>
      <p:bold r:id="rId36"/>
    </p:embeddedFont>
    <p:embeddedFont>
      <p:font typeface="Dosis" panose="02010503020202060003" pitchFamily="2" charset="0"/>
      <p:regular r:id="rId37"/>
      <p:bold r:id="rId38"/>
    </p:embeddedFont>
    <p:embeddedFont>
      <p:font typeface="Arial Black" panose="020B0A04020102020204" pitchFamily="34" charset="0"/>
      <p:bold r:id="rId39"/>
    </p:embeddedFont>
    <p:embeddedFont>
      <p:font typeface="Bebas Neue" panose="020B0604020202020204" charset="0"/>
      <p:regular r:id="rId40"/>
    </p:embeddedFont>
    <p:embeddedFont>
      <p:font typeface="Quicksand" panose="020B0604020202020204" charset="0"/>
      <p:regular r:id="rId41"/>
      <p:bold r:id="rId42"/>
    </p:embeddedFont>
    <p:embeddedFont>
      <p:font typeface="Bookman Old Style" panose="02050604050505020204" pitchFamily="18" charset="0"/>
      <p:regular r:id="rId43"/>
      <p:bold r:id="rId44"/>
      <p:italic r:id="rId45"/>
      <p:boldItalic r:id="rId46"/>
    </p:embeddedFont>
    <p:embeddedFont>
      <p:font typeface="HP001 4 hàng" panose="020B0603050302020204" pitchFamily="34" charset="0"/>
      <p:regular r:id="rId47"/>
      <p:bold r:id="rId48"/>
    </p:embeddedFont>
    <p:embeddedFont>
      <p:font typeface="Titan One" panose="020B0604020202020204" charset="0"/>
      <p:regular r:id="rId49"/>
    </p:embeddedFont>
    <p:embeddedFont>
      <p:font typeface="Roboto Condensed Light" panose="02000000000000000000" pitchFamily="2" charset="0"/>
      <p:regular r:id="rId50"/>
      <p:italic r:id="rId51"/>
    </p:embeddedFont>
    <p:embeddedFont>
      <p:font typeface="Fira Sans Extra Condensed Medium" panose="020B0604020202020204" charset="0"/>
      <p:regular r:id="rId52"/>
      <p:bold r:id="rId53"/>
      <p:italic r:id="rId54"/>
      <p:boldItalic r:id="rId55"/>
    </p:embeddedFont>
  </p:embeddedFontLst>
  <p:custDataLst>
    <p:tags r:id="rId56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  <a:srgbClr val="33CCFF"/>
    <a:srgbClr val="FF9933"/>
    <a:srgbClr val="FFDC79"/>
    <a:srgbClr val="A3FF75"/>
    <a:srgbClr val="FFAB81"/>
    <a:srgbClr val="FF9966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CB95AF5-CCCD-4433-B029-0209CC4ECF57}">
  <a:tblStyle styleId="{2CB95AF5-CCCD-4433-B029-0209CC4ECF5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88" autoAdjust="0"/>
    <p:restoredTop sz="85820" autoAdjust="0"/>
  </p:normalViewPr>
  <p:slideViewPr>
    <p:cSldViewPr>
      <p:cViewPr varScale="1">
        <p:scale>
          <a:sx n="74" d="100"/>
          <a:sy n="74" d="100"/>
        </p:scale>
        <p:origin x="1133" y="72"/>
      </p:cViewPr>
      <p:guideLst>
        <p:guide orient="horz" pos="2160"/>
        <p:guide pos="38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47" Type="http://schemas.openxmlformats.org/officeDocument/2006/relationships/font" Target="fonts/font21.fntdata"/><Relationship Id="rId50" Type="http://schemas.openxmlformats.org/officeDocument/2006/relationships/font" Target="fonts/font24.fntdata"/><Relationship Id="rId55" Type="http://schemas.openxmlformats.org/officeDocument/2006/relationships/font" Target="fonts/font29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3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font" Target="fonts/font19.fntdata"/><Relationship Id="rId53" Type="http://schemas.openxmlformats.org/officeDocument/2006/relationships/font" Target="fonts/font27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font" Target="fonts/font17.fntdata"/><Relationship Id="rId48" Type="http://schemas.openxmlformats.org/officeDocument/2006/relationships/font" Target="fonts/font22.fntdata"/><Relationship Id="rId56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font" Target="fonts/font2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font" Target="fonts/font20.fntdata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15.fntdata"/><Relationship Id="rId54" Type="http://schemas.openxmlformats.org/officeDocument/2006/relationships/font" Target="fonts/font2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49" Type="http://schemas.openxmlformats.org/officeDocument/2006/relationships/font" Target="fonts/font23.fntdata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font" Target="fonts/font5.fntdata"/><Relationship Id="rId44" Type="http://schemas.openxmlformats.org/officeDocument/2006/relationships/font" Target="fonts/font18.fntdata"/><Relationship Id="rId52" Type="http://schemas.openxmlformats.org/officeDocument/2006/relationships/font" Target="fonts/font26.fntdata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1746586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sz="11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5381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/>
              <a:t>Có 10 chục cái bánh nên suy ra có 100 cái bánh chứ k cần cộng lại</a:t>
            </a:r>
          </a:p>
        </p:txBody>
      </p:sp>
    </p:spTree>
    <p:extLst>
      <p:ext uri="{BB962C8B-B14F-4D97-AF65-F5344CB8AC3E}">
        <p14:creationId xmlns:p14="http://schemas.microsoft.com/office/powerpoint/2010/main" val="24005439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HS nêu xong GV mới chiếu hình minh hoạ ra</a:t>
            </a:r>
          </a:p>
        </p:txBody>
      </p:sp>
    </p:spTree>
    <p:extLst>
      <p:ext uri="{BB962C8B-B14F-4D97-AF65-F5344CB8AC3E}">
        <p14:creationId xmlns:p14="http://schemas.microsoft.com/office/powerpoint/2010/main" val="32139659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để HS ước lượng (Có thể thảo luận nhóm) sau đó mới đưa kết quả ra</a:t>
            </a:r>
          </a:p>
        </p:txBody>
      </p:sp>
    </p:spTree>
    <p:extLst>
      <p:ext uri="{BB962C8B-B14F-4D97-AF65-F5344CB8AC3E}">
        <p14:creationId xmlns:p14="http://schemas.microsoft.com/office/powerpoint/2010/main" val="31949417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6c6532119b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6c6532119b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Vận động theo nhạc</a:t>
            </a:r>
          </a:p>
        </p:txBody>
      </p:sp>
    </p:spTree>
    <p:extLst>
      <p:ext uri="{BB962C8B-B14F-4D97-AF65-F5344CB8AC3E}">
        <p14:creationId xmlns:p14="http://schemas.microsoft.com/office/powerpoint/2010/main" val="32055584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/>
              <a:t>Đội nào đúng?</a:t>
            </a:r>
          </a:p>
        </p:txBody>
      </p:sp>
    </p:spTree>
    <p:extLst>
      <p:ext uri="{BB962C8B-B14F-4D97-AF65-F5344CB8AC3E}">
        <p14:creationId xmlns:p14="http://schemas.microsoft.com/office/powerpoint/2010/main" val="25222788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56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9016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Hỏi tên đồ vật</a:t>
            </a:r>
          </a:p>
          <a:p>
            <a:r>
              <a:rPr lang="en-US"/>
              <a:t>Hỏi đồ vật có dạng khối gì</a:t>
            </a:r>
          </a:p>
        </p:txBody>
      </p:sp>
    </p:spTree>
    <p:extLst>
      <p:ext uri="{BB962C8B-B14F-4D97-AF65-F5344CB8AC3E}">
        <p14:creationId xmlns:p14="http://schemas.microsoft.com/office/powerpoint/2010/main" val="23093447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Hỏi tên đồ vật</a:t>
            </a:r>
          </a:p>
          <a:p>
            <a:r>
              <a:rPr lang="en-US"/>
              <a:t>Hỏi đồ vật có dạng khối gì</a:t>
            </a:r>
          </a:p>
        </p:txBody>
      </p:sp>
    </p:spTree>
    <p:extLst>
      <p:ext uri="{BB962C8B-B14F-4D97-AF65-F5344CB8AC3E}">
        <p14:creationId xmlns:p14="http://schemas.microsoft.com/office/powerpoint/2010/main" val="25323322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có thể cho HS lấy them ví dụ về số tròn chục</a:t>
            </a:r>
          </a:p>
        </p:txBody>
      </p:sp>
    </p:spTree>
    <p:extLst>
      <p:ext uri="{BB962C8B-B14F-4D97-AF65-F5344CB8AC3E}">
        <p14:creationId xmlns:p14="http://schemas.microsoft.com/office/powerpoint/2010/main" val="28544576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/>
              <a:t>Có 10 chục cái bánh nên suy ra có 100 cái bánh chứ k cần cộng lại</a:t>
            </a:r>
          </a:p>
        </p:txBody>
      </p:sp>
    </p:spTree>
    <p:extLst>
      <p:ext uri="{BB962C8B-B14F-4D97-AF65-F5344CB8AC3E}">
        <p14:creationId xmlns:p14="http://schemas.microsoft.com/office/powerpoint/2010/main" val="1722141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237531" y="2578533"/>
            <a:ext cx="6564520" cy="21632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300"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237531" y="4774100"/>
            <a:ext cx="6564520" cy="634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title" idx="2"/>
          </p:nvPr>
        </p:nvSpPr>
        <p:spPr>
          <a:xfrm>
            <a:off x="1371765" y="1437000"/>
            <a:ext cx="6301572" cy="634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622877" y="490827"/>
            <a:ext cx="10842281" cy="1810607"/>
            <a:chOff x="468316" y="368120"/>
            <a:chExt cx="8151878" cy="1357955"/>
          </a:xfrm>
        </p:grpSpPr>
        <p:grpSp>
          <p:nvGrpSpPr>
            <p:cNvPr id="14" name="Google Shape;14;p2"/>
            <p:cNvGrpSpPr/>
            <p:nvPr/>
          </p:nvGrpSpPr>
          <p:grpSpPr>
            <a:xfrm>
              <a:off x="7935890" y="368120"/>
              <a:ext cx="684304" cy="634375"/>
              <a:chOff x="6408388" y="676125"/>
              <a:chExt cx="957068" cy="887238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6408388" y="676125"/>
                <a:ext cx="957068" cy="887238"/>
              </a:xfrm>
              <a:custGeom>
                <a:avLst/>
                <a:gdLst/>
                <a:ahLst/>
                <a:cxnLst/>
                <a:rect l="l" t="t" r="r" b="b"/>
                <a:pathLst>
                  <a:path w="17694" h="16403" extrusionOk="0">
                    <a:moveTo>
                      <a:pt x="11121" y="0"/>
                    </a:moveTo>
                    <a:cubicBezTo>
                      <a:pt x="10889" y="0"/>
                      <a:pt x="10632" y="141"/>
                      <a:pt x="10384" y="423"/>
                    </a:cubicBezTo>
                    <a:cubicBezTo>
                      <a:pt x="9083" y="1940"/>
                      <a:pt x="7547" y="7950"/>
                      <a:pt x="7547" y="7950"/>
                    </a:cubicBezTo>
                    <a:cubicBezTo>
                      <a:pt x="6051" y="7484"/>
                      <a:pt x="6476" y="794"/>
                      <a:pt x="4635" y="794"/>
                    </a:cubicBezTo>
                    <a:cubicBezTo>
                      <a:pt x="4293" y="794"/>
                      <a:pt x="3874" y="1024"/>
                      <a:pt x="3350" y="1566"/>
                    </a:cubicBezTo>
                    <a:cubicBezTo>
                      <a:pt x="0" y="5034"/>
                      <a:pt x="0" y="16383"/>
                      <a:pt x="8729" y="16402"/>
                    </a:cubicBezTo>
                    <a:cubicBezTo>
                      <a:pt x="14521" y="16402"/>
                      <a:pt x="15802" y="11871"/>
                      <a:pt x="15802" y="11871"/>
                    </a:cubicBezTo>
                    <a:cubicBezTo>
                      <a:pt x="11310" y="10945"/>
                      <a:pt x="11270" y="9999"/>
                      <a:pt x="11270" y="9999"/>
                    </a:cubicBezTo>
                    <a:cubicBezTo>
                      <a:pt x="17102" y="8994"/>
                      <a:pt x="17694" y="4147"/>
                      <a:pt x="16334" y="3911"/>
                    </a:cubicBezTo>
                    <a:cubicBezTo>
                      <a:pt x="16281" y="3902"/>
                      <a:pt x="16227" y="3898"/>
                      <a:pt x="16172" y="3898"/>
                    </a:cubicBezTo>
                    <a:cubicBezTo>
                      <a:pt x="15478" y="3898"/>
                      <a:pt x="14691" y="4569"/>
                      <a:pt x="14101" y="5203"/>
                    </a:cubicBezTo>
                    <a:lnTo>
                      <a:pt x="14101" y="5203"/>
                    </a:lnTo>
                    <a:cubicBezTo>
                      <a:pt x="15113" y="3802"/>
                      <a:pt x="16392" y="1429"/>
                      <a:pt x="14561" y="226"/>
                    </a:cubicBezTo>
                    <a:cubicBezTo>
                      <a:pt x="14532" y="207"/>
                      <a:pt x="14500" y="198"/>
                      <a:pt x="14464" y="198"/>
                    </a:cubicBezTo>
                    <a:cubicBezTo>
                      <a:pt x="13639" y="198"/>
                      <a:pt x="11131" y="5213"/>
                      <a:pt x="11112" y="5213"/>
                    </a:cubicBezTo>
                    <a:cubicBezTo>
                      <a:pt x="11112" y="5213"/>
                      <a:pt x="11112" y="5212"/>
                      <a:pt x="11113" y="5211"/>
                    </a:cubicBezTo>
                    <a:cubicBezTo>
                      <a:pt x="12449" y="1756"/>
                      <a:pt x="11942" y="0"/>
                      <a:pt x="111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6577853" y="807673"/>
                <a:ext cx="106611" cy="103691"/>
              </a:xfrm>
              <a:custGeom>
                <a:avLst/>
                <a:gdLst/>
                <a:ahLst/>
                <a:cxnLst/>
                <a:rect l="l" t="t" r="r" b="b"/>
                <a:pathLst>
                  <a:path w="1971" h="1917" extrusionOk="0">
                    <a:moveTo>
                      <a:pt x="749" y="1"/>
                    </a:moveTo>
                    <a:cubicBezTo>
                      <a:pt x="749" y="1"/>
                      <a:pt x="0" y="1656"/>
                      <a:pt x="867" y="1892"/>
                    </a:cubicBezTo>
                    <a:cubicBezTo>
                      <a:pt x="928" y="1909"/>
                      <a:pt x="986" y="1916"/>
                      <a:pt x="1041" y="1916"/>
                    </a:cubicBezTo>
                    <a:cubicBezTo>
                      <a:pt x="1783" y="1916"/>
                      <a:pt x="1970" y="533"/>
                      <a:pt x="1970" y="533"/>
                    </a:cubicBezTo>
                    <a:lnTo>
                      <a:pt x="1734" y="395"/>
                    </a:lnTo>
                    <a:cubicBezTo>
                      <a:pt x="1734" y="395"/>
                      <a:pt x="1466" y="1468"/>
                      <a:pt x="1071" y="1468"/>
                    </a:cubicBezTo>
                    <a:cubicBezTo>
                      <a:pt x="1024" y="1468"/>
                      <a:pt x="976" y="1453"/>
                      <a:pt x="926" y="1420"/>
                    </a:cubicBezTo>
                    <a:cubicBezTo>
                      <a:pt x="453" y="1085"/>
                      <a:pt x="1064" y="178"/>
                      <a:pt x="1064" y="178"/>
                    </a:cubicBezTo>
                    <a:lnTo>
                      <a:pt x="74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6413700" y="777875"/>
                <a:ext cx="167998" cy="133278"/>
              </a:xfrm>
              <a:custGeom>
                <a:avLst/>
                <a:gdLst/>
                <a:ahLst/>
                <a:cxnLst/>
                <a:rect l="l" t="t" r="r" b="b"/>
                <a:pathLst>
                  <a:path w="2582" h="2464" extrusionOk="0">
                    <a:moveTo>
                      <a:pt x="1" y="0"/>
                    </a:moveTo>
                    <a:lnTo>
                      <a:pt x="1715" y="2463"/>
                    </a:lnTo>
                    <a:cubicBezTo>
                      <a:pt x="1715" y="2463"/>
                      <a:pt x="1912" y="1419"/>
                      <a:pt x="2582" y="55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6611118" y="1260788"/>
                <a:ext cx="42461" cy="4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3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90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6755864" y="1437555"/>
                <a:ext cx="68207" cy="30290"/>
              </a:xfrm>
              <a:custGeom>
                <a:avLst/>
                <a:gdLst/>
                <a:ahLst/>
                <a:cxnLst/>
                <a:rect l="l" t="t" r="r" b="b"/>
                <a:pathLst>
                  <a:path w="1261" h="560" extrusionOk="0">
                    <a:moveTo>
                      <a:pt x="492" y="0"/>
                    </a:moveTo>
                    <a:lnTo>
                      <a:pt x="492" y="0"/>
                    </a:lnTo>
                    <a:cubicBezTo>
                      <a:pt x="1" y="82"/>
                      <a:pt x="735" y="559"/>
                      <a:pt x="1053" y="559"/>
                    </a:cubicBezTo>
                    <a:cubicBezTo>
                      <a:pt x="1118" y="559"/>
                      <a:pt x="1165" y="539"/>
                      <a:pt x="1182" y="493"/>
                    </a:cubicBezTo>
                    <a:cubicBezTo>
                      <a:pt x="1261" y="256"/>
                      <a:pt x="492" y="0"/>
                      <a:pt x="4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6914403" y="1510523"/>
                <a:ext cx="60851" cy="18282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38" extrusionOk="0">
                    <a:moveTo>
                      <a:pt x="686" y="1"/>
                    </a:moveTo>
                    <a:cubicBezTo>
                      <a:pt x="482" y="1"/>
                      <a:pt x="280" y="31"/>
                      <a:pt x="280" y="31"/>
                    </a:cubicBezTo>
                    <a:cubicBezTo>
                      <a:pt x="0" y="232"/>
                      <a:pt x="318" y="338"/>
                      <a:pt x="637" y="338"/>
                    </a:cubicBezTo>
                    <a:cubicBezTo>
                      <a:pt x="880" y="338"/>
                      <a:pt x="1125" y="276"/>
                      <a:pt x="1108" y="149"/>
                    </a:cubicBezTo>
                    <a:cubicBezTo>
                      <a:pt x="1098" y="31"/>
                      <a:pt x="891" y="1"/>
                      <a:pt x="68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6802274" y="1503599"/>
                <a:ext cx="67613" cy="25422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470" extrusionOk="0">
                    <a:moveTo>
                      <a:pt x="442" y="1"/>
                    </a:moveTo>
                    <a:cubicBezTo>
                      <a:pt x="1" y="153"/>
                      <a:pt x="653" y="470"/>
                      <a:pt x="999" y="470"/>
                    </a:cubicBezTo>
                    <a:cubicBezTo>
                      <a:pt x="1102" y="470"/>
                      <a:pt x="1177" y="442"/>
                      <a:pt x="1191" y="375"/>
                    </a:cubicBezTo>
                    <a:cubicBezTo>
                      <a:pt x="1250" y="139"/>
                      <a:pt x="442" y="1"/>
                      <a:pt x="4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6532363" y="1237367"/>
                <a:ext cx="42352" cy="47329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75" extrusionOk="0">
                    <a:moveTo>
                      <a:pt x="250" y="0"/>
                    </a:moveTo>
                    <a:cubicBezTo>
                      <a:pt x="1" y="0"/>
                      <a:pt x="282" y="875"/>
                      <a:pt x="505" y="875"/>
                    </a:cubicBezTo>
                    <a:cubicBezTo>
                      <a:pt x="519" y="875"/>
                      <a:pt x="532" y="871"/>
                      <a:pt x="546" y="864"/>
                    </a:cubicBezTo>
                    <a:cubicBezTo>
                      <a:pt x="782" y="766"/>
                      <a:pt x="388" y="56"/>
                      <a:pt x="388" y="56"/>
                    </a:cubicBezTo>
                    <a:cubicBezTo>
                      <a:pt x="331" y="17"/>
                      <a:pt x="285" y="0"/>
                      <a:pt x="25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6545128" y="1322667"/>
                <a:ext cx="42352" cy="48356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94" extrusionOk="0">
                    <a:moveTo>
                      <a:pt x="252" y="0"/>
                    </a:moveTo>
                    <a:cubicBezTo>
                      <a:pt x="0" y="0"/>
                      <a:pt x="285" y="893"/>
                      <a:pt x="523" y="893"/>
                    </a:cubicBezTo>
                    <a:cubicBezTo>
                      <a:pt x="537" y="893"/>
                      <a:pt x="552" y="890"/>
                      <a:pt x="566" y="883"/>
                    </a:cubicBezTo>
                    <a:cubicBezTo>
                      <a:pt x="782" y="785"/>
                      <a:pt x="388" y="56"/>
                      <a:pt x="388" y="56"/>
                    </a:cubicBezTo>
                    <a:cubicBezTo>
                      <a:pt x="332" y="17"/>
                      <a:pt x="287" y="0"/>
                      <a:pt x="25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6611118" y="1347116"/>
                <a:ext cx="42461" cy="482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2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89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6618150" y="1432795"/>
                <a:ext cx="58850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735" extrusionOk="0">
                    <a:moveTo>
                      <a:pt x="374" y="0"/>
                    </a:moveTo>
                    <a:cubicBezTo>
                      <a:pt x="1" y="0"/>
                      <a:pt x="572" y="734"/>
                      <a:pt x="846" y="734"/>
                    </a:cubicBezTo>
                    <a:cubicBezTo>
                      <a:pt x="879" y="734"/>
                      <a:pt x="908" y="723"/>
                      <a:pt x="930" y="699"/>
                    </a:cubicBezTo>
                    <a:cubicBezTo>
                      <a:pt x="1088" y="522"/>
                      <a:pt x="457" y="10"/>
                      <a:pt x="457" y="10"/>
                    </a:cubicBezTo>
                    <a:cubicBezTo>
                      <a:pt x="425" y="3"/>
                      <a:pt x="397" y="0"/>
                      <a:pt x="3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6692849" y="1482288"/>
                <a:ext cx="67288" cy="26775"/>
              </a:xfrm>
              <a:custGeom>
                <a:avLst/>
                <a:gdLst/>
                <a:ahLst/>
                <a:cxnLst/>
                <a:rect l="l" t="t" r="r" b="b"/>
                <a:pathLst>
                  <a:path w="1244" h="495" extrusionOk="0">
                    <a:moveTo>
                      <a:pt x="455" y="1"/>
                    </a:moveTo>
                    <a:lnTo>
                      <a:pt x="455" y="1"/>
                    </a:lnTo>
                    <a:cubicBezTo>
                      <a:pt x="1" y="142"/>
                      <a:pt x="693" y="495"/>
                      <a:pt x="1025" y="495"/>
                    </a:cubicBezTo>
                    <a:cubicBezTo>
                      <a:pt x="1110" y="495"/>
                      <a:pt x="1172" y="471"/>
                      <a:pt x="1184" y="415"/>
                    </a:cubicBezTo>
                    <a:cubicBezTo>
                      <a:pt x="1243" y="158"/>
                      <a:pt x="455" y="1"/>
                      <a:pt x="45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6864315" y="1457893"/>
                <a:ext cx="60851" cy="18715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46" extrusionOk="0">
                    <a:moveTo>
                      <a:pt x="701" y="1"/>
                    </a:moveTo>
                    <a:cubicBezTo>
                      <a:pt x="492" y="1"/>
                      <a:pt x="280" y="38"/>
                      <a:pt x="280" y="38"/>
                    </a:cubicBezTo>
                    <a:cubicBezTo>
                      <a:pt x="0" y="239"/>
                      <a:pt x="318" y="346"/>
                      <a:pt x="637" y="346"/>
                    </a:cubicBezTo>
                    <a:cubicBezTo>
                      <a:pt x="880" y="346"/>
                      <a:pt x="1125" y="284"/>
                      <a:pt x="1108" y="156"/>
                    </a:cubicBezTo>
                    <a:cubicBezTo>
                      <a:pt x="1089" y="33"/>
                      <a:pt x="896" y="1"/>
                      <a:pt x="70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6681111" y="1375243"/>
                <a:ext cx="58742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735" extrusionOk="0">
                    <a:moveTo>
                      <a:pt x="372" y="0"/>
                    </a:moveTo>
                    <a:cubicBezTo>
                      <a:pt x="1" y="0"/>
                      <a:pt x="586" y="734"/>
                      <a:pt x="849" y="734"/>
                    </a:cubicBezTo>
                    <a:cubicBezTo>
                      <a:pt x="881" y="734"/>
                      <a:pt x="908" y="723"/>
                      <a:pt x="928" y="699"/>
                    </a:cubicBezTo>
                    <a:cubicBezTo>
                      <a:pt x="1086" y="502"/>
                      <a:pt x="456" y="10"/>
                      <a:pt x="456" y="10"/>
                    </a:cubicBezTo>
                    <a:cubicBezTo>
                      <a:pt x="424" y="3"/>
                      <a:pt x="396" y="0"/>
                      <a:pt x="3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" name="Google Shape;29;p2"/>
            <p:cNvGrpSpPr/>
            <p:nvPr/>
          </p:nvGrpSpPr>
          <p:grpSpPr>
            <a:xfrm>
              <a:off x="468316" y="402231"/>
              <a:ext cx="684280" cy="566153"/>
              <a:chOff x="7558775" y="805000"/>
              <a:chExt cx="862247" cy="713399"/>
            </a:xfrm>
          </p:grpSpPr>
          <p:sp>
            <p:nvSpPr>
              <p:cNvPr id="30" name="Google Shape;30;p2"/>
              <p:cNvSpPr/>
              <p:nvPr/>
            </p:nvSpPr>
            <p:spPr>
              <a:xfrm>
                <a:off x="7558775" y="805000"/>
                <a:ext cx="861539" cy="713399"/>
              </a:xfrm>
              <a:custGeom>
                <a:avLst/>
                <a:gdLst/>
                <a:ahLst/>
                <a:cxnLst/>
                <a:rect l="l" t="t" r="r" b="b"/>
                <a:pathLst>
                  <a:path w="23920" h="19807" extrusionOk="0">
                    <a:moveTo>
                      <a:pt x="6252" y="0"/>
                    </a:moveTo>
                    <a:cubicBezTo>
                      <a:pt x="6112" y="0"/>
                      <a:pt x="5973" y="14"/>
                      <a:pt x="5833" y="44"/>
                    </a:cubicBezTo>
                    <a:cubicBezTo>
                      <a:pt x="4000" y="438"/>
                      <a:pt x="6601" y="3669"/>
                      <a:pt x="6601" y="3669"/>
                    </a:cubicBezTo>
                    <a:cubicBezTo>
                      <a:pt x="6601" y="3669"/>
                      <a:pt x="4590" y="1565"/>
                      <a:pt x="3213" y="1565"/>
                    </a:cubicBezTo>
                    <a:cubicBezTo>
                      <a:pt x="2910" y="1565"/>
                      <a:pt x="2638" y="1667"/>
                      <a:pt x="2424" y="1916"/>
                    </a:cubicBezTo>
                    <a:cubicBezTo>
                      <a:pt x="1163" y="3354"/>
                      <a:pt x="4592" y="5837"/>
                      <a:pt x="4592" y="5837"/>
                    </a:cubicBezTo>
                    <a:cubicBezTo>
                      <a:pt x="4592" y="5837"/>
                      <a:pt x="2636" y="4760"/>
                      <a:pt x="1416" y="4760"/>
                    </a:cubicBezTo>
                    <a:cubicBezTo>
                      <a:pt x="953" y="4760"/>
                      <a:pt x="596" y="4916"/>
                      <a:pt x="493" y="5344"/>
                    </a:cubicBezTo>
                    <a:cubicBezTo>
                      <a:pt x="1" y="7393"/>
                      <a:pt x="4119" y="10624"/>
                      <a:pt x="7961" y="11629"/>
                    </a:cubicBezTo>
                    <a:cubicBezTo>
                      <a:pt x="7961" y="11629"/>
                      <a:pt x="5401" y="13430"/>
                      <a:pt x="2896" y="13430"/>
                    </a:cubicBezTo>
                    <a:cubicBezTo>
                      <a:pt x="2436" y="13430"/>
                      <a:pt x="1978" y="13369"/>
                      <a:pt x="1538" y="13225"/>
                    </a:cubicBezTo>
                    <a:lnTo>
                      <a:pt x="1538" y="13225"/>
                    </a:lnTo>
                    <a:cubicBezTo>
                      <a:pt x="1538" y="13226"/>
                      <a:pt x="2025" y="19807"/>
                      <a:pt x="11322" y="19807"/>
                    </a:cubicBezTo>
                    <a:cubicBezTo>
                      <a:pt x="11377" y="19807"/>
                      <a:pt x="11432" y="19806"/>
                      <a:pt x="11488" y="19806"/>
                    </a:cubicBezTo>
                    <a:cubicBezTo>
                      <a:pt x="22029" y="19727"/>
                      <a:pt x="23920" y="1758"/>
                      <a:pt x="18482" y="1108"/>
                    </a:cubicBezTo>
                    <a:cubicBezTo>
                      <a:pt x="18193" y="1074"/>
                      <a:pt x="17922" y="1058"/>
                      <a:pt x="17669" y="1058"/>
                    </a:cubicBezTo>
                    <a:cubicBezTo>
                      <a:pt x="13957" y="1058"/>
                      <a:pt x="13821" y="4556"/>
                      <a:pt x="12512" y="7433"/>
                    </a:cubicBezTo>
                    <a:cubicBezTo>
                      <a:pt x="12512" y="7433"/>
                      <a:pt x="9438" y="0"/>
                      <a:pt x="62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8020052" y="1100380"/>
                <a:ext cx="273625" cy="163952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4552" extrusionOk="0">
                    <a:moveTo>
                      <a:pt x="2207" y="729"/>
                    </a:moveTo>
                    <a:lnTo>
                      <a:pt x="2207" y="729"/>
                    </a:lnTo>
                    <a:cubicBezTo>
                      <a:pt x="2207" y="729"/>
                      <a:pt x="2172" y="778"/>
                      <a:pt x="2124" y="861"/>
                    </a:cubicBezTo>
                    <a:lnTo>
                      <a:pt x="2124" y="861"/>
                    </a:lnTo>
                    <a:cubicBezTo>
                      <a:pt x="2176" y="781"/>
                      <a:pt x="2207" y="729"/>
                      <a:pt x="2207" y="729"/>
                    </a:cubicBezTo>
                    <a:close/>
                    <a:moveTo>
                      <a:pt x="907" y="0"/>
                    </a:moveTo>
                    <a:lnTo>
                      <a:pt x="907" y="0"/>
                    </a:lnTo>
                    <a:cubicBezTo>
                      <a:pt x="907" y="0"/>
                      <a:pt x="1" y="237"/>
                      <a:pt x="237" y="1497"/>
                    </a:cubicBezTo>
                    <a:cubicBezTo>
                      <a:pt x="344" y="2066"/>
                      <a:pt x="618" y="2222"/>
                      <a:pt x="888" y="2222"/>
                    </a:cubicBezTo>
                    <a:cubicBezTo>
                      <a:pt x="1216" y="2222"/>
                      <a:pt x="1537" y="1990"/>
                      <a:pt x="1537" y="1990"/>
                    </a:cubicBezTo>
                    <a:lnTo>
                      <a:pt x="1537" y="1990"/>
                    </a:lnTo>
                    <a:cubicBezTo>
                      <a:pt x="1537" y="1990"/>
                      <a:pt x="947" y="2601"/>
                      <a:pt x="1971" y="3054"/>
                    </a:cubicBezTo>
                    <a:cubicBezTo>
                      <a:pt x="2156" y="3132"/>
                      <a:pt x="2332" y="3164"/>
                      <a:pt x="2497" y="3164"/>
                    </a:cubicBezTo>
                    <a:cubicBezTo>
                      <a:pt x="3247" y="3164"/>
                      <a:pt x="3764" y="2503"/>
                      <a:pt x="3764" y="2502"/>
                    </a:cubicBezTo>
                    <a:lnTo>
                      <a:pt x="3764" y="2502"/>
                    </a:lnTo>
                    <a:cubicBezTo>
                      <a:pt x="3764" y="2503"/>
                      <a:pt x="2937" y="3960"/>
                      <a:pt x="4118" y="4256"/>
                    </a:cubicBezTo>
                    <a:cubicBezTo>
                      <a:pt x="4263" y="4292"/>
                      <a:pt x="4396" y="4308"/>
                      <a:pt x="4519" y="4308"/>
                    </a:cubicBezTo>
                    <a:cubicBezTo>
                      <a:pt x="5147" y="4308"/>
                      <a:pt x="5506" y="3895"/>
                      <a:pt x="5661" y="3655"/>
                    </a:cubicBezTo>
                    <a:lnTo>
                      <a:pt x="5661" y="3655"/>
                    </a:lnTo>
                    <a:cubicBezTo>
                      <a:pt x="5587" y="3860"/>
                      <a:pt x="5595" y="4216"/>
                      <a:pt x="6306" y="4492"/>
                    </a:cubicBezTo>
                    <a:cubicBezTo>
                      <a:pt x="6411" y="4533"/>
                      <a:pt x="6508" y="4552"/>
                      <a:pt x="6598" y="4552"/>
                    </a:cubicBezTo>
                    <a:cubicBezTo>
                      <a:pt x="7416" y="4552"/>
                      <a:pt x="7597" y="2992"/>
                      <a:pt x="7153" y="2423"/>
                    </a:cubicBezTo>
                    <a:lnTo>
                      <a:pt x="7153" y="2423"/>
                    </a:lnTo>
                    <a:cubicBezTo>
                      <a:pt x="7153" y="2424"/>
                      <a:pt x="7251" y="3684"/>
                      <a:pt x="6463" y="3960"/>
                    </a:cubicBezTo>
                    <a:cubicBezTo>
                      <a:pt x="6410" y="3980"/>
                      <a:pt x="6361" y="3990"/>
                      <a:pt x="6317" y="3990"/>
                    </a:cubicBezTo>
                    <a:cubicBezTo>
                      <a:pt x="5709" y="3990"/>
                      <a:pt x="5931" y="2227"/>
                      <a:pt x="5931" y="2226"/>
                    </a:cubicBezTo>
                    <a:lnTo>
                      <a:pt x="5931" y="2226"/>
                    </a:lnTo>
                    <a:cubicBezTo>
                      <a:pt x="5931" y="2227"/>
                      <a:pt x="5633" y="3602"/>
                      <a:pt x="4839" y="3602"/>
                    </a:cubicBezTo>
                    <a:cubicBezTo>
                      <a:pt x="4767" y="3602"/>
                      <a:pt x="4691" y="3591"/>
                      <a:pt x="4611" y="3566"/>
                    </a:cubicBezTo>
                    <a:cubicBezTo>
                      <a:pt x="3626" y="3290"/>
                      <a:pt x="4118" y="1400"/>
                      <a:pt x="4118" y="1399"/>
                    </a:cubicBezTo>
                    <a:lnTo>
                      <a:pt x="4118" y="1399"/>
                    </a:lnTo>
                    <a:cubicBezTo>
                      <a:pt x="4118" y="1399"/>
                      <a:pt x="3548" y="2627"/>
                      <a:pt x="2735" y="2627"/>
                    </a:cubicBezTo>
                    <a:cubicBezTo>
                      <a:pt x="2604" y="2627"/>
                      <a:pt x="2467" y="2596"/>
                      <a:pt x="2326" y="2522"/>
                    </a:cubicBezTo>
                    <a:cubicBezTo>
                      <a:pt x="1503" y="2095"/>
                      <a:pt x="1925" y="1198"/>
                      <a:pt x="2124" y="861"/>
                    </a:cubicBezTo>
                    <a:lnTo>
                      <a:pt x="2124" y="861"/>
                    </a:lnTo>
                    <a:cubicBezTo>
                      <a:pt x="1948" y="1124"/>
                      <a:pt x="1530" y="1693"/>
                      <a:pt x="1187" y="1693"/>
                    </a:cubicBezTo>
                    <a:cubicBezTo>
                      <a:pt x="1084" y="1693"/>
                      <a:pt x="988" y="1642"/>
                      <a:pt x="907" y="1517"/>
                    </a:cubicBezTo>
                    <a:cubicBezTo>
                      <a:pt x="493" y="867"/>
                      <a:pt x="907" y="0"/>
                      <a:pt x="9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7939373" y="1202958"/>
                <a:ext cx="234762" cy="243514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6761" extrusionOk="0">
                    <a:moveTo>
                      <a:pt x="2418" y="1250"/>
                    </a:moveTo>
                    <a:cubicBezTo>
                      <a:pt x="2418" y="1250"/>
                      <a:pt x="2380" y="1273"/>
                      <a:pt x="2319" y="1314"/>
                    </a:cubicBezTo>
                    <a:lnTo>
                      <a:pt x="2319" y="1314"/>
                    </a:lnTo>
                    <a:cubicBezTo>
                      <a:pt x="2381" y="1275"/>
                      <a:pt x="2418" y="1250"/>
                      <a:pt x="2418" y="1250"/>
                    </a:cubicBezTo>
                    <a:close/>
                    <a:moveTo>
                      <a:pt x="1392" y="1"/>
                    </a:moveTo>
                    <a:cubicBezTo>
                      <a:pt x="1123" y="1"/>
                      <a:pt x="478" y="109"/>
                      <a:pt x="231" y="1112"/>
                    </a:cubicBezTo>
                    <a:cubicBezTo>
                      <a:pt x="1" y="2048"/>
                      <a:pt x="653" y="2174"/>
                      <a:pt x="1022" y="2174"/>
                    </a:cubicBezTo>
                    <a:cubicBezTo>
                      <a:pt x="1158" y="2174"/>
                      <a:pt x="1255" y="2157"/>
                      <a:pt x="1255" y="2157"/>
                    </a:cubicBezTo>
                    <a:lnTo>
                      <a:pt x="1255" y="2157"/>
                    </a:lnTo>
                    <a:cubicBezTo>
                      <a:pt x="1255" y="2157"/>
                      <a:pt x="428" y="2452"/>
                      <a:pt x="1196" y="3319"/>
                    </a:cubicBezTo>
                    <a:cubicBezTo>
                      <a:pt x="1525" y="3673"/>
                      <a:pt x="1920" y="3776"/>
                      <a:pt x="2267" y="3776"/>
                    </a:cubicBezTo>
                    <a:cubicBezTo>
                      <a:pt x="2752" y="3776"/>
                      <a:pt x="3147" y="3575"/>
                      <a:pt x="3147" y="3575"/>
                    </a:cubicBezTo>
                    <a:lnTo>
                      <a:pt x="3147" y="3575"/>
                    </a:lnTo>
                    <a:cubicBezTo>
                      <a:pt x="3147" y="3575"/>
                      <a:pt x="1728" y="4600"/>
                      <a:pt x="2713" y="5368"/>
                    </a:cubicBezTo>
                    <a:cubicBezTo>
                      <a:pt x="3043" y="5620"/>
                      <a:pt x="3357" y="5705"/>
                      <a:pt x="3631" y="5705"/>
                    </a:cubicBezTo>
                    <a:cubicBezTo>
                      <a:pt x="3984" y="5705"/>
                      <a:pt x="4269" y="5565"/>
                      <a:pt x="4433" y="5460"/>
                    </a:cubicBezTo>
                    <a:lnTo>
                      <a:pt x="4433" y="5460"/>
                    </a:lnTo>
                    <a:cubicBezTo>
                      <a:pt x="4276" y="5619"/>
                      <a:pt x="4125" y="5958"/>
                      <a:pt x="4684" y="6531"/>
                    </a:cubicBezTo>
                    <a:cubicBezTo>
                      <a:pt x="4845" y="6692"/>
                      <a:pt x="5014" y="6760"/>
                      <a:pt x="5181" y="6760"/>
                    </a:cubicBezTo>
                    <a:cubicBezTo>
                      <a:pt x="5871" y="6760"/>
                      <a:pt x="6517" y="5589"/>
                      <a:pt x="6358" y="4954"/>
                    </a:cubicBezTo>
                    <a:lnTo>
                      <a:pt x="6358" y="4954"/>
                    </a:lnTo>
                    <a:cubicBezTo>
                      <a:pt x="6358" y="4955"/>
                      <a:pt x="5933" y="6101"/>
                      <a:pt x="5136" y="6101"/>
                    </a:cubicBezTo>
                    <a:cubicBezTo>
                      <a:pt x="5111" y="6101"/>
                      <a:pt x="5085" y="6100"/>
                      <a:pt x="5058" y="6097"/>
                    </a:cubicBezTo>
                    <a:cubicBezTo>
                      <a:pt x="4191" y="6038"/>
                      <a:pt x="5294" y="4246"/>
                      <a:pt x="5295" y="4245"/>
                    </a:cubicBezTo>
                    <a:lnTo>
                      <a:pt x="5295" y="4245"/>
                    </a:lnTo>
                    <a:cubicBezTo>
                      <a:pt x="5294" y="4246"/>
                      <a:pt x="4639" y="5128"/>
                      <a:pt x="3963" y="5128"/>
                    </a:cubicBezTo>
                    <a:cubicBezTo>
                      <a:pt x="3794" y="5128"/>
                      <a:pt x="3624" y="5073"/>
                      <a:pt x="3462" y="4935"/>
                    </a:cubicBezTo>
                    <a:cubicBezTo>
                      <a:pt x="2654" y="4245"/>
                      <a:pt x="3935" y="2689"/>
                      <a:pt x="3935" y="2689"/>
                    </a:cubicBezTo>
                    <a:lnTo>
                      <a:pt x="3935" y="2689"/>
                    </a:lnTo>
                    <a:cubicBezTo>
                      <a:pt x="3935" y="2689"/>
                      <a:pt x="3189" y="3331"/>
                      <a:pt x="2494" y="3331"/>
                    </a:cubicBezTo>
                    <a:cubicBezTo>
                      <a:pt x="2230" y="3331"/>
                      <a:pt x="1974" y="3239"/>
                      <a:pt x="1768" y="2984"/>
                    </a:cubicBezTo>
                    <a:cubicBezTo>
                      <a:pt x="1160" y="2212"/>
                      <a:pt x="2017" y="1523"/>
                      <a:pt x="2319" y="1314"/>
                    </a:cubicBezTo>
                    <a:lnTo>
                      <a:pt x="2319" y="1314"/>
                    </a:lnTo>
                    <a:cubicBezTo>
                      <a:pt x="2103" y="1450"/>
                      <a:pt x="1581" y="1753"/>
                      <a:pt x="1222" y="1753"/>
                    </a:cubicBezTo>
                    <a:cubicBezTo>
                      <a:pt x="1037" y="1753"/>
                      <a:pt x="895" y="1672"/>
                      <a:pt x="861" y="1447"/>
                    </a:cubicBezTo>
                    <a:cubicBezTo>
                      <a:pt x="743" y="639"/>
                      <a:pt x="1512" y="9"/>
                      <a:pt x="1512" y="9"/>
                    </a:cubicBezTo>
                    <a:cubicBezTo>
                      <a:pt x="1512" y="9"/>
                      <a:pt x="1466" y="1"/>
                      <a:pt x="13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7796527" y="1263720"/>
                <a:ext cx="173172" cy="251222"/>
              </a:xfrm>
              <a:custGeom>
                <a:avLst/>
                <a:gdLst/>
                <a:ahLst/>
                <a:cxnLst/>
                <a:rect l="l" t="t" r="r" b="b"/>
                <a:pathLst>
                  <a:path w="4808" h="6975" extrusionOk="0">
                    <a:moveTo>
                      <a:pt x="2502" y="1376"/>
                    </a:moveTo>
                    <a:cubicBezTo>
                      <a:pt x="2502" y="1376"/>
                      <a:pt x="2456" y="1390"/>
                      <a:pt x="2382" y="1419"/>
                    </a:cubicBezTo>
                    <a:lnTo>
                      <a:pt x="2382" y="1419"/>
                    </a:lnTo>
                    <a:cubicBezTo>
                      <a:pt x="2457" y="1393"/>
                      <a:pt x="2502" y="1376"/>
                      <a:pt x="2502" y="1376"/>
                    </a:cubicBezTo>
                    <a:close/>
                    <a:moveTo>
                      <a:pt x="1776" y="0"/>
                    </a:moveTo>
                    <a:cubicBezTo>
                      <a:pt x="1487" y="0"/>
                      <a:pt x="1043" y="130"/>
                      <a:pt x="650" y="785"/>
                    </a:cubicBezTo>
                    <a:cubicBezTo>
                      <a:pt x="0" y="1888"/>
                      <a:pt x="1222" y="1947"/>
                      <a:pt x="1222" y="1947"/>
                    </a:cubicBezTo>
                    <a:cubicBezTo>
                      <a:pt x="1222" y="1947"/>
                      <a:pt x="414" y="2046"/>
                      <a:pt x="828" y="2992"/>
                    </a:cubicBezTo>
                    <a:cubicBezTo>
                      <a:pt x="1094" y="3573"/>
                      <a:pt x="1645" y="3685"/>
                      <a:pt x="2029" y="3685"/>
                    </a:cubicBezTo>
                    <a:cubicBezTo>
                      <a:pt x="2268" y="3685"/>
                      <a:pt x="2443" y="3642"/>
                      <a:pt x="2443" y="3642"/>
                    </a:cubicBezTo>
                    <a:lnTo>
                      <a:pt x="2443" y="3642"/>
                    </a:lnTo>
                    <a:cubicBezTo>
                      <a:pt x="2443" y="3642"/>
                      <a:pt x="907" y="4272"/>
                      <a:pt x="1537" y="5179"/>
                    </a:cubicBezTo>
                    <a:cubicBezTo>
                      <a:pt x="1827" y="5595"/>
                      <a:pt x="2192" y="5708"/>
                      <a:pt x="2502" y="5708"/>
                    </a:cubicBezTo>
                    <a:cubicBezTo>
                      <a:pt x="2699" y="5708"/>
                      <a:pt x="2874" y="5662"/>
                      <a:pt x="2993" y="5620"/>
                    </a:cubicBezTo>
                    <a:lnTo>
                      <a:pt x="2993" y="5620"/>
                    </a:lnTo>
                    <a:cubicBezTo>
                      <a:pt x="2808" y="5731"/>
                      <a:pt x="2568" y="6005"/>
                      <a:pt x="2877" y="6637"/>
                    </a:cubicBezTo>
                    <a:cubicBezTo>
                      <a:pt x="2997" y="6877"/>
                      <a:pt x="3177" y="6975"/>
                      <a:pt x="3379" y="6975"/>
                    </a:cubicBezTo>
                    <a:cubicBezTo>
                      <a:pt x="3974" y="6975"/>
                      <a:pt x="4764" y="6131"/>
                      <a:pt x="4808" y="5573"/>
                    </a:cubicBezTo>
                    <a:lnTo>
                      <a:pt x="4808" y="5573"/>
                    </a:lnTo>
                    <a:cubicBezTo>
                      <a:pt x="4808" y="5573"/>
                      <a:pt x="4208" y="6377"/>
                      <a:pt x="3560" y="6377"/>
                    </a:cubicBezTo>
                    <a:cubicBezTo>
                      <a:pt x="3484" y="6377"/>
                      <a:pt x="3407" y="6366"/>
                      <a:pt x="3330" y="6341"/>
                    </a:cubicBezTo>
                    <a:cubicBezTo>
                      <a:pt x="2601" y="6085"/>
                      <a:pt x="4098" y="4706"/>
                      <a:pt x="4098" y="4706"/>
                    </a:cubicBezTo>
                    <a:lnTo>
                      <a:pt x="4098" y="4706"/>
                    </a:lnTo>
                    <a:cubicBezTo>
                      <a:pt x="4098" y="4706"/>
                      <a:pt x="3422" y="5249"/>
                      <a:pt x="2860" y="5249"/>
                    </a:cubicBezTo>
                    <a:cubicBezTo>
                      <a:pt x="2643" y="5249"/>
                      <a:pt x="2443" y="5167"/>
                      <a:pt x="2305" y="4942"/>
                    </a:cubicBezTo>
                    <a:cubicBezTo>
                      <a:pt x="1813" y="4154"/>
                      <a:pt x="3389" y="2992"/>
                      <a:pt x="3389" y="2992"/>
                    </a:cubicBezTo>
                    <a:lnTo>
                      <a:pt x="3389" y="2992"/>
                    </a:lnTo>
                    <a:cubicBezTo>
                      <a:pt x="3389" y="2992"/>
                      <a:pt x="2771" y="3312"/>
                      <a:pt x="2219" y="3312"/>
                    </a:cubicBezTo>
                    <a:cubicBezTo>
                      <a:pt x="1884" y="3312"/>
                      <a:pt x="1573" y="3194"/>
                      <a:pt x="1439" y="2814"/>
                    </a:cubicBezTo>
                    <a:cubicBezTo>
                      <a:pt x="1131" y="1990"/>
                      <a:pt x="2045" y="1550"/>
                      <a:pt x="2382" y="1419"/>
                    </a:cubicBezTo>
                    <a:lnTo>
                      <a:pt x="2382" y="1419"/>
                    </a:lnTo>
                    <a:cubicBezTo>
                      <a:pt x="2191" y="1483"/>
                      <a:pt x="1810" y="1597"/>
                      <a:pt x="1511" y="1597"/>
                    </a:cubicBezTo>
                    <a:cubicBezTo>
                      <a:pt x="1248" y="1597"/>
                      <a:pt x="1050" y="1509"/>
                      <a:pt x="1104" y="1218"/>
                    </a:cubicBezTo>
                    <a:cubicBezTo>
                      <a:pt x="1241" y="470"/>
                      <a:pt x="2089" y="56"/>
                      <a:pt x="2089" y="56"/>
                    </a:cubicBezTo>
                    <a:cubicBezTo>
                      <a:pt x="2089" y="56"/>
                      <a:pt x="1965" y="0"/>
                      <a:pt x="177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8161637" y="887480"/>
                <a:ext cx="99012" cy="9173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2547" extrusionOk="0">
                    <a:moveTo>
                      <a:pt x="2296" y="0"/>
                    </a:moveTo>
                    <a:lnTo>
                      <a:pt x="1724" y="158"/>
                    </a:lnTo>
                    <a:cubicBezTo>
                      <a:pt x="1724" y="158"/>
                      <a:pt x="2197" y="1636"/>
                      <a:pt x="1527" y="1951"/>
                    </a:cubicBezTo>
                    <a:cubicBezTo>
                      <a:pt x="1465" y="1979"/>
                      <a:pt x="1407" y="1992"/>
                      <a:pt x="1353" y="1992"/>
                    </a:cubicBezTo>
                    <a:cubicBezTo>
                      <a:pt x="721" y="1992"/>
                      <a:pt x="621" y="237"/>
                      <a:pt x="621" y="237"/>
                    </a:cubicBezTo>
                    <a:lnTo>
                      <a:pt x="207" y="276"/>
                    </a:lnTo>
                    <a:cubicBezTo>
                      <a:pt x="207" y="276"/>
                      <a:pt x="1" y="2546"/>
                      <a:pt x="1419" y="2546"/>
                    </a:cubicBezTo>
                    <a:cubicBezTo>
                      <a:pt x="1454" y="2546"/>
                      <a:pt x="1490" y="2545"/>
                      <a:pt x="1527" y="2542"/>
                    </a:cubicBezTo>
                    <a:cubicBezTo>
                      <a:pt x="2749" y="2443"/>
                      <a:pt x="2296" y="0"/>
                      <a:pt x="22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8278174" y="933575"/>
                <a:ext cx="142849" cy="80253"/>
              </a:xfrm>
              <a:custGeom>
                <a:avLst/>
                <a:gdLst/>
                <a:ahLst/>
                <a:cxnLst/>
                <a:rect l="l" t="t" r="r" b="b"/>
                <a:pathLst>
                  <a:path w="3074" h="2228" extrusionOk="0">
                    <a:moveTo>
                      <a:pt x="0" y="1"/>
                    </a:moveTo>
                    <a:cubicBezTo>
                      <a:pt x="118" y="316"/>
                      <a:pt x="414" y="2227"/>
                      <a:pt x="414" y="2227"/>
                    </a:cubicBezTo>
                    <a:lnTo>
                      <a:pt x="307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8125800" y="958435"/>
                <a:ext cx="60365" cy="59645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1656" extrusionOk="0">
                    <a:moveTo>
                      <a:pt x="828" y="0"/>
                    </a:moveTo>
                    <a:cubicBezTo>
                      <a:pt x="375" y="0"/>
                      <a:pt x="0" y="375"/>
                      <a:pt x="0" y="828"/>
                    </a:cubicBezTo>
                    <a:cubicBezTo>
                      <a:pt x="0" y="1281"/>
                      <a:pt x="375" y="1656"/>
                      <a:pt x="828" y="1656"/>
                    </a:cubicBezTo>
                    <a:cubicBezTo>
                      <a:pt x="1301" y="1656"/>
                      <a:pt x="1675" y="1281"/>
                      <a:pt x="1675" y="828"/>
                    </a:cubicBezTo>
                    <a:cubicBezTo>
                      <a:pt x="1675" y="375"/>
                      <a:pt x="1301" y="0"/>
                      <a:pt x="8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7" name="Google Shape;37;p2"/>
            <p:cNvSpPr/>
            <p:nvPr/>
          </p:nvSpPr>
          <p:spPr>
            <a:xfrm>
              <a:off x="7571588" y="526075"/>
              <a:ext cx="363050" cy="704450"/>
            </a:xfrm>
            <a:custGeom>
              <a:avLst/>
              <a:gdLst/>
              <a:ahLst/>
              <a:cxnLst/>
              <a:rect l="l" t="t" r="r" b="b"/>
              <a:pathLst>
                <a:path w="14522" h="28178" extrusionOk="0">
                  <a:moveTo>
                    <a:pt x="1517" y="0"/>
                  </a:moveTo>
                  <a:cubicBezTo>
                    <a:pt x="1150" y="0"/>
                    <a:pt x="769" y="119"/>
                    <a:pt x="493" y="343"/>
                  </a:cubicBezTo>
                  <a:cubicBezTo>
                    <a:pt x="139" y="658"/>
                    <a:pt x="1" y="1131"/>
                    <a:pt x="60" y="1584"/>
                  </a:cubicBezTo>
                  <a:cubicBezTo>
                    <a:pt x="119" y="2116"/>
                    <a:pt x="414" y="2589"/>
                    <a:pt x="749" y="3003"/>
                  </a:cubicBezTo>
                  <a:cubicBezTo>
                    <a:pt x="1084" y="3436"/>
                    <a:pt x="1478" y="3830"/>
                    <a:pt x="1872" y="4205"/>
                  </a:cubicBezTo>
                  <a:cubicBezTo>
                    <a:pt x="2680" y="4953"/>
                    <a:pt x="3587" y="5584"/>
                    <a:pt x="4552" y="6096"/>
                  </a:cubicBezTo>
                  <a:cubicBezTo>
                    <a:pt x="4769" y="6510"/>
                    <a:pt x="4985" y="6923"/>
                    <a:pt x="5202" y="7337"/>
                  </a:cubicBezTo>
                  <a:cubicBezTo>
                    <a:pt x="5655" y="8283"/>
                    <a:pt x="6089" y="9229"/>
                    <a:pt x="6463" y="10194"/>
                  </a:cubicBezTo>
                  <a:cubicBezTo>
                    <a:pt x="5872" y="9583"/>
                    <a:pt x="5419" y="8835"/>
                    <a:pt x="4887" y="8165"/>
                  </a:cubicBezTo>
                  <a:cubicBezTo>
                    <a:pt x="4355" y="7495"/>
                    <a:pt x="3724" y="6884"/>
                    <a:pt x="2917" y="6589"/>
                  </a:cubicBezTo>
                  <a:cubicBezTo>
                    <a:pt x="2674" y="6497"/>
                    <a:pt x="2382" y="6440"/>
                    <a:pt x="2094" y="6440"/>
                  </a:cubicBezTo>
                  <a:cubicBezTo>
                    <a:pt x="1518" y="6440"/>
                    <a:pt x="953" y="6667"/>
                    <a:pt x="808" y="7298"/>
                  </a:cubicBezTo>
                  <a:cubicBezTo>
                    <a:pt x="572" y="8283"/>
                    <a:pt x="1695" y="8815"/>
                    <a:pt x="2424" y="9091"/>
                  </a:cubicBezTo>
                  <a:cubicBezTo>
                    <a:pt x="3370" y="9445"/>
                    <a:pt x="4394" y="9623"/>
                    <a:pt x="5399" y="9662"/>
                  </a:cubicBezTo>
                  <a:cubicBezTo>
                    <a:pt x="5411" y="9668"/>
                    <a:pt x="5422" y="9670"/>
                    <a:pt x="5434" y="9670"/>
                  </a:cubicBezTo>
                  <a:cubicBezTo>
                    <a:pt x="5462" y="9670"/>
                    <a:pt x="5490" y="9656"/>
                    <a:pt x="5517" y="9642"/>
                  </a:cubicBezTo>
                  <a:cubicBezTo>
                    <a:pt x="5892" y="10155"/>
                    <a:pt x="6286" y="10647"/>
                    <a:pt x="6778" y="11022"/>
                  </a:cubicBezTo>
                  <a:cubicBezTo>
                    <a:pt x="7054" y="11770"/>
                    <a:pt x="7310" y="12539"/>
                    <a:pt x="7547" y="13287"/>
                  </a:cubicBezTo>
                  <a:cubicBezTo>
                    <a:pt x="7409" y="13150"/>
                    <a:pt x="7251" y="12992"/>
                    <a:pt x="7113" y="12854"/>
                  </a:cubicBezTo>
                  <a:cubicBezTo>
                    <a:pt x="7094" y="12775"/>
                    <a:pt x="7035" y="12696"/>
                    <a:pt x="6936" y="12677"/>
                  </a:cubicBezTo>
                  <a:cubicBezTo>
                    <a:pt x="6424" y="12164"/>
                    <a:pt x="5892" y="11672"/>
                    <a:pt x="5281" y="11258"/>
                  </a:cubicBezTo>
                  <a:cubicBezTo>
                    <a:pt x="4564" y="10799"/>
                    <a:pt x="3710" y="10425"/>
                    <a:pt x="2847" y="10425"/>
                  </a:cubicBezTo>
                  <a:cubicBezTo>
                    <a:pt x="2785" y="10425"/>
                    <a:pt x="2723" y="10427"/>
                    <a:pt x="2661" y="10431"/>
                  </a:cubicBezTo>
                  <a:cubicBezTo>
                    <a:pt x="2227" y="10470"/>
                    <a:pt x="1754" y="10608"/>
                    <a:pt x="1478" y="10963"/>
                  </a:cubicBezTo>
                  <a:cubicBezTo>
                    <a:pt x="1222" y="11298"/>
                    <a:pt x="1222" y="11731"/>
                    <a:pt x="1400" y="12105"/>
                  </a:cubicBezTo>
                  <a:cubicBezTo>
                    <a:pt x="1813" y="12992"/>
                    <a:pt x="3074" y="13169"/>
                    <a:pt x="3921" y="13287"/>
                  </a:cubicBezTo>
                  <a:cubicBezTo>
                    <a:pt x="4249" y="13328"/>
                    <a:pt x="4580" y="13347"/>
                    <a:pt x="4910" y="13347"/>
                  </a:cubicBezTo>
                  <a:cubicBezTo>
                    <a:pt x="5552" y="13347"/>
                    <a:pt x="6193" y="13273"/>
                    <a:pt x="6818" y="13130"/>
                  </a:cubicBezTo>
                  <a:cubicBezTo>
                    <a:pt x="7113" y="13425"/>
                    <a:pt x="7409" y="13741"/>
                    <a:pt x="7724" y="14036"/>
                  </a:cubicBezTo>
                  <a:cubicBezTo>
                    <a:pt x="7744" y="14056"/>
                    <a:pt x="7764" y="14076"/>
                    <a:pt x="7783" y="14076"/>
                  </a:cubicBezTo>
                  <a:cubicBezTo>
                    <a:pt x="8039" y="15021"/>
                    <a:pt x="8276" y="15967"/>
                    <a:pt x="8493" y="16913"/>
                  </a:cubicBezTo>
                  <a:cubicBezTo>
                    <a:pt x="8118" y="16617"/>
                    <a:pt x="7823" y="16263"/>
                    <a:pt x="7507" y="15908"/>
                  </a:cubicBezTo>
                  <a:cubicBezTo>
                    <a:pt x="7153" y="15494"/>
                    <a:pt x="6759" y="15100"/>
                    <a:pt x="6286" y="14805"/>
                  </a:cubicBezTo>
                  <a:cubicBezTo>
                    <a:pt x="5615" y="14385"/>
                    <a:pt x="4801" y="14109"/>
                    <a:pt x="4003" y="14109"/>
                  </a:cubicBezTo>
                  <a:cubicBezTo>
                    <a:pt x="3863" y="14109"/>
                    <a:pt x="3724" y="14117"/>
                    <a:pt x="3587" y="14135"/>
                  </a:cubicBezTo>
                  <a:cubicBezTo>
                    <a:pt x="3114" y="14194"/>
                    <a:pt x="2661" y="14411"/>
                    <a:pt x="2385" y="14805"/>
                  </a:cubicBezTo>
                  <a:cubicBezTo>
                    <a:pt x="2129" y="15159"/>
                    <a:pt x="2050" y="15612"/>
                    <a:pt x="2247" y="16006"/>
                  </a:cubicBezTo>
                  <a:cubicBezTo>
                    <a:pt x="2661" y="16854"/>
                    <a:pt x="3862" y="17070"/>
                    <a:pt x="4710" y="17149"/>
                  </a:cubicBezTo>
                  <a:cubicBezTo>
                    <a:pt x="4868" y="17162"/>
                    <a:pt x="5028" y="17168"/>
                    <a:pt x="5188" y="17168"/>
                  </a:cubicBezTo>
                  <a:cubicBezTo>
                    <a:pt x="6003" y="17168"/>
                    <a:pt x="6835" y="17012"/>
                    <a:pt x="7626" y="16814"/>
                  </a:cubicBezTo>
                  <a:cubicBezTo>
                    <a:pt x="7665" y="16795"/>
                    <a:pt x="7704" y="16775"/>
                    <a:pt x="7724" y="16755"/>
                  </a:cubicBezTo>
                  <a:cubicBezTo>
                    <a:pt x="7980" y="17011"/>
                    <a:pt x="8256" y="17267"/>
                    <a:pt x="8552" y="17464"/>
                  </a:cubicBezTo>
                  <a:cubicBezTo>
                    <a:pt x="8571" y="17484"/>
                    <a:pt x="8591" y="17484"/>
                    <a:pt x="8611" y="17484"/>
                  </a:cubicBezTo>
                  <a:cubicBezTo>
                    <a:pt x="8808" y="18489"/>
                    <a:pt x="8985" y="19514"/>
                    <a:pt x="9143" y="20518"/>
                  </a:cubicBezTo>
                  <a:cubicBezTo>
                    <a:pt x="9084" y="20459"/>
                    <a:pt x="9025" y="20400"/>
                    <a:pt x="8946" y="20341"/>
                  </a:cubicBezTo>
                  <a:cubicBezTo>
                    <a:pt x="8788" y="20164"/>
                    <a:pt x="8611" y="19986"/>
                    <a:pt x="8414" y="19829"/>
                  </a:cubicBezTo>
                  <a:cubicBezTo>
                    <a:pt x="8059" y="19533"/>
                    <a:pt x="7704" y="19238"/>
                    <a:pt x="7291" y="19021"/>
                  </a:cubicBezTo>
                  <a:cubicBezTo>
                    <a:pt x="6834" y="18770"/>
                    <a:pt x="6299" y="18575"/>
                    <a:pt x="5762" y="18575"/>
                  </a:cubicBezTo>
                  <a:cubicBezTo>
                    <a:pt x="5582" y="18575"/>
                    <a:pt x="5400" y="18597"/>
                    <a:pt x="5222" y="18647"/>
                  </a:cubicBezTo>
                  <a:cubicBezTo>
                    <a:pt x="4828" y="18745"/>
                    <a:pt x="4552" y="18982"/>
                    <a:pt x="4473" y="19376"/>
                  </a:cubicBezTo>
                  <a:cubicBezTo>
                    <a:pt x="4414" y="19730"/>
                    <a:pt x="4493" y="20085"/>
                    <a:pt x="4670" y="20400"/>
                  </a:cubicBezTo>
                  <a:cubicBezTo>
                    <a:pt x="5084" y="21070"/>
                    <a:pt x="5813" y="21346"/>
                    <a:pt x="6562" y="21425"/>
                  </a:cubicBezTo>
                  <a:cubicBezTo>
                    <a:pt x="6677" y="21431"/>
                    <a:pt x="6794" y="21433"/>
                    <a:pt x="6912" y="21433"/>
                  </a:cubicBezTo>
                  <a:cubicBezTo>
                    <a:pt x="7196" y="21433"/>
                    <a:pt x="7485" y="21419"/>
                    <a:pt x="7764" y="21405"/>
                  </a:cubicBezTo>
                  <a:cubicBezTo>
                    <a:pt x="8236" y="21385"/>
                    <a:pt x="8690" y="21366"/>
                    <a:pt x="9162" y="21326"/>
                  </a:cubicBezTo>
                  <a:cubicBezTo>
                    <a:pt x="9182" y="21366"/>
                    <a:pt x="9222" y="21385"/>
                    <a:pt x="9261" y="21405"/>
                  </a:cubicBezTo>
                  <a:cubicBezTo>
                    <a:pt x="9340" y="21957"/>
                    <a:pt x="9399" y="22508"/>
                    <a:pt x="9458" y="23060"/>
                  </a:cubicBezTo>
                  <a:cubicBezTo>
                    <a:pt x="8847" y="22765"/>
                    <a:pt x="8197" y="22548"/>
                    <a:pt x="7547" y="22410"/>
                  </a:cubicBezTo>
                  <a:cubicBezTo>
                    <a:pt x="7261" y="22344"/>
                    <a:pt x="6913" y="22259"/>
                    <a:pt x="6584" y="22259"/>
                  </a:cubicBezTo>
                  <a:cubicBezTo>
                    <a:pt x="6322" y="22259"/>
                    <a:pt x="6072" y="22312"/>
                    <a:pt x="5872" y="22469"/>
                  </a:cubicBezTo>
                  <a:cubicBezTo>
                    <a:pt x="5399" y="22863"/>
                    <a:pt x="5636" y="23533"/>
                    <a:pt x="5990" y="23907"/>
                  </a:cubicBezTo>
                  <a:cubicBezTo>
                    <a:pt x="6264" y="24207"/>
                    <a:pt x="6640" y="24282"/>
                    <a:pt x="7028" y="24282"/>
                  </a:cubicBezTo>
                  <a:cubicBezTo>
                    <a:pt x="7228" y="24282"/>
                    <a:pt x="7432" y="24262"/>
                    <a:pt x="7626" y="24242"/>
                  </a:cubicBezTo>
                  <a:cubicBezTo>
                    <a:pt x="8256" y="24144"/>
                    <a:pt x="8887" y="23927"/>
                    <a:pt x="9458" y="23612"/>
                  </a:cubicBezTo>
                  <a:cubicBezTo>
                    <a:pt x="9478" y="23612"/>
                    <a:pt x="9497" y="23592"/>
                    <a:pt x="9497" y="23592"/>
                  </a:cubicBezTo>
                  <a:cubicBezTo>
                    <a:pt x="9635" y="25050"/>
                    <a:pt x="9714" y="26508"/>
                    <a:pt x="9754" y="27986"/>
                  </a:cubicBezTo>
                  <a:cubicBezTo>
                    <a:pt x="9763" y="28114"/>
                    <a:pt x="9867" y="28178"/>
                    <a:pt x="9968" y="28178"/>
                  </a:cubicBezTo>
                  <a:cubicBezTo>
                    <a:pt x="10069" y="28178"/>
                    <a:pt x="10167" y="28114"/>
                    <a:pt x="10167" y="27986"/>
                  </a:cubicBezTo>
                  <a:cubicBezTo>
                    <a:pt x="10128" y="26469"/>
                    <a:pt x="10029" y="24971"/>
                    <a:pt x="9891" y="23474"/>
                  </a:cubicBezTo>
                  <a:lnTo>
                    <a:pt x="9891" y="23474"/>
                  </a:lnTo>
                  <a:cubicBezTo>
                    <a:pt x="10522" y="23577"/>
                    <a:pt x="11164" y="23701"/>
                    <a:pt x="11800" y="23701"/>
                  </a:cubicBezTo>
                  <a:cubicBezTo>
                    <a:pt x="12019" y="23701"/>
                    <a:pt x="12236" y="23686"/>
                    <a:pt x="12453" y="23651"/>
                  </a:cubicBezTo>
                  <a:cubicBezTo>
                    <a:pt x="13202" y="23533"/>
                    <a:pt x="13950" y="23099"/>
                    <a:pt x="14246" y="22370"/>
                  </a:cubicBezTo>
                  <a:cubicBezTo>
                    <a:pt x="14522" y="21701"/>
                    <a:pt x="14029" y="21050"/>
                    <a:pt x="13359" y="20932"/>
                  </a:cubicBezTo>
                  <a:cubicBezTo>
                    <a:pt x="13263" y="20914"/>
                    <a:pt x="13167" y="20905"/>
                    <a:pt x="13072" y="20905"/>
                  </a:cubicBezTo>
                  <a:cubicBezTo>
                    <a:pt x="12350" y="20905"/>
                    <a:pt x="11668" y="21392"/>
                    <a:pt x="11093" y="21740"/>
                  </a:cubicBezTo>
                  <a:cubicBezTo>
                    <a:pt x="10739" y="21976"/>
                    <a:pt x="10364" y="22213"/>
                    <a:pt x="10029" y="22489"/>
                  </a:cubicBezTo>
                  <a:cubicBezTo>
                    <a:pt x="9951" y="22548"/>
                    <a:pt x="9891" y="22607"/>
                    <a:pt x="9813" y="22666"/>
                  </a:cubicBezTo>
                  <a:cubicBezTo>
                    <a:pt x="9793" y="22410"/>
                    <a:pt x="9754" y="22154"/>
                    <a:pt x="9734" y="21917"/>
                  </a:cubicBezTo>
                  <a:cubicBezTo>
                    <a:pt x="9694" y="21641"/>
                    <a:pt x="9655" y="21366"/>
                    <a:pt x="9635" y="21090"/>
                  </a:cubicBezTo>
                  <a:cubicBezTo>
                    <a:pt x="10167" y="20105"/>
                    <a:pt x="11566" y="19947"/>
                    <a:pt x="12453" y="19474"/>
                  </a:cubicBezTo>
                  <a:cubicBezTo>
                    <a:pt x="13280" y="19021"/>
                    <a:pt x="14049" y="18154"/>
                    <a:pt x="14049" y="17169"/>
                  </a:cubicBezTo>
                  <a:cubicBezTo>
                    <a:pt x="14066" y="16412"/>
                    <a:pt x="13493" y="15727"/>
                    <a:pt x="12761" y="15727"/>
                  </a:cubicBezTo>
                  <a:cubicBezTo>
                    <a:pt x="12636" y="15727"/>
                    <a:pt x="12506" y="15747"/>
                    <a:pt x="12374" y="15790"/>
                  </a:cubicBezTo>
                  <a:cubicBezTo>
                    <a:pt x="11941" y="15947"/>
                    <a:pt x="11586" y="16263"/>
                    <a:pt x="11271" y="16598"/>
                  </a:cubicBezTo>
                  <a:cubicBezTo>
                    <a:pt x="10955" y="16933"/>
                    <a:pt x="10660" y="17287"/>
                    <a:pt x="10443" y="17681"/>
                  </a:cubicBezTo>
                  <a:cubicBezTo>
                    <a:pt x="9951" y="18489"/>
                    <a:pt x="9655" y="19395"/>
                    <a:pt x="9576" y="20341"/>
                  </a:cubicBezTo>
                  <a:cubicBezTo>
                    <a:pt x="9557" y="20400"/>
                    <a:pt x="9576" y="20440"/>
                    <a:pt x="9596" y="20479"/>
                  </a:cubicBezTo>
                  <a:cubicBezTo>
                    <a:pt x="9576" y="20499"/>
                    <a:pt x="9557" y="20518"/>
                    <a:pt x="9557" y="20538"/>
                  </a:cubicBezTo>
                  <a:cubicBezTo>
                    <a:pt x="9379" y="19415"/>
                    <a:pt x="9182" y="18292"/>
                    <a:pt x="8965" y="17189"/>
                  </a:cubicBezTo>
                  <a:cubicBezTo>
                    <a:pt x="9025" y="17149"/>
                    <a:pt x="9064" y="17070"/>
                    <a:pt x="9044" y="16972"/>
                  </a:cubicBezTo>
                  <a:cubicBezTo>
                    <a:pt x="8709" y="15691"/>
                    <a:pt x="10069" y="14805"/>
                    <a:pt x="10955" y="14154"/>
                  </a:cubicBezTo>
                  <a:cubicBezTo>
                    <a:pt x="11803" y="13524"/>
                    <a:pt x="12729" y="12637"/>
                    <a:pt x="12926" y="11534"/>
                  </a:cubicBezTo>
                  <a:cubicBezTo>
                    <a:pt x="13004" y="11081"/>
                    <a:pt x="12945" y="10608"/>
                    <a:pt x="12630" y="10253"/>
                  </a:cubicBezTo>
                  <a:cubicBezTo>
                    <a:pt x="12371" y="9959"/>
                    <a:pt x="11975" y="9832"/>
                    <a:pt x="11602" y="9832"/>
                  </a:cubicBezTo>
                  <a:cubicBezTo>
                    <a:pt x="11550" y="9832"/>
                    <a:pt x="11499" y="9835"/>
                    <a:pt x="11448" y="9840"/>
                  </a:cubicBezTo>
                  <a:cubicBezTo>
                    <a:pt x="10384" y="9918"/>
                    <a:pt x="9793" y="10864"/>
                    <a:pt x="9497" y="11790"/>
                  </a:cubicBezTo>
                  <a:cubicBezTo>
                    <a:pt x="9162" y="12874"/>
                    <a:pt x="9025" y="14056"/>
                    <a:pt x="9044" y="15179"/>
                  </a:cubicBezTo>
                  <a:cubicBezTo>
                    <a:pt x="9044" y="15218"/>
                    <a:pt x="9064" y="15258"/>
                    <a:pt x="9064" y="15277"/>
                  </a:cubicBezTo>
                  <a:cubicBezTo>
                    <a:pt x="8906" y="15494"/>
                    <a:pt x="8788" y="15750"/>
                    <a:pt x="8690" y="16006"/>
                  </a:cubicBezTo>
                  <a:cubicBezTo>
                    <a:pt x="8473" y="15061"/>
                    <a:pt x="8217" y="14115"/>
                    <a:pt x="7941" y="13169"/>
                  </a:cubicBezTo>
                  <a:cubicBezTo>
                    <a:pt x="7980" y="13130"/>
                    <a:pt x="8020" y="13071"/>
                    <a:pt x="8000" y="12972"/>
                  </a:cubicBezTo>
                  <a:cubicBezTo>
                    <a:pt x="7803" y="11770"/>
                    <a:pt x="8847" y="10805"/>
                    <a:pt x="9517" y="9958"/>
                  </a:cubicBezTo>
                  <a:cubicBezTo>
                    <a:pt x="10148" y="9150"/>
                    <a:pt x="10620" y="8184"/>
                    <a:pt x="10778" y="7180"/>
                  </a:cubicBezTo>
                  <a:cubicBezTo>
                    <a:pt x="10837" y="6726"/>
                    <a:pt x="10817" y="6234"/>
                    <a:pt x="10542" y="5860"/>
                  </a:cubicBezTo>
                  <a:cubicBezTo>
                    <a:pt x="10350" y="5613"/>
                    <a:pt x="10073" y="5500"/>
                    <a:pt x="9789" y="5500"/>
                  </a:cubicBezTo>
                  <a:cubicBezTo>
                    <a:pt x="9665" y="5500"/>
                    <a:pt x="9539" y="5522"/>
                    <a:pt x="9419" y="5564"/>
                  </a:cubicBezTo>
                  <a:cubicBezTo>
                    <a:pt x="8512" y="5899"/>
                    <a:pt x="8177" y="6963"/>
                    <a:pt x="8059" y="7830"/>
                  </a:cubicBezTo>
                  <a:cubicBezTo>
                    <a:pt x="7901" y="8973"/>
                    <a:pt x="7941" y="10135"/>
                    <a:pt x="7980" y="11278"/>
                  </a:cubicBezTo>
                  <a:cubicBezTo>
                    <a:pt x="7980" y="11298"/>
                    <a:pt x="7980" y="11298"/>
                    <a:pt x="7980" y="11298"/>
                  </a:cubicBezTo>
                  <a:cubicBezTo>
                    <a:pt x="7823" y="11593"/>
                    <a:pt x="7685" y="11908"/>
                    <a:pt x="7626" y="12224"/>
                  </a:cubicBezTo>
                  <a:cubicBezTo>
                    <a:pt x="7527" y="11948"/>
                    <a:pt x="7448" y="11672"/>
                    <a:pt x="7350" y="11396"/>
                  </a:cubicBezTo>
                  <a:cubicBezTo>
                    <a:pt x="7291" y="11219"/>
                    <a:pt x="7212" y="11041"/>
                    <a:pt x="7153" y="10864"/>
                  </a:cubicBezTo>
                  <a:cubicBezTo>
                    <a:pt x="7153" y="10844"/>
                    <a:pt x="7153" y="10825"/>
                    <a:pt x="7133" y="10825"/>
                  </a:cubicBezTo>
                  <a:cubicBezTo>
                    <a:pt x="6995" y="10470"/>
                    <a:pt x="6857" y="10115"/>
                    <a:pt x="6719" y="9761"/>
                  </a:cubicBezTo>
                  <a:cubicBezTo>
                    <a:pt x="6719" y="9721"/>
                    <a:pt x="6719" y="9702"/>
                    <a:pt x="6719" y="9662"/>
                  </a:cubicBezTo>
                  <a:cubicBezTo>
                    <a:pt x="6384" y="8500"/>
                    <a:pt x="6818" y="7318"/>
                    <a:pt x="7251" y="6234"/>
                  </a:cubicBezTo>
                  <a:cubicBezTo>
                    <a:pt x="7626" y="5268"/>
                    <a:pt x="8059" y="4264"/>
                    <a:pt x="8039" y="3200"/>
                  </a:cubicBezTo>
                  <a:cubicBezTo>
                    <a:pt x="8020" y="2668"/>
                    <a:pt x="7882" y="2096"/>
                    <a:pt x="7488" y="1742"/>
                  </a:cubicBezTo>
                  <a:cubicBezTo>
                    <a:pt x="7240" y="1521"/>
                    <a:pt x="6934" y="1388"/>
                    <a:pt x="6618" y="1388"/>
                  </a:cubicBezTo>
                  <a:cubicBezTo>
                    <a:pt x="6482" y="1388"/>
                    <a:pt x="6343" y="1412"/>
                    <a:pt x="6207" y="1466"/>
                  </a:cubicBezTo>
                  <a:cubicBezTo>
                    <a:pt x="5104" y="1919"/>
                    <a:pt x="5320" y="3377"/>
                    <a:pt x="5439" y="4303"/>
                  </a:cubicBezTo>
                  <a:cubicBezTo>
                    <a:pt x="5577" y="5525"/>
                    <a:pt x="5833" y="6726"/>
                    <a:pt x="6187" y="7909"/>
                  </a:cubicBezTo>
                  <a:cubicBezTo>
                    <a:pt x="6207" y="7968"/>
                    <a:pt x="6227" y="7987"/>
                    <a:pt x="6266" y="8027"/>
                  </a:cubicBezTo>
                  <a:cubicBezTo>
                    <a:pt x="6227" y="8184"/>
                    <a:pt x="6207" y="8362"/>
                    <a:pt x="6207" y="8539"/>
                  </a:cubicBezTo>
                  <a:cubicBezTo>
                    <a:pt x="5813" y="7652"/>
                    <a:pt x="5380" y="6805"/>
                    <a:pt x="4926" y="5958"/>
                  </a:cubicBezTo>
                  <a:cubicBezTo>
                    <a:pt x="4926" y="5919"/>
                    <a:pt x="4926" y="5879"/>
                    <a:pt x="4887" y="5840"/>
                  </a:cubicBezTo>
                  <a:cubicBezTo>
                    <a:pt x="4710" y="5150"/>
                    <a:pt x="4532" y="4480"/>
                    <a:pt x="4335" y="3791"/>
                  </a:cubicBezTo>
                  <a:cubicBezTo>
                    <a:pt x="4158" y="3141"/>
                    <a:pt x="3981" y="2510"/>
                    <a:pt x="3705" y="1899"/>
                  </a:cubicBezTo>
                  <a:cubicBezTo>
                    <a:pt x="3330" y="1032"/>
                    <a:pt x="2700" y="106"/>
                    <a:pt x="1675" y="8"/>
                  </a:cubicBezTo>
                  <a:cubicBezTo>
                    <a:pt x="1623" y="3"/>
                    <a:pt x="1570" y="0"/>
                    <a:pt x="15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346075" y="70040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" name="Google Shape;39;p2"/>
            <p:cNvGrpSpPr/>
            <p:nvPr/>
          </p:nvGrpSpPr>
          <p:grpSpPr>
            <a:xfrm>
              <a:off x="8243225" y="1343850"/>
              <a:ext cx="375350" cy="382225"/>
              <a:chOff x="8090375" y="1459050"/>
              <a:chExt cx="375350" cy="382225"/>
            </a:xfrm>
          </p:grpSpPr>
          <p:sp>
            <p:nvSpPr>
              <p:cNvPr id="40" name="Google Shape;40;p2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1627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26621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8598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754493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748730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763693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28900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76007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65044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4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4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"/>
          <p:cNvSpPr txBox="1">
            <a:spLocks noGrp="1"/>
          </p:cNvSpPr>
          <p:nvPr>
            <p:ph type="body" idx="1"/>
          </p:nvPr>
        </p:nvSpPr>
        <p:spPr>
          <a:xfrm>
            <a:off x="957625" y="1590467"/>
            <a:ext cx="10255765" cy="4548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marL="608625" lvl="0" indent="-40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700">
                <a:solidFill>
                  <a:srgbClr val="434343"/>
                </a:solidFill>
              </a:defRPr>
            </a:lvl1pPr>
            <a:lvl2pPr marL="1217249" lvl="1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825874" lvl="2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2434499" lvl="3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3043123" lvl="4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3651748" lvl="5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4260372" lvl="6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4868997" lvl="7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5477622" lvl="8" indent="-405750" rtl="0">
              <a:lnSpc>
                <a:spcPct val="115000"/>
              </a:lnSpc>
              <a:spcBef>
                <a:spcPts val="2130"/>
              </a:spcBef>
              <a:spcAft>
                <a:spcPts val="213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grpSp>
        <p:nvGrpSpPr>
          <p:cNvPr id="81" name="Google Shape;81;p4"/>
          <p:cNvGrpSpPr/>
          <p:nvPr/>
        </p:nvGrpSpPr>
        <p:grpSpPr>
          <a:xfrm flipH="1">
            <a:off x="10362954" y="697175"/>
            <a:ext cx="910116" cy="754871"/>
            <a:chOff x="7558775" y="805000"/>
            <a:chExt cx="862247" cy="713399"/>
          </a:xfrm>
        </p:grpSpPr>
        <p:sp>
          <p:nvSpPr>
            <p:cNvPr id="82" name="Google Shape;82;p4"/>
            <p:cNvSpPr/>
            <p:nvPr/>
          </p:nvSpPr>
          <p:spPr>
            <a:xfrm>
              <a:off x="7558775" y="805000"/>
              <a:ext cx="861539" cy="713399"/>
            </a:xfrm>
            <a:custGeom>
              <a:avLst/>
              <a:gdLst/>
              <a:ahLst/>
              <a:cxnLst/>
              <a:rect l="l" t="t" r="r" b="b"/>
              <a:pathLst>
                <a:path w="23920" h="19807" extrusionOk="0">
                  <a:moveTo>
                    <a:pt x="6252" y="0"/>
                  </a:moveTo>
                  <a:cubicBezTo>
                    <a:pt x="6112" y="0"/>
                    <a:pt x="5973" y="14"/>
                    <a:pt x="5833" y="44"/>
                  </a:cubicBezTo>
                  <a:cubicBezTo>
                    <a:pt x="4000" y="438"/>
                    <a:pt x="6601" y="3669"/>
                    <a:pt x="6601" y="3669"/>
                  </a:cubicBezTo>
                  <a:cubicBezTo>
                    <a:pt x="6601" y="3669"/>
                    <a:pt x="4590" y="1565"/>
                    <a:pt x="3213" y="1565"/>
                  </a:cubicBezTo>
                  <a:cubicBezTo>
                    <a:pt x="2910" y="1565"/>
                    <a:pt x="2638" y="1667"/>
                    <a:pt x="2424" y="1916"/>
                  </a:cubicBezTo>
                  <a:cubicBezTo>
                    <a:pt x="1163" y="3354"/>
                    <a:pt x="4592" y="5837"/>
                    <a:pt x="4592" y="5837"/>
                  </a:cubicBezTo>
                  <a:cubicBezTo>
                    <a:pt x="4592" y="5837"/>
                    <a:pt x="2636" y="4760"/>
                    <a:pt x="1416" y="4760"/>
                  </a:cubicBezTo>
                  <a:cubicBezTo>
                    <a:pt x="953" y="4760"/>
                    <a:pt x="596" y="4916"/>
                    <a:pt x="493" y="5344"/>
                  </a:cubicBezTo>
                  <a:cubicBezTo>
                    <a:pt x="1" y="7393"/>
                    <a:pt x="4119" y="10624"/>
                    <a:pt x="7961" y="11629"/>
                  </a:cubicBezTo>
                  <a:cubicBezTo>
                    <a:pt x="7961" y="11629"/>
                    <a:pt x="5401" y="13430"/>
                    <a:pt x="2896" y="13430"/>
                  </a:cubicBezTo>
                  <a:cubicBezTo>
                    <a:pt x="2436" y="13430"/>
                    <a:pt x="1978" y="13369"/>
                    <a:pt x="1538" y="13225"/>
                  </a:cubicBezTo>
                  <a:lnTo>
                    <a:pt x="1538" y="13225"/>
                  </a:lnTo>
                  <a:cubicBezTo>
                    <a:pt x="1538" y="13226"/>
                    <a:pt x="2025" y="19807"/>
                    <a:pt x="11322" y="19807"/>
                  </a:cubicBezTo>
                  <a:cubicBezTo>
                    <a:pt x="11377" y="19807"/>
                    <a:pt x="11432" y="19806"/>
                    <a:pt x="11488" y="19806"/>
                  </a:cubicBezTo>
                  <a:cubicBezTo>
                    <a:pt x="22029" y="19727"/>
                    <a:pt x="23920" y="1758"/>
                    <a:pt x="18482" y="1108"/>
                  </a:cubicBezTo>
                  <a:cubicBezTo>
                    <a:pt x="18193" y="1074"/>
                    <a:pt x="17922" y="1058"/>
                    <a:pt x="17669" y="1058"/>
                  </a:cubicBezTo>
                  <a:cubicBezTo>
                    <a:pt x="13957" y="1058"/>
                    <a:pt x="13821" y="4556"/>
                    <a:pt x="12512" y="7433"/>
                  </a:cubicBezTo>
                  <a:cubicBezTo>
                    <a:pt x="12512" y="7433"/>
                    <a:pt x="9438" y="0"/>
                    <a:pt x="6252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8020052" y="1100380"/>
              <a:ext cx="273625" cy="163952"/>
            </a:xfrm>
            <a:custGeom>
              <a:avLst/>
              <a:gdLst/>
              <a:ahLst/>
              <a:cxnLst/>
              <a:rect l="l" t="t" r="r" b="b"/>
              <a:pathLst>
                <a:path w="7597" h="4552" extrusionOk="0">
                  <a:moveTo>
                    <a:pt x="2207" y="729"/>
                  </a:moveTo>
                  <a:lnTo>
                    <a:pt x="2207" y="729"/>
                  </a:lnTo>
                  <a:cubicBezTo>
                    <a:pt x="2207" y="729"/>
                    <a:pt x="2172" y="778"/>
                    <a:pt x="2124" y="861"/>
                  </a:cubicBezTo>
                  <a:lnTo>
                    <a:pt x="2124" y="861"/>
                  </a:lnTo>
                  <a:cubicBezTo>
                    <a:pt x="2176" y="781"/>
                    <a:pt x="2207" y="729"/>
                    <a:pt x="2207" y="729"/>
                  </a:cubicBezTo>
                  <a:close/>
                  <a:moveTo>
                    <a:pt x="907" y="0"/>
                  </a:moveTo>
                  <a:lnTo>
                    <a:pt x="907" y="0"/>
                  </a:lnTo>
                  <a:cubicBezTo>
                    <a:pt x="907" y="0"/>
                    <a:pt x="1" y="237"/>
                    <a:pt x="237" y="1497"/>
                  </a:cubicBezTo>
                  <a:cubicBezTo>
                    <a:pt x="344" y="2066"/>
                    <a:pt x="618" y="2222"/>
                    <a:pt x="888" y="2222"/>
                  </a:cubicBezTo>
                  <a:cubicBezTo>
                    <a:pt x="1216" y="2222"/>
                    <a:pt x="1537" y="1990"/>
                    <a:pt x="1537" y="1990"/>
                  </a:cubicBezTo>
                  <a:lnTo>
                    <a:pt x="1537" y="1990"/>
                  </a:lnTo>
                  <a:cubicBezTo>
                    <a:pt x="1537" y="1990"/>
                    <a:pt x="947" y="2601"/>
                    <a:pt x="1971" y="3054"/>
                  </a:cubicBezTo>
                  <a:cubicBezTo>
                    <a:pt x="2156" y="3132"/>
                    <a:pt x="2332" y="3164"/>
                    <a:pt x="2497" y="3164"/>
                  </a:cubicBezTo>
                  <a:cubicBezTo>
                    <a:pt x="3247" y="3164"/>
                    <a:pt x="3764" y="2503"/>
                    <a:pt x="3764" y="2502"/>
                  </a:cubicBezTo>
                  <a:lnTo>
                    <a:pt x="3764" y="2502"/>
                  </a:lnTo>
                  <a:cubicBezTo>
                    <a:pt x="3764" y="2503"/>
                    <a:pt x="2937" y="3960"/>
                    <a:pt x="4118" y="4256"/>
                  </a:cubicBezTo>
                  <a:cubicBezTo>
                    <a:pt x="4263" y="4292"/>
                    <a:pt x="4396" y="4308"/>
                    <a:pt x="4519" y="4308"/>
                  </a:cubicBezTo>
                  <a:cubicBezTo>
                    <a:pt x="5147" y="4308"/>
                    <a:pt x="5506" y="3895"/>
                    <a:pt x="5661" y="3655"/>
                  </a:cubicBezTo>
                  <a:lnTo>
                    <a:pt x="5661" y="3655"/>
                  </a:lnTo>
                  <a:cubicBezTo>
                    <a:pt x="5587" y="3860"/>
                    <a:pt x="5595" y="4216"/>
                    <a:pt x="6306" y="4492"/>
                  </a:cubicBezTo>
                  <a:cubicBezTo>
                    <a:pt x="6411" y="4533"/>
                    <a:pt x="6508" y="4552"/>
                    <a:pt x="6598" y="4552"/>
                  </a:cubicBezTo>
                  <a:cubicBezTo>
                    <a:pt x="7416" y="4552"/>
                    <a:pt x="7597" y="2992"/>
                    <a:pt x="7153" y="2423"/>
                  </a:cubicBezTo>
                  <a:lnTo>
                    <a:pt x="7153" y="2423"/>
                  </a:lnTo>
                  <a:cubicBezTo>
                    <a:pt x="7153" y="2424"/>
                    <a:pt x="7251" y="3684"/>
                    <a:pt x="6463" y="3960"/>
                  </a:cubicBezTo>
                  <a:cubicBezTo>
                    <a:pt x="6410" y="3980"/>
                    <a:pt x="6361" y="3990"/>
                    <a:pt x="6317" y="3990"/>
                  </a:cubicBezTo>
                  <a:cubicBezTo>
                    <a:pt x="5709" y="3990"/>
                    <a:pt x="5931" y="2227"/>
                    <a:pt x="5931" y="2226"/>
                  </a:cubicBezTo>
                  <a:lnTo>
                    <a:pt x="5931" y="2226"/>
                  </a:lnTo>
                  <a:cubicBezTo>
                    <a:pt x="5931" y="2227"/>
                    <a:pt x="5633" y="3602"/>
                    <a:pt x="4839" y="3602"/>
                  </a:cubicBezTo>
                  <a:cubicBezTo>
                    <a:pt x="4767" y="3602"/>
                    <a:pt x="4691" y="3591"/>
                    <a:pt x="4611" y="3566"/>
                  </a:cubicBezTo>
                  <a:cubicBezTo>
                    <a:pt x="3626" y="3290"/>
                    <a:pt x="4118" y="1400"/>
                    <a:pt x="4118" y="1399"/>
                  </a:cubicBezTo>
                  <a:lnTo>
                    <a:pt x="4118" y="1399"/>
                  </a:lnTo>
                  <a:cubicBezTo>
                    <a:pt x="4118" y="1399"/>
                    <a:pt x="3548" y="2627"/>
                    <a:pt x="2735" y="2627"/>
                  </a:cubicBezTo>
                  <a:cubicBezTo>
                    <a:pt x="2604" y="2627"/>
                    <a:pt x="2467" y="2596"/>
                    <a:pt x="2326" y="2522"/>
                  </a:cubicBezTo>
                  <a:cubicBezTo>
                    <a:pt x="1503" y="2095"/>
                    <a:pt x="1925" y="1198"/>
                    <a:pt x="2124" y="861"/>
                  </a:cubicBezTo>
                  <a:lnTo>
                    <a:pt x="2124" y="861"/>
                  </a:lnTo>
                  <a:cubicBezTo>
                    <a:pt x="1948" y="1124"/>
                    <a:pt x="1530" y="1693"/>
                    <a:pt x="1187" y="1693"/>
                  </a:cubicBezTo>
                  <a:cubicBezTo>
                    <a:pt x="1084" y="1693"/>
                    <a:pt x="988" y="1642"/>
                    <a:pt x="907" y="1517"/>
                  </a:cubicBezTo>
                  <a:cubicBezTo>
                    <a:pt x="493" y="867"/>
                    <a:pt x="907" y="0"/>
                    <a:pt x="9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7939373" y="1202958"/>
              <a:ext cx="234762" cy="243514"/>
            </a:xfrm>
            <a:custGeom>
              <a:avLst/>
              <a:gdLst/>
              <a:ahLst/>
              <a:cxnLst/>
              <a:rect l="l" t="t" r="r" b="b"/>
              <a:pathLst>
                <a:path w="6518" h="6761" extrusionOk="0">
                  <a:moveTo>
                    <a:pt x="2418" y="1250"/>
                  </a:moveTo>
                  <a:cubicBezTo>
                    <a:pt x="2418" y="1250"/>
                    <a:pt x="2380" y="1273"/>
                    <a:pt x="2319" y="1314"/>
                  </a:cubicBezTo>
                  <a:lnTo>
                    <a:pt x="2319" y="1314"/>
                  </a:lnTo>
                  <a:cubicBezTo>
                    <a:pt x="2381" y="1275"/>
                    <a:pt x="2418" y="1250"/>
                    <a:pt x="2418" y="1250"/>
                  </a:cubicBezTo>
                  <a:close/>
                  <a:moveTo>
                    <a:pt x="1392" y="1"/>
                  </a:moveTo>
                  <a:cubicBezTo>
                    <a:pt x="1123" y="1"/>
                    <a:pt x="478" y="109"/>
                    <a:pt x="231" y="1112"/>
                  </a:cubicBezTo>
                  <a:cubicBezTo>
                    <a:pt x="1" y="2048"/>
                    <a:pt x="653" y="2174"/>
                    <a:pt x="1022" y="2174"/>
                  </a:cubicBezTo>
                  <a:cubicBezTo>
                    <a:pt x="1158" y="2174"/>
                    <a:pt x="1255" y="2157"/>
                    <a:pt x="1255" y="2157"/>
                  </a:cubicBezTo>
                  <a:lnTo>
                    <a:pt x="1255" y="2157"/>
                  </a:lnTo>
                  <a:cubicBezTo>
                    <a:pt x="1255" y="2157"/>
                    <a:pt x="428" y="2452"/>
                    <a:pt x="1196" y="3319"/>
                  </a:cubicBezTo>
                  <a:cubicBezTo>
                    <a:pt x="1525" y="3673"/>
                    <a:pt x="1920" y="3776"/>
                    <a:pt x="2267" y="3776"/>
                  </a:cubicBezTo>
                  <a:cubicBezTo>
                    <a:pt x="2752" y="3776"/>
                    <a:pt x="3147" y="3575"/>
                    <a:pt x="3147" y="3575"/>
                  </a:cubicBezTo>
                  <a:lnTo>
                    <a:pt x="3147" y="3575"/>
                  </a:lnTo>
                  <a:cubicBezTo>
                    <a:pt x="3147" y="3575"/>
                    <a:pt x="1728" y="4600"/>
                    <a:pt x="2713" y="5368"/>
                  </a:cubicBezTo>
                  <a:cubicBezTo>
                    <a:pt x="3043" y="5620"/>
                    <a:pt x="3357" y="5705"/>
                    <a:pt x="3631" y="5705"/>
                  </a:cubicBezTo>
                  <a:cubicBezTo>
                    <a:pt x="3984" y="5705"/>
                    <a:pt x="4269" y="5565"/>
                    <a:pt x="4433" y="5460"/>
                  </a:cubicBezTo>
                  <a:lnTo>
                    <a:pt x="4433" y="5460"/>
                  </a:lnTo>
                  <a:cubicBezTo>
                    <a:pt x="4276" y="5619"/>
                    <a:pt x="4125" y="5958"/>
                    <a:pt x="4684" y="6531"/>
                  </a:cubicBezTo>
                  <a:cubicBezTo>
                    <a:pt x="4845" y="6692"/>
                    <a:pt x="5014" y="6760"/>
                    <a:pt x="5181" y="6760"/>
                  </a:cubicBezTo>
                  <a:cubicBezTo>
                    <a:pt x="5871" y="6760"/>
                    <a:pt x="6517" y="5589"/>
                    <a:pt x="6358" y="4954"/>
                  </a:cubicBezTo>
                  <a:lnTo>
                    <a:pt x="6358" y="4954"/>
                  </a:lnTo>
                  <a:cubicBezTo>
                    <a:pt x="6358" y="4955"/>
                    <a:pt x="5933" y="6101"/>
                    <a:pt x="5136" y="6101"/>
                  </a:cubicBezTo>
                  <a:cubicBezTo>
                    <a:pt x="5111" y="6101"/>
                    <a:pt x="5085" y="6100"/>
                    <a:pt x="5058" y="6097"/>
                  </a:cubicBezTo>
                  <a:cubicBezTo>
                    <a:pt x="4191" y="6038"/>
                    <a:pt x="5294" y="4246"/>
                    <a:pt x="5295" y="4245"/>
                  </a:cubicBezTo>
                  <a:lnTo>
                    <a:pt x="5295" y="4245"/>
                  </a:lnTo>
                  <a:cubicBezTo>
                    <a:pt x="5294" y="4246"/>
                    <a:pt x="4639" y="5128"/>
                    <a:pt x="3963" y="5128"/>
                  </a:cubicBezTo>
                  <a:cubicBezTo>
                    <a:pt x="3794" y="5128"/>
                    <a:pt x="3624" y="5073"/>
                    <a:pt x="3462" y="4935"/>
                  </a:cubicBezTo>
                  <a:cubicBezTo>
                    <a:pt x="2654" y="4245"/>
                    <a:pt x="3935" y="2689"/>
                    <a:pt x="3935" y="2689"/>
                  </a:cubicBezTo>
                  <a:lnTo>
                    <a:pt x="3935" y="2689"/>
                  </a:lnTo>
                  <a:cubicBezTo>
                    <a:pt x="3935" y="2689"/>
                    <a:pt x="3189" y="3331"/>
                    <a:pt x="2494" y="3331"/>
                  </a:cubicBezTo>
                  <a:cubicBezTo>
                    <a:pt x="2230" y="3331"/>
                    <a:pt x="1974" y="3239"/>
                    <a:pt x="1768" y="2984"/>
                  </a:cubicBezTo>
                  <a:cubicBezTo>
                    <a:pt x="1160" y="2212"/>
                    <a:pt x="2017" y="1523"/>
                    <a:pt x="2319" y="1314"/>
                  </a:cubicBezTo>
                  <a:lnTo>
                    <a:pt x="2319" y="1314"/>
                  </a:lnTo>
                  <a:cubicBezTo>
                    <a:pt x="2103" y="1450"/>
                    <a:pt x="1581" y="1753"/>
                    <a:pt x="1222" y="1753"/>
                  </a:cubicBezTo>
                  <a:cubicBezTo>
                    <a:pt x="1037" y="1753"/>
                    <a:pt x="895" y="1672"/>
                    <a:pt x="861" y="1447"/>
                  </a:cubicBezTo>
                  <a:cubicBezTo>
                    <a:pt x="743" y="639"/>
                    <a:pt x="1512" y="9"/>
                    <a:pt x="1512" y="9"/>
                  </a:cubicBezTo>
                  <a:cubicBezTo>
                    <a:pt x="1512" y="9"/>
                    <a:pt x="1466" y="1"/>
                    <a:pt x="13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7796527" y="1263720"/>
              <a:ext cx="173172" cy="251222"/>
            </a:xfrm>
            <a:custGeom>
              <a:avLst/>
              <a:gdLst/>
              <a:ahLst/>
              <a:cxnLst/>
              <a:rect l="l" t="t" r="r" b="b"/>
              <a:pathLst>
                <a:path w="4808" h="6975" extrusionOk="0">
                  <a:moveTo>
                    <a:pt x="2502" y="1376"/>
                  </a:moveTo>
                  <a:cubicBezTo>
                    <a:pt x="2502" y="1376"/>
                    <a:pt x="2456" y="1390"/>
                    <a:pt x="2382" y="1419"/>
                  </a:cubicBezTo>
                  <a:lnTo>
                    <a:pt x="2382" y="1419"/>
                  </a:lnTo>
                  <a:cubicBezTo>
                    <a:pt x="2457" y="1393"/>
                    <a:pt x="2502" y="1376"/>
                    <a:pt x="2502" y="1376"/>
                  </a:cubicBezTo>
                  <a:close/>
                  <a:moveTo>
                    <a:pt x="1776" y="0"/>
                  </a:moveTo>
                  <a:cubicBezTo>
                    <a:pt x="1487" y="0"/>
                    <a:pt x="1043" y="130"/>
                    <a:pt x="650" y="785"/>
                  </a:cubicBezTo>
                  <a:cubicBezTo>
                    <a:pt x="0" y="1888"/>
                    <a:pt x="1222" y="1947"/>
                    <a:pt x="1222" y="1947"/>
                  </a:cubicBezTo>
                  <a:cubicBezTo>
                    <a:pt x="1222" y="1947"/>
                    <a:pt x="414" y="2046"/>
                    <a:pt x="828" y="2992"/>
                  </a:cubicBezTo>
                  <a:cubicBezTo>
                    <a:pt x="1094" y="3573"/>
                    <a:pt x="1645" y="3685"/>
                    <a:pt x="2029" y="3685"/>
                  </a:cubicBezTo>
                  <a:cubicBezTo>
                    <a:pt x="2268" y="3685"/>
                    <a:pt x="2443" y="3642"/>
                    <a:pt x="2443" y="3642"/>
                  </a:cubicBezTo>
                  <a:lnTo>
                    <a:pt x="2443" y="3642"/>
                  </a:lnTo>
                  <a:cubicBezTo>
                    <a:pt x="2443" y="3642"/>
                    <a:pt x="907" y="4272"/>
                    <a:pt x="1537" y="5179"/>
                  </a:cubicBezTo>
                  <a:cubicBezTo>
                    <a:pt x="1827" y="5595"/>
                    <a:pt x="2192" y="5708"/>
                    <a:pt x="2502" y="5708"/>
                  </a:cubicBezTo>
                  <a:cubicBezTo>
                    <a:pt x="2699" y="5708"/>
                    <a:pt x="2874" y="5662"/>
                    <a:pt x="2993" y="5620"/>
                  </a:cubicBezTo>
                  <a:lnTo>
                    <a:pt x="2993" y="5620"/>
                  </a:lnTo>
                  <a:cubicBezTo>
                    <a:pt x="2808" y="5731"/>
                    <a:pt x="2568" y="6005"/>
                    <a:pt x="2877" y="6637"/>
                  </a:cubicBezTo>
                  <a:cubicBezTo>
                    <a:pt x="2997" y="6877"/>
                    <a:pt x="3177" y="6975"/>
                    <a:pt x="3379" y="6975"/>
                  </a:cubicBezTo>
                  <a:cubicBezTo>
                    <a:pt x="3974" y="6975"/>
                    <a:pt x="4764" y="6131"/>
                    <a:pt x="4808" y="5573"/>
                  </a:cubicBezTo>
                  <a:lnTo>
                    <a:pt x="4808" y="5573"/>
                  </a:lnTo>
                  <a:cubicBezTo>
                    <a:pt x="4808" y="5573"/>
                    <a:pt x="4208" y="6377"/>
                    <a:pt x="3560" y="6377"/>
                  </a:cubicBezTo>
                  <a:cubicBezTo>
                    <a:pt x="3484" y="6377"/>
                    <a:pt x="3407" y="6366"/>
                    <a:pt x="3330" y="6341"/>
                  </a:cubicBezTo>
                  <a:cubicBezTo>
                    <a:pt x="2601" y="6085"/>
                    <a:pt x="4098" y="4706"/>
                    <a:pt x="4098" y="4706"/>
                  </a:cubicBezTo>
                  <a:lnTo>
                    <a:pt x="4098" y="4706"/>
                  </a:lnTo>
                  <a:cubicBezTo>
                    <a:pt x="4098" y="4706"/>
                    <a:pt x="3422" y="5249"/>
                    <a:pt x="2860" y="5249"/>
                  </a:cubicBezTo>
                  <a:cubicBezTo>
                    <a:pt x="2643" y="5249"/>
                    <a:pt x="2443" y="5167"/>
                    <a:pt x="2305" y="4942"/>
                  </a:cubicBezTo>
                  <a:cubicBezTo>
                    <a:pt x="1813" y="4154"/>
                    <a:pt x="3389" y="2992"/>
                    <a:pt x="3389" y="2992"/>
                  </a:cubicBezTo>
                  <a:lnTo>
                    <a:pt x="3389" y="2992"/>
                  </a:lnTo>
                  <a:cubicBezTo>
                    <a:pt x="3389" y="2992"/>
                    <a:pt x="2771" y="3312"/>
                    <a:pt x="2219" y="3312"/>
                  </a:cubicBezTo>
                  <a:cubicBezTo>
                    <a:pt x="1884" y="3312"/>
                    <a:pt x="1573" y="3194"/>
                    <a:pt x="1439" y="2814"/>
                  </a:cubicBezTo>
                  <a:cubicBezTo>
                    <a:pt x="1131" y="1990"/>
                    <a:pt x="2045" y="1550"/>
                    <a:pt x="2382" y="1419"/>
                  </a:cubicBezTo>
                  <a:lnTo>
                    <a:pt x="2382" y="1419"/>
                  </a:lnTo>
                  <a:cubicBezTo>
                    <a:pt x="2191" y="1483"/>
                    <a:pt x="1810" y="1597"/>
                    <a:pt x="1511" y="1597"/>
                  </a:cubicBezTo>
                  <a:cubicBezTo>
                    <a:pt x="1248" y="1597"/>
                    <a:pt x="1050" y="1509"/>
                    <a:pt x="1104" y="1218"/>
                  </a:cubicBezTo>
                  <a:cubicBezTo>
                    <a:pt x="1241" y="470"/>
                    <a:pt x="2089" y="56"/>
                    <a:pt x="2089" y="56"/>
                  </a:cubicBezTo>
                  <a:cubicBezTo>
                    <a:pt x="2089" y="56"/>
                    <a:pt x="1965" y="0"/>
                    <a:pt x="17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4"/>
            <p:cNvSpPr/>
            <p:nvPr/>
          </p:nvSpPr>
          <p:spPr>
            <a:xfrm>
              <a:off x="8161637" y="887480"/>
              <a:ext cx="99012" cy="91737"/>
            </a:xfrm>
            <a:custGeom>
              <a:avLst/>
              <a:gdLst/>
              <a:ahLst/>
              <a:cxnLst/>
              <a:rect l="l" t="t" r="r" b="b"/>
              <a:pathLst>
                <a:path w="2749" h="2547" extrusionOk="0">
                  <a:moveTo>
                    <a:pt x="2296" y="0"/>
                  </a:moveTo>
                  <a:lnTo>
                    <a:pt x="1724" y="158"/>
                  </a:lnTo>
                  <a:cubicBezTo>
                    <a:pt x="1724" y="158"/>
                    <a:pt x="2197" y="1636"/>
                    <a:pt x="1527" y="1951"/>
                  </a:cubicBezTo>
                  <a:cubicBezTo>
                    <a:pt x="1465" y="1979"/>
                    <a:pt x="1407" y="1992"/>
                    <a:pt x="1353" y="1992"/>
                  </a:cubicBezTo>
                  <a:cubicBezTo>
                    <a:pt x="721" y="1992"/>
                    <a:pt x="621" y="237"/>
                    <a:pt x="621" y="237"/>
                  </a:cubicBezTo>
                  <a:lnTo>
                    <a:pt x="207" y="276"/>
                  </a:lnTo>
                  <a:cubicBezTo>
                    <a:pt x="207" y="276"/>
                    <a:pt x="1" y="2546"/>
                    <a:pt x="1419" y="2546"/>
                  </a:cubicBezTo>
                  <a:cubicBezTo>
                    <a:pt x="1454" y="2546"/>
                    <a:pt x="1490" y="2545"/>
                    <a:pt x="1527" y="2542"/>
                  </a:cubicBezTo>
                  <a:cubicBezTo>
                    <a:pt x="2749" y="2443"/>
                    <a:pt x="2296" y="0"/>
                    <a:pt x="22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8278174" y="933575"/>
              <a:ext cx="142849" cy="80253"/>
            </a:xfrm>
            <a:custGeom>
              <a:avLst/>
              <a:gdLst/>
              <a:ahLst/>
              <a:cxnLst/>
              <a:rect l="l" t="t" r="r" b="b"/>
              <a:pathLst>
                <a:path w="3074" h="2228" extrusionOk="0">
                  <a:moveTo>
                    <a:pt x="0" y="1"/>
                  </a:moveTo>
                  <a:cubicBezTo>
                    <a:pt x="118" y="316"/>
                    <a:pt x="414" y="2227"/>
                    <a:pt x="414" y="2227"/>
                  </a:cubicBezTo>
                  <a:lnTo>
                    <a:pt x="307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4"/>
            <p:cNvSpPr/>
            <p:nvPr/>
          </p:nvSpPr>
          <p:spPr>
            <a:xfrm>
              <a:off x="8125800" y="958435"/>
              <a:ext cx="60365" cy="59645"/>
            </a:xfrm>
            <a:custGeom>
              <a:avLst/>
              <a:gdLst/>
              <a:ahLst/>
              <a:cxnLst/>
              <a:rect l="l" t="t" r="r" b="b"/>
              <a:pathLst>
                <a:path w="1676" h="1656" extrusionOk="0">
                  <a:moveTo>
                    <a:pt x="828" y="0"/>
                  </a:moveTo>
                  <a:cubicBezTo>
                    <a:pt x="375" y="0"/>
                    <a:pt x="0" y="375"/>
                    <a:pt x="0" y="828"/>
                  </a:cubicBezTo>
                  <a:cubicBezTo>
                    <a:pt x="0" y="1281"/>
                    <a:pt x="375" y="1656"/>
                    <a:pt x="828" y="1656"/>
                  </a:cubicBezTo>
                  <a:cubicBezTo>
                    <a:pt x="1301" y="1656"/>
                    <a:pt x="1675" y="1281"/>
                    <a:pt x="1675" y="828"/>
                  </a:cubicBezTo>
                  <a:cubicBezTo>
                    <a:pt x="1675" y="375"/>
                    <a:pt x="1301" y="0"/>
                    <a:pt x="8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4"/>
          <p:cNvGrpSpPr/>
          <p:nvPr/>
        </p:nvGrpSpPr>
        <p:grpSpPr>
          <a:xfrm>
            <a:off x="741528" y="4496985"/>
            <a:ext cx="10657103" cy="1772751"/>
            <a:chOff x="557525" y="3372738"/>
            <a:chExt cx="8012650" cy="1329563"/>
          </a:xfrm>
        </p:grpSpPr>
        <p:sp>
          <p:nvSpPr>
            <p:cNvPr id="90" name="Google Shape;90;p4"/>
            <p:cNvSpPr/>
            <p:nvPr/>
          </p:nvSpPr>
          <p:spPr>
            <a:xfrm>
              <a:off x="8026350" y="4121600"/>
              <a:ext cx="543825" cy="580700"/>
            </a:xfrm>
            <a:custGeom>
              <a:avLst/>
              <a:gdLst/>
              <a:ahLst/>
              <a:cxnLst/>
              <a:rect l="l" t="t" r="r" b="b"/>
              <a:pathLst>
                <a:path w="21753" h="23228" extrusionOk="0">
                  <a:moveTo>
                    <a:pt x="20092" y="0"/>
                  </a:moveTo>
                  <a:cubicBezTo>
                    <a:pt x="20022" y="0"/>
                    <a:pt x="19954" y="35"/>
                    <a:pt x="19920" y="117"/>
                  </a:cubicBezTo>
                  <a:cubicBezTo>
                    <a:pt x="19290" y="1437"/>
                    <a:pt x="18600" y="2738"/>
                    <a:pt x="17891" y="4018"/>
                  </a:cubicBezTo>
                  <a:cubicBezTo>
                    <a:pt x="17891" y="3999"/>
                    <a:pt x="17871" y="3979"/>
                    <a:pt x="17871" y="3959"/>
                  </a:cubicBezTo>
                  <a:cubicBezTo>
                    <a:pt x="17477" y="3447"/>
                    <a:pt x="16984" y="2994"/>
                    <a:pt x="16433" y="2659"/>
                  </a:cubicBezTo>
                  <a:cubicBezTo>
                    <a:pt x="16068" y="2440"/>
                    <a:pt x="15670" y="2210"/>
                    <a:pt x="15256" y="2210"/>
                  </a:cubicBezTo>
                  <a:cubicBezTo>
                    <a:pt x="15111" y="2210"/>
                    <a:pt x="14965" y="2238"/>
                    <a:pt x="14817" y="2304"/>
                  </a:cubicBezTo>
                  <a:cubicBezTo>
                    <a:pt x="14325" y="2501"/>
                    <a:pt x="13852" y="3014"/>
                    <a:pt x="14127" y="3565"/>
                  </a:cubicBezTo>
                  <a:cubicBezTo>
                    <a:pt x="14384" y="4077"/>
                    <a:pt x="15113" y="4196"/>
                    <a:pt x="15625" y="4294"/>
                  </a:cubicBezTo>
                  <a:cubicBezTo>
                    <a:pt x="16275" y="4452"/>
                    <a:pt x="16945" y="4491"/>
                    <a:pt x="17635" y="4491"/>
                  </a:cubicBezTo>
                  <a:cubicBezTo>
                    <a:pt x="17359" y="4964"/>
                    <a:pt x="17063" y="5437"/>
                    <a:pt x="16787" y="5910"/>
                  </a:cubicBezTo>
                  <a:cubicBezTo>
                    <a:pt x="16748" y="5910"/>
                    <a:pt x="16689" y="5910"/>
                    <a:pt x="16669" y="5930"/>
                  </a:cubicBezTo>
                  <a:cubicBezTo>
                    <a:pt x="16255" y="5733"/>
                    <a:pt x="15822" y="5516"/>
                    <a:pt x="15408" y="5299"/>
                  </a:cubicBezTo>
                  <a:cubicBezTo>
                    <a:pt x="15054" y="5122"/>
                    <a:pt x="14699" y="4944"/>
                    <a:pt x="14325" y="4806"/>
                  </a:cubicBezTo>
                  <a:cubicBezTo>
                    <a:pt x="14006" y="4691"/>
                    <a:pt x="13671" y="4624"/>
                    <a:pt x="13341" y="4624"/>
                  </a:cubicBezTo>
                  <a:cubicBezTo>
                    <a:pt x="12935" y="4624"/>
                    <a:pt x="12535" y="4725"/>
                    <a:pt x="12177" y="4964"/>
                  </a:cubicBezTo>
                  <a:cubicBezTo>
                    <a:pt x="11881" y="5181"/>
                    <a:pt x="11665" y="5476"/>
                    <a:pt x="11586" y="5831"/>
                  </a:cubicBezTo>
                  <a:cubicBezTo>
                    <a:pt x="11507" y="6225"/>
                    <a:pt x="11665" y="6540"/>
                    <a:pt x="11960" y="6796"/>
                  </a:cubicBezTo>
                  <a:cubicBezTo>
                    <a:pt x="12451" y="7173"/>
                    <a:pt x="13064" y="7305"/>
                    <a:pt x="13664" y="7305"/>
                  </a:cubicBezTo>
                  <a:cubicBezTo>
                    <a:pt x="13787" y="7305"/>
                    <a:pt x="13909" y="7299"/>
                    <a:pt x="14029" y="7289"/>
                  </a:cubicBezTo>
                  <a:cubicBezTo>
                    <a:pt x="14482" y="7250"/>
                    <a:pt x="14935" y="7151"/>
                    <a:pt x="15369" y="7013"/>
                  </a:cubicBezTo>
                  <a:cubicBezTo>
                    <a:pt x="15605" y="6934"/>
                    <a:pt x="15842" y="6856"/>
                    <a:pt x="16058" y="6777"/>
                  </a:cubicBezTo>
                  <a:cubicBezTo>
                    <a:pt x="16157" y="6737"/>
                    <a:pt x="16236" y="6698"/>
                    <a:pt x="16314" y="6659"/>
                  </a:cubicBezTo>
                  <a:lnTo>
                    <a:pt x="16314" y="6659"/>
                  </a:lnTo>
                  <a:cubicBezTo>
                    <a:pt x="15763" y="7525"/>
                    <a:pt x="15191" y="8392"/>
                    <a:pt x="14600" y="9220"/>
                  </a:cubicBezTo>
                  <a:lnTo>
                    <a:pt x="14541" y="9220"/>
                  </a:lnTo>
                  <a:cubicBezTo>
                    <a:pt x="14167" y="9279"/>
                    <a:pt x="13832" y="9397"/>
                    <a:pt x="13497" y="9535"/>
                  </a:cubicBezTo>
                  <a:cubicBezTo>
                    <a:pt x="13477" y="9515"/>
                    <a:pt x="13458" y="9476"/>
                    <a:pt x="13418" y="9437"/>
                  </a:cubicBezTo>
                  <a:cubicBezTo>
                    <a:pt x="12650" y="8826"/>
                    <a:pt x="11822" y="8274"/>
                    <a:pt x="10877" y="7959"/>
                  </a:cubicBezTo>
                  <a:cubicBezTo>
                    <a:pt x="10434" y="7793"/>
                    <a:pt x="9861" y="7633"/>
                    <a:pt x="9318" y="7633"/>
                  </a:cubicBezTo>
                  <a:cubicBezTo>
                    <a:pt x="8894" y="7633"/>
                    <a:pt x="8488" y="7731"/>
                    <a:pt x="8177" y="7998"/>
                  </a:cubicBezTo>
                  <a:cubicBezTo>
                    <a:pt x="7842" y="8274"/>
                    <a:pt x="7724" y="8708"/>
                    <a:pt x="7803" y="9141"/>
                  </a:cubicBezTo>
                  <a:cubicBezTo>
                    <a:pt x="7901" y="9614"/>
                    <a:pt x="8236" y="9988"/>
                    <a:pt x="8630" y="10244"/>
                  </a:cubicBezTo>
                  <a:cubicBezTo>
                    <a:pt x="9243" y="10618"/>
                    <a:pt x="9980" y="10788"/>
                    <a:pt x="10705" y="10788"/>
                  </a:cubicBezTo>
                  <a:cubicBezTo>
                    <a:pt x="10935" y="10788"/>
                    <a:pt x="11165" y="10770"/>
                    <a:pt x="11389" y="10737"/>
                  </a:cubicBezTo>
                  <a:cubicBezTo>
                    <a:pt x="11940" y="10658"/>
                    <a:pt x="12453" y="10461"/>
                    <a:pt x="12945" y="10225"/>
                  </a:cubicBezTo>
                  <a:cubicBezTo>
                    <a:pt x="13379" y="10028"/>
                    <a:pt x="13793" y="9831"/>
                    <a:pt x="14246" y="9693"/>
                  </a:cubicBezTo>
                  <a:lnTo>
                    <a:pt x="14246" y="9693"/>
                  </a:lnTo>
                  <a:cubicBezTo>
                    <a:pt x="13674" y="10481"/>
                    <a:pt x="13064" y="11249"/>
                    <a:pt x="12433" y="11998"/>
                  </a:cubicBezTo>
                  <a:cubicBezTo>
                    <a:pt x="12413" y="11998"/>
                    <a:pt x="12394" y="12018"/>
                    <a:pt x="12374" y="12018"/>
                  </a:cubicBezTo>
                  <a:cubicBezTo>
                    <a:pt x="11980" y="12156"/>
                    <a:pt x="11586" y="12333"/>
                    <a:pt x="11172" y="12471"/>
                  </a:cubicBezTo>
                  <a:cubicBezTo>
                    <a:pt x="10404" y="11899"/>
                    <a:pt x="9537" y="11446"/>
                    <a:pt x="8611" y="11170"/>
                  </a:cubicBezTo>
                  <a:cubicBezTo>
                    <a:pt x="8131" y="11022"/>
                    <a:pt x="7520" y="10841"/>
                    <a:pt x="6944" y="10841"/>
                  </a:cubicBezTo>
                  <a:cubicBezTo>
                    <a:pt x="6527" y="10841"/>
                    <a:pt x="6128" y="10936"/>
                    <a:pt x="5813" y="11210"/>
                  </a:cubicBezTo>
                  <a:cubicBezTo>
                    <a:pt x="5498" y="11466"/>
                    <a:pt x="5320" y="11880"/>
                    <a:pt x="5419" y="12294"/>
                  </a:cubicBezTo>
                  <a:cubicBezTo>
                    <a:pt x="5537" y="12727"/>
                    <a:pt x="5911" y="13042"/>
                    <a:pt x="6286" y="13239"/>
                  </a:cubicBezTo>
                  <a:cubicBezTo>
                    <a:pt x="6830" y="13524"/>
                    <a:pt x="7451" y="13630"/>
                    <a:pt x="8070" y="13630"/>
                  </a:cubicBezTo>
                  <a:cubicBezTo>
                    <a:pt x="8392" y="13630"/>
                    <a:pt x="8714" y="13602"/>
                    <a:pt x="9024" y="13555"/>
                  </a:cubicBezTo>
                  <a:cubicBezTo>
                    <a:pt x="9734" y="13436"/>
                    <a:pt x="10443" y="13200"/>
                    <a:pt x="11113" y="12944"/>
                  </a:cubicBezTo>
                  <a:cubicBezTo>
                    <a:pt x="11130" y="12947"/>
                    <a:pt x="11146" y="12949"/>
                    <a:pt x="11162" y="12949"/>
                  </a:cubicBezTo>
                  <a:cubicBezTo>
                    <a:pt x="11238" y="12949"/>
                    <a:pt x="11300" y="12911"/>
                    <a:pt x="11349" y="12845"/>
                  </a:cubicBezTo>
                  <a:cubicBezTo>
                    <a:pt x="11527" y="12766"/>
                    <a:pt x="11724" y="12707"/>
                    <a:pt x="11921" y="12628"/>
                  </a:cubicBezTo>
                  <a:lnTo>
                    <a:pt x="11921" y="12628"/>
                  </a:lnTo>
                  <a:cubicBezTo>
                    <a:pt x="11389" y="13220"/>
                    <a:pt x="10857" y="13811"/>
                    <a:pt x="10305" y="14382"/>
                  </a:cubicBezTo>
                  <a:cubicBezTo>
                    <a:pt x="9675" y="14540"/>
                    <a:pt x="9123" y="14816"/>
                    <a:pt x="8571" y="15131"/>
                  </a:cubicBezTo>
                  <a:cubicBezTo>
                    <a:pt x="8552" y="15091"/>
                    <a:pt x="8532" y="15072"/>
                    <a:pt x="8492" y="15072"/>
                  </a:cubicBezTo>
                  <a:cubicBezTo>
                    <a:pt x="7547" y="14697"/>
                    <a:pt x="6542" y="14441"/>
                    <a:pt x="5537" y="14382"/>
                  </a:cubicBezTo>
                  <a:cubicBezTo>
                    <a:pt x="5410" y="14373"/>
                    <a:pt x="5271" y="14366"/>
                    <a:pt x="5127" y="14366"/>
                  </a:cubicBezTo>
                  <a:cubicBezTo>
                    <a:pt x="4376" y="14366"/>
                    <a:pt x="3479" y="14541"/>
                    <a:pt x="3330" y="15367"/>
                  </a:cubicBezTo>
                  <a:cubicBezTo>
                    <a:pt x="3153" y="16313"/>
                    <a:pt x="4178" y="16825"/>
                    <a:pt x="4966" y="16865"/>
                  </a:cubicBezTo>
                  <a:cubicBezTo>
                    <a:pt x="5040" y="16870"/>
                    <a:pt x="5114" y="16872"/>
                    <a:pt x="5188" y="16872"/>
                  </a:cubicBezTo>
                  <a:cubicBezTo>
                    <a:pt x="5974" y="16872"/>
                    <a:pt x="6725" y="16594"/>
                    <a:pt x="7409" y="16234"/>
                  </a:cubicBezTo>
                  <a:cubicBezTo>
                    <a:pt x="8158" y="15840"/>
                    <a:pt x="8887" y="15347"/>
                    <a:pt x="9675" y="15013"/>
                  </a:cubicBezTo>
                  <a:lnTo>
                    <a:pt x="9675" y="15013"/>
                  </a:lnTo>
                  <a:cubicBezTo>
                    <a:pt x="8926" y="15742"/>
                    <a:pt x="8158" y="16431"/>
                    <a:pt x="7350" y="17101"/>
                  </a:cubicBezTo>
                  <a:cubicBezTo>
                    <a:pt x="6995" y="17397"/>
                    <a:pt x="6621" y="17692"/>
                    <a:pt x="6246" y="17988"/>
                  </a:cubicBezTo>
                  <a:cubicBezTo>
                    <a:pt x="5163" y="18047"/>
                    <a:pt x="4079" y="18263"/>
                    <a:pt x="3054" y="18618"/>
                  </a:cubicBezTo>
                  <a:cubicBezTo>
                    <a:pt x="2523" y="18795"/>
                    <a:pt x="2010" y="19012"/>
                    <a:pt x="1518" y="19268"/>
                  </a:cubicBezTo>
                  <a:cubicBezTo>
                    <a:pt x="1045" y="19505"/>
                    <a:pt x="572" y="19800"/>
                    <a:pt x="316" y="20273"/>
                  </a:cubicBezTo>
                  <a:cubicBezTo>
                    <a:pt x="79" y="20667"/>
                    <a:pt x="1" y="21160"/>
                    <a:pt x="198" y="21574"/>
                  </a:cubicBezTo>
                  <a:cubicBezTo>
                    <a:pt x="395" y="21968"/>
                    <a:pt x="749" y="22243"/>
                    <a:pt x="1143" y="22362"/>
                  </a:cubicBezTo>
                  <a:cubicBezTo>
                    <a:pt x="1344" y="22430"/>
                    <a:pt x="1543" y="22461"/>
                    <a:pt x="1739" y="22461"/>
                  </a:cubicBezTo>
                  <a:cubicBezTo>
                    <a:pt x="2503" y="22461"/>
                    <a:pt x="3215" y="21993"/>
                    <a:pt x="3764" y="21475"/>
                  </a:cubicBezTo>
                  <a:cubicBezTo>
                    <a:pt x="4256" y="21022"/>
                    <a:pt x="4690" y="20510"/>
                    <a:pt x="5123" y="19997"/>
                  </a:cubicBezTo>
                  <a:cubicBezTo>
                    <a:pt x="5576" y="19446"/>
                    <a:pt x="6010" y="18914"/>
                    <a:pt x="6463" y="18362"/>
                  </a:cubicBezTo>
                  <a:cubicBezTo>
                    <a:pt x="6502" y="18323"/>
                    <a:pt x="6522" y="18303"/>
                    <a:pt x="6542" y="18263"/>
                  </a:cubicBezTo>
                  <a:cubicBezTo>
                    <a:pt x="7310" y="17672"/>
                    <a:pt x="8039" y="17062"/>
                    <a:pt x="8749" y="16431"/>
                  </a:cubicBezTo>
                  <a:lnTo>
                    <a:pt x="8749" y="16431"/>
                  </a:lnTo>
                  <a:cubicBezTo>
                    <a:pt x="8690" y="16589"/>
                    <a:pt x="8650" y="16746"/>
                    <a:pt x="8591" y="16924"/>
                  </a:cubicBezTo>
                  <a:cubicBezTo>
                    <a:pt x="8552" y="16924"/>
                    <a:pt x="8512" y="16943"/>
                    <a:pt x="8492" y="16983"/>
                  </a:cubicBezTo>
                  <a:cubicBezTo>
                    <a:pt x="7685" y="17929"/>
                    <a:pt x="6956" y="18933"/>
                    <a:pt x="6325" y="19978"/>
                  </a:cubicBezTo>
                  <a:cubicBezTo>
                    <a:pt x="5852" y="20785"/>
                    <a:pt x="5064" y="22027"/>
                    <a:pt x="5892" y="22894"/>
                  </a:cubicBezTo>
                  <a:cubicBezTo>
                    <a:pt x="6103" y="23118"/>
                    <a:pt x="6404" y="23228"/>
                    <a:pt x="6709" y="23228"/>
                  </a:cubicBezTo>
                  <a:cubicBezTo>
                    <a:pt x="6859" y="23228"/>
                    <a:pt x="7010" y="23202"/>
                    <a:pt x="7153" y="23150"/>
                  </a:cubicBezTo>
                  <a:cubicBezTo>
                    <a:pt x="7685" y="22992"/>
                    <a:pt x="8039" y="22539"/>
                    <a:pt x="8256" y="22046"/>
                  </a:cubicBezTo>
                  <a:cubicBezTo>
                    <a:pt x="8709" y="21101"/>
                    <a:pt x="8729" y="19997"/>
                    <a:pt x="8768" y="18953"/>
                  </a:cubicBezTo>
                  <a:cubicBezTo>
                    <a:pt x="8827" y="17791"/>
                    <a:pt x="8906" y="16530"/>
                    <a:pt x="9675" y="15604"/>
                  </a:cubicBezTo>
                  <a:cubicBezTo>
                    <a:pt x="9714" y="15584"/>
                    <a:pt x="9714" y="15545"/>
                    <a:pt x="9734" y="15525"/>
                  </a:cubicBezTo>
                  <a:cubicBezTo>
                    <a:pt x="9990" y="15269"/>
                    <a:pt x="10266" y="14993"/>
                    <a:pt x="10542" y="14717"/>
                  </a:cubicBezTo>
                  <a:cubicBezTo>
                    <a:pt x="10542" y="14717"/>
                    <a:pt x="10561" y="14697"/>
                    <a:pt x="10581" y="14678"/>
                  </a:cubicBezTo>
                  <a:cubicBezTo>
                    <a:pt x="10699" y="14540"/>
                    <a:pt x="10837" y="14421"/>
                    <a:pt x="10955" y="14284"/>
                  </a:cubicBezTo>
                  <a:cubicBezTo>
                    <a:pt x="11152" y="14067"/>
                    <a:pt x="11349" y="13850"/>
                    <a:pt x="11546" y="13633"/>
                  </a:cubicBezTo>
                  <a:lnTo>
                    <a:pt x="11546" y="13633"/>
                  </a:lnTo>
                  <a:cubicBezTo>
                    <a:pt x="11487" y="13949"/>
                    <a:pt x="11468" y="14284"/>
                    <a:pt x="11507" y="14618"/>
                  </a:cubicBezTo>
                  <a:cubicBezTo>
                    <a:pt x="11507" y="14618"/>
                    <a:pt x="11507" y="14638"/>
                    <a:pt x="11487" y="14638"/>
                  </a:cubicBezTo>
                  <a:cubicBezTo>
                    <a:pt x="10995" y="15682"/>
                    <a:pt x="10482" y="16727"/>
                    <a:pt x="10148" y="17830"/>
                  </a:cubicBezTo>
                  <a:cubicBezTo>
                    <a:pt x="9911" y="18658"/>
                    <a:pt x="9793" y="19761"/>
                    <a:pt x="10482" y="20450"/>
                  </a:cubicBezTo>
                  <a:cubicBezTo>
                    <a:pt x="10669" y="20637"/>
                    <a:pt x="10918" y="20745"/>
                    <a:pt x="11175" y="20745"/>
                  </a:cubicBezTo>
                  <a:cubicBezTo>
                    <a:pt x="11326" y="20745"/>
                    <a:pt x="11480" y="20708"/>
                    <a:pt x="11625" y="20628"/>
                  </a:cubicBezTo>
                  <a:cubicBezTo>
                    <a:pt x="12039" y="20411"/>
                    <a:pt x="12256" y="19958"/>
                    <a:pt x="12374" y="19524"/>
                  </a:cubicBezTo>
                  <a:cubicBezTo>
                    <a:pt x="12650" y="18539"/>
                    <a:pt x="12610" y="17475"/>
                    <a:pt x="12354" y="16490"/>
                  </a:cubicBezTo>
                  <a:cubicBezTo>
                    <a:pt x="12098" y="15426"/>
                    <a:pt x="11527" y="14126"/>
                    <a:pt x="12216" y="13101"/>
                  </a:cubicBezTo>
                  <a:cubicBezTo>
                    <a:pt x="12256" y="13023"/>
                    <a:pt x="12256" y="12944"/>
                    <a:pt x="12216" y="12885"/>
                  </a:cubicBezTo>
                  <a:cubicBezTo>
                    <a:pt x="12866" y="12156"/>
                    <a:pt x="13477" y="11387"/>
                    <a:pt x="14068" y="10619"/>
                  </a:cubicBezTo>
                  <a:lnTo>
                    <a:pt x="14068" y="10619"/>
                  </a:lnTo>
                  <a:cubicBezTo>
                    <a:pt x="14049" y="10895"/>
                    <a:pt x="14068" y="11170"/>
                    <a:pt x="14108" y="11427"/>
                  </a:cubicBezTo>
                  <a:cubicBezTo>
                    <a:pt x="14088" y="11446"/>
                    <a:pt x="14068" y="11486"/>
                    <a:pt x="14049" y="11505"/>
                  </a:cubicBezTo>
                  <a:cubicBezTo>
                    <a:pt x="13576" y="12550"/>
                    <a:pt x="13221" y="13653"/>
                    <a:pt x="13083" y="14796"/>
                  </a:cubicBezTo>
                  <a:cubicBezTo>
                    <a:pt x="12985" y="15761"/>
                    <a:pt x="13142" y="16865"/>
                    <a:pt x="14068" y="17377"/>
                  </a:cubicBezTo>
                  <a:cubicBezTo>
                    <a:pt x="14298" y="17498"/>
                    <a:pt x="14565" y="17574"/>
                    <a:pt x="14828" y="17574"/>
                  </a:cubicBezTo>
                  <a:cubicBezTo>
                    <a:pt x="14993" y="17574"/>
                    <a:pt x="15157" y="17544"/>
                    <a:pt x="15310" y="17475"/>
                  </a:cubicBezTo>
                  <a:cubicBezTo>
                    <a:pt x="15743" y="17278"/>
                    <a:pt x="16019" y="16865"/>
                    <a:pt x="16117" y="16411"/>
                  </a:cubicBezTo>
                  <a:cubicBezTo>
                    <a:pt x="16374" y="15328"/>
                    <a:pt x="15901" y="14146"/>
                    <a:pt x="15388" y="13220"/>
                  </a:cubicBezTo>
                  <a:cubicBezTo>
                    <a:pt x="14837" y="12274"/>
                    <a:pt x="13950" y="10914"/>
                    <a:pt x="14778" y="9870"/>
                  </a:cubicBezTo>
                  <a:cubicBezTo>
                    <a:pt x="14837" y="9791"/>
                    <a:pt x="14837" y="9712"/>
                    <a:pt x="14797" y="9634"/>
                  </a:cubicBezTo>
                  <a:cubicBezTo>
                    <a:pt x="15448" y="8727"/>
                    <a:pt x="16078" y="7782"/>
                    <a:pt x="16689" y="6836"/>
                  </a:cubicBezTo>
                  <a:cubicBezTo>
                    <a:pt x="16689" y="6856"/>
                    <a:pt x="16709" y="6875"/>
                    <a:pt x="16709" y="6915"/>
                  </a:cubicBezTo>
                  <a:cubicBezTo>
                    <a:pt x="16669" y="6934"/>
                    <a:pt x="16649" y="6954"/>
                    <a:pt x="16630" y="7013"/>
                  </a:cubicBezTo>
                  <a:cubicBezTo>
                    <a:pt x="16334" y="7900"/>
                    <a:pt x="16236" y="8846"/>
                    <a:pt x="16334" y="9791"/>
                  </a:cubicBezTo>
                  <a:cubicBezTo>
                    <a:pt x="16393" y="10244"/>
                    <a:pt x="16492" y="10698"/>
                    <a:pt x="16649" y="11131"/>
                  </a:cubicBezTo>
                  <a:cubicBezTo>
                    <a:pt x="16807" y="11565"/>
                    <a:pt x="17004" y="11998"/>
                    <a:pt x="17339" y="12313"/>
                  </a:cubicBezTo>
                  <a:cubicBezTo>
                    <a:pt x="17579" y="12527"/>
                    <a:pt x="17858" y="12621"/>
                    <a:pt x="18135" y="12621"/>
                  </a:cubicBezTo>
                  <a:cubicBezTo>
                    <a:pt x="18677" y="12621"/>
                    <a:pt x="19213" y="12263"/>
                    <a:pt x="19447" y="11742"/>
                  </a:cubicBezTo>
                  <a:cubicBezTo>
                    <a:pt x="19841" y="10836"/>
                    <a:pt x="19487" y="9712"/>
                    <a:pt x="18915" y="8983"/>
                  </a:cubicBezTo>
                  <a:cubicBezTo>
                    <a:pt x="18285" y="8176"/>
                    <a:pt x="17083" y="7466"/>
                    <a:pt x="16984" y="6343"/>
                  </a:cubicBezTo>
                  <a:cubicBezTo>
                    <a:pt x="17142" y="6107"/>
                    <a:pt x="17280" y="5870"/>
                    <a:pt x="17418" y="5654"/>
                  </a:cubicBezTo>
                  <a:cubicBezTo>
                    <a:pt x="17556" y="5417"/>
                    <a:pt x="17674" y="5201"/>
                    <a:pt x="17812" y="4984"/>
                  </a:cubicBezTo>
                  <a:cubicBezTo>
                    <a:pt x="17832" y="5082"/>
                    <a:pt x="17871" y="5161"/>
                    <a:pt x="17930" y="5240"/>
                  </a:cubicBezTo>
                  <a:cubicBezTo>
                    <a:pt x="18127" y="5634"/>
                    <a:pt x="18364" y="5989"/>
                    <a:pt x="18600" y="6343"/>
                  </a:cubicBezTo>
                  <a:cubicBezTo>
                    <a:pt x="19033" y="6993"/>
                    <a:pt x="19526" y="7821"/>
                    <a:pt x="20334" y="8018"/>
                  </a:cubicBezTo>
                  <a:cubicBezTo>
                    <a:pt x="20432" y="8041"/>
                    <a:pt x="20532" y="8052"/>
                    <a:pt x="20630" y="8052"/>
                  </a:cubicBezTo>
                  <a:cubicBezTo>
                    <a:pt x="21198" y="8052"/>
                    <a:pt x="21716" y="7674"/>
                    <a:pt x="21733" y="7053"/>
                  </a:cubicBezTo>
                  <a:cubicBezTo>
                    <a:pt x="21752" y="6284"/>
                    <a:pt x="21240" y="5575"/>
                    <a:pt x="20610" y="5161"/>
                  </a:cubicBezTo>
                  <a:cubicBezTo>
                    <a:pt x="19900" y="4688"/>
                    <a:pt x="19033" y="4491"/>
                    <a:pt x="18206" y="4294"/>
                  </a:cubicBezTo>
                  <a:cubicBezTo>
                    <a:pt x="18935" y="2974"/>
                    <a:pt x="19644" y="1634"/>
                    <a:pt x="20294" y="275"/>
                  </a:cubicBezTo>
                  <a:cubicBezTo>
                    <a:pt x="20359" y="121"/>
                    <a:pt x="20222" y="0"/>
                    <a:pt x="200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557525" y="4021125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887175" y="3372738"/>
              <a:ext cx="300500" cy="355225"/>
            </a:xfrm>
            <a:custGeom>
              <a:avLst/>
              <a:gdLst/>
              <a:ahLst/>
              <a:cxnLst/>
              <a:rect l="l" t="t" r="r" b="b"/>
              <a:pathLst>
                <a:path w="12020" h="14209" extrusionOk="0">
                  <a:moveTo>
                    <a:pt x="3122" y="1"/>
                  </a:moveTo>
                  <a:cubicBezTo>
                    <a:pt x="3027" y="1"/>
                    <a:pt x="2932" y="6"/>
                    <a:pt x="2838" y="19"/>
                  </a:cubicBezTo>
                  <a:cubicBezTo>
                    <a:pt x="1222" y="216"/>
                    <a:pt x="375" y="1811"/>
                    <a:pt x="158" y="3269"/>
                  </a:cubicBezTo>
                  <a:cubicBezTo>
                    <a:pt x="40" y="4097"/>
                    <a:pt x="20" y="4944"/>
                    <a:pt x="20" y="5772"/>
                  </a:cubicBezTo>
                  <a:cubicBezTo>
                    <a:pt x="0" y="6580"/>
                    <a:pt x="0" y="7387"/>
                    <a:pt x="40" y="8215"/>
                  </a:cubicBezTo>
                  <a:cubicBezTo>
                    <a:pt x="119" y="10067"/>
                    <a:pt x="355" y="11919"/>
                    <a:pt x="710" y="13732"/>
                  </a:cubicBezTo>
                  <a:cubicBezTo>
                    <a:pt x="765" y="13970"/>
                    <a:pt x="956" y="14209"/>
                    <a:pt x="1221" y="14209"/>
                  </a:cubicBezTo>
                  <a:cubicBezTo>
                    <a:pt x="1241" y="14209"/>
                    <a:pt x="1261" y="14207"/>
                    <a:pt x="1281" y="14205"/>
                  </a:cubicBezTo>
                  <a:cubicBezTo>
                    <a:pt x="3212" y="13889"/>
                    <a:pt x="5064" y="13239"/>
                    <a:pt x="6778" y="12293"/>
                  </a:cubicBezTo>
                  <a:cubicBezTo>
                    <a:pt x="7606" y="11840"/>
                    <a:pt x="8414" y="11308"/>
                    <a:pt x="9143" y="10697"/>
                  </a:cubicBezTo>
                  <a:cubicBezTo>
                    <a:pt x="9970" y="10028"/>
                    <a:pt x="10798" y="9279"/>
                    <a:pt x="11330" y="8353"/>
                  </a:cubicBezTo>
                  <a:cubicBezTo>
                    <a:pt x="11822" y="7525"/>
                    <a:pt x="12019" y="6501"/>
                    <a:pt x="11704" y="5575"/>
                  </a:cubicBezTo>
                  <a:cubicBezTo>
                    <a:pt x="11389" y="4649"/>
                    <a:pt x="10581" y="4058"/>
                    <a:pt x="9655" y="3861"/>
                  </a:cubicBezTo>
                  <a:cubicBezTo>
                    <a:pt x="9425" y="3815"/>
                    <a:pt x="9200" y="3794"/>
                    <a:pt x="8982" y="3794"/>
                  </a:cubicBezTo>
                  <a:cubicBezTo>
                    <a:pt x="7872" y="3794"/>
                    <a:pt x="6912" y="4345"/>
                    <a:pt x="6089" y="5102"/>
                  </a:cubicBezTo>
                  <a:cubicBezTo>
                    <a:pt x="6187" y="4314"/>
                    <a:pt x="6167" y="3526"/>
                    <a:pt x="6010" y="2757"/>
                  </a:cubicBezTo>
                  <a:cubicBezTo>
                    <a:pt x="5852" y="2009"/>
                    <a:pt x="5537" y="1319"/>
                    <a:pt x="4966" y="767"/>
                  </a:cubicBezTo>
                  <a:cubicBezTo>
                    <a:pt x="4481" y="300"/>
                    <a:pt x="3800" y="1"/>
                    <a:pt x="3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53711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4"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23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23"/>
          <p:cNvSpPr txBox="1">
            <a:spLocks noGrp="1"/>
          </p:cNvSpPr>
          <p:nvPr>
            <p:ph type="title"/>
          </p:nvPr>
        </p:nvSpPr>
        <p:spPr>
          <a:xfrm>
            <a:off x="948448" y="2119000"/>
            <a:ext cx="4335248" cy="8256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23"/>
          <p:cNvSpPr txBox="1">
            <a:spLocks noGrp="1"/>
          </p:cNvSpPr>
          <p:nvPr>
            <p:ph type="subTitle" idx="1"/>
          </p:nvPr>
        </p:nvSpPr>
        <p:spPr>
          <a:xfrm>
            <a:off x="948448" y="2944600"/>
            <a:ext cx="4335248" cy="1794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0"/>
              </a:spcBef>
              <a:spcAft>
                <a:spcPts val="213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36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3" name="Google Shape;503;p36"/>
          <p:cNvGrpSpPr/>
          <p:nvPr/>
        </p:nvGrpSpPr>
        <p:grpSpPr>
          <a:xfrm>
            <a:off x="622877" y="490827"/>
            <a:ext cx="10842281" cy="1810607"/>
            <a:chOff x="468316" y="368120"/>
            <a:chExt cx="8151878" cy="1357955"/>
          </a:xfrm>
        </p:grpSpPr>
        <p:grpSp>
          <p:nvGrpSpPr>
            <p:cNvPr id="504" name="Google Shape;504;p36"/>
            <p:cNvGrpSpPr/>
            <p:nvPr/>
          </p:nvGrpSpPr>
          <p:grpSpPr>
            <a:xfrm>
              <a:off x="7935890" y="368120"/>
              <a:ext cx="684304" cy="634375"/>
              <a:chOff x="6408388" y="676125"/>
              <a:chExt cx="957068" cy="887238"/>
            </a:xfrm>
          </p:grpSpPr>
          <p:sp>
            <p:nvSpPr>
              <p:cNvPr id="505" name="Google Shape;505;p36"/>
              <p:cNvSpPr/>
              <p:nvPr/>
            </p:nvSpPr>
            <p:spPr>
              <a:xfrm>
                <a:off x="6408388" y="676125"/>
                <a:ext cx="957068" cy="887238"/>
              </a:xfrm>
              <a:custGeom>
                <a:avLst/>
                <a:gdLst/>
                <a:ahLst/>
                <a:cxnLst/>
                <a:rect l="l" t="t" r="r" b="b"/>
                <a:pathLst>
                  <a:path w="17694" h="16403" extrusionOk="0">
                    <a:moveTo>
                      <a:pt x="11121" y="0"/>
                    </a:moveTo>
                    <a:cubicBezTo>
                      <a:pt x="10889" y="0"/>
                      <a:pt x="10632" y="141"/>
                      <a:pt x="10384" y="423"/>
                    </a:cubicBezTo>
                    <a:cubicBezTo>
                      <a:pt x="9083" y="1940"/>
                      <a:pt x="7547" y="7950"/>
                      <a:pt x="7547" y="7950"/>
                    </a:cubicBezTo>
                    <a:cubicBezTo>
                      <a:pt x="6051" y="7484"/>
                      <a:pt x="6476" y="794"/>
                      <a:pt x="4635" y="794"/>
                    </a:cubicBezTo>
                    <a:cubicBezTo>
                      <a:pt x="4293" y="794"/>
                      <a:pt x="3874" y="1024"/>
                      <a:pt x="3350" y="1566"/>
                    </a:cubicBezTo>
                    <a:cubicBezTo>
                      <a:pt x="0" y="5034"/>
                      <a:pt x="0" y="16383"/>
                      <a:pt x="8729" y="16402"/>
                    </a:cubicBezTo>
                    <a:cubicBezTo>
                      <a:pt x="14521" y="16402"/>
                      <a:pt x="15802" y="11871"/>
                      <a:pt x="15802" y="11871"/>
                    </a:cubicBezTo>
                    <a:cubicBezTo>
                      <a:pt x="11310" y="10945"/>
                      <a:pt x="11270" y="9999"/>
                      <a:pt x="11270" y="9999"/>
                    </a:cubicBezTo>
                    <a:cubicBezTo>
                      <a:pt x="17102" y="8994"/>
                      <a:pt x="17694" y="4147"/>
                      <a:pt x="16334" y="3911"/>
                    </a:cubicBezTo>
                    <a:cubicBezTo>
                      <a:pt x="16281" y="3902"/>
                      <a:pt x="16227" y="3898"/>
                      <a:pt x="16172" y="3898"/>
                    </a:cubicBezTo>
                    <a:cubicBezTo>
                      <a:pt x="15478" y="3898"/>
                      <a:pt x="14691" y="4569"/>
                      <a:pt x="14101" y="5203"/>
                    </a:cubicBezTo>
                    <a:lnTo>
                      <a:pt x="14101" y="5203"/>
                    </a:lnTo>
                    <a:cubicBezTo>
                      <a:pt x="15113" y="3802"/>
                      <a:pt x="16392" y="1429"/>
                      <a:pt x="14561" y="226"/>
                    </a:cubicBezTo>
                    <a:cubicBezTo>
                      <a:pt x="14532" y="207"/>
                      <a:pt x="14500" y="198"/>
                      <a:pt x="14464" y="198"/>
                    </a:cubicBezTo>
                    <a:cubicBezTo>
                      <a:pt x="13639" y="198"/>
                      <a:pt x="11131" y="5213"/>
                      <a:pt x="11112" y="5213"/>
                    </a:cubicBezTo>
                    <a:cubicBezTo>
                      <a:pt x="11112" y="5213"/>
                      <a:pt x="11112" y="5212"/>
                      <a:pt x="11113" y="5211"/>
                    </a:cubicBezTo>
                    <a:cubicBezTo>
                      <a:pt x="12449" y="1756"/>
                      <a:pt x="11942" y="0"/>
                      <a:pt x="111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36"/>
              <p:cNvSpPr/>
              <p:nvPr/>
            </p:nvSpPr>
            <p:spPr>
              <a:xfrm>
                <a:off x="6577853" y="807673"/>
                <a:ext cx="106611" cy="103691"/>
              </a:xfrm>
              <a:custGeom>
                <a:avLst/>
                <a:gdLst/>
                <a:ahLst/>
                <a:cxnLst/>
                <a:rect l="l" t="t" r="r" b="b"/>
                <a:pathLst>
                  <a:path w="1971" h="1917" extrusionOk="0">
                    <a:moveTo>
                      <a:pt x="749" y="1"/>
                    </a:moveTo>
                    <a:cubicBezTo>
                      <a:pt x="749" y="1"/>
                      <a:pt x="0" y="1656"/>
                      <a:pt x="867" y="1892"/>
                    </a:cubicBezTo>
                    <a:cubicBezTo>
                      <a:pt x="928" y="1909"/>
                      <a:pt x="986" y="1916"/>
                      <a:pt x="1041" y="1916"/>
                    </a:cubicBezTo>
                    <a:cubicBezTo>
                      <a:pt x="1783" y="1916"/>
                      <a:pt x="1970" y="533"/>
                      <a:pt x="1970" y="533"/>
                    </a:cubicBezTo>
                    <a:lnTo>
                      <a:pt x="1734" y="395"/>
                    </a:lnTo>
                    <a:cubicBezTo>
                      <a:pt x="1734" y="395"/>
                      <a:pt x="1466" y="1468"/>
                      <a:pt x="1071" y="1468"/>
                    </a:cubicBezTo>
                    <a:cubicBezTo>
                      <a:pt x="1024" y="1468"/>
                      <a:pt x="976" y="1453"/>
                      <a:pt x="926" y="1420"/>
                    </a:cubicBezTo>
                    <a:cubicBezTo>
                      <a:pt x="453" y="1085"/>
                      <a:pt x="1064" y="178"/>
                      <a:pt x="1064" y="178"/>
                    </a:cubicBezTo>
                    <a:lnTo>
                      <a:pt x="74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36"/>
              <p:cNvSpPr/>
              <p:nvPr/>
            </p:nvSpPr>
            <p:spPr>
              <a:xfrm>
                <a:off x="6413700" y="777875"/>
                <a:ext cx="167998" cy="133278"/>
              </a:xfrm>
              <a:custGeom>
                <a:avLst/>
                <a:gdLst/>
                <a:ahLst/>
                <a:cxnLst/>
                <a:rect l="l" t="t" r="r" b="b"/>
                <a:pathLst>
                  <a:path w="2582" h="2464" extrusionOk="0">
                    <a:moveTo>
                      <a:pt x="1" y="0"/>
                    </a:moveTo>
                    <a:lnTo>
                      <a:pt x="1715" y="2463"/>
                    </a:lnTo>
                    <a:cubicBezTo>
                      <a:pt x="1715" y="2463"/>
                      <a:pt x="1912" y="1419"/>
                      <a:pt x="2582" y="55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36"/>
              <p:cNvSpPr/>
              <p:nvPr/>
            </p:nvSpPr>
            <p:spPr>
              <a:xfrm>
                <a:off x="6611118" y="1260788"/>
                <a:ext cx="42461" cy="4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3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90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36"/>
              <p:cNvSpPr/>
              <p:nvPr/>
            </p:nvSpPr>
            <p:spPr>
              <a:xfrm>
                <a:off x="6755864" y="1437555"/>
                <a:ext cx="68207" cy="30290"/>
              </a:xfrm>
              <a:custGeom>
                <a:avLst/>
                <a:gdLst/>
                <a:ahLst/>
                <a:cxnLst/>
                <a:rect l="l" t="t" r="r" b="b"/>
                <a:pathLst>
                  <a:path w="1261" h="560" extrusionOk="0">
                    <a:moveTo>
                      <a:pt x="492" y="0"/>
                    </a:moveTo>
                    <a:lnTo>
                      <a:pt x="492" y="0"/>
                    </a:lnTo>
                    <a:cubicBezTo>
                      <a:pt x="1" y="82"/>
                      <a:pt x="735" y="559"/>
                      <a:pt x="1053" y="559"/>
                    </a:cubicBezTo>
                    <a:cubicBezTo>
                      <a:pt x="1118" y="559"/>
                      <a:pt x="1165" y="539"/>
                      <a:pt x="1182" y="493"/>
                    </a:cubicBezTo>
                    <a:cubicBezTo>
                      <a:pt x="1261" y="256"/>
                      <a:pt x="492" y="0"/>
                      <a:pt x="4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36"/>
              <p:cNvSpPr/>
              <p:nvPr/>
            </p:nvSpPr>
            <p:spPr>
              <a:xfrm>
                <a:off x="6914403" y="1510523"/>
                <a:ext cx="60851" cy="18282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38" extrusionOk="0">
                    <a:moveTo>
                      <a:pt x="686" y="1"/>
                    </a:moveTo>
                    <a:cubicBezTo>
                      <a:pt x="482" y="1"/>
                      <a:pt x="280" y="31"/>
                      <a:pt x="280" y="31"/>
                    </a:cubicBezTo>
                    <a:cubicBezTo>
                      <a:pt x="0" y="232"/>
                      <a:pt x="318" y="338"/>
                      <a:pt x="637" y="338"/>
                    </a:cubicBezTo>
                    <a:cubicBezTo>
                      <a:pt x="880" y="338"/>
                      <a:pt x="1125" y="276"/>
                      <a:pt x="1108" y="149"/>
                    </a:cubicBezTo>
                    <a:cubicBezTo>
                      <a:pt x="1098" y="31"/>
                      <a:pt x="891" y="1"/>
                      <a:pt x="68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36"/>
              <p:cNvSpPr/>
              <p:nvPr/>
            </p:nvSpPr>
            <p:spPr>
              <a:xfrm>
                <a:off x="6802274" y="1503599"/>
                <a:ext cx="67613" cy="25422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470" extrusionOk="0">
                    <a:moveTo>
                      <a:pt x="442" y="1"/>
                    </a:moveTo>
                    <a:cubicBezTo>
                      <a:pt x="1" y="153"/>
                      <a:pt x="653" y="470"/>
                      <a:pt x="999" y="470"/>
                    </a:cubicBezTo>
                    <a:cubicBezTo>
                      <a:pt x="1102" y="470"/>
                      <a:pt x="1177" y="442"/>
                      <a:pt x="1191" y="375"/>
                    </a:cubicBezTo>
                    <a:cubicBezTo>
                      <a:pt x="1250" y="139"/>
                      <a:pt x="442" y="1"/>
                      <a:pt x="4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36"/>
              <p:cNvSpPr/>
              <p:nvPr/>
            </p:nvSpPr>
            <p:spPr>
              <a:xfrm>
                <a:off x="6532363" y="1237367"/>
                <a:ext cx="42352" cy="47329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75" extrusionOk="0">
                    <a:moveTo>
                      <a:pt x="250" y="0"/>
                    </a:moveTo>
                    <a:cubicBezTo>
                      <a:pt x="1" y="0"/>
                      <a:pt x="282" y="875"/>
                      <a:pt x="505" y="875"/>
                    </a:cubicBezTo>
                    <a:cubicBezTo>
                      <a:pt x="519" y="875"/>
                      <a:pt x="532" y="871"/>
                      <a:pt x="546" y="864"/>
                    </a:cubicBezTo>
                    <a:cubicBezTo>
                      <a:pt x="782" y="766"/>
                      <a:pt x="388" y="56"/>
                      <a:pt x="388" y="56"/>
                    </a:cubicBezTo>
                    <a:cubicBezTo>
                      <a:pt x="331" y="17"/>
                      <a:pt x="285" y="0"/>
                      <a:pt x="25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513;p36"/>
              <p:cNvSpPr/>
              <p:nvPr/>
            </p:nvSpPr>
            <p:spPr>
              <a:xfrm>
                <a:off x="6545128" y="1322667"/>
                <a:ext cx="42352" cy="48356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94" extrusionOk="0">
                    <a:moveTo>
                      <a:pt x="252" y="0"/>
                    </a:moveTo>
                    <a:cubicBezTo>
                      <a:pt x="0" y="0"/>
                      <a:pt x="285" y="893"/>
                      <a:pt x="523" y="893"/>
                    </a:cubicBezTo>
                    <a:cubicBezTo>
                      <a:pt x="537" y="893"/>
                      <a:pt x="552" y="890"/>
                      <a:pt x="566" y="883"/>
                    </a:cubicBezTo>
                    <a:cubicBezTo>
                      <a:pt x="782" y="785"/>
                      <a:pt x="388" y="56"/>
                      <a:pt x="388" y="56"/>
                    </a:cubicBezTo>
                    <a:cubicBezTo>
                      <a:pt x="332" y="17"/>
                      <a:pt x="287" y="0"/>
                      <a:pt x="25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36"/>
              <p:cNvSpPr/>
              <p:nvPr/>
            </p:nvSpPr>
            <p:spPr>
              <a:xfrm>
                <a:off x="6611118" y="1347116"/>
                <a:ext cx="42461" cy="482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2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89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36"/>
              <p:cNvSpPr/>
              <p:nvPr/>
            </p:nvSpPr>
            <p:spPr>
              <a:xfrm>
                <a:off x="6618150" y="1432795"/>
                <a:ext cx="58850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735" extrusionOk="0">
                    <a:moveTo>
                      <a:pt x="374" y="0"/>
                    </a:moveTo>
                    <a:cubicBezTo>
                      <a:pt x="1" y="0"/>
                      <a:pt x="572" y="734"/>
                      <a:pt x="846" y="734"/>
                    </a:cubicBezTo>
                    <a:cubicBezTo>
                      <a:pt x="879" y="734"/>
                      <a:pt x="908" y="723"/>
                      <a:pt x="930" y="699"/>
                    </a:cubicBezTo>
                    <a:cubicBezTo>
                      <a:pt x="1088" y="522"/>
                      <a:pt x="457" y="10"/>
                      <a:pt x="457" y="10"/>
                    </a:cubicBezTo>
                    <a:cubicBezTo>
                      <a:pt x="425" y="3"/>
                      <a:pt x="397" y="0"/>
                      <a:pt x="3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36"/>
              <p:cNvSpPr/>
              <p:nvPr/>
            </p:nvSpPr>
            <p:spPr>
              <a:xfrm>
                <a:off x="6692849" y="1482288"/>
                <a:ext cx="67288" cy="26775"/>
              </a:xfrm>
              <a:custGeom>
                <a:avLst/>
                <a:gdLst/>
                <a:ahLst/>
                <a:cxnLst/>
                <a:rect l="l" t="t" r="r" b="b"/>
                <a:pathLst>
                  <a:path w="1244" h="495" extrusionOk="0">
                    <a:moveTo>
                      <a:pt x="455" y="1"/>
                    </a:moveTo>
                    <a:lnTo>
                      <a:pt x="455" y="1"/>
                    </a:lnTo>
                    <a:cubicBezTo>
                      <a:pt x="1" y="142"/>
                      <a:pt x="693" y="495"/>
                      <a:pt x="1025" y="495"/>
                    </a:cubicBezTo>
                    <a:cubicBezTo>
                      <a:pt x="1110" y="495"/>
                      <a:pt x="1172" y="471"/>
                      <a:pt x="1184" y="415"/>
                    </a:cubicBezTo>
                    <a:cubicBezTo>
                      <a:pt x="1243" y="158"/>
                      <a:pt x="455" y="1"/>
                      <a:pt x="45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517;p36"/>
              <p:cNvSpPr/>
              <p:nvPr/>
            </p:nvSpPr>
            <p:spPr>
              <a:xfrm>
                <a:off x="6864315" y="1457893"/>
                <a:ext cx="60851" cy="18715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46" extrusionOk="0">
                    <a:moveTo>
                      <a:pt x="701" y="1"/>
                    </a:moveTo>
                    <a:cubicBezTo>
                      <a:pt x="492" y="1"/>
                      <a:pt x="280" y="38"/>
                      <a:pt x="280" y="38"/>
                    </a:cubicBezTo>
                    <a:cubicBezTo>
                      <a:pt x="0" y="239"/>
                      <a:pt x="318" y="346"/>
                      <a:pt x="637" y="346"/>
                    </a:cubicBezTo>
                    <a:cubicBezTo>
                      <a:pt x="880" y="346"/>
                      <a:pt x="1125" y="284"/>
                      <a:pt x="1108" y="156"/>
                    </a:cubicBezTo>
                    <a:cubicBezTo>
                      <a:pt x="1089" y="33"/>
                      <a:pt x="896" y="1"/>
                      <a:pt x="70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518;p36"/>
              <p:cNvSpPr/>
              <p:nvPr/>
            </p:nvSpPr>
            <p:spPr>
              <a:xfrm>
                <a:off x="6681111" y="1375243"/>
                <a:ext cx="58742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735" extrusionOk="0">
                    <a:moveTo>
                      <a:pt x="372" y="0"/>
                    </a:moveTo>
                    <a:cubicBezTo>
                      <a:pt x="1" y="0"/>
                      <a:pt x="586" y="734"/>
                      <a:pt x="849" y="734"/>
                    </a:cubicBezTo>
                    <a:cubicBezTo>
                      <a:pt x="881" y="734"/>
                      <a:pt x="908" y="723"/>
                      <a:pt x="928" y="699"/>
                    </a:cubicBezTo>
                    <a:cubicBezTo>
                      <a:pt x="1086" y="502"/>
                      <a:pt x="456" y="10"/>
                      <a:pt x="456" y="10"/>
                    </a:cubicBezTo>
                    <a:cubicBezTo>
                      <a:pt x="424" y="3"/>
                      <a:pt x="396" y="0"/>
                      <a:pt x="3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9" name="Google Shape;519;p36"/>
            <p:cNvGrpSpPr/>
            <p:nvPr/>
          </p:nvGrpSpPr>
          <p:grpSpPr>
            <a:xfrm>
              <a:off x="468316" y="402231"/>
              <a:ext cx="684280" cy="566153"/>
              <a:chOff x="7558775" y="805000"/>
              <a:chExt cx="862247" cy="713399"/>
            </a:xfrm>
          </p:grpSpPr>
          <p:sp>
            <p:nvSpPr>
              <p:cNvPr id="520" name="Google Shape;520;p36"/>
              <p:cNvSpPr/>
              <p:nvPr/>
            </p:nvSpPr>
            <p:spPr>
              <a:xfrm>
                <a:off x="7558775" y="805000"/>
                <a:ext cx="861539" cy="713399"/>
              </a:xfrm>
              <a:custGeom>
                <a:avLst/>
                <a:gdLst/>
                <a:ahLst/>
                <a:cxnLst/>
                <a:rect l="l" t="t" r="r" b="b"/>
                <a:pathLst>
                  <a:path w="23920" h="19807" extrusionOk="0">
                    <a:moveTo>
                      <a:pt x="6252" y="0"/>
                    </a:moveTo>
                    <a:cubicBezTo>
                      <a:pt x="6112" y="0"/>
                      <a:pt x="5973" y="14"/>
                      <a:pt x="5833" y="44"/>
                    </a:cubicBezTo>
                    <a:cubicBezTo>
                      <a:pt x="4000" y="438"/>
                      <a:pt x="6601" y="3669"/>
                      <a:pt x="6601" y="3669"/>
                    </a:cubicBezTo>
                    <a:cubicBezTo>
                      <a:pt x="6601" y="3669"/>
                      <a:pt x="4590" y="1565"/>
                      <a:pt x="3213" y="1565"/>
                    </a:cubicBezTo>
                    <a:cubicBezTo>
                      <a:pt x="2910" y="1565"/>
                      <a:pt x="2638" y="1667"/>
                      <a:pt x="2424" y="1916"/>
                    </a:cubicBezTo>
                    <a:cubicBezTo>
                      <a:pt x="1163" y="3354"/>
                      <a:pt x="4592" y="5837"/>
                      <a:pt x="4592" y="5837"/>
                    </a:cubicBezTo>
                    <a:cubicBezTo>
                      <a:pt x="4592" y="5837"/>
                      <a:pt x="2636" y="4760"/>
                      <a:pt x="1416" y="4760"/>
                    </a:cubicBezTo>
                    <a:cubicBezTo>
                      <a:pt x="953" y="4760"/>
                      <a:pt x="596" y="4916"/>
                      <a:pt x="493" y="5344"/>
                    </a:cubicBezTo>
                    <a:cubicBezTo>
                      <a:pt x="1" y="7393"/>
                      <a:pt x="4119" y="10624"/>
                      <a:pt x="7961" y="11629"/>
                    </a:cubicBezTo>
                    <a:cubicBezTo>
                      <a:pt x="7961" y="11629"/>
                      <a:pt x="5401" y="13430"/>
                      <a:pt x="2896" y="13430"/>
                    </a:cubicBezTo>
                    <a:cubicBezTo>
                      <a:pt x="2436" y="13430"/>
                      <a:pt x="1978" y="13369"/>
                      <a:pt x="1538" y="13225"/>
                    </a:cubicBezTo>
                    <a:lnTo>
                      <a:pt x="1538" y="13225"/>
                    </a:lnTo>
                    <a:cubicBezTo>
                      <a:pt x="1538" y="13226"/>
                      <a:pt x="2025" y="19807"/>
                      <a:pt x="11322" y="19807"/>
                    </a:cubicBezTo>
                    <a:cubicBezTo>
                      <a:pt x="11377" y="19807"/>
                      <a:pt x="11432" y="19806"/>
                      <a:pt x="11488" y="19806"/>
                    </a:cubicBezTo>
                    <a:cubicBezTo>
                      <a:pt x="22029" y="19727"/>
                      <a:pt x="23920" y="1758"/>
                      <a:pt x="18482" y="1108"/>
                    </a:cubicBezTo>
                    <a:cubicBezTo>
                      <a:pt x="18193" y="1074"/>
                      <a:pt x="17922" y="1058"/>
                      <a:pt x="17669" y="1058"/>
                    </a:cubicBezTo>
                    <a:cubicBezTo>
                      <a:pt x="13957" y="1058"/>
                      <a:pt x="13821" y="4556"/>
                      <a:pt x="12512" y="7433"/>
                    </a:cubicBezTo>
                    <a:cubicBezTo>
                      <a:pt x="12512" y="7433"/>
                      <a:pt x="9438" y="0"/>
                      <a:pt x="62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" name="Google Shape;521;p36"/>
              <p:cNvSpPr/>
              <p:nvPr/>
            </p:nvSpPr>
            <p:spPr>
              <a:xfrm>
                <a:off x="8020052" y="1100380"/>
                <a:ext cx="273625" cy="163952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4552" extrusionOk="0">
                    <a:moveTo>
                      <a:pt x="2207" y="729"/>
                    </a:moveTo>
                    <a:lnTo>
                      <a:pt x="2207" y="729"/>
                    </a:lnTo>
                    <a:cubicBezTo>
                      <a:pt x="2207" y="729"/>
                      <a:pt x="2172" y="778"/>
                      <a:pt x="2124" y="861"/>
                    </a:cubicBezTo>
                    <a:lnTo>
                      <a:pt x="2124" y="861"/>
                    </a:lnTo>
                    <a:cubicBezTo>
                      <a:pt x="2176" y="781"/>
                      <a:pt x="2207" y="729"/>
                      <a:pt x="2207" y="729"/>
                    </a:cubicBezTo>
                    <a:close/>
                    <a:moveTo>
                      <a:pt x="907" y="0"/>
                    </a:moveTo>
                    <a:lnTo>
                      <a:pt x="907" y="0"/>
                    </a:lnTo>
                    <a:cubicBezTo>
                      <a:pt x="907" y="0"/>
                      <a:pt x="1" y="237"/>
                      <a:pt x="237" y="1497"/>
                    </a:cubicBezTo>
                    <a:cubicBezTo>
                      <a:pt x="344" y="2066"/>
                      <a:pt x="618" y="2222"/>
                      <a:pt x="888" y="2222"/>
                    </a:cubicBezTo>
                    <a:cubicBezTo>
                      <a:pt x="1216" y="2222"/>
                      <a:pt x="1537" y="1990"/>
                      <a:pt x="1537" y="1990"/>
                    </a:cubicBezTo>
                    <a:lnTo>
                      <a:pt x="1537" y="1990"/>
                    </a:lnTo>
                    <a:cubicBezTo>
                      <a:pt x="1537" y="1990"/>
                      <a:pt x="947" y="2601"/>
                      <a:pt x="1971" y="3054"/>
                    </a:cubicBezTo>
                    <a:cubicBezTo>
                      <a:pt x="2156" y="3132"/>
                      <a:pt x="2332" y="3164"/>
                      <a:pt x="2497" y="3164"/>
                    </a:cubicBezTo>
                    <a:cubicBezTo>
                      <a:pt x="3247" y="3164"/>
                      <a:pt x="3764" y="2503"/>
                      <a:pt x="3764" y="2502"/>
                    </a:cubicBezTo>
                    <a:lnTo>
                      <a:pt x="3764" y="2502"/>
                    </a:lnTo>
                    <a:cubicBezTo>
                      <a:pt x="3764" y="2503"/>
                      <a:pt x="2937" y="3960"/>
                      <a:pt x="4118" y="4256"/>
                    </a:cubicBezTo>
                    <a:cubicBezTo>
                      <a:pt x="4263" y="4292"/>
                      <a:pt x="4396" y="4308"/>
                      <a:pt x="4519" y="4308"/>
                    </a:cubicBezTo>
                    <a:cubicBezTo>
                      <a:pt x="5147" y="4308"/>
                      <a:pt x="5506" y="3895"/>
                      <a:pt x="5661" y="3655"/>
                    </a:cubicBezTo>
                    <a:lnTo>
                      <a:pt x="5661" y="3655"/>
                    </a:lnTo>
                    <a:cubicBezTo>
                      <a:pt x="5587" y="3860"/>
                      <a:pt x="5595" y="4216"/>
                      <a:pt x="6306" y="4492"/>
                    </a:cubicBezTo>
                    <a:cubicBezTo>
                      <a:pt x="6411" y="4533"/>
                      <a:pt x="6508" y="4552"/>
                      <a:pt x="6598" y="4552"/>
                    </a:cubicBezTo>
                    <a:cubicBezTo>
                      <a:pt x="7416" y="4552"/>
                      <a:pt x="7597" y="2992"/>
                      <a:pt x="7153" y="2423"/>
                    </a:cubicBezTo>
                    <a:lnTo>
                      <a:pt x="7153" y="2423"/>
                    </a:lnTo>
                    <a:cubicBezTo>
                      <a:pt x="7153" y="2424"/>
                      <a:pt x="7251" y="3684"/>
                      <a:pt x="6463" y="3960"/>
                    </a:cubicBezTo>
                    <a:cubicBezTo>
                      <a:pt x="6410" y="3980"/>
                      <a:pt x="6361" y="3990"/>
                      <a:pt x="6317" y="3990"/>
                    </a:cubicBezTo>
                    <a:cubicBezTo>
                      <a:pt x="5709" y="3990"/>
                      <a:pt x="5931" y="2227"/>
                      <a:pt x="5931" y="2226"/>
                    </a:cubicBezTo>
                    <a:lnTo>
                      <a:pt x="5931" y="2226"/>
                    </a:lnTo>
                    <a:cubicBezTo>
                      <a:pt x="5931" y="2227"/>
                      <a:pt x="5633" y="3602"/>
                      <a:pt x="4839" y="3602"/>
                    </a:cubicBezTo>
                    <a:cubicBezTo>
                      <a:pt x="4767" y="3602"/>
                      <a:pt x="4691" y="3591"/>
                      <a:pt x="4611" y="3566"/>
                    </a:cubicBezTo>
                    <a:cubicBezTo>
                      <a:pt x="3626" y="3290"/>
                      <a:pt x="4118" y="1400"/>
                      <a:pt x="4118" y="1399"/>
                    </a:cubicBezTo>
                    <a:lnTo>
                      <a:pt x="4118" y="1399"/>
                    </a:lnTo>
                    <a:cubicBezTo>
                      <a:pt x="4118" y="1399"/>
                      <a:pt x="3548" y="2627"/>
                      <a:pt x="2735" y="2627"/>
                    </a:cubicBezTo>
                    <a:cubicBezTo>
                      <a:pt x="2604" y="2627"/>
                      <a:pt x="2467" y="2596"/>
                      <a:pt x="2326" y="2522"/>
                    </a:cubicBezTo>
                    <a:cubicBezTo>
                      <a:pt x="1503" y="2095"/>
                      <a:pt x="1925" y="1198"/>
                      <a:pt x="2124" y="861"/>
                    </a:cubicBezTo>
                    <a:lnTo>
                      <a:pt x="2124" y="861"/>
                    </a:lnTo>
                    <a:cubicBezTo>
                      <a:pt x="1948" y="1124"/>
                      <a:pt x="1530" y="1693"/>
                      <a:pt x="1187" y="1693"/>
                    </a:cubicBezTo>
                    <a:cubicBezTo>
                      <a:pt x="1084" y="1693"/>
                      <a:pt x="988" y="1642"/>
                      <a:pt x="907" y="1517"/>
                    </a:cubicBezTo>
                    <a:cubicBezTo>
                      <a:pt x="493" y="867"/>
                      <a:pt x="907" y="0"/>
                      <a:pt x="9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" name="Google Shape;522;p36"/>
              <p:cNvSpPr/>
              <p:nvPr/>
            </p:nvSpPr>
            <p:spPr>
              <a:xfrm>
                <a:off x="7939373" y="1202958"/>
                <a:ext cx="234762" cy="243514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6761" extrusionOk="0">
                    <a:moveTo>
                      <a:pt x="2418" y="1250"/>
                    </a:moveTo>
                    <a:cubicBezTo>
                      <a:pt x="2418" y="1250"/>
                      <a:pt x="2380" y="1273"/>
                      <a:pt x="2319" y="1314"/>
                    </a:cubicBezTo>
                    <a:lnTo>
                      <a:pt x="2319" y="1314"/>
                    </a:lnTo>
                    <a:cubicBezTo>
                      <a:pt x="2381" y="1275"/>
                      <a:pt x="2418" y="1250"/>
                      <a:pt x="2418" y="1250"/>
                    </a:cubicBezTo>
                    <a:close/>
                    <a:moveTo>
                      <a:pt x="1392" y="1"/>
                    </a:moveTo>
                    <a:cubicBezTo>
                      <a:pt x="1123" y="1"/>
                      <a:pt x="478" y="109"/>
                      <a:pt x="231" y="1112"/>
                    </a:cubicBezTo>
                    <a:cubicBezTo>
                      <a:pt x="1" y="2048"/>
                      <a:pt x="653" y="2174"/>
                      <a:pt x="1022" y="2174"/>
                    </a:cubicBezTo>
                    <a:cubicBezTo>
                      <a:pt x="1158" y="2174"/>
                      <a:pt x="1255" y="2157"/>
                      <a:pt x="1255" y="2157"/>
                    </a:cubicBezTo>
                    <a:lnTo>
                      <a:pt x="1255" y="2157"/>
                    </a:lnTo>
                    <a:cubicBezTo>
                      <a:pt x="1255" y="2157"/>
                      <a:pt x="428" y="2452"/>
                      <a:pt x="1196" y="3319"/>
                    </a:cubicBezTo>
                    <a:cubicBezTo>
                      <a:pt x="1525" y="3673"/>
                      <a:pt x="1920" y="3776"/>
                      <a:pt x="2267" y="3776"/>
                    </a:cubicBezTo>
                    <a:cubicBezTo>
                      <a:pt x="2752" y="3776"/>
                      <a:pt x="3147" y="3575"/>
                      <a:pt x="3147" y="3575"/>
                    </a:cubicBezTo>
                    <a:lnTo>
                      <a:pt x="3147" y="3575"/>
                    </a:lnTo>
                    <a:cubicBezTo>
                      <a:pt x="3147" y="3575"/>
                      <a:pt x="1728" y="4600"/>
                      <a:pt x="2713" y="5368"/>
                    </a:cubicBezTo>
                    <a:cubicBezTo>
                      <a:pt x="3043" y="5620"/>
                      <a:pt x="3357" y="5705"/>
                      <a:pt x="3631" y="5705"/>
                    </a:cubicBezTo>
                    <a:cubicBezTo>
                      <a:pt x="3984" y="5705"/>
                      <a:pt x="4269" y="5565"/>
                      <a:pt x="4433" y="5460"/>
                    </a:cubicBezTo>
                    <a:lnTo>
                      <a:pt x="4433" y="5460"/>
                    </a:lnTo>
                    <a:cubicBezTo>
                      <a:pt x="4276" y="5619"/>
                      <a:pt x="4125" y="5958"/>
                      <a:pt x="4684" y="6531"/>
                    </a:cubicBezTo>
                    <a:cubicBezTo>
                      <a:pt x="4845" y="6692"/>
                      <a:pt x="5014" y="6760"/>
                      <a:pt x="5181" y="6760"/>
                    </a:cubicBezTo>
                    <a:cubicBezTo>
                      <a:pt x="5871" y="6760"/>
                      <a:pt x="6517" y="5589"/>
                      <a:pt x="6358" y="4954"/>
                    </a:cubicBezTo>
                    <a:lnTo>
                      <a:pt x="6358" y="4954"/>
                    </a:lnTo>
                    <a:cubicBezTo>
                      <a:pt x="6358" y="4955"/>
                      <a:pt x="5933" y="6101"/>
                      <a:pt x="5136" y="6101"/>
                    </a:cubicBezTo>
                    <a:cubicBezTo>
                      <a:pt x="5111" y="6101"/>
                      <a:pt x="5085" y="6100"/>
                      <a:pt x="5058" y="6097"/>
                    </a:cubicBezTo>
                    <a:cubicBezTo>
                      <a:pt x="4191" y="6038"/>
                      <a:pt x="5294" y="4246"/>
                      <a:pt x="5295" y="4245"/>
                    </a:cubicBezTo>
                    <a:lnTo>
                      <a:pt x="5295" y="4245"/>
                    </a:lnTo>
                    <a:cubicBezTo>
                      <a:pt x="5294" y="4246"/>
                      <a:pt x="4639" y="5128"/>
                      <a:pt x="3963" y="5128"/>
                    </a:cubicBezTo>
                    <a:cubicBezTo>
                      <a:pt x="3794" y="5128"/>
                      <a:pt x="3624" y="5073"/>
                      <a:pt x="3462" y="4935"/>
                    </a:cubicBezTo>
                    <a:cubicBezTo>
                      <a:pt x="2654" y="4245"/>
                      <a:pt x="3935" y="2689"/>
                      <a:pt x="3935" y="2689"/>
                    </a:cubicBezTo>
                    <a:lnTo>
                      <a:pt x="3935" y="2689"/>
                    </a:lnTo>
                    <a:cubicBezTo>
                      <a:pt x="3935" y="2689"/>
                      <a:pt x="3189" y="3331"/>
                      <a:pt x="2494" y="3331"/>
                    </a:cubicBezTo>
                    <a:cubicBezTo>
                      <a:pt x="2230" y="3331"/>
                      <a:pt x="1974" y="3239"/>
                      <a:pt x="1768" y="2984"/>
                    </a:cubicBezTo>
                    <a:cubicBezTo>
                      <a:pt x="1160" y="2212"/>
                      <a:pt x="2017" y="1523"/>
                      <a:pt x="2319" y="1314"/>
                    </a:cubicBezTo>
                    <a:lnTo>
                      <a:pt x="2319" y="1314"/>
                    </a:lnTo>
                    <a:cubicBezTo>
                      <a:pt x="2103" y="1450"/>
                      <a:pt x="1581" y="1753"/>
                      <a:pt x="1222" y="1753"/>
                    </a:cubicBezTo>
                    <a:cubicBezTo>
                      <a:pt x="1037" y="1753"/>
                      <a:pt x="895" y="1672"/>
                      <a:pt x="861" y="1447"/>
                    </a:cubicBezTo>
                    <a:cubicBezTo>
                      <a:pt x="743" y="639"/>
                      <a:pt x="1512" y="9"/>
                      <a:pt x="1512" y="9"/>
                    </a:cubicBezTo>
                    <a:cubicBezTo>
                      <a:pt x="1512" y="9"/>
                      <a:pt x="1466" y="1"/>
                      <a:pt x="13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" name="Google Shape;523;p36"/>
              <p:cNvSpPr/>
              <p:nvPr/>
            </p:nvSpPr>
            <p:spPr>
              <a:xfrm>
                <a:off x="7796527" y="1263720"/>
                <a:ext cx="173172" cy="251222"/>
              </a:xfrm>
              <a:custGeom>
                <a:avLst/>
                <a:gdLst/>
                <a:ahLst/>
                <a:cxnLst/>
                <a:rect l="l" t="t" r="r" b="b"/>
                <a:pathLst>
                  <a:path w="4808" h="6975" extrusionOk="0">
                    <a:moveTo>
                      <a:pt x="2502" y="1376"/>
                    </a:moveTo>
                    <a:cubicBezTo>
                      <a:pt x="2502" y="1376"/>
                      <a:pt x="2456" y="1390"/>
                      <a:pt x="2382" y="1419"/>
                    </a:cubicBezTo>
                    <a:lnTo>
                      <a:pt x="2382" y="1419"/>
                    </a:lnTo>
                    <a:cubicBezTo>
                      <a:pt x="2457" y="1393"/>
                      <a:pt x="2502" y="1376"/>
                      <a:pt x="2502" y="1376"/>
                    </a:cubicBezTo>
                    <a:close/>
                    <a:moveTo>
                      <a:pt x="1776" y="0"/>
                    </a:moveTo>
                    <a:cubicBezTo>
                      <a:pt x="1487" y="0"/>
                      <a:pt x="1043" y="130"/>
                      <a:pt x="650" y="785"/>
                    </a:cubicBezTo>
                    <a:cubicBezTo>
                      <a:pt x="0" y="1888"/>
                      <a:pt x="1222" y="1947"/>
                      <a:pt x="1222" y="1947"/>
                    </a:cubicBezTo>
                    <a:cubicBezTo>
                      <a:pt x="1222" y="1947"/>
                      <a:pt x="414" y="2046"/>
                      <a:pt x="828" y="2992"/>
                    </a:cubicBezTo>
                    <a:cubicBezTo>
                      <a:pt x="1094" y="3573"/>
                      <a:pt x="1645" y="3685"/>
                      <a:pt x="2029" y="3685"/>
                    </a:cubicBezTo>
                    <a:cubicBezTo>
                      <a:pt x="2268" y="3685"/>
                      <a:pt x="2443" y="3642"/>
                      <a:pt x="2443" y="3642"/>
                    </a:cubicBezTo>
                    <a:lnTo>
                      <a:pt x="2443" y="3642"/>
                    </a:lnTo>
                    <a:cubicBezTo>
                      <a:pt x="2443" y="3642"/>
                      <a:pt x="907" y="4272"/>
                      <a:pt x="1537" y="5179"/>
                    </a:cubicBezTo>
                    <a:cubicBezTo>
                      <a:pt x="1827" y="5595"/>
                      <a:pt x="2192" y="5708"/>
                      <a:pt x="2502" y="5708"/>
                    </a:cubicBezTo>
                    <a:cubicBezTo>
                      <a:pt x="2699" y="5708"/>
                      <a:pt x="2874" y="5662"/>
                      <a:pt x="2993" y="5620"/>
                    </a:cubicBezTo>
                    <a:lnTo>
                      <a:pt x="2993" y="5620"/>
                    </a:lnTo>
                    <a:cubicBezTo>
                      <a:pt x="2808" y="5731"/>
                      <a:pt x="2568" y="6005"/>
                      <a:pt x="2877" y="6637"/>
                    </a:cubicBezTo>
                    <a:cubicBezTo>
                      <a:pt x="2997" y="6877"/>
                      <a:pt x="3177" y="6975"/>
                      <a:pt x="3379" y="6975"/>
                    </a:cubicBezTo>
                    <a:cubicBezTo>
                      <a:pt x="3974" y="6975"/>
                      <a:pt x="4764" y="6131"/>
                      <a:pt x="4808" y="5573"/>
                    </a:cubicBezTo>
                    <a:lnTo>
                      <a:pt x="4808" y="5573"/>
                    </a:lnTo>
                    <a:cubicBezTo>
                      <a:pt x="4808" y="5573"/>
                      <a:pt x="4208" y="6377"/>
                      <a:pt x="3560" y="6377"/>
                    </a:cubicBezTo>
                    <a:cubicBezTo>
                      <a:pt x="3484" y="6377"/>
                      <a:pt x="3407" y="6366"/>
                      <a:pt x="3330" y="6341"/>
                    </a:cubicBezTo>
                    <a:cubicBezTo>
                      <a:pt x="2601" y="6085"/>
                      <a:pt x="4098" y="4706"/>
                      <a:pt x="4098" y="4706"/>
                    </a:cubicBezTo>
                    <a:lnTo>
                      <a:pt x="4098" y="4706"/>
                    </a:lnTo>
                    <a:cubicBezTo>
                      <a:pt x="4098" y="4706"/>
                      <a:pt x="3422" y="5249"/>
                      <a:pt x="2860" y="5249"/>
                    </a:cubicBezTo>
                    <a:cubicBezTo>
                      <a:pt x="2643" y="5249"/>
                      <a:pt x="2443" y="5167"/>
                      <a:pt x="2305" y="4942"/>
                    </a:cubicBezTo>
                    <a:cubicBezTo>
                      <a:pt x="1813" y="4154"/>
                      <a:pt x="3389" y="2992"/>
                      <a:pt x="3389" y="2992"/>
                    </a:cubicBezTo>
                    <a:lnTo>
                      <a:pt x="3389" y="2992"/>
                    </a:lnTo>
                    <a:cubicBezTo>
                      <a:pt x="3389" y="2992"/>
                      <a:pt x="2771" y="3312"/>
                      <a:pt x="2219" y="3312"/>
                    </a:cubicBezTo>
                    <a:cubicBezTo>
                      <a:pt x="1884" y="3312"/>
                      <a:pt x="1573" y="3194"/>
                      <a:pt x="1439" y="2814"/>
                    </a:cubicBezTo>
                    <a:cubicBezTo>
                      <a:pt x="1131" y="1990"/>
                      <a:pt x="2045" y="1550"/>
                      <a:pt x="2382" y="1419"/>
                    </a:cubicBezTo>
                    <a:lnTo>
                      <a:pt x="2382" y="1419"/>
                    </a:lnTo>
                    <a:cubicBezTo>
                      <a:pt x="2191" y="1483"/>
                      <a:pt x="1810" y="1597"/>
                      <a:pt x="1511" y="1597"/>
                    </a:cubicBezTo>
                    <a:cubicBezTo>
                      <a:pt x="1248" y="1597"/>
                      <a:pt x="1050" y="1509"/>
                      <a:pt x="1104" y="1218"/>
                    </a:cubicBezTo>
                    <a:cubicBezTo>
                      <a:pt x="1241" y="470"/>
                      <a:pt x="2089" y="56"/>
                      <a:pt x="2089" y="56"/>
                    </a:cubicBezTo>
                    <a:cubicBezTo>
                      <a:pt x="2089" y="56"/>
                      <a:pt x="1965" y="0"/>
                      <a:pt x="177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" name="Google Shape;524;p36"/>
              <p:cNvSpPr/>
              <p:nvPr/>
            </p:nvSpPr>
            <p:spPr>
              <a:xfrm>
                <a:off x="8161637" y="887480"/>
                <a:ext cx="99012" cy="9173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2547" extrusionOk="0">
                    <a:moveTo>
                      <a:pt x="2296" y="0"/>
                    </a:moveTo>
                    <a:lnTo>
                      <a:pt x="1724" y="158"/>
                    </a:lnTo>
                    <a:cubicBezTo>
                      <a:pt x="1724" y="158"/>
                      <a:pt x="2197" y="1636"/>
                      <a:pt x="1527" y="1951"/>
                    </a:cubicBezTo>
                    <a:cubicBezTo>
                      <a:pt x="1465" y="1979"/>
                      <a:pt x="1407" y="1992"/>
                      <a:pt x="1353" y="1992"/>
                    </a:cubicBezTo>
                    <a:cubicBezTo>
                      <a:pt x="721" y="1992"/>
                      <a:pt x="621" y="237"/>
                      <a:pt x="621" y="237"/>
                    </a:cubicBezTo>
                    <a:lnTo>
                      <a:pt x="207" y="276"/>
                    </a:lnTo>
                    <a:cubicBezTo>
                      <a:pt x="207" y="276"/>
                      <a:pt x="1" y="2546"/>
                      <a:pt x="1419" y="2546"/>
                    </a:cubicBezTo>
                    <a:cubicBezTo>
                      <a:pt x="1454" y="2546"/>
                      <a:pt x="1490" y="2545"/>
                      <a:pt x="1527" y="2542"/>
                    </a:cubicBezTo>
                    <a:cubicBezTo>
                      <a:pt x="2749" y="2443"/>
                      <a:pt x="2296" y="0"/>
                      <a:pt x="22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" name="Google Shape;525;p36"/>
              <p:cNvSpPr/>
              <p:nvPr/>
            </p:nvSpPr>
            <p:spPr>
              <a:xfrm>
                <a:off x="8278174" y="933575"/>
                <a:ext cx="142849" cy="80253"/>
              </a:xfrm>
              <a:custGeom>
                <a:avLst/>
                <a:gdLst/>
                <a:ahLst/>
                <a:cxnLst/>
                <a:rect l="l" t="t" r="r" b="b"/>
                <a:pathLst>
                  <a:path w="3074" h="2228" extrusionOk="0">
                    <a:moveTo>
                      <a:pt x="0" y="1"/>
                    </a:moveTo>
                    <a:cubicBezTo>
                      <a:pt x="118" y="316"/>
                      <a:pt x="414" y="2227"/>
                      <a:pt x="414" y="2227"/>
                    </a:cubicBezTo>
                    <a:lnTo>
                      <a:pt x="307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" name="Google Shape;526;p36"/>
              <p:cNvSpPr/>
              <p:nvPr/>
            </p:nvSpPr>
            <p:spPr>
              <a:xfrm>
                <a:off x="8125800" y="958435"/>
                <a:ext cx="60365" cy="59645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1656" extrusionOk="0">
                    <a:moveTo>
                      <a:pt x="828" y="0"/>
                    </a:moveTo>
                    <a:cubicBezTo>
                      <a:pt x="375" y="0"/>
                      <a:pt x="0" y="375"/>
                      <a:pt x="0" y="828"/>
                    </a:cubicBezTo>
                    <a:cubicBezTo>
                      <a:pt x="0" y="1281"/>
                      <a:pt x="375" y="1656"/>
                      <a:pt x="828" y="1656"/>
                    </a:cubicBezTo>
                    <a:cubicBezTo>
                      <a:pt x="1301" y="1656"/>
                      <a:pt x="1675" y="1281"/>
                      <a:pt x="1675" y="828"/>
                    </a:cubicBezTo>
                    <a:cubicBezTo>
                      <a:pt x="1675" y="375"/>
                      <a:pt x="1301" y="0"/>
                      <a:pt x="8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27" name="Google Shape;527;p36"/>
            <p:cNvSpPr/>
            <p:nvPr/>
          </p:nvSpPr>
          <p:spPr>
            <a:xfrm>
              <a:off x="7571588" y="526075"/>
              <a:ext cx="363050" cy="704450"/>
            </a:xfrm>
            <a:custGeom>
              <a:avLst/>
              <a:gdLst/>
              <a:ahLst/>
              <a:cxnLst/>
              <a:rect l="l" t="t" r="r" b="b"/>
              <a:pathLst>
                <a:path w="14522" h="28178" extrusionOk="0">
                  <a:moveTo>
                    <a:pt x="1517" y="0"/>
                  </a:moveTo>
                  <a:cubicBezTo>
                    <a:pt x="1150" y="0"/>
                    <a:pt x="769" y="119"/>
                    <a:pt x="493" y="343"/>
                  </a:cubicBezTo>
                  <a:cubicBezTo>
                    <a:pt x="139" y="658"/>
                    <a:pt x="1" y="1131"/>
                    <a:pt x="60" y="1584"/>
                  </a:cubicBezTo>
                  <a:cubicBezTo>
                    <a:pt x="119" y="2116"/>
                    <a:pt x="414" y="2589"/>
                    <a:pt x="749" y="3003"/>
                  </a:cubicBezTo>
                  <a:cubicBezTo>
                    <a:pt x="1084" y="3436"/>
                    <a:pt x="1478" y="3830"/>
                    <a:pt x="1872" y="4205"/>
                  </a:cubicBezTo>
                  <a:cubicBezTo>
                    <a:pt x="2680" y="4953"/>
                    <a:pt x="3587" y="5584"/>
                    <a:pt x="4552" y="6096"/>
                  </a:cubicBezTo>
                  <a:cubicBezTo>
                    <a:pt x="4769" y="6510"/>
                    <a:pt x="4985" y="6923"/>
                    <a:pt x="5202" y="7337"/>
                  </a:cubicBezTo>
                  <a:cubicBezTo>
                    <a:pt x="5655" y="8283"/>
                    <a:pt x="6089" y="9229"/>
                    <a:pt x="6463" y="10194"/>
                  </a:cubicBezTo>
                  <a:cubicBezTo>
                    <a:pt x="5872" y="9583"/>
                    <a:pt x="5419" y="8835"/>
                    <a:pt x="4887" y="8165"/>
                  </a:cubicBezTo>
                  <a:cubicBezTo>
                    <a:pt x="4355" y="7495"/>
                    <a:pt x="3724" y="6884"/>
                    <a:pt x="2917" y="6589"/>
                  </a:cubicBezTo>
                  <a:cubicBezTo>
                    <a:pt x="2674" y="6497"/>
                    <a:pt x="2382" y="6440"/>
                    <a:pt x="2094" y="6440"/>
                  </a:cubicBezTo>
                  <a:cubicBezTo>
                    <a:pt x="1518" y="6440"/>
                    <a:pt x="953" y="6667"/>
                    <a:pt x="808" y="7298"/>
                  </a:cubicBezTo>
                  <a:cubicBezTo>
                    <a:pt x="572" y="8283"/>
                    <a:pt x="1695" y="8815"/>
                    <a:pt x="2424" y="9091"/>
                  </a:cubicBezTo>
                  <a:cubicBezTo>
                    <a:pt x="3370" y="9445"/>
                    <a:pt x="4394" y="9623"/>
                    <a:pt x="5399" y="9662"/>
                  </a:cubicBezTo>
                  <a:cubicBezTo>
                    <a:pt x="5411" y="9668"/>
                    <a:pt x="5422" y="9670"/>
                    <a:pt x="5434" y="9670"/>
                  </a:cubicBezTo>
                  <a:cubicBezTo>
                    <a:pt x="5462" y="9670"/>
                    <a:pt x="5490" y="9656"/>
                    <a:pt x="5517" y="9642"/>
                  </a:cubicBezTo>
                  <a:cubicBezTo>
                    <a:pt x="5892" y="10155"/>
                    <a:pt x="6286" y="10647"/>
                    <a:pt x="6778" y="11022"/>
                  </a:cubicBezTo>
                  <a:cubicBezTo>
                    <a:pt x="7054" y="11770"/>
                    <a:pt x="7310" y="12539"/>
                    <a:pt x="7547" y="13287"/>
                  </a:cubicBezTo>
                  <a:cubicBezTo>
                    <a:pt x="7409" y="13150"/>
                    <a:pt x="7251" y="12992"/>
                    <a:pt x="7113" y="12854"/>
                  </a:cubicBezTo>
                  <a:cubicBezTo>
                    <a:pt x="7094" y="12775"/>
                    <a:pt x="7035" y="12696"/>
                    <a:pt x="6936" y="12677"/>
                  </a:cubicBezTo>
                  <a:cubicBezTo>
                    <a:pt x="6424" y="12164"/>
                    <a:pt x="5892" y="11672"/>
                    <a:pt x="5281" y="11258"/>
                  </a:cubicBezTo>
                  <a:cubicBezTo>
                    <a:pt x="4564" y="10799"/>
                    <a:pt x="3710" y="10425"/>
                    <a:pt x="2847" y="10425"/>
                  </a:cubicBezTo>
                  <a:cubicBezTo>
                    <a:pt x="2785" y="10425"/>
                    <a:pt x="2723" y="10427"/>
                    <a:pt x="2661" y="10431"/>
                  </a:cubicBezTo>
                  <a:cubicBezTo>
                    <a:pt x="2227" y="10470"/>
                    <a:pt x="1754" y="10608"/>
                    <a:pt x="1478" y="10963"/>
                  </a:cubicBezTo>
                  <a:cubicBezTo>
                    <a:pt x="1222" y="11298"/>
                    <a:pt x="1222" y="11731"/>
                    <a:pt x="1400" y="12105"/>
                  </a:cubicBezTo>
                  <a:cubicBezTo>
                    <a:pt x="1813" y="12992"/>
                    <a:pt x="3074" y="13169"/>
                    <a:pt x="3921" y="13287"/>
                  </a:cubicBezTo>
                  <a:cubicBezTo>
                    <a:pt x="4249" y="13328"/>
                    <a:pt x="4580" y="13347"/>
                    <a:pt x="4910" y="13347"/>
                  </a:cubicBezTo>
                  <a:cubicBezTo>
                    <a:pt x="5552" y="13347"/>
                    <a:pt x="6193" y="13273"/>
                    <a:pt x="6818" y="13130"/>
                  </a:cubicBezTo>
                  <a:cubicBezTo>
                    <a:pt x="7113" y="13425"/>
                    <a:pt x="7409" y="13741"/>
                    <a:pt x="7724" y="14036"/>
                  </a:cubicBezTo>
                  <a:cubicBezTo>
                    <a:pt x="7744" y="14056"/>
                    <a:pt x="7764" y="14076"/>
                    <a:pt x="7783" y="14076"/>
                  </a:cubicBezTo>
                  <a:cubicBezTo>
                    <a:pt x="8039" y="15021"/>
                    <a:pt x="8276" y="15967"/>
                    <a:pt x="8493" y="16913"/>
                  </a:cubicBezTo>
                  <a:cubicBezTo>
                    <a:pt x="8118" y="16617"/>
                    <a:pt x="7823" y="16263"/>
                    <a:pt x="7507" y="15908"/>
                  </a:cubicBezTo>
                  <a:cubicBezTo>
                    <a:pt x="7153" y="15494"/>
                    <a:pt x="6759" y="15100"/>
                    <a:pt x="6286" y="14805"/>
                  </a:cubicBezTo>
                  <a:cubicBezTo>
                    <a:pt x="5615" y="14385"/>
                    <a:pt x="4801" y="14109"/>
                    <a:pt x="4003" y="14109"/>
                  </a:cubicBezTo>
                  <a:cubicBezTo>
                    <a:pt x="3863" y="14109"/>
                    <a:pt x="3724" y="14117"/>
                    <a:pt x="3587" y="14135"/>
                  </a:cubicBezTo>
                  <a:cubicBezTo>
                    <a:pt x="3114" y="14194"/>
                    <a:pt x="2661" y="14411"/>
                    <a:pt x="2385" y="14805"/>
                  </a:cubicBezTo>
                  <a:cubicBezTo>
                    <a:pt x="2129" y="15159"/>
                    <a:pt x="2050" y="15612"/>
                    <a:pt x="2247" y="16006"/>
                  </a:cubicBezTo>
                  <a:cubicBezTo>
                    <a:pt x="2661" y="16854"/>
                    <a:pt x="3862" y="17070"/>
                    <a:pt x="4710" y="17149"/>
                  </a:cubicBezTo>
                  <a:cubicBezTo>
                    <a:pt x="4868" y="17162"/>
                    <a:pt x="5028" y="17168"/>
                    <a:pt x="5188" y="17168"/>
                  </a:cubicBezTo>
                  <a:cubicBezTo>
                    <a:pt x="6003" y="17168"/>
                    <a:pt x="6835" y="17012"/>
                    <a:pt x="7626" y="16814"/>
                  </a:cubicBezTo>
                  <a:cubicBezTo>
                    <a:pt x="7665" y="16795"/>
                    <a:pt x="7704" y="16775"/>
                    <a:pt x="7724" y="16755"/>
                  </a:cubicBezTo>
                  <a:cubicBezTo>
                    <a:pt x="7980" y="17011"/>
                    <a:pt x="8256" y="17267"/>
                    <a:pt x="8552" y="17464"/>
                  </a:cubicBezTo>
                  <a:cubicBezTo>
                    <a:pt x="8571" y="17484"/>
                    <a:pt x="8591" y="17484"/>
                    <a:pt x="8611" y="17484"/>
                  </a:cubicBezTo>
                  <a:cubicBezTo>
                    <a:pt x="8808" y="18489"/>
                    <a:pt x="8985" y="19514"/>
                    <a:pt x="9143" y="20518"/>
                  </a:cubicBezTo>
                  <a:cubicBezTo>
                    <a:pt x="9084" y="20459"/>
                    <a:pt x="9025" y="20400"/>
                    <a:pt x="8946" y="20341"/>
                  </a:cubicBezTo>
                  <a:cubicBezTo>
                    <a:pt x="8788" y="20164"/>
                    <a:pt x="8611" y="19986"/>
                    <a:pt x="8414" y="19829"/>
                  </a:cubicBezTo>
                  <a:cubicBezTo>
                    <a:pt x="8059" y="19533"/>
                    <a:pt x="7704" y="19238"/>
                    <a:pt x="7291" y="19021"/>
                  </a:cubicBezTo>
                  <a:cubicBezTo>
                    <a:pt x="6834" y="18770"/>
                    <a:pt x="6299" y="18575"/>
                    <a:pt x="5762" y="18575"/>
                  </a:cubicBezTo>
                  <a:cubicBezTo>
                    <a:pt x="5582" y="18575"/>
                    <a:pt x="5400" y="18597"/>
                    <a:pt x="5222" y="18647"/>
                  </a:cubicBezTo>
                  <a:cubicBezTo>
                    <a:pt x="4828" y="18745"/>
                    <a:pt x="4552" y="18982"/>
                    <a:pt x="4473" y="19376"/>
                  </a:cubicBezTo>
                  <a:cubicBezTo>
                    <a:pt x="4414" y="19730"/>
                    <a:pt x="4493" y="20085"/>
                    <a:pt x="4670" y="20400"/>
                  </a:cubicBezTo>
                  <a:cubicBezTo>
                    <a:pt x="5084" y="21070"/>
                    <a:pt x="5813" y="21346"/>
                    <a:pt x="6562" y="21425"/>
                  </a:cubicBezTo>
                  <a:cubicBezTo>
                    <a:pt x="6677" y="21431"/>
                    <a:pt x="6794" y="21433"/>
                    <a:pt x="6912" y="21433"/>
                  </a:cubicBezTo>
                  <a:cubicBezTo>
                    <a:pt x="7196" y="21433"/>
                    <a:pt x="7485" y="21419"/>
                    <a:pt x="7764" y="21405"/>
                  </a:cubicBezTo>
                  <a:cubicBezTo>
                    <a:pt x="8236" y="21385"/>
                    <a:pt x="8690" y="21366"/>
                    <a:pt x="9162" y="21326"/>
                  </a:cubicBezTo>
                  <a:cubicBezTo>
                    <a:pt x="9182" y="21366"/>
                    <a:pt x="9222" y="21385"/>
                    <a:pt x="9261" y="21405"/>
                  </a:cubicBezTo>
                  <a:cubicBezTo>
                    <a:pt x="9340" y="21957"/>
                    <a:pt x="9399" y="22508"/>
                    <a:pt x="9458" y="23060"/>
                  </a:cubicBezTo>
                  <a:cubicBezTo>
                    <a:pt x="8847" y="22765"/>
                    <a:pt x="8197" y="22548"/>
                    <a:pt x="7547" y="22410"/>
                  </a:cubicBezTo>
                  <a:cubicBezTo>
                    <a:pt x="7261" y="22344"/>
                    <a:pt x="6913" y="22259"/>
                    <a:pt x="6584" y="22259"/>
                  </a:cubicBezTo>
                  <a:cubicBezTo>
                    <a:pt x="6322" y="22259"/>
                    <a:pt x="6072" y="22312"/>
                    <a:pt x="5872" y="22469"/>
                  </a:cubicBezTo>
                  <a:cubicBezTo>
                    <a:pt x="5399" y="22863"/>
                    <a:pt x="5636" y="23533"/>
                    <a:pt x="5990" y="23907"/>
                  </a:cubicBezTo>
                  <a:cubicBezTo>
                    <a:pt x="6264" y="24207"/>
                    <a:pt x="6640" y="24282"/>
                    <a:pt x="7028" y="24282"/>
                  </a:cubicBezTo>
                  <a:cubicBezTo>
                    <a:pt x="7228" y="24282"/>
                    <a:pt x="7432" y="24262"/>
                    <a:pt x="7626" y="24242"/>
                  </a:cubicBezTo>
                  <a:cubicBezTo>
                    <a:pt x="8256" y="24144"/>
                    <a:pt x="8887" y="23927"/>
                    <a:pt x="9458" y="23612"/>
                  </a:cubicBezTo>
                  <a:cubicBezTo>
                    <a:pt x="9478" y="23612"/>
                    <a:pt x="9497" y="23592"/>
                    <a:pt x="9497" y="23592"/>
                  </a:cubicBezTo>
                  <a:cubicBezTo>
                    <a:pt x="9635" y="25050"/>
                    <a:pt x="9714" y="26508"/>
                    <a:pt x="9754" y="27986"/>
                  </a:cubicBezTo>
                  <a:cubicBezTo>
                    <a:pt x="9763" y="28114"/>
                    <a:pt x="9867" y="28178"/>
                    <a:pt x="9968" y="28178"/>
                  </a:cubicBezTo>
                  <a:cubicBezTo>
                    <a:pt x="10069" y="28178"/>
                    <a:pt x="10167" y="28114"/>
                    <a:pt x="10167" y="27986"/>
                  </a:cubicBezTo>
                  <a:cubicBezTo>
                    <a:pt x="10128" y="26469"/>
                    <a:pt x="10029" y="24971"/>
                    <a:pt x="9891" y="23474"/>
                  </a:cubicBezTo>
                  <a:lnTo>
                    <a:pt x="9891" y="23474"/>
                  </a:lnTo>
                  <a:cubicBezTo>
                    <a:pt x="10522" y="23577"/>
                    <a:pt x="11164" y="23701"/>
                    <a:pt x="11800" y="23701"/>
                  </a:cubicBezTo>
                  <a:cubicBezTo>
                    <a:pt x="12019" y="23701"/>
                    <a:pt x="12236" y="23686"/>
                    <a:pt x="12453" y="23651"/>
                  </a:cubicBezTo>
                  <a:cubicBezTo>
                    <a:pt x="13202" y="23533"/>
                    <a:pt x="13950" y="23099"/>
                    <a:pt x="14246" y="22370"/>
                  </a:cubicBezTo>
                  <a:cubicBezTo>
                    <a:pt x="14522" y="21701"/>
                    <a:pt x="14029" y="21050"/>
                    <a:pt x="13359" y="20932"/>
                  </a:cubicBezTo>
                  <a:cubicBezTo>
                    <a:pt x="13263" y="20914"/>
                    <a:pt x="13167" y="20905"/>
                    <a:pt x="13072" y="20905"/>
                  </a:cubicBezTo>
                  <a:cubicBezTo>
                    <a:pt x="12350" y="20905"/>
                    <a:pt x="11668" y="21392"/>
                    <a:pt x="11093" y="21740"/>
                  </a:cubicBezTo>
                  <a:cubicBezTo>
                    <a:pt x="10739" y="21976"/>
                    <a:pt x="10364" y="22213"/>
                    <a:pt x="10029" y="22489"/>
                  </a:cubicBezTo>
                  <a:cubicBezTo>
                    <a:pt x="9951" y="22548"/>
                    <a:pt x="9891" y="22607"/>
                    <a:pt x="9813" y="22666"/>
                  </a:cubicBezTo>
                  <a:cubicBezTo>
                    <a:pt x="9793" y="22410"/>
                    <a:pt x="9754" y="22154"/>
                    <a:pt x="9734" y="21917"/>
                  </a:cubicBezTo>
                  <a:cubicBezTo>
                    <a:pt x="9694" y="21641"/>
                    <a:pt x="9655" y="21366"/>
                    <a:pt x="9635" y="21090"/>
                  </a:cubicBezTo>
                  <a:cubicBezTo>
                    <a:pt x="10167" y="20105"/>
                    <a:pt x="11566" y="19947"/>
                    <a:pt x="12453" y="19474"/>
                  </a:cubicBezTo>
                  <a:cubicBezTo>
                    <a:pt x="13280" y="19021"/>
                    <a:pt x="14049" y="18154"/>
                    <a:pt x="14049" y="17169"/>
                  </a:cubicBezTo>
                  <a:cubicBezTo>
                    <a:pt x="14066" y="16412"/>
                    <a:pt x="13493" y="15727"/>
                    <a:pt x="12761" y="15727"/>
                  </a:cubicBezTo>
                  <a:cubicBezTo>
                    <a:pt x="12636" y="15727"/>
                    <a:pt x="12506" y="15747"/>
                    <a:pt x="12374" y="15790"/>
                  </a:cubicBezTo>
                  <a:cubicBezTo>
                    <a:pt x="11941" y="15947"/>
                    <a:pt x="11586" y="16263"/>
                    <a:pt x="11271" y="16598"/>
                  </a:cubicBezTo>
                  <a:cubicBezTo>
                    <a:pt x="10955" y="16933"/>
                    <a:pt x="10660" y="17287"/>
                    <a:pt x="10443" y="17681"/>
                  </a:cubicBezTo>
                  <a:cubicBezTo>
                    <a:pt x="9951" y="18489"/>
                    <a:pt x="9655" y="19395"/>
                    <a:pt x="9576" y="20341"/>
                  </a:cubicBezTo>
                  <a:cubicBezTo>
                    <a:pt x="9557" y="20400"/>
                    <a:pt x="9576" y="20440"/>
                    <a:pt x="9596" y="20479"/>
                  </a:cubicBezTo>
                  <a:cubicBezTo>
                    <a:pt x="9576" y="20499"/>
                    <a:pt x="9557" y="20518"/>
                    <a:pt x="9557" y="20538"/>
                  </a:cubicBezTo>
                  <a:cubicBezTo>
                    <a:pt x="9379" y="19415"/>
                    <a:pt x="9182" y="18292"/>
                    <a:pt x="8965" y="17189"/>
                  </a:cubicBezTo>
                  <a:cubicBezTo>
                    <a:pt x="9025" y="17149"/>
                    <a:pt x="9064" y="17070"/>
                    <a:pt x="9044" y="16972"/>
                  </a:cubicBezTo>
                  <a:cubicBezTo>
                    <a:pt x="8709" y="15691"/>
                    <a:pt x="10069" y="14805"/>
                    <a:pt x="10955" y="14154"/>
                  </a:cubicBezTo>
                  <a:cubicBezTo>
                    <a:pt x="11803" y="13524"/>
                    <a:pt x="12729" y="12637"/>
                    <a:pt x="12926" y="11534"/>
                  </a:cubicBezTo>
                  <a:cubicBezTo>
                    <a:pt x="13004" y="11081"/>
                    <a:pt x="12945" y="10608"/>
                    <a:pt x="12630" y="10253"/>
                  </a:cubicBezTo>
                  <a:cubicBezTo>
                    <a:pt x="12371" y="9959"/>
                    <a:pt x="11975" y="9832"/>
                    <a:pt x="11602" y="9832"/>
                  </a:cubicBezTo>
                  <a:cubicBezTo>
                    <a:pt x="11550" y="9832"/>
                    <a:pt x="11499" y="9835"/>
                    <a:pt x="11448" y="9840"/>
                  </a:cubicBezTo>
                  <a:cubicBezTo>
                    <a:pt x="10384" y="9918"/>
                    <a:pt x="9793" y="10864"/>
                    <a:pt x="9497" y="11790"/>
                  </a:cubicBezTo>
                  <a:cubicBezTo>
                    <a:pt x="9162" y="12874"/>
                    <a:pt x="9025" y="14056"/>
                    <a:pt x="9044" y="15179"/>
                  </a:cubicBezTo>
                  <a:cubicBezTo>
                    <a:pt x="9044" y="15218"/>
                    <a:pt x="9064" y="15258"/>
                    <a:pt x="9064" y="15277"/>
                  </a:cubicBezTo>
                  <a:cubicBezTo>
                    <a:pt x="8906" y="15494"/>
                    <a:pt x="8788" y="15750"/>
                    <a:pt x="8690" y="16006"/>
                  </a:cubicBezTo>
                  <a:cubicBezTo>
                    <a:pt x="8473" y="15061"/>
                    <a:pt x="8217" y="14115"/>
                    <a:pt x="7941" y="13169"/>
                  </a:cubicBezTo>
                  <a:cubicBezTo>
                    <a:pt x="7980" y="13130"/>
                    <a:pt x="8020" y="13071"/>
                    <a:pt x="8000" y="12972"/>
                  </a:cubicBezTo>
                  <a:cubicBezTo>
                    <a:pt x="7803" y="11770"/>
                    <a:pt x="8847" y="10805"/>
                    <a:pt x="9517" y="9958"/>
                  </a:cubicBezTo>
                  <a:cubicBezTo>
                    <a:pt x="10148" y="9150"/>
                    <a:pt x="10620" y="8184"/>
                    <a:pt x="10778" y="7180"/>
                  </a:cubicBezTo>
                  <a:cubicBezTo>
                    <a:pt x="10837" y="6726"/>
                    <a:pt x="10817" y="6234"/>
                    <a:pt x="10542" y="5860"/>
                  </a:cubicBezTo>
                  <a:cubicBezTo>
                    <a:pt x="10350" y="5613"/>
                    <a:pt x="10073" y="5500"/>
                    <a:pt x="9789" y="5500"/>
                  </a:cubicBezTo>
                  <a:cubicBezTo>
                    <a:pt x="9665" y="5500"/>
                    <a:pt x="9539" y="5522"/>
                    <a:pt x="9419" y="5564"/>
                  </a:cubicBezTo>
                  <a:cubicBezTo>
                    <a:pt x="8512" y="5899"/>
                    <a:pt x="8177" y="6963"/>
                    <a:pt x="8059" y="7830"/>
                  </a:cubicBezTo>
                  <a:cubicBezTo>
                    <a:pt x="7901" y="8973"/>
                    <a:pt x="7941" y="10135"/>
                    <a:pt x="7980" y="11278"/>
                  </a:cubicBezTo>
                  <a:cubicBezTo>
                    <a:pt x="7980" y="11298"/>
                    <a:pt x="7980" y="11298"/>
                    <a:pt x="7980" y="11298"/>
                  </a:cubicBezTo>
                  <a:cubicBezTo>
                    <a:pt x="7823" y="11593"/>
                    <a:pt x="7685" y="11908"/>
                    <a:pt x="7626" y="12224"/>
                  </a:cubicBezTo>
                  <a:cubicBezTo>
                    <a:pt x="7527" y="11948"/>
                    <a:pt x="7448" y="11672"/>
                    <a:pt x="7350" y="11396"/>
                  </a:cubicBezTo>
                  <a:cubicBezTo>
                    <a:pt x="7291" y="11219"/>
                    <a:pt x="7212" y="11041"/>
                    <a:pt x="7153" y="10864"/>
                  </a:cubicBezTo>
                  <a:cubicBezTo>
                    <a:pt x="7153" y="10844"/>
                    <a:pt x="7153" y="10825"/>
                    <a:pt x="7133" y="10825"/>
                  </a:cubicBezTo>
                  <a:cubicBezTo>
                    <a:pt x="6995" y="10470"/>
                    <a:pt x="6857" y="10115"/>
                    <a:pt x="6719" y="9761"/>
                  </a:cubicBezTo>
                  <a:cubicBezTo>
                    <a:pt x="6719" y="9721"/>
                    <a:pt x="6719" y="9702"/>
                    <a:pt x="6719" y="9662"/>
                  </a:cubicBezTo>
                  <a:cubicBezTo>
                    <a:pt x="6384" y="8500"/>
                    <a:pt x="6818" y="7318"/>
                    <a:pt x="7251" y="6234"/>
                  </a:cubicBezTo>
                  <a:cubicBezTo>
                    <a:pt x="7626" y="5268"/>
                    <a:pt x="8059" y="4264"/>
                    <a:pt x="8039" y="3200"/>
                  </a:cubicBezTo>
                  <a:cubicBezTo>
                    <a:pt x="8020" y="2668"/>
                    <a:pt x="7882" y="2096"/>
                    <a:pt x="7488" y="1742"/>
                  </a:cubicBezTo>
                  <a:cubicBezTo>
                    <a:pt x="7240" y="1521"/>
                    <a:pt x="6934" y="1388"/>
                    <a:pt x="6618" y="1388"/>
                  </a:cubicBezTo>
                  <a:cubicBezTo>
                    <a:pt x="6482" y="1388"/>
                    <a:pt x="6343" y="1412"/>
                    <a:pt x="6207" y="1466"/>
                  </a:cubicBezTo>
                  <a:cubicBezTo>
                    <a:pt x="5104" y="1919"/>
                    <a:pt x="5320" y="3377"/>
                    <a:pt x="5439" y="4303"/>
                  </a:cubicBezTo>
                  <a:cubicBezTo>
                    <a:pt x="5577" y="5525"/>
                    <a:pt x="5833" y="6726"/>
                    <a:pt x="6187" y="7909"/>
                  </a:cubicBezTo>
                  <a:cubicBezTo>
                    <a:pt x="6207" y="7968"/>
                    <a:pt x="6227" y="7987"/>
                    <a:pt x="6266" y="8027"/>
                  </a:cubicBezTo>
                  <a:cubicBezTo>
                    <a:pt x="6227" y="8184"/>
                    <a:pt x="6207" y="8362"/>
                    <a:pt x="6207" y="8539"/>
                  </a:cubicBezTo>
                  <a:cubicBezTo>
                    <a:pt x="5813" y="7652"/>
                    <a:pt x="5380" y="6805"/>
                    <a:pt x="4926" y="5958"/>
                  </a:cubicBezTo>
                  <a:cubicBezTo>
                    <a:pt x="4926" y="5919"/>
                    <a:pt x="4926" y="5879"/>
                    <a:pt x="4887" y="5840"/>
                  </a:cubicBezTo>
                  <a:cubicBezTo>
                    <a:pt x="4710" y="5150"/>
                    <a:pt x="4532" y="4480"/>
                    <a:pt x="4335" y="3791"/>
                  </a:cubicBezTo>
                  <a:cubicBezTo>
                    <a:pt x="4158" y="3141"/>
                    <a:pt x="3981" y="2510"/>
                    <a:pt x="3705" y="1899"/>
                  </a:cubicBezTo>
                  <a:cubicBezTo>
                    <a:pt x="3330" y="1032"/>
                    <a:pt x="2700" y="106"/>
                    <a:pt x="1675" y="8"/>
                  </a:cubicBezTo>
                  <a:cubicBezTo>
                    <a:pt x="1623" y="3"/>
                    <a:pt x="1570" y="0"/>
                    <a:pt x="15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6"/>
            <p:cNvSpPr/>
            <p:nvPr/>
          </p:nvSpPr>
          <p:spPr>
            <a:xfrm>
              <a:off x="1346075" y="70040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29" name="Google Shape;529;p36"/>
            <p:cNvGrpSpPr/>
            <p:nvPr/>
          </p:nvGrpSpPr>
          <p:grpSpPr>
            <a:xfrm>
              <a:off x="8243225" y="1343850"/>
              <a:ext cx="375350" cy="382225"/>
              <a:chOff x="8090375" y="1459050"/>
              <a:chExt cx="375350" cy="382225"/>
            </a:xfrm>
          </p:grpSpPr>
          <p:sp>
            <p:nvSpPr>
              <p:cNvPr id="530" name="Google Shape;530;p36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531;p36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36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" name="Google Shape;533;p36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" name="Google Shape;534;p36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" name="Google Shape;535;p36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" name="Google Shape;536;p36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" name="Google Shape;537;p36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38" name="Google Shape;538;p36"/>
          <p:cNvGrpSpPr/>
          <p:nvPr/>
        </p:nvGrpSpPr>
        <p:grpSpPr>
          <a:xfrm>
            <a:off x="622889" y="3132933"/>
            <a:ext cx="5911248" cy="3106267"/>
            <a:chOff x="468325" y="2349700"/>
            <a:chExt cx="4444431" cy="2329700"/>
          </a:xfrm>
        </p:grpSpPr>
        <p:sp>
          <p:nvSpPr>
            <p:cNvPr id="539" name="Google Shape;539;p36"/>
            <p:cNvSpPr/>
            <p:nvPr/>
          </p:nvSpPr>
          <p:spPr>
            <a:xfrm>
              <a:off x="468325" y="4080650"/>
              <a:ext cx="522650" cy="598750"/>
            </a:xfrm>
            <a:custGeom>
              <a:avLst/>
              <a:gdLst/>
              <a:ahLst/>
              <a:cxnLst/>
              <a:rect l="l" t="t" r="r" b="b"/>
              <a:pathLst>
                <a:path w="20906" h="23950" extrusionOk="0">
                  <a:moveTo>
                    <a:pt x="14158" y="1"/>
                  </a:moveTo>
                  <a:cubicBezTo>
                    <a:pt x="13988" y="1"/>
                    <a:pt x="13816" y="32"/>
                    <a:pt x="13654" y="91"/>
                  </a:cubicBezTo>
                  <a:cubicBezTo>
                    <a:pt x="13142" y="288"/>
                    <a:pt x="12807" y="780"/>
                    <a:pt x="12610" y="1253"/>
                  </a:cubicBezTo>
                  <a:cubicBezTo>
                    <a:pt x="12216" y="2258"/>
                    <a:pt x="12256" y="3342"/>
                    <a:pt x="12275" y="4386"/>
                  </a:cubicBezTo>
                  <a:cubicBezTo>
                    <a:pt x="12295" y="5548"/>
                    <a:pt x="12275" y="6809"/>
                    <a:pt x="11566" y="7794"/>
                  </a:cubicBezTo>
                  <a:cubicBezTo>
                    <a:pt x="11546" y="7814"/>
                    <a:pt x="11527" y="7834"/>
                    <a:pt x="11527" y="7873"/>
                  </a:cubicBezTo>
                  <a:cubicBezTo>
                    <a:pt x="11270" y="8149"/>
                    <a:pt x="11014" y="8425"/>
                    <a:pt x="10758" y="8701"/>
                  </a:cubicBezTo>
                  <a:cubicBezTo>
                    <a:pt x="10738" y="8720"/>
                    <a:pt x="10738" y="8740"/>
                    <a:pt x="10719" y="8760"/>
                  </a:cubicBezTo>
                  <a:cubicBezTo>
                    <a:pt x="10600" y="8898"/>
                    <a:pt x="10482" y="9036"/>
                    <a:pt x="10364" y="9174"/>
                  </a:cubicBezTo>
                  <a:cubicBezTo>
                    <a:pt x="10167" y="9390"/>
                    <a:pt x="9990" y="9627"/>
                    <a:pt x="9793" y="9843"/>
                  </a:cubicBezTo>
                  <a:cubicBezTo>
                    <a:pt x="9852" y="9528"/>
                    <a:pt x="9852" y="9193"/>
                    <a:pt x="9793" y="8858"/>
                  </a:cubicBezTo>
                  <a:cubicBezTo>
                    <a:pt x="9793" y="8858"/>
                    <a:pt x="9793" y="8858"/>
                    <a:pt x="9812" y="8839"/>
                  </a:cubicBezTo>
                  <a:cubicBezTo>
                    <a:pt x="10246" y="7794"/>
                    <a:pt x="10699" y="6711"/>
                    <a:pt x="10955" y="5588"/>
                  </a:cubicBezTo>
                  <a:cubicBezTo>
                    <a:pt x="11152" y="4740"/>
                    <a:pt x="11231" y="3637"/>
                    <a:pt x="10482" y="2987"/>
                  </a:cubicBezTo>
                  <a:cubicBezTo>
                    <a:pt x="10295" y="2823"/>
                    <a:pt x="10059" y="2729"/>
                    <a:pt x="9820" y="2729"/>
                  </a:cubicBezTo>
                  <a:cubicBezTo>
                    <a:pt x="9656" y="2729"/>
                    <a:pt x="9491" y="2773"/>
                    <a:pt x="9340" y="2869"/>
                  </a:cubicBezTo>
                  <a:cubicBezTo>
                    <a:pt x="8945" y="3105"/>
                    <a:pt x="8748" y="3578"/>
                    <a:pt x="8650" y="4011"/>
                  </a:cubicBezTo>
                  <a:cubicBezTo>
                    <a:pt x="8433" y="5016"/>
                    <a:pt x="8532" y="6080"/>
                    <a:pt x="8847" y="7046"/>
                  </a:cubicBezTo>
                  <a:cubicBezTo>
                    <a:pt x="9162" y="8090"/>
                    <a:pt x="9812" y="9371"/>
                    <a:pt x="9182" y="10415"/>
                  </a:cubicBezTo>
                  <a:cubicBezTo>
                    <a:pt x="9123" y="10494"/>
                    <a:pt x="9142" y="10572"/>
                    <a:pt x="9182" y="10632"/>
                  </a:cubicBezTo>
                  <a:cubicBezTo>
                    <a:pt x="8571" y="11400"/>
                    <a:pt x="8000" y="12208"/>
                    <a:pt x="7468" y="13016"/>
                  </a:cubicBezTo>
                  <a:cubicBezTo>
                    <a:pt x="7468" y="12740"/>
                    <a:pt x="7428" y="12464"/>
                    <a:pt x="7369" y="12188"/>
                  </a:cubicBezTo>
                  <a:cubicBezTo>
                    <a:pt x="7389" y="12168"/>
                    <a:pt x="7409" y="12149"/>
                    <a:pt x="7428" y="12109"/>
                  </a:cubicBezTo>
                  <a:cubicBezTo>
                    <a:pt x="7842" y="11065"/>
                    <a:pt x="8138" y="9922"/>
                    <a:pt x="8197" y="8779"/>
                  </a:cubicBezTo>
                  <a:cubicBezTo>
                    <a:pt x="8256" y="7814"/>
                    <a:pt x="8039" y="6730"/>
                    <a:pt x="7074" y="6258"/>
                  </a:cubicBezTo>
                  <a:cubicBezTo>
                    <a:pt x="6872" y="6162"/>
                    <a:pt x="6641" y="6106"/>
                    <a:pt x="6410" y="6106"/>
                  </a:cubicBezTo>
                  <a:cubicBezTo>
                    <a:pt x="6212" y="6106"/>
                    <a:pt x="6014" y="6147"/>
                    <a:pt x="5832" y="6238"/>
                  </a:cubicBezTo>
                  <a:cubicBezTo>
                    <a:pt x="5399" y="6455"/>
                    <a:pt x="5163" y="6868"/>
                    <a:pt x="5084" y="7341"/>
                  </a:cubicBezTo>
                  <a:cubicBezTo>
                    <a:pt x="4887" y="8425"/>
                    <a:pt x="5438" y="9587"/>
                    <a:pt x="6010" y="10474"/>
                  </a:cubicBezTo>
                  <a:cubicBezTo>
                    <a:pt x="6581" y="11400"/>
                    <a:pt x="7547" y="12700"/>
                    <a:pt x="6798" y="13804"/>
                  </a:cubicBezTo>
                  <a:cubicBezTo>
                    <a:pt x="6739" y="13883"/>
                    <a:pt x="6758" y="13961"/>
                    <a:pt x="6798" y="14020"/>
                  </a:cubicBezTo>
                  <a:cubicBezTo>
                    <a:pt x="6187" y="14966"/>
                    <a:pt x="5596" y="15951"/>
                    <a:pt x="5064" y="16936"/>
                  </a:cubicBezTo>
                  <a:cubicBezTo>
                    <a:pt x="5044" y="16917"/>
                    <a:pt x="5044" y="16877"/>
                    <a:pt x="5025" y="16858"/>
                  </a:cubicBezTo>
                  <a:cubicBezTo>
                    <a:pt x="5064" y="16838"/>
                    <a:pt x="5084" y="16799"/>
                    <a:pt x="5103" y="16739"/>
                  </a:cubicBezTo>
                  <a:cubicBezTo>
                    <a:pt x="5360" y="15833"/>
                    <a:pt x="5399" y="14887"/>
                    <a:pt x="5241" y="13961"/>
                  </a:cubicBezTo>
                  <a:cubicBezTo>
                    <a:pt x="5163" y="13508"/>
                    <a:pt x="5025" y="13075"/>
                    <a:pt x="4847" y="12641"/>
                  </a:cubicBezTo>
                  <a:cubicBezTo>
                    <a:pt x="4670" y="12227"/>
                    <a:pt x="4453" y="11794"/>
                    <a:pt x="4099" y="11498"/>
                  </a:cubicBezTo>
                  <a:cubicBezTo>
                    <a:pt x="3863" y="11312"/>
                    <a:pt x="3602" y="11230"/>
                    <a:pt x="3345" y="11230"/>
                  </a:cubicBezTo>
                  <a:cubicBezTo>
                    <a:pt x="2786" y="11230"/>
                    <a:pt x="2246" y="11621"/>
                    <a:pt x="2030" y="12188"/>
                  </a:cubicBezTo>
                  <a:cubicBezTo>
                    <a:pt x="1695" y="13114"/>
                    <a:pt x="2109" y="14198"/>
                    <a:pt x="2719" y="14907"/>
                  </a:cubicBezTo>
                  <a:cubicBezTo>
                    <a:pt x="3389" y="15675"/>
                    <a:pt x="4631" y="16326"/>
                    <a:pt x="4788" y="17429"/>
                  </a:cubicBezTo>
                  <a:cubicBezTo>
                    <a:pt x="4650" y="17665"/>
                    <a:pt x="4532" y="17922"/>
                    <a:pt x="4394" y="18158"/>
                  </a:cubicBezTo>
                  <a:cubicBezTo>
                    <a:pt x="4276" y="18375"/>
                    <a:pt x="4158" y="18611"/>
                    <a:pt x="4039" y="18828"/>
                  </a:cubicBezTo>
                  <a:cubicBezTo>
                    <a:pt x="4000" y="18749"/>
                    <a:pt x="3961" y="18670"/>
                    <a:pt x="3921" y="18591"/>
                  </a:cubicBezTo>
                  <a:cubicBezTo>
                    <a:pt x="3685" y="18217"/>
                    <a:pt x="3429" y="17862"/>
                    <a:pt x="3173" y="17528"/>
                  </a:cubicBezTo>
                  <a:cubicBezTo>
                    <a:pt x="2719" y="16917"/>
                    <a:pt x="2168" y="16109"/>
                    <a:pt x="1360" y="15951"/>
                  </a:cubicBezTo>
                  <a:cubicBezTo>
                    <a:pt x="1286" y="15938"/>
                    <a:pt x="1212" y="15932"/>
                    <a:pt x="1139" y="15932"/>
                  </a:cubicBezTo>
                  <a:cubicBezTo>
                    <a:pt x="547" y="15932"/>
                    <a:pt x="0" y="16347"/>
                    <a:pt x="0" y="16996"/>
                  </a:cubicBezTo>
                  <a:cubicBezTo>
                    <a:pt x="20" y="17764"/>
                    <a:pt x="572" y="18434"/>
                    <a:pt x="1222" y="18808"/>
                  </a:cubicBezTo>
                  <a:cubicBezTo>
                    <a:pt x="1971" y="19242"/>
                    <a:pt x="2838" y="19399"/>
                    <a:pt x="3685" y="19557"/>
                  </a:cubicBezTo>
                  <a:cubicBezTo>
                    <a:pt x="3015" y="20916"/>
                    <a:pt x="2404" y="22296"/>
                    <a:pt x="1833" y="23675"/>
                  </a:cubicBezTo>
                  <a:cubicBezTo>
                    <a:pt x="1771" y="23835"/>
                    <a:pt x="1895" y="23949"/>
                    <a:pt x="2020" y="23949"/>
                  </a:cubicBezTo>
                  <a:cubicBezTo>
                    <a:pt x="2095" y="23949"/>
                    <a:pt x="2170" y="23908"/>
                    <a:pt x="2207" y="23813"/>
                  </a:cubicBezTo>
                  <a:cubicBezTo>
                    <a:pt x="2778" y="22473"/>
                    <a:pt x="3370" y="21133"/>
                    <a:pt x="4020" y="19813"/>
                  </a:cubicBezTo>
                  <a:cubicBezTo>
                    <a:pt x="4020" y="19833"/>
                    <a:pt x="4039" y="19833"/>
                    <a:pt x="4039" y="19852"/>
                  </a:cubicBezTo>
                  <a:cubicBezTo>
                    <a:pt x="4473" y="20345"/>
                    <a:pt x="4965" y="20778"/>
                    <a:pt x="5537" y="21074"/>
                  </a:cubicBezTo>
                  <a:cubicBezTo>
                    <a:pt x="5899" y="21269"/>
                    <a:pt x="6291" y="21464"/>
                    <a:pt x="6691" y="21464"/>
                  </a:cubicBezTo>
                  <a:cubicBezTo>
                    <a:pt x="6857" y="21464"/>
                    <a:pt x="7025" y="21431"/>
                    <a:pt x="7192" y="21350"/>
                  </a:cubicBezTo>
                  <a:cubicBezTo>
                    <a:pt x="7645" y="21113"/>
                    <a:pt x="8118" y="20581"/>
                    <a:pt x="7803" y="20049"/>
                  </a:cubicBezTo>
                  <a:cubicBezTo>
                    <a:pt x="7507" y="19557"/>
                    <a:pt x="6778" y="19478"/>
                    <a:pt x="6266" y="19399"/>
                  </a:cubicBezTo>
                  <a:cubicBezTo>
                    <a:pt x="5808" y="19332"/>
                    <a:pt x="5350" y="19301"/>
                    <a:pt x="4893" y="19301"/>
                  </a:cubicBezTo>
                  <a:cubicBezTo>
                    <a:pt x="4680" y="19301"/>
                    <a:pt x="4468" y="19308"/>
                    <a:pt x="4256" y="19320"/>
                  </a:cubicBezTo>
                  <a:cubicBezTo>
                    <a:pt x="4493" y="18828"/>
                    <a:pt x="4749" y="18335"/>
                    <a:pt x="5005" y="17862"/>
                  </a:cubicBezTo>
                  <a:cubicBezTo>
                    <a:pt x="5064" y="17862"/>
                    <a:pt x="5103" y="17843"/>
                    <a:pt x="5123" y="17823"/>
                  </a:cubicBezTo>
                  <a:cubicBezTo>
                    <a:pt x="5557" y="18020"/>
                    <a:pt x="5990" y="18197"/>
                    <a:pt x="6404" y="18394"/>
                  </a:cubicBezTo>
                  <a:cubicBezTo>
                    <a:pt x="6778" y="18552"/>
                    <a:pt x="7152" y="18710"/>
                    <a:pt x="7527" y="18828"/>
                  </a:cubicBezTo>
                  <a:cubicBezTo>
                    <a:pt x="7809" y="18904"/>
                    <a:pt x="8101" y="18951"/>
                    <a:pt x="8387" y="18951"/>
                  </a:cubicBezTo>
                  <a:cubicBezTo>
                    <a:pt x="8840" y="18951"/>
                    <a:pt x="9281" y="18834"/>
                    <a:pt x="9655" y="18532"/>
                  </a:cubicBezTo>
                  <a:cubicBezTo>
                    <a:pt x="9931" y="18316"/>
                    <a:pt x="10147" y="18000"/>
                    <a:pt x="10206" y="17646"/>
                  </a:cubicBezTo>
                  <a:cubicBezTo>
                    <a:pt x="10266" y="17252"/>
                    <a:pt x="10088" y="16936"/>
                    <a:pt x="9773" y="16700"/>
                  </a:cubicBezTo>
                  <a:cubicBezTo>
                    <a:pt x="9326" y="16397"/>
                    <a:pt x="8794" y="16284"/>
                    <a:pt x="8263" y="16284"/>
                  </a:cubicBezTo>
                  <a:cubicBezTo>
                    <a:pt x="8068" y="16284"/>
                    <a:pt x="7874" y="16299"/>
                    <a:pt x="7684" y="16326"/>
                  </a:cubicBezTo>
                  <a:cubicBezTo>
                    <a:pt x="7231" y="16385"/>
                    <a:pt x="6798" y="16523"/>
                    <a:pt x="6364" y="16680"/>
                  </a:cubicBezTo>
                  <a:cubicBezTo>
                    <a:pt x="6128" y="16759"/>
                    <a:pt x="5911" y="16858"/>
                    <a:pt x="5675" y="16956"/>
                  </a:cubicBezTo>
                  <a:cubicBezTo>
                    <a:pt x="5596" y="16996"/>
                    <a:pt x="5517" y="17035"/>
                    <a:pt x="5438" y="17074"/>
                  </a:cubicBezTo>
                  <a:cubicBezTo>
                    <a:pt x="5931" y="16188"/>
                    <a:pt x="6463" y="15301"/>
                    <a:pt x="7015" y="14434"/>
                  </a:cubicBezTo>
                  <a:cubicBezTo>
                    <a:pt x="7034" y="14434"/>
                    <a:pt x="7054" y="14434"/>
                    <a:pt x="7074" y="14414"/>
                  </a:cubicBezTo>
                  <a:cubicBezTo>
                    <a:pt x="7428" y="14355"/>
                    <a:pt x="7763" y="14198"/>
                    <a:pt x="8098" y="14040"/>
                  </a:cubicBezTo>
                  <a:cubicBezTo>
                    <a:pt x="8118" y="14080"/>
                    <a:pt x="8138" y="14119"/>
                    <a:pt x="8177" y="14139"/>
                  </a:cubicBezTo>
                  <a:cubicBezTo>
                    <a:pt x="8965" y="14710"/>
                    <a:pt x="9852" y="15222"/>
                    <a:pt x="10798" y="15498"/>
                  </a:cubicBezTo>
                  <a:cubicBezTo>
                    <a:pt x="11206" y="15618"/>
                    <a:pt x="11715" y="15732"/>
                    <a:pt x="12208" y="15732"/>
                  </a:cubicBezTo>
                  <a:cubicBezTo>
                    <a:pt x="12690" y="15732"/>
                    <a:pt x="13156" y="15623"/>
                    <a:pt x="13497" y="15301"/>
                  </a:cubicBezTo>
                  <a:cubicBezTo>
                    <a:pt x="13812" y="14986"/>
                    <a:pt x="13911" y="14552"/>
                    <a:pt x="13792" y="14139"/>
                  </a:cubicBezTo>
                  <a:cubicBezTo>
                    <a:pt x="13674" y="13666"/>
                    <a:pt x="13319" y="13291"/>
                    <a:pt x="12906" y="13075"/>
                  </a:cubicBezTo>
                  <a:cubicBezTo>
                    <a:pt x="12348" y="12782"/>
                    <a:pt x="11691" y="12651"/>
                    <a:pt x="11045" y="12651"/>
                  </a:cubicBezTo>
                  <a:cubicBezTo>
                    <a:pt x="10733" y="12651"/>
                    <a:pt x="10423" y="12682"/>
                    <a:pt x="10128" y="12740"/>
                  </a:cubicBezTo>
                  <a:cubicBezTo>
                    <a:pt x="9596" y="12858"/>
                    <a:pt x="9083" y="13075"/>
                    <a:pt x="8591" y="13331"/>
                  </a:cubicBezTo>
                  <a:cubicBezTo>
                    <a:pt x="8177" y="13548"/>
                    <a:pt x="7783" y="13784"/>
                    <a:pt x="7330" y="13942"/>
                  </a:cubicBezTo>
                  <a:cubicBezTo>
                    <a:pt x="7862" y="13114"/>
                    <a:pt x="8413" y="12306"/>
                    <a:pt x="9005" y="11538"/>
                  </a:cubicBezTo>
                  <a:cubicBezTo>
                    <a:pt x="9024" y="11518"/>
                    <a:pt x="9044" y="11518"/>
                    <a:pt x="9064" y="11518"/>
                  </a:cubicBezTo>
                  <a:cubicBezTo>
                    <a:pt x="9458" y="11341"/>
                    <a:pt x="9852" y="11164"/>
                    <a:pt x="10246" y="10986"/>
                  </a:cubicBezTo>
                  <a:cubicBezTo>
                    <a:pt x="11054" y="11518"/>
                    <a:pt x="11940" y="11932"/>
                    <a:pt x="12886" y="12149"/>
                  </a:cubicBezTo>
                  <a:cubicBezTo>
                    <a:pt x="13328" y="12262"/>
                    <a:pt x="13871" y="12391"/>
                    <a:pt x="14390" y="12391"/>
                  </a:cubicBezTo>
                  <a:cubicBezTo>
                    <a:pt x="14868" y="12391"/>
                    <a:pt x="15325" y="12282"/>
                    <a:pt x="15664" y="11952"/>
                  </a:cubicBezTo>
                  <a:cubicBezTo>
                    <a:pt x="15960" y="11676"/>
                    <a:pt x="16117" y="11262"/>
                    <a:pt x="15999" y="10848"/>
                  </a:cubicBezTo>
                  <a:cubicBezTo>
                    <a:pt x="15861" y="10415"/>
                    <a:pt x="15467" y="10119"/>
                    <a:pt x="15073" y="9942"/>
                  </a:cubicBezTo>
                  <a:cubicBezTo>
                    <a:pt x="14608" y="9732"/>
                    <a:pt x="14081" y="9646"/>
                    <a:pt x="13551" y="9646"/>
                  </a:cubicBezTo>
                  <a:cubicBezTo>
                    <a:pt x="13138" y="9646"/>
                    <a:pt x="12723" y="9698"/>
                    <a:pt x="12334" y="9784"/>
                  </a:cubicBezTo>
                  <a:cubicBezTo>
                    <a:pt x="11625" y="9942"/>
                    <a:pt x="10935" y="10218"/>
                    <a:pt x="10266" y="10533"/>
                  </a:cubicBezTo>
                  <a:cubicBezTo>
                    <a:pt x="10248" y="10524"/>
                    <a:pt x="10231" y="10520"/>
                    <a:pt x="10214" y="10520"/>
                  </a:cubicBezTo>
                  <a:cubicBezTo>
                    <a:pt x="10153" y="10520"/>
                    <a:pt x="10095" y="10570"/>
                    <a:pt x="10049" y="10632"/>
                  </a:cubicBezTo>
                  <a:cubicBezTo>
                    <a:pt x="9871" y="10710"/>
                    <a:pt x="9694" y="10789"/>
                    <a:pt x="9497" y="10868"/>
                  </a:cubicBezTo>
                  <a:cubicBezTo>
                    <a:pt x="9990" y="10257"/>
                    <a:pt x="10482" y="9627"/>
                    <a:pt x="11014" y="9036"/>
                  </a:cubicBezTo>
                  <a:cubicBezTo>
                    <a:pt x="11625" y="8839"/>
                    <a:pt x="12157" y="8543"/>
                    <a:pt x="12689" y="8188"/>
                  </a:cubicBezTo>
                  <a:cubicBezTo>
                    <a:pt x="12709" y="8228"/>
                    <a:pt x="12748" y="8248"/>
                    <a:pt x="12788" y="8248"/>
                  </a:cubicBezTo>
                  <a:cubicBezTo>
                    <a:pt x="13753" y="8563"/>
                    <a:pt x="14758" y="8760"/>
                    <a:pt x="15782" y="8779"/>
                  </a:cubicBezTo>
                  <a:cubicBezTo>
                    <a:pt x="16551" y="8779"/>
                    <a:pt x="17792" y="8661"/>
                    <a:pt x="17930" y="7656"/>
                  </a:cubicBezTo>
                  <a:cubicBezTo>
                    <a:pt x="18048" y="6711"/>
                    <a:pt x="16984" y="6258"/>
                    <a:pt x="16196" y="6258"/>
                  </a:cubicBezTo>
                  <a:cubicBezTo>
                    <a:pt x="15329" y="6258"/>
                    <a:pt x="14521" y="6592"/>
                    <a:pt x="13792" y="7026"/>
                  </a:cubicBezTo>
                  <a:cubicBezTo>
                    <a:pt x="13063" y="7459"/>
                    <a:pt x="12374" y="7991"/>
                    <a:pt x="11605" y="8366"/>
                  </a:cubicBezTo>
                  <a:cubicBezTo>
                    <a:pt x="12295" y="7597"/>
                    <a:pt x="13044" y="6868"/>
                    <a:pt x="13792" y="6159"/>
                  </a:cubicBezTo>
                  <a:cubicBezTo>
                    <a:pt x="14147" y="5824"/>
                    <a:pt x="14502" y="5529"/>
                    <a:pt x="14856" y="5213"/>
                  </a:cubicBezTo>
                  <a:cubicBezTo>
                    <a:pt x="15940" y="5075"/>
                    <a:pt x="17004" y="4800"/>
                    <a:pt x="18009" y="4405"/>
                  </a:cubicBezTo>
                  <a:cubicBezTo>
                    <a:pt x="18521" y="4189"/>
                    <a:pt x="19033" y="3952"/>
                    <a:pt x="19506" y="3657"/>
                  </a:cubicBezTo>
                  <a:cubicBezTo>
                    <a:pt x="19959" y="3401"/>
                    <a:pt x="20412" y="3066"/>
                    <a:pt x="20649" y="2593"/>
                  </a:cubicBezTo>
                  <a:cubicBezTo>
                    <a:pt x="20866" y="2179"/>
                    <a:pt x="20905" y="1686"/>
                    <a:pt x="20688" y="1273"/>
                  </a:cubicBezTo>
                  <a:cubicBezTo>
                    <a:pt x="20472" y="918"/>
                    <a:pt x="20117" y="662"/>
                    <a:pt x="19703" y="544"/>
                  </a:cubicBezTo>
                  <a:cubicBezTo>
                    <a:pt x="19546" y="503"/>
                    <a:pt x="19391" y="484"/>
                    <a:pt x="19238" y="484"/>
                  </a:cubicBezTo>
                  <a:cubicBezTo>
                    <a:pt x="18430" y="484"/>
                    <a:pt x="17685" y="1008"/>
                    <a:pt x="17122" y="1588"/>
                  </a:cubicBezTo>
                  <a:cubicBezTo>
                    <a:pt x="16669" y="2061"/>
                    <a:pt x="16255" y="2593"/>
                    <a:pt x="15861" y="3125"/>
                  </a:cubicBezTo>
                  <a:cubicBezTo>
                    <a:pt x="15447" y="3696"/>
                    <a:pt x="15034" y="4287"/>
                    <a:pt x="14620" y="4859"/>
                  </a:cubicBezTo>
                  <a:cubicBezTo>
                    <a:pt x="14580" y="4878"/>
                    <a:pt x="14561" y="4918"/>
                    <a:pt x="14541" y="4957"/>
                  </a:cubicBezTo>
                  <a:cubicBezTo>
                    <a:pt x="13812" y="5568"/>
                    <a:pt x="13122" y="6238"/>
                    <a:pt x="12453" y="6908"/>
                  </a:cubicBezTo>
                  <a:cubicBezTo>
                    <a:pt x="12492" y="6730"/>
                    <a:pt x="12531" y="6573"/>
                    <a:pt x="12571" y="6395"/>
                  </a:cubicBezTo>
                  <a:cubicBezTo>
                    <a:pt x="12610" y="6395"/>
                    <a:pt x="12650" y="6376"/>
                    <a:pt x="12669" y="6336"/>
                  </a:cubicBezTo>
                  <a:cubicBezTo>
                    <a:pt x="13438" y="5351"/>
                    <a:pt x="14088" y="4307"/>
                    <a:pt x="14659" y="3223"/>
                  </a:cubicBezTo>
                  <a:cubicBezTo>
                    <a:pt x="15093" y="2396"/>
                    <a:pt x="15802" y="1095"/>
                    <a:pt x="14935" y="288"/>
                  </a:cubicBezTo>
                  <a:cubicBezTo>
                    <a:pt x="14725" y="90"/>
                    <a:pt x="14445" y="1"/>
                    <a:pt x="141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6"/>
            <p:cNvSpPr/>
            <p:nvPr/>
          </p:nvSpPr>
          <p:spPr>
            <a:xfrm>
              <a:off x="2127150" y="441990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6"/>
            <p:cNvSpPr/>
            <p:nvPr/>
          </p:nvSpPr>
          <p:spPr>
            <a:xfrm>
              <a:off x="526475" y="234970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42" name="Google Shape;542;p36"/>
            <p:cNvGrpSpPr/>
            <p:nvPr/>
          </p:nvGrpSpPr>
          <p:grpSpPr>
            <a:xfrm>
              <a:off x="4633458" y="4369780"/>
              <a:ext cx="279298" cy="284452"/>
              <a:chOff x="8090375" y="1459050"/>
              <a:chExt cx="375350" cy="382225"/>
            </a:xfrm>
          </p:grpSpPr>
          <p:sp>
            <p:nvSpPr>
              <p:cNvPr id="543" name="Google Shape;543;p36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" name="Google Shape;544;p36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" name="Google Shape;545;p36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" name="Google Shape;546;p36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" name="Google Shape;547;p36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" name="Google Shape;548;p36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9" name="Google Shape;549;p36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0" name="Google Shape;550;p36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51" name="Google Shape;551;p36"/>
            <p:cNvSpPr/>
            <p:nvPr/>
          </p:nvSpPr>
          <p:spPr>
            <a:xfrm>
              <a:off x="562850" y="3129650"/>
              <a:ext cx="300500" cy="355225"/>
            </a:xfrm>
            <a:custGeom>
              <a:avLst/>
              <a:gdLst/>
              <a:ahLst/>
              <a:cxnLst/>
              <a:rect l="l" t="t" r="r" b="b"/>
              <a:pathLst>
                <a:path w="12020" h="14209" extrusionOk="0">
                  <a:moveTo>
                    <a:pt x="3122" y="1"/>
                  </a:moveTo>
                  <a:cubicBezTo>
                    <a:pt x="3027" y="1"/>
                    <a:pt x="2932" y="6"/>
                    <a:pt x="2838" y="19"/>
                  </a:cubicBezTo>
                  <a:cubicBezTo>
                    <a:pt x="1222" y="216"/>
                    <a:pt x="375" y="1811"/>
                    <a:pt x="158" y="3269"/>
                  </a:cubicBezTo>
                  <a:cubicBezTo>
                    <a:pt x="40" y="4097"/>
                    <a:pt x="20" y="4944"/>
                    <a:pt x="20" y="5772"/>
                  </a:cubicBezTo>
                  <a:cubicBezTo>
                    <a:pt x="0" y="6580"/>
                    <a:pt x="0" y="7387"/>
                    <a:pt x="40" y="8215"/>
                  </a:cubicBezTo>
                  <a:cubicBezTo>
                    <a:pt x="119" y="10067"/>
                    <a:pt x="355" y="11919"/>
                    <a:pt x="710" y="13732"/>
                  </a:cubicBezTo>
                  <a:cubicBezTo>
                    <a:pt x="765" y="13970"/>
                    <a:pt x="956" y="14209"/>
                    <a:pt x="1221" y="14209"/>
                  </a:cubicBezTo>
                  <a:cubicBezTo>
                    <a:pt x="1241" y="14209"/>
                    <a:pt x="1261" y="14207"/>
                    <a:pt x="1281" y="14205"/>
                  </a:cubicBezTo>
                  <a:cubicBezTo>
                    <a:pt x="3212" y="13889"/>
                    <a:pt x="5064" y="13239"/>
                    <a:pt x="6778" y="12293"/>
                  </a:cubicBezTo>
                  <a:cubicBezTo>
                    <a:pt x="7606" y="11840"/>
                    <a:pt x="8414" y="11308"/>
                    <a:pt x="9143" y="10697"/>
                  </a:cubicBezTo>
                  <a:cubicBezTo>
                    <a:pt x="9970" y="10028"/>
                    <a:pt x="10798" y="9279"/>
                    <a:pt x="11330" y="8353"/>
                  </a:cubicBezTo>
                  <a:cubicBezTo>
                    <a:pt x="11822" y="7525"/>
                    <a:pt x="12019" y="6501"/>
                    <a:pt x="11704" y="5575"/>
                  </a:cubicBezTo>
                  <a:cubicBezTo>
                    <a:pt x="11389" y="4649"/>
                    <a:pt x="10581" y="4058"/>
                    <a:pt x="9655" y="3861"/>
                  </a:cubicBezTo>
                  <a:cubicBezTo>
                    <a:pt x="9425" y="3815"/>
                    <a:pt x="9200" y="3794"/>
                    <a:pt x="8982" y="3794"/>
                  </a:cubicBezTo>
                  <a:cubicBezTo>
                    <a:pt x="7872" y="3794"/>
                    <a:pt x="6912" y="4345"/>
                    <a:pt x="6089" y="5102"/>
                  </a:cubicBezTo>
                  <a:cubicBezTo>
                    <a:pt x="6187" y="4314"/>
                    <a:pt x="6167" y="3526"/>
                    <a:pt x="6010" y="2757"/>
                  </a:cubicBezTo>
                  <a:cubicBezTo>
                    <a:pt x="5852" y="2009"/>
                    <a:pt x="5537" y="1319"/>
                    <a:pt x="4966" y="767"/>
                  </a:cubicBezTo>
                  <a:cubicBezTo>
                    <a:pt x="4481" y="300"/>
                    <a:pt x="3800" y="1"/>
                    <a:pt x="3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37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54" name="Google Shape;554;p37"/>
          <p:cNvGrpSpPr/>
          <p:nvPr/>
        </p:nvGrpSpPr>
        <p:grpSpPr>
          <a:xfrm>
            <a:off x="981533" y="757468"/>
            <a:ext cx="10224290" cy="5381337"/>
            <a:chOff x="737975" y="568100"/>
            <a:chExt cx="7687235" cy="4036003"/>
          </a:xfrm>
        </p:grpSpPr>
        <p:sp>
          <p:nvSpPr>
            <p:cNvPr id="555" name="Google Shape;555;p37"/>
            <p:cNvSpPr/>
            <p:nvPr/>
          </p:nvSpPr>
          <p:spPr>
            <a:xfrm>
              <a:off x="7604632" y="3727884"/>
              <a:ext cx="820578" cy="876218"/>
            </a:xfrm>
            <a:custGeom>
              <a:avLst/>
              <a:gdLst/>
              <a:ahLst/>
              <a:cxnLst/>
              <a:rect l="l" t="t" r="r" b="b"/>
              <a:pathLst>
                <a:path w="21753" h="23228" extrusionOk="0">
                  <a:moveTo>
                    <a:pt x="20092" y="0"/>
                  </a:moveTo>
                  <a:cubicBezTo>
                    <a:pt x="20022" y="0"/>
                    <a:pt x="19954" y="35"/>
                    <a:pt x="19920" y="117"/>
                  </a:cubicBezTo>
                  <a:cubicBezTo>
                    <a:pt x="19290" y="1437"/>
                    <a:pt x="18600" y="2738"/>
                    <a:pt x="17891" y="4018"/>
                  </a:cubicBezTo>
                  <a:cubicBezTo>
                    <a:pt x="17891" y="3999"/>
                    <a:pt x="17871" y="3979"/>
                    <a:pt x="17871" y="3959"/>
                  </a:cubicBezTo>
                  <a:cubicBezTo>
                    <a:pt x="17477" y="3447"/>
                    <a:pt x="16984" y="2994"/>
                    <a:pt x="16433" y="2659"/>
                  </a:cubicBezTo>
                  <a:cubicBezTo>
                    <a:pt x="16068" y="2440"/>
                    <a:pt x="15670" y="2210"/>
                    <a:pt x="15256" y="2210"/>
                  </a:cubicBezTo>
                  <a:cubicBezTo>
                    <a:pt x="15111" y="2210"/>
                    <a:pt x="14965" y="2238"/>
                    <a:pt x="14817" y="2304"/>
                  </a:cubicBezTo>
                  <a:cubicBezTo>
                    <a:pt x="14325" y="2501"/>
                    <a:pt x="13852" y="3014"/>
                    <a:pt x="14127" y="3565"/>
                  </a:cubicBezTo>
                  <a:cubicBezTo>
                    <a:pt x="14384" y="4077"/>
                    <a:pt x="15113" y="4196"/>
                    <a:pt x="15625" y="4294"/>
                  </a:cubicBezTo>
                  <a:cubicBezTo>
                    <a:pt x="16275" y="4452"/>
                    <a:pt x="16945" y="4491"/>
                    <a:pt x="17635" y="4491"/>
                  </a:cubicBezTo>
                  <a:cubicBezTo>
                    <a:pt x="17359" y="4964"/>
                    <a:pt x="17063" y="5437"/>
                    <a:pt x="16787" y="5910"/>
                  </a:cubicBezTo>
                  <a:cubicBezTo>
                    <a:pt x="16748" y="5910"/>
                    <a:pt x="16689" y="5910"/>
                    <a:pt x="16669" y="5930"/>
                  </a:cubicBezTo>
                  <a:cubicBezTo>
                    <a:pt x="16255" y="5733"/>
                    <a:pt x="15822" y="5516"/>
                    <a:pt x="15408" y="5299"/>
                  </a:cubicBezTo>
                  <a:cubicBezTo>
                    <a:pt x="15054" y="5122"/>
                    <a:pt x="14699" y="4944"/>
                    <a:pt x="14325" y="4806"/>
                  </a:cubicBezTo>
                  <a:cubicBezTo>
                    <a:pt x="14006" y="4691"/>
                    <a:pt x="13671" y="4624"/>
                    <a:pt x="13341" y="4624"/>
                  </a:cubicBezTo>
                  <a:cubicBezTo>
                    <a:pt x="12935" y="4624"/>
                    <a:pt x="12535" y="4725"/>
                    <a:pt x="12177" y="4964"/>
                  </a:cubicBezTo>
                  <a:cubicBezTo>
                    <a:pt x="11881" y="5181"/>
                    <a:pt x="11665" y="5476"/>
                    <a:pt x="11586" y="5831"/>
                  </a:cubicBezTo>
                  <a:cubicBezTo>
                    <a:pt x="11507" y="6225"/>
                    <a:pt x="11665" y="6540"/>
                    <a:pt x="11960" y="6796"/>
                  </a:cubicBezTo>
                  <a:cubicBezTo>
                    <a:pt x="12451" y="7173"/>
                    <a:pt x="13064" y="7305"/>
                    <a:pt x="13664" y="7305"/>
                  </a:cubicBezTo>
                  <a:cubicBezTo>
                    <a:pt x="13787" y="7305"/>
                    <a:pt x="13909" y="7299"/>
                    <a:pt x="14029" y="7289"/>
                  </a:cubicBezTo>
                  <a:cubicBezTo>
                    <a:pt x="14482" y="7250"/>
                    <a:pt x="14935" y="7151"/>
                    <a:pt x="15369" y="7013"/>
                  </a:cubicBezTo>
                  <a:cubicBezTo>
                    <a:pt x="15605" y="6934"/>
                    <a:pt x="15842" y="6856"/>
                    <a:pt x="16058" y="6777"/>
                  </a:cubicBezTo>
                  <a:cubicBezTo>
                    <a:pt x="16157" y="6737"/>
                    <a:pt x="16236" y="6698"/>
                    <a:pt x="16314" y="6659"/>
                  </a:cubicBezTo>
                  <a:lnTo>
                    <a:pt x="16314" y="6659"/>
                  </a:lnTo>
                  <a:cubicBezTo>
                    <a:pt x="15763" y="7525"/>
                    <a:pt x="15191" y="8392"/>
                    <a:pt x="14600" y="9220"/>
                  </a:cubicBezTo>
                  <a:lnTo>
                    <a:pt x="14541" y="9220"/>
                  </a:lnTo>
                  <a:cubicBezTo>
                    <a:pt x="14167" y="9279"/>
                    <a:pt x="13832" y="9397"/>
                    <a:pt x="13497" y="9535"/>
                  </a:cubicBezTo>
                  <a:cubicBezTo>
                    <a:pt x="13477" y="9515"/>
                    <a:pt x="13458" y="9476"/>
                    <a:pt x="13418" y="9437"/>
                  </a:cubicBezTo>
                  <a:cubicBezTo>
                    <a:pt x="12650" y="8826"/>
                    <a:pt x="11822" y="8274"/>
                    <a:pt x="10877" y="7959"/>
                  </a:cubicBezTo>
                  <a:cubicBezTo>
                    <a:pt x="10434" y="7793"/>
                    <a:pt x="9861" y="7633"/>
                    <a:pt x="9318" y="7633"/>
                  </a:cubicBezTo>
                  <a:cubicBezTo>
                    <a:pt x="8894" y="7633"/>
                    <a:pt x="8488" y="7731"/>
                    <a:pt x="8177" y="7998"/>
                  </a:cubicBezTo>
                  <a:cubicBezTo>
                    <a:pt x="7842" y="8274"/>
                    <a:pt x="7724" y="8708"/>
                    <a:pt x="7803" y="9141"/>
                  </a:cubicBezTo>
                  <a:cubicBezTo>
                    <a:pt x="7901" y="9614"/>
                    <a:pt x="8236" y="9988"/>
                    <a:pt x="8630" y="10244"/>
                  </a:cubicBezTo>
                  <a:cubicBezTo>
                    <a:pt x="9243" y="10618"/>
                    <a:pt x="9980" y="10788"/>
                    <a:pt x="10705" y="10788"/>
                  </a:cubicBezTo>
                  <a:cubicBezTo>
                    <a:pt x="10935" y="10788"/>
                    <a:pt x="11165" y="10770"/>
                    <a:pt x="11389" y="10737"/>
                  </a:cubicBezTo>
                  <a:cubicBezTo>
                    <a:pt x="11940" y="10658"/>
                    <a:pt x="12453" y="10461"/>
                    <a:pt x="12945" y="10225"/>
                  </a:cubicBezTo>
                  <a:cubicBezTo>
                    <a:pt x="13379" y="10028"/>
                    <a:pt x="13793" y="9831"/>
                    <a:pt x="14246" y="9693"/>
                  </a:cubicBezTo>
                  <a:lnTo>
                    <a:pt x="14246" y="9693"/>
                  </a:lnTo>
                  <a:cubicBezTo>
                    <a:pt x="13674" y="10481"/>
                    <a:pt x="13064" y="11249"/>
                    <a:pt x="12433" y="11998"/>
                  </a:cubicBezTo>
                  <a:cubicBezTo>
                    <a:pt x="12413" y="11998"/>
                    <a:pt x="12394" y="12018"/>
                    <a:pt x="12374" y="12018"/>
                  </a:cubicBezTo>
                  <a:cubicBezTo>
                    <a:pt x="11980" y="12156"/>
                    <a:pt x="11586" y="12333"/>
                    <a:pt x="11172" y="12471"/>
                  </a:cubicBezTo>
                  <a:cubicBezTo>
                    <a:pt x="10404" y="11899"/>
                    <a:pt x="9537" y="11446"/>
                    <a:pt x="8611" y="11170"/>
                  </a:cubicBezTo>
                  <a:cubicBezTo>
                    <a:pt x="8131" y="11022"/>
                    <a:pt x="7520" y="10841"/>
                    <a:pt x="6944" y="10841"/>
                  </a:cubicBezTo>
                  <a:cubicBezTo>
                    <a:pt x="6527" y="10841"/>
                    <a:pt x="6128" y="10936"/>
                    <a:pt x="5813" y="11210"/>
                  </a:cubicBezTo>
                  <a:cubicBezTo>
                    <a:pt x="5498" y="11466"/>
                    <a:pt x="5320" y="11880"/>
                    <a:pt x="5419" y="12294"/>
                  </a:cubicBezTo>
                  <a:cubicBezTo>
                    <a:pt x="5537" y="12727"/>
                    <a:pt x="5911" y="13042"/>
                    <a:pt x="6286" y="13239"/>
                  </a:cubicBezTo>
                  <a:cubicBezTo>
                    <a:pt x="6830" y="13524"/>
                    <a:pt x="7451" y="13630"/>
                    <a:pt x="8070" y="13630"/>
                  </a:cubicBezTo>
                  <a:cubicBezTo>
                    <a:pt x="8392" y="13630"/>
                    <a:pt x="8714" y="13602"/>
                    <a:pt x="9024" y="13555"/>
                  </a:cubicBezTo>
                  <a:cubicBezTo>
                    <a:pt x="9734" y="13436"/>
                    <a:pt x="10443" y="13200"/>
                    <a:pt x="11113" y="12944"/>
                  </a:cubicBezTo>
                  <a:cubicBezTo>
                    <a:pt x="11130" y="12947"/>
                    <a:pt x="11146" y="12949"/>
                    <a:pt x="11162" y="12949"/>
                  </a:cubicBezTo>
                  <a:cubicBezTo>
                    <a:pt x="11238" y="12949"/>
                    <a:pt x="11300" y="12911"/>
                    <a:pt x="11349" y="12845"/>
                  </a:cubicBezTo>
                  <a:cubicBezTo>
                    <a:pt x="11527" y="12766"/>
                    <a:pt x="11724" y="12707"/>
                    <a:pt x="11921" y="12628"/>
                  </a:cubicBezTo>
                  <a:lnTo>
                    <a:pt x="11921" y="12628"/>
                  </a:lnTo>
                  <a:cubicBezTo>
                    <a:pt x="11389" y="13220"/>
                    <a:pt x="10857" y="13811"/>
                    <a:pt x="10305" y="14382"/>
                  </a:cubicBezTo>
                  <a:cubicBezTo>
                    <a:pt x="9675" y="14540"/>
                    <a:pt x="9123" y="14816"/>
                    <a:pt x="8571" y="15131"/>
                  </a:cubicBezTo>
                  <a:cubicBezTo>
                    <a:pt x="8552" y="15091"/>
                    <a:pt x="8532" y="15072"/>
                    <a:pt x="8492" y="15072"/>
                  </a:cubicBezTo>
                  <a:cubicBezTo>
                    <a:pt x="7547" y="14697"/>
                    <a:pt x="6542" y="14441"/>
                    <a:pt x="5537" y="14382"/>
                  </a:cubicBezTo>
                  <a:cubicBezTo>
                    <a:pt x="5410" y="14373"/>
                    <a:pt x="5271" y="14366"/>
                    <a:pt x="5127" y="14366"/>
                  </a:cubicBezTo>
                  <a:cubicBezTo>
                    <a:pt x="4376" y="14366"/>
                    <a:pt x="3479" y="14541"/>
                    <a:pt x="3330" y="15367"/>
                  </a:cubicBezTo>
                  <a:cubicBezTo>
                    <a:pt x="3153" y="16313"/>
                    <a:pt x="4178" y="16825"/>
                    <a:pt x="4966" y="16865"/>
                  </a:cubicBezTo>
                  <a:cubicBezTo>
                    <a:pt x="5040" y="16870"/>
                    <a:pt x="5114" y="16872"/>
                    <a:pt x="5188" y="16872"/>
                  </a:cubicBezTo>
                  <a:cubicBezTo>
                    <a:pt x="5974" y="16872"/>
                    <a:pt x="6725" y="16594"/>
                    <a:pt x="7409" y="16234"/>
                  </a:cubicBezTo>
                  <a:cubicBezTo>
                    <a:pt x="8158" y="15840"/>
                    <a:pt x="8887" y="15347"/>
                    <a:pt x="9675" y="15013"/>
                  </a:cubicBezTo>
                  <a:lnTo>
                    <a:pt x="9675" y="15013"/>
                  </a:lnTo>
                  <a:cubicBezTo>
                    <a:pt x="8926" y="15742"/>
                    <a:pt x="8158" y="16431"/>
                    <a:pt x="7350" y="17101"/>
                  </a:cubicBezTo>
                  <a:cubicBezTo>
                    <a:pt x="6995" y="17397"/>
                    <a:pt x="6621" y="17692"/>
                    <a:pt x="6246" y="17988"/>
                  </a:cubicBezTo>
                  <a:cubicBezTo>
                    <a:pt x="5163" y="18047"/>
                    <a:pt x="4079" y="18263"/>
                    <a:pt x="3054" y="18618"/>
                  </a:cubicBezTo>
                  <a:cubicBezTo>
                    <a:pt x="2523" y="18795"/>
                    <a:pt x="2010" y="19012"/>
                    <a:pt x="1518" y="19268"/>
                  </a:cubicBezTo>
                  <a:cubicBezTo>
                    <a:pt x="1045" y="19505"/>
                    <a:pt x="572" y="19800"/>
                    <a:pt x="316" y="20273"/>
                  </a:cubicBezTo>
                  <a:cubicBezTo>
                    <a:pt x="79" y="20667"/>
                    <a:pt x="1" y="21160"/>
                    <a:pt x="198" y="21574"/>
                  </a:cubicBezTo>
                  <a:cubicBezTo>
                    <a:pt x="395" y="21968"/>
                    <a:pt x="749" y="22243"/>
                    <a:pt x="1143" y="22362"/>
                  </a:cubicBezTo>
                  <a:cubicBezTo>
                    <a:pt x="1344" y="22430"/>
                    <a:pt x="1543" y="22461"/>
                    <a:pt x="1739" y="22461"/>
                  </a:cubicBezTo>
                  <a:cubicBezTo>
                    <a:pt x="2503" y="22461"/>
                    <a:pt x="3215" y="21993"/>
                    <a:pt x="3764" y="21475"/>
                  </a:cubicBezTo>
                  <a:cubicBezTo>
                    <a:pt x="4256" y="21022"/>
                    <a:pt x="4690" y="20510"/>
                    <a:pt x="5123" y="19997"/>
                  </a:cubicBezTo>
                  <a:cubicBezTo>
                    <a:pt x="5576" y="19446"/>
                    <a:pt x="6010" y="18914"/>
                    <a:pt x="6463" y="18362"/>
                  </a:cubicBezTo>
                  <a:cubicBezTo>
                    <a:pt x="6502" y="18323"/>
                    <a:pt x="6522" y="18303"/>
                    <a:pt x="6542" y="18263"/>
                  </a:cubicBezTo>
                  <a:cubicBezTo>
                    <a:pt x="7310" y="17672"/>
                    <a:pt x="8039" y="17062"/>
                    <a:pt x="8749" y="16431"/>
                  </a:cubicBezTo>
                  <a:lnTo>
                    <a:pt x="8749" y="16431"/>
                  </a:lnTo>
                  <a:cubicBezTo>
                    <a:pt x="8690" y="16589"/>
                    <a:pt x="8650" y="16746"/>
                    <a:pt x="8591" y="16924"/>
                  </a:cubicBezTo>
                  <a:cubicBezTo>
                    <a:pt x="8552" y="16924"/>
                    <a:pt x="8512" y="16943"/>
                    <a:pt x="8492" y="16983"/>
                  </a:cubicBezTo>
                  <a:cubicBezTo>
                    <a:pt x="7685" y="17929"/>
                    <a:pt x="6956" y="18933"/>
                    <a:pt x="6325" y="19978"/>
                  </a:cubicBezTo>
                  <a:cubicBezTo>
                    <a:pt x="5852" y="20785"/>
                    <a:pt x="5064" y="22027"/>
                    <a:pt x="5892" y="22894"/>
                  </a:cubicBezTo>
                  <a:cubicBezTo>
                    <a:pt x="6103" y="23118"/>
                    <a:pt x="6404" y="23228"/>
                    <a:pt x="6709" y="23228"/>
                  </a:cubicBezTo>
                  <a:cubicBezTo>
                    <a:pt x="6859" y="23228"/>
                    <a:pt x="7010" y="23202"/>
                    <a:pt x="7153" y="23150"/>
                  </a:cubicBezTo>
                  <a:cubicBezTo>
                    <a:pt x="7685" y="22992"/>
                    <a:pt x="8039" y="22539"/>
                    <a:pt x="8256" y="22046"/>
                  </a:cubicBezTo>
                  <a:cubicBezTo>
                    <a:pt x="8709" y="21101"/>
                    <a:pt x="8729" y="19997"/>
                    <a:pt x="8768" y="18953"/>
                  </a:cubicBezTo>
                  <a:cubicBezTo>
                    <a:pt x="8827" y="17791"/>
                    <a:pt x="8906" y="16530"/>
                    <a:pt x="9675" y="15604"/>
                  </a:cubicBezTo>
                  <a:cubicBezTo>
                    <a:pt x="9714" y="15584"/>
                    <a:pt x="9714" y="15545"/>
                    <a:pt x="9734" y="15525"/>
                  </a:cubicBezTo>
                  <a:cubicBezTo>
                    <a:pt x="9990" y="15269"/>
                    <a:pt x="10266" y="14993"/>
                    <a:pt x="10542" y="14717"/>
                  </a:cubicBezTo>
                  <a:cubicBezTo>
                    <a:pt x="10542" y="14717"/>
                    <a:pt x="10561" y="14697"/>
                    <a:pt x="10581" y="14678"/>
                  </a:cubicBezTo>
                  <a:cubicBezTo>
                    <a:pt x="10699" y="14540"/>
                    <a:pt x="10837" y="14421"/>
                    <a:pt x="10955" y="14284"/>
                  </a:cubicBezTo>
                  <a:cubicBezTo>
                    <a:pt x="11152" y="14067"/>
                    <a:pt x="11349" y="13850"/>
                    <a:pt x="11546" y="13633"/>
                  </a:cubicBezTo>
                  <a:lnTo>
                    <a:pt x="11546" y="13633"/>
                  </a:lnTo>
                  <a:cubicBezTo>
                    <a:pt x="11487" y="13949"/>
                    <a:pt x="11468" y="14284"/>
                    <a:pt x="11507" y="14618"/>
                  </a:cubicBezTo>
                  <a:cubicBezTo>
                    <a:pt x="11507" y="14618"/>
                    <a:pt x="11507" y="14638"/>
                    <a:pt x="11487" y="14638"/>
                  </a:cubicBezTo>
                  <a:cubicBezTo>
                    <a:pt x="10995" y="15682"/>
                    <a:pt x="10482" y="16727"/>
                    <a:pt x="10148" y="17830"/>
                  </a:cubicBezTo>
                  <a:cubicBezTo>
                    <a:pt x="9911" y="18658"/>
                    <a:pt x="9793" y="19761"/>
                    <a:pt x="10482" y="20450"/>
                  </a:cubicBezTo>
                  <a:cubicBezTo>
                    <a:pt x="10669" y="20637"/>
                    <a:pt x="10918" y="20745"/>
                    <a:pt x="11175" y="20745"/>
                  </a:cubicBezTo>
                  <a:cubicBezTo>
                    <a:pt x="11326" y="20745"/>
                    <a:pt x="11480" y="20708"/>
                    <a:pt x="11625" y="20628"/>
                  </a:cubicBezTo>
                  <a:cubicBezTo>
                    <a:pt x="12039" y="20411"/>
                    <a:pt x="12256" y="19958"/>
                    <a:pt x="12374" y="19524"/>
                  </a:cubicBezTo>
                  <a:cubicBezTo>
                    <a:pt x="12650" y="18539"/>
                    <a:pt x="12610" y="17475"/>
                    <a:pt x="12354" y="16490"/>
                  </a:cubicBezTo>
                  <a:cubicBezTo>
                    <a:pt x="12098" y="15426"/>
                    <a:pt x="11527" y="14126"/>
                    <a:pt x="12216" y="13101"/>
                  </a:cubicBezTo>
                  <a:cubicBezTo>
                    <a:pt x="12256" y="13023"/>
                    <a:pt x="12256" y="12944"/>
                    <a:pt x="12216" y="12885"/>
                  </a:cubicBezTo>
                  <a:cubicBezTo>
                    <a:pt x="12866" y="12156"/>
                    <a:pt x="13477" y="11387"/>
                    <a:pt x="14068" y="10619"/>
                  </a:cubicBezTo>
                  <a:lnTo>
                    <a:pt x="14068" y="10619"/>
                  </a:lnTo>
                  <a:cubicBezTo>
                    <a:pt x="14049" y="10895"/>
                    <a:pt x="14068" y="11170"/>
                    <a:pt x="14108" y="11427"/>
                  </a:cubicBezTo>
                  <a:cubicBezTo>
                    <a:pt x="14088" y="11446"/>
                    <a:pt x="14068" y="11486"/>
                    <a:pt x="14049" y="11505"/>
                  </a:cubicBezTo>
                  <a:cubicBezTo>
                    <a:pt x="13576" y="12550"/>
                    <a:pt x="13221" y="13653"/>
                    <a:pt x="13083" y="14796"/>
                  </a:cubicBezTo>
                  <a:cubicBezTo>
                    <a:pt x="12985" y="15761"/>
                    <a:pt x="13142" y="16865"/>
                    <a:pt x="14068" y="17377"/>
                  </a:cubicBezTo>
                  <a:cubicBezTo>
                    <a:pt x="14298" y="17498"/>
                    <a:pt x="14565" y="17574"/>
                    <a:pt x="14828" y="17574"/>
                  </a:cubicBezTo>
                  <a:cubicBezTo>
                    <a:pt x="14993" y="17574"/>
                    <a:pt x="15157" y="17544"/>
                    <a:pt x="15310" y="17475"/>
                  </a:cubicBezTo>
                  <a:cubicBezTo>
                    <a:pt x="15743" y="17278"/>
                    <a:pt x="16019" y="16865"/>
                    <a:pt x="16117" y="16411"/>
                  </a:cubicBezTo>
                  <a:cubicBezTo>
                    <a:pt x="16374" y="15328"/>
                    <a:pt x="15901" y="14146"/>
                    <a:pt x="15388" y="13220"/>
                  </a:cubicBezTo>
                  <a:cubicBezTo>
                    <a:pt x="14837" y="12274"/>
                    <a:pt x="13950" y="10914"/>
                    <a:pt x="14778" y="9870"/>
                  </a:cubicBezTo>
                  <a:cubicBezTo>
                    <a:pt x="14837" y="9791"/>
                    <a:pt x="14837" y="9712"/>
                    <a:pt x="14797" y="9634"/>
                  </a:cubicBezTo>
                  <a:cubicBezTo>
                    <a:pt x="15448" y="8727"/>
                    <a:pt x="16078" y="7782"/>
                    <a:pt x="16689" y="6836"/>
                  </a:cubicBezTo>
                  <a:cubicBezTo>
                    <a:pt x="16689" y="6856"/>
                    <a:pt x="16709" y="6875"/>
                    <a:pt x="16709" y="6915"/>
                  </a:cubicBezTo>
                  <a:cubicBezTo>
                    <a:pt x="16669" y="6934"/>
                    <a:pt x="16649" y="6954"/>
                    <a:pt x="16630" y="7013"/>
                  </a:cubicBezTo>
                  <a:cubicBezTo>
                    <a:pt x="16334" y="7900"/>
                    <a:pt x="16236" y="8846"/>
                    <a:pt x="16334" y="9791"/>
                  </a:cubicBezTo>
                  <a:cubicBezTo>
                    <a:pt x="16393" y="10244"/>
                    <a:pt x="16492" y="10698"/>
                    <a:pt x="16649" y="11131"/>
                  </a:cubicBezTo>
                  <a:cubicBezTo>
                    <a:pt x="16807" y="11565"/>
                    <a:pt x="17004" y="11998"/>
                    <a:pt x="17339" y="12313"/>
                  </a:cubicBezTo>
                  <a:cubicBezTo>
                    <a:pt x="17579" y="12527"/>
                    <a:pt x="17858" y="12621"/>
                    <a:pt x="18135" y="12621"/>
                  </a:cubicBezTo>
                  <a:cubicBezTo>
                    <a:pt x="18677" y="12621"/>
                    <a:pt x="19213" y="12263"/>
                    <a:pt x="19447" y="11742"/>
                  </a:cubicBezTo>
                  <a:cubicBezTo>
                    <a:pt x="19841" y="10836"/>
                    <a:pt x="19487" y="9712"/>
                    <a:pt x="18915" y="8983"/>
                  </a:cubicBezTo>
                  <a:cubicBezTo>
                    <a:pt x="18285" y="8176"/>
                    <a:pt x="17083" y="7466"/>
                    <a:pt x="16984" y="6343"/>
                  </a:cubicBezTo>
                  <a:cubicBezTo>
                    <a:pt x="17142" y="6107"/>
                    <a:pt x="17280" y="5870"/>
                    <a:pt x="17418" y="5654"/>
                  </a:cubicBezTo>
                  <a:cubicBezTo>
                    <a:pt x="17556" y="5417"/>
                    <a:pt x="17674" y="5201"/>
                    <a:pt x="17812" y="4984"/>
                  </a:cubicBezTo>
                  <a:cubicBezTo>
                    <a:pt x="17832" y="5082"/>
                    <a:pt x="17871" y="5161"/>
                    <a:pt x="17930" y="5240"/>
                  </a:cubicBezTo>
                  <a:cubicBezTo>
                    <a:pt x="18127" y="5634"/>
                    <a:pt x="18364" y="5989"/>
                    <a:pt x="18600" y="6343"/>
                  </a:cubicBezTo>
                  <a:cubicBezTo>
                    <a:pt x="19033" y="6993"/>
                    <a:pt x="19526" y="7821"/>
                    <a:pt x="20334" y="8018"/>
                  </a:cubicBezTo>
                  <a:cubicBezTo>
                    <a:pt x="20432" y="8041"/>
                    <a:pt x="20532" y="8052"/>
                    <a:pt x="20630" y="8052"/>
                  </a:cubicBezTo>
                  <a:cubicBezTo>
                    <a:pt x="21198" y="8052"/>
                    <a:pt x="21716" y="7674"/>
                    <a:pt x="21733" y="7053"/>
                  </a:cubicBezTo>
                  <a:cubicBezTo>
                    <a:pt x="21752" y="6284"/>
                    <a:pt x="21240" y="5575"/>
                    <a:pt x="20610" y="5161"/>
                  </a:cubicBezTo>
                  <a:cubicBezTo>
                    <a:pt x="19900" y="4688"/>
                    <a:pt x="19033" y="4491"/>
                    <a:pt x="18206" y="4294"/>
                  </a:cubicBezTo>
                  <a:cubicBezTo>
                    <a:pt x="18935" y="2974"/>
                    <a:pt x="19644" y="1634"/>
                    <a:pt x="20294" y="275"/>
                  </a:cubicBezTo>
                  <a:cubicBezTo>
                    <a:pt x="20359" y="121"/>
                    <a:pt x="20222" y="0"/>
                    <a:pt x="200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7"/>
            <p:cNvSpPr/>
            <p:nvPr/>
          </p:nvSpPr>
          <p:spPr>
            <a:xfrm>
              <a:off x="737975" y="568100"/>
              <a:ext cx="764846" cy="876211"/>
            </a:xfrm>
            <a:custGeom>
              <a:avLst/>
              <a:gdLst/>
              <a:ahLst/>
              <a:cxnLst/>
              <a:rect l="l" t="t" r="r" b="b"/>
              <a:pathLst>
                <a:path w="20906" h="23950" extrusionOk="0">
                  <a:moveTo>
                    <a:pt x="14158" y="1"/>
                  </a:moveTo>
                  <a:cubicBezTo>
                    <a:pt x="13988" y="1"/>
                    <a:pt x="13816" y="32"/>
                    <a:pt x="13654" y="91"/>
                  </a:cubicBezTo>
                  <a:cubicBezTo>
                    <a:pt x="13142" y="288"/>
                    <a:pt x="12807" y="780"/>
                    <a:pt x="12610" y="1253"/>
                  </a:cubicBezTo>
                  <a:cubicBezTo>
                    <a:pt x="12216" y="2258"/>
                    <a:pt x="12256" y="3342"/>
                    <a:pt x="12275" y="4386"/>
                  </a:cubicBezTo>
                  <a:cubicBezTo>
                    <a:pt x="12295" y="5548"/>
                    <a:pt x="12275" y="6809"/>
                    <a:pt x="11566" y="7794"/>
                  </a:cubicBezTo>
                  <a:cubicBezTo>
                    <a:pt x="11546" y="7814"/>
                    <a:pt x="11527" y="7834"/>
                    <a:pt x="11527" y="7873"/>
                  </a:cubicBezTo>
                  <a:cubicBezTo>
                    <a:pt x="11270" y="8149"/>
                    <a:pt x="11014" y="8425"/>
                    <a:pt x="10758" y="8701"/>
                  </a:cubicBezTo>
                  <a:cubicBezTo>
                    <a:pt x="10738" y="8720"/>
                    <a:pt x="10738" y="8740"/>
                    <a:pt x="10719" y="8760"/>
                  </a:cubicBezTo>
                  <a:cubicBezTo>
                    <a:pt x="10600" y="8898"/>
                    <a:pt x="10482" y="9036"/>
                    <a:pt x="10364" y="9174"/>
                  </a:cubicBezTo>
                  <a:cubicBezTo>
                    <a:pt x="10167" y="9390"/>
                    <a:pt x="9990" y="9627"/>
                    <a:pt x="9793" y="9843"/>
                  </a:cubicBezTo>
                  <a:cubicBezTo>
                    <a:pt x="9852" y="9528"/>
                    <a:pt x="9852" y="9193"/>
                    <a:pt x="9793" y="8858"/>
                  </a:cubicBezTo>
                  <a:cubicBezTo>
                    <a:pt x="9793" y="8858"/>
                    <a:pt x="9793" y="8858"/>
                    <a:pt x="9812" y="8839"/>
                  </a:cubicBezTo>
                  <a:cubicBezTo>
                    <a:pt x="10246" y="7794"/>
                    <a:pt x="10699" y="6711"/>
                    <a:pt x="10955" y="5588"/>
                  </a:cubicBezTo>
                  <a:cubicBezTo>
                    <a:pt x="11152" y="4740"/>
                    <a:pt x="11231" y="3637"/>
                    <a:pt x="10482" y="2987"/>
                  </a:cubicBezTo>
                  <a:cubicBezTo>
                    <a:pt x="10295" y="2823"/>
                    <a:pt x="10059" y="2729"/>
                    <a:pt x="9820" y="2729"/>
                  </a:cubicBezTo>
                  <a:cubicBezTo>
                    <a:pt x="9656" y="2729"/>
                    <a:pt x="9491" y="2773"/>
                    <a:pt x="9340" y="2869"/>
                  </a:cubicBezTo>
                  <a:cubicBezTo>
                    <a:pt x="8945" y="3105"/>
                    <a:pt x="8748" y="3578"/>
                    <a:pt x="8650" y="4011"/>
                  </a:cubicBezTo>
                  <a:cubicBezTo>
                    <a:pt x="8433" y="5016"/>
                    <a:pt x="8532" y="6080"/>
                    <a:pt x="8847" y="7046"/>
                  </a:cubicBezTo>
                  <a:cubicBezTo>
                    <a:pt x="9162" y="8090"/>
                    <a:pt x="9812" y="9371"/>
                    <a:pt x="9182" y="10415"/>
                  </a:cubicBezTo>
                  <a:cubicBezTo>
                    <a:pt x="9123" y="10494"/>
                    <a:pt x="9142" y="10572"/>
                    <a:pt x="9182" y="10632"/>
                  </a:cubicBezTo>
                  <a:cubicBezTo>
                    <a:pt x="8571" y="11400"/>
                    <a:pt x="8000" y="12208"/>
                    <a:pt x="7468" y="13016"/>
                  </a:cubicBezTo>
                  <a:cubicBezTo>
                    <a:pt x="7468" y="12740"/>
                    <a:pt x="7428" y="12464"/>
                    <a:pt x="7369" y="12188"/>
                  </a:cubicBezTo>
                  <a:cubicBezTo>
                    <a:pt x="7389" y="12168"/>
                    <a:pt x="7409" y="12149"/>
                    <a:pt x="7428" y="12109"/>
                  </a:cubicBezTo>
                  <a:cubicBezTo>
                    <a:pt x="7842" y="11065"/>
                    <a:pt x="8138" y="9922"/>
                    <a:pt x="8197" y="8779"/>
                  </a:cubicBezTo>
                  <a:cubicBezTo>
                    <a:pt x="8256" y="7814"/>
                    <a:pt x="8039" y="6730"/>
                    <a:pt x="7074" y="6258"/>
                  </a:cubicBezTo>
                  <a:cubicBezTo>
                    <a:pt x="6872" y="6162"/>
                    <a:pt x="6641" y="6106"/>
                    <a:pt x="6410" y="6106"/>
                  </a:cubicBezTo>
                  <a:cubicBezTo>
                    <a:pt x="6212" y="6106"/>
                    <a:pt x="6014" y="6147"/>
                    <a:pt x="5832" y="6238"/>
                  </a:cubicBezTo>
                  <a:cubicBezTo>
                    <a:pt x="5399" y="6455"/>
                    <a:pt x="5163" y="6868"/>
                    <a:pt x="5084" y="7341"/>
                  </a:cubicBezTo>
                  <a:cubicBezTo>
                    <a:pt x="4887" y="8425"/>
                    <a:pt x="5438" y="9587"/>
                    <a:pt x="6010" y="10474"/>
                  </a:cubicBezTo>
                  <a:cubicBezTo>
                    <a:pt x="6581" y="11400"/>
                    <a:pt x="7547" y="12700"/>
                    <a:pt x="6798" y="13804"/>
                  </a:cubicBezTo>
                  <a:cubicBezTo>
                    <a:pt x="6739" y="13883"/>
                    <a:pt x="6758" y="13961"/>
                    <a:pt x="6798" y="14020"/>
                  </a:cubicBezTo>
                  <a:cubicBezTo>
                    <a:pt x="6187" y="14966"/>
                    <a:pt x="5596" y="15951"/>
                    <a:pt x="5064" y="16936"/>
                  </a:cubicBezTo>
                  <a:cubicBezTo>
                    <a:pt x="5044" y="16917"/>
                    <a:pt x="5044" y="16877"/>
                    <a:pt x="5025" y="16858"/>
                  </a:cubicBezTo>
                  <a:cubicBezTo>
                    <a:pt x="5064" y="16838"/>
                    <a:pt x="5084" y="16799"/>
                    <a:pt x="5103" y="16739"/>
                  </a:cubicBezTo>
                  <a:cubicBezTo>
                    <a:pt x="5360" y="15833"/>
                    <a:pt x="5399" y="14887"/>
                    <a:pt x="5241" y="13961"/>
                  </a:cubicBezTo>
                  <a:cubicBezTo>
                    <a:pt x="5163" y="13508"/>
                    <a:pt x="5025" y="13075"/>
                    <a:pt x="4847" y="12641"/>
                  </a:cubicBezTo>
                  <a:cubicBezTo>
                    <a:pt x="4670" y="12227"/>
                    <a:pt x="4453" y="11794"/>
                    <a:pt x="4099" y="11498"/>
                  </a:cubicBezTo>
                  <a:cubicBezTo>
                    <a:pt x="3863" y="11312"/>
                    <a:pt x="3602" y="11230"/>
                    <a:pt x="3345" y="11230"/>
                  </a:cubicBezTo>
                  <a:cubicBezTo>
                    <a:pt x="2786" y="11230"/>
                    <a:pt x="2246" y="11621"/>
                    <a:pt x="2030" y="12188"/>
                  </a:cubicBezTo>
                  <a:cubicBezTo>
                    <a:pt x="1695" y="13114"/>
                    <a:pt x="2109" y="14198"/>
                    <a:pt x="2719" y="14907"/>
                  </a:cubicBezTo>
                  <a:cubicBezTo>
                    <a:pt x="3389" y="15675"/>
                    <a:pt x="4631" y="16326"/>
                    <a:pt x="4788" y="17429"/>
                  </a:cubicBezTo>
                  <a:cubicBezTo>
                    <a:pt x="4650" y="17665"/>
                    <a:pt x="4532" y="17922"/>
                    <a:pt x="4394" y="18158"/>
                  </a:cubicBezTo>
                  <a:cubicBezTo>
                    <a:pt x="4276" y="18375"/>
                    <a:pt x="4158" y="18611"/>
                    <a:pt x="4039" y="18828"/>
                  </a:cubicBezTo>
                  <a:cubicBezTo>
                    <a:pt x="4000" y="18749"/>
                    <a:pt x="3961" y="18670"/>
                    <a:pt x="3921" y="18591"/>
                  </a:cubicBezTo>
                  <a:cubicBezTo>
                    <a:pt x="3685" y="18217"/>
                    <a:pt x="3429" y="17862"/>
                    <a:pt x="3173" y="17528"/>
                  </a:cubicBezTo>
                  <a:cubicBezTo>
                    <a:pt x="2719" y="16917"/>
                    <a:pt x="2168" y="16109"/>
                    <a:pt x="1360" y="15951"/>
                  </a:cubicBezTo>
                  <a:cubicBezTo>
                    <a:pt x="1286" y="15938"/>
                    <a:pt x="1212" y="15932"/>
                    <a:pt x="1139" y="15932"/>
                  </a:cubicBezTo>
                  <a:cubicBezTo>
                    <a:pt x="547" y="15932"/>
                    <a:pt x="0" y="16347"/>
                    <a:pt x="0" y="16996"/>
                  </a:cubicBezTo>
                  <a:cubicBezTo>
                    <a:pt x="20" y="17764"/>
                    <a:pt x="572" y="18434"/>
                    <a:pt x="1222" y="18808"/>
                  </a:cubicBezTo>
                  <a:cubicBezTo>
                    <a:pt x="1971" y="19242"/>
                    <a:pt x="2838" y="19399"/>
                    <a:pt x="3685" y="19557"/>
                  </a:cubicBezTo>
                  <a:cubicBezTo>
                    <a:pt x="3015" y="20916"/>
                    <a:pt x="2404" y="22296"/>
                    <a:pt x="1833" y="23675"/>
                  </a:cubicBezTo>
                  <a:cubicBezTo>
                    <a:pt x="1771" y="23835"/>
                    <a:pt x="1895" y="23949"/>
                    <a:pt x="2020" y="23949"/>
                  </a:cubicBezTo>
                  <a:cubicBezTo>
                    <a:pt x="2095" y="23949"/>
                    <a:pt x="2170" y="23908"/>
                    <a:pt x="2207" y="23813"/>
                  </a:cubicBezTo>
                  <a:cubicBezTo>
                    <a:pt x="2778" y="22473"/>
                    <a:pt x="3370" y="21133"/>
                    <a:pt x="4020" y="19813"/>
                  </a:cubicBezTo>
                  <a:cubicBezTo>
                    <a:pt x="4020" y="19833"/>
                    <a:pt x="4039" y="19833"/>
                    <a:pt x="4039" y="19852"/>
                  </a:cubicBezTo>
                  <a:cubicBezTo>
                    <a:pt x="4473" y="20345"/>
                    <a:pt x="4965" y="20778"/>
                    <a:pt x="5537" y="21074"/>
                  </a:cubicBezTo>
                  <a:cubicBezTo>
                    <a:pt x="5899" y="21269"/>
                    <a:pt x="6291" y="21464"/>
                    <a:pt x="6691" y="21464"/>
                  </a:cubicBezTo>
                  <a:cubicBezTo>
                    <a:pt x="6857" y="21464"/>
                    <a:pt x="7025" y="21431"/>
                    <a:pt x="7192" y="21350"/>
                  </a:cubicBezTo>
                  <a:cubicBezTo>
                    <a:pt x="7645" y="21113"/>
                    <a:pt x="8118" y="20581"/>
                    <a:pt x="7803" y="20049"/>
                  </a:cubicBezTo>
                  <a:cubicBezTo>
                    <a:pt x="7507" y="19557"/>
                    <a:pt x="6778" y="19478"/>
                    <a:pt x="6266" y="19399"/>
                  </a:cubicBezTo>
                  <a:cubicBezTo>
                    <a:pt x="5808" y="19332"/>
                    <a:pt x="5350" y="19301"/>
                    <a:pt x="4893" y="19301"/>
                  </a:cubicBezTo>
                  <a:cubicBezTo>
                    <a:pt x="4680" y="19301"/>
                    <a:pt x="4468" y="19308"/>
                    <a:pt x="4256" y="19320"/>
                  </a:cubicBezTo>
                  <a:cubicBezTo>
                    <a:pt x="4493" y="18828"/>
                    <a:pt x="4749" y="18335"/>
                    <a:pt x="5005" y="17862"/>
                  </a:cubicBezTo>
                  <a:cubicBezTo>
                    <a:pt x="5064" y="17862"/>
                    <a:pt x="5103" y="17843"/>
                    <a:pt x="5123" y="17823"/>
                  </a:cubicBezTo>
                  <a:cubicBezTo>
                    <a:pt x="5557" y="18020"/>
                    <a:pt x="5990" y="18197"/>
                    <a:pt x="6404" y="18394"/>
                  </a:cubicBezTo>
                  <a:cubicBezTo>
                    <a:pt x="6778" y="18552"/>
                    <a:pt x="7152" y="18710"/>
                    <a:pt x="7527" y="18828"/>
                  </a:cubicBezTo>
                  <a:cubicBezTo>
                    <a:pt x="7809" y="18904"/>
                    <a:pt x="8101" y="18951"/>
                    <a:pt x="8387" y="18951"/>
                  </a:cubicBezTo>
                  <a:cubicBezTo>
                    <a:pt x="8840" y="18951"/>
                    <a:pt x="9281" y="18834"/>
                    <a:pt x="9655" y="18532"/>
                  </a:cubicBezTo>
                  <a:cubicBezTo>
                    <a:pt x="9931" y="18316"/>
                    <a:pt x="10147" y="18000"/>
                    <a:pt x="10206" y="17646"/>
                  </a:cubicBezTo>
                  <a:cubicBezTo>
                    <a:pt x="10266" y="17252"/>
                    <a:pt x="10088" y="16936"/>
                    <a:pt x="9773" y="16700"/>
                  </a:cubicBezTo>
                  <a:cubicBezTo>
                    <a:pt x="9326" y="16397"/>
                    <a:pt x="8794" y="16284"/>
                    <a:pt x="8263" y="16284"/>
                  </a:cubicBezTo>
                  <a:cubicBezTo>
                    <a:pt x="8068" y="16284"/>
                    <a:pt x="7874" y="16299"/>
                    <a:pt x="7684" y="16326"/>
                  </a:cubicBezTo>
                  <a:cubicBezTo>
                    <a:pt x="7231" y="16385"/>
                    <a:pt x="6798" y="16523"/>
                    <a:pt x="6364" y="16680"/>
                  </a:cubicBezTo>
                  <a:cubicBezTo>
                    <a:pt x="6128" y="16759"/>
                    <a:pt x="5911" y="16858"/>
                    <a:pt x="5675" y="16956"/>
                  </a:cubicBezTo>
                  <a:cubicBezTo>
                    <a:pt x="5596" y="16996"/>
                    <a:pt x="5517" y="17035"/>
                    <a:pt x="5438" y="17074"/>
                  </a:cubicBezTo>
                  <a:cubicBezTo>
                    <a:pt x="5931" y="16188"/>
                    <a:pt x="6463" y="15301"/>
                    <a:pt x="7015" y="14434"/>
                  </a:cubicBezTo>
                  <a:cubicBezTo>
                    <a:pt x="7034" y="14434"/>
                    <a:pt x="7054" y="14434"/>
                    <a:pt x="7074" y="14414"/>
                  </a:cubicBezTo>
                  <a:cubicBezTo>
                    <a:pt x="7428" y="14355"/>
                    <a:pt x="7763" y="14198"/>
                    <a:pt x="8098" y="14040"/>
                  </a:cubicBezTo>
                  <a:cubicBezTo>
                    <a:pt x="8118" y="14080"/>
                    <a:pt x="8138" y="14119"/>
                    <a:pt x="8177" y="14139"/>
                  </a:cubicBezTo>
                  <a:cubicBezTo>
                    <a:pt x="8965" y="14710"/>
                    <a:pt x="9852" y="15222"/>
                    <a:pt x="10798" y="15498"/>
                  </a:cubicBezTo>
                  <a:cubicBezTo>
                    <a:pt x="11206" y="15618"/>
                    <a:pt x="11715" y="15732"/>
                    <a:pt x="12208" y="15732"/>
                  </a:cubicBezTo>
                  <a:cubicBezTo>
                    <a:pt x="12690" y="15732"/>
                    <a:pt x="13156" y="15623"/>
                    <a:pt x="13497" y="15301"/>
                  </a:cubicBezTo>
                  <a:cubicBezTo>
                    <a:pt x="13812" y="14986"/>
                    <a:pt x="13911" y="14552"/>
                    <a:pt x="13792" y="14139"/>
                  </a:cubicBezTo>
                  <a:cubicBezTo>
                    <a:pt x="13674" y="13666"/>
                    <a:pt x="13319" y="13291"/>
                    <a:pt x="12906" y="13075"/>
                  </a:cubicBezTo>
                  <a:cubicBezTo>
                    <a:pt x="12348" y="12782"/>
                    <a:pt x="11691" y="12651"/>
                    <a:pt x="11045" y="12651"/>
                  </a:cubicBezTo>
                  <a:cubicBezTo>
                    <a:pt x="10733" y="12651"/>
                    <a:pt x="10423" y="12682"/>
                    <a:pt x="10128" y="12740"/>
                  </a:cubicBezTo>
                  <a:cubicBezTo>
                    <a:pt x="9596" y="12858"/>
                    <a:pt x="9083" y="13075"/>
                    <a:pt x="8591" y="13331"/>
                  </a:cubicBezTo>
                  <a:cubicBezTo>
                    <a:pt x="8177" y="13548"/>
                    <a:pt x="7783" y="13784"/>
                    <a:pt x="7330" y="13942"/>
                  </a:cubicBezTo>
                  <a:cubicBezTo>
                    <a:pt x="7862" y="13114"/>
                    <a:pt x="8413" y="12306"/>
                    <a:pt x="9005" y="11538"/>
                  </a:cubicBezTo>
                  <a:cubicBezTo>
                    <a:pt x="9024" y="11518"/>
                    <a:pt x="9044" y="11518"/>
                    <a:pt x="9064" y="11518"/>
                  </a:cubicBezTo>
                  <a:cubicBezTo>
                    <a:pt x="9458" y="11341"/>
                    <a:pt x="9852" y="11164"/>
                    <a:pt x="10246" y="10986"/>
                  </a:cubicBezTo>
                  <a:cubicBezTo>
                    <a:pt x="11054" y="11518"/>
                    <a:pt x="11940" y="11932"/>
                    <a:pt x="12886" y="12149"/>
                  </a:cubicBezTo>
                  <a:cubicBezTo>
                    <a:pt x="13328" y="12262"/>
                    <a:pt x="13871" y="12391"/>
                    <a:pt x="14390" y="12391"/>
                  </a:cubicBezTo>
                  <a:cubicBezTo>
                    <a:pt x="14868" y="12391"/>
                    <a:pt x="15325" y="12282"/>
                    <a:pt x="15664" y="11952"/>
                  </a:cubicBezTo>
                  <a:cubicBezTo>
                    <a:pt x="15960" y="11676"/>
                    <a:pt x="16117" y="11262"/>
                    <a:pt x="15999" y="10848"/>
                  </a:cubicBezTo>
                  <a:cubicBezTo>
                    <a:pt x="15861" y="10415"/>
                    <a:pt x="15467" y="10119"/>
                    <a:pt x="15073" y="9942"/>
                  </a:cubicBezTo>
                  <a:cubicBezTo>
                    <a:pt x="14608" y="9732"/>
                    <a:pt x="14081" y="9646"/>
                    <a:pt x="13551" y="9646"/>
                  </a:cubicBezTo>
                  <a:cubicBezTo>
                    <a:pt x="13138" y="9646"/>
                    <a:pt x="12723" y="9698"/>
                    <a:pt x="12334" y="9784"/>
                  </a:cubicBezTo>
                  <a:cubicBezTo>
                    <a:pt x="11625" y="9942"/>
                    <a:pt x="10935" y="10218"/>
                    <a:pt x="10266" y="10533"/>
                  </a:cubicBezTo>
                  <a:cubicBezTo>
                    <a:pt x="10248" y="10524"/>
                    <a:pt x="10231" y="10520"/>
                    <a:pt x="10214" y="10520"/>
                  </a:cubicBezTo>
                  <a:cubicBezTo>
                    <a:pt x="10153" y="10520"/>
                    <a:pt x="10095" y="10570"/>
                    <a:pt x="10049" y="10632"/>
                  </a:cubicBezTo>
                  <a:cubicBezTo>
                    <a:pt x="9871" y="10710"/>
                    <a:pt x="9694" y="10789"/>
                    <a:pt x="9497" y="10868"/>
                  </a:cubicBezTo>
                  <a:cubicBezTo>
                    <a:pt x="9990" y="10257"/>
                    <a:pt x="10482" y="9627"/>
                    <a:pt x="11014" y="9036"/>
                  </a:cubicBezTo>
                  <a:cubicBezTo>
                    <a:pt x="11625" y="8839"/>
                    <a:pt x="12157" y="8543"/>
                    <a:pt x="12689" y="8188"/>
                  </a:cubicBezTo>
                  <a:cubicBezTo>
                    <a:pt x="12709" y="8228"/>
                    <a:pt x="12748" y="8248"/>
                    <a:pt x="12788" y="8248"/>
                  </a:cubicBezTo>
                  <a:cubicBezTo>
                    <a:pt x="13753" y="8563"/>
                    <a:pt x="14758" y="8760"/>
                    <a:pt x="15782" y="8779"/>
                  </a:cubicBezTo>
                  <a:cubicBezTo>
                    <a:pt x="16551" y="8779"/>
                    <a:pt x="17792" y="8661"/>
                    <a:pt x="17930" y="7656"/>
                  </a:cubicBezTo>
                  <a:cubicBezTo>
                    <a:pt x="18048" y="6711"/>
                    <a:pt x="16984" y="6258"/>
                    <a:pt x="16196" y="6258"/>
                  </a:cubicBezTo>
                  <a:cubicBezTo>
                    <a:pt x="15329" y="6258"/>
                    <a:pt x="14521" y="6592"/>
                    <a:pt x="13792" y="7026"/>
                  </a:cubicBezTo>
                  <a:cubicBezTo>
                    <a:pt x="13063" y="7459"/>
                    <a:pt x="12374" y="7991"/>
                    <a:pt x="11605" y="8366"/>
                  </a:cubicBezTo>
                  <a:cubicBezTo>
                    <a:pt x="12295" y="7597"/>
                    <a:pt x="13044" y="6868"/>
                    <a:pt x="13792" y="6159"/>
                  </a:cubicBezTo>
                  <a:cubicBezTo>
                    <a:pt x="14147" y="5824"/>
                    <a:pt x="14502" y="5529"/>
                    <a:pt x="14856" y="5213"/>
                  </a:cubicBezTo>
                  <a:cubicBezTo>
                    <a:pt x="15940" y="5075"/>
                    <a:pt x="17004" y="4800"/>
                    <a:pt x="18009" y="4405"/>
                  </a:cubicBezTo>
                  <a:cubicBezTo>
                    <a:pt x="18521" y="4189"/>
                    <a:pt x="19033" y="3952"/>
                    <a:pt x="19506" y="3657"/>
                  </a:cubicBezTo>
                  <a:cubicBezTo>
                    <a:pt x="19959" y="3401"/>
                    <a:pt x="20412" y="3066"/>
                    <a:pt x="20649" y="2593"/>
                  </a:cubicBezTo>
                  <a:cubicBezTo>
                    <a:pt x="20866" y="2179"/>
                    <a:pt x="20905" y="1686"/>
                    <a:pt x="20688" y="1273"/>
                  </a:cubicBezTo>
                  <a:cubicBezTo>
                    <a:pt x="20472" y="918"/>
                    <a:pt x="20117" y="662"/>
                    <a:pt x="19703" y="544"/>
                  </a:cubicBezTo>
                  <a:cubicBezTo>
                    <a:pt x="19546" y="503"/>
                    <a:pt x="19391" y="484"/>
                    <a:pt x="19238" y="484"/>
                  </a:cubicBezTo>
                  <a:cubicBezTo>
                    <a:pt x="18430" y="484"/>
                    <a:pt x="17685" y="1008"/>
                    <a:pt x="17122" y="1588"/>
                  </a:cubicBezTo>
                  <a:cubicBezTo>
                    <a:pt x="16669" y="2061"/>
                    <a:pt x="16255" y="2593"/>
                    <a:pt x="15861" y="3125"/>
                  </a:cubicBezTo>
                  <a:cubicBezTo>
                    <a:pt x="15447" y="3696"/>
                    <a:pt x="15034" y="4287"/>
                    <a:pt x="14620" y="4859"/>
                  </a:cubicBezTo>
                  <a:cubicBezTo>
                    <a:pt x="14580" y="4878"/>
                    <a:pt x="14561" y="4918"/>
                    <a:pt x="14541" y="4957"/>
                  </a:cubicBezTo>
                  <a:cubicBezTo>
                    <a:pt x="13812" y="5568"/>
                    <a:pt x="13122" y="6238"/>
                    <a:pt x="12453" y="6908"/>
                  </a:cubicBezTo>
                  <a:cubicBezTo>
                    <a:pt x="12492" y="6730"/>
                    <a:pt x="12531" y="6573"/>
                    <a:pt x="12571" y="6395"/>
                  </a:cubicBezTo>
                  <a:cubicBezTo>
                    <a:pt x="12610" y="6395"/>
                    <a:pt x="12650" y="6376"/>
                    <a:pt x="12669" y="6336"/>
                  </a:cubicBezTo>
                  <a:cubicBezTo>
                    <a:pt x="13438" y="5351"/>
                    <a:pt x="14088" y="4307"/>
                    <a:pt x="14659" y="3223"/>
                  </a:cubicBezTo>
                  <a:cubicBezTo>
                    <a:pt x="15093" y="2396"/>
                    <a:pt x="15802" y="1095"/>
                    <a:pt x="14935" y="288"/>
                  </a:cubicBezTo>
                  <a:cubicBezTo>
                    <a:pt x="14725" y="90"/>
                    <a:pt x="14445" y="1"/>
                    <a:pt x="141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7"/>
            <p:cNvSpPr/>
            <p:nvPr/>
          </p:nvSpPr>
          <p:spPr>
            <a:xfrm>
              <a:off x="4284925" y="4204888"/>
              <a:ext cx="300500" cy="355225"/>
            </a:xfrm>
            <a:custGeom>
              <a:avLst/>
              <a:gdLst/>
              <a:ahLst/>
              <a:cxnLst/>
              <a:rect l="l" t="t" r="r" b="b"/>
              <a:pathLst>
                <a:path w="12020" h="14209" extrusionOk="0">
                  <a:moveTo>
                    <a:pt x="3122" y="1"/>
                  </a:moveTo>
                  <a:cubicBezTo>
                    <a:pt x="3027" y="1"/>
                    <a:pt x="2932" y="6"/>
                    <a:pt x="2838" y="19"/>
                  </a:cubicBezTo>
                  <a:cubicBezTo>
                    <a:pt x="1222" y="216"/>
                    <a:pt x="375" y="1811"/>
                    <a:pt x="158" y="3269"/>
                  </a:cubicBezTo>
                  <a:cubicBezTo>
                    <a:pt x="40" y="4097"/>
                    <a:pt x="20" y="4944"/>
                    <a:pt x="20" y="5772"/>
                  </a:cubicBezTo>
                  <a:cubicBezTo>
                    <a:pt x="0" y="6580"/>
                    <a:pt x="0" y="7387"/>
                    <a:pt x="40" y="8215"/>
                  </a:cubicBezTo>
                  <a:cubicBezTo>
                    <a:pt x="119" y="10067"/>
                    <a:pt x="355" y="11919"/>
                    <a:pt x="710" y="13732"/>
                  </a:cubicBezTo>
                  <a:cubicBezTo>
                    <a:pt x="765" y="13970"/>
                    <a:pt x="956" y="14209"/>
                    <a:pt x="1221" y="14209"/>
                  </a:cubicBezTo>
                  <a:cubicBezTo>
                    <a:pt x="1241" y="14209"/>
                    <a:pt x="1261" y="14207"/>
                    <a:pt x="1281" y="14205"/>
                  </a:cubicBezTo>
                  <a:cubicBezTo>
                    <a:pt x="3212" y="13889"/>
                    <a:pt x="5064" y="13239"/>
                    <a:pt x="6778" y="12293"/>
                  </a:cubicBezTo>
                  <a:cubicBezTo>
                    <a:pt x="7606" y="11840"/>
                    <a:pt x="8414" y="11308"/>
                    <a:pt x="9143" y="10697"/>
                  </a:cubicBezTo>
                  <a:cubicBezTo>
                    <a:pt x="9970" y="10028"/>
                    <a:pt x="10798" y="9279"/>
                    <a:pt x="11330" y="8353"/>
                  </a:cubicBezTo>
                  <a:cubicBezTo>
                    <a:pt x="11822" y="7525"/>
                    <a:pt x="12019" y="6501"/>
                    <a:pt x="11704" y="5575"/>
                  </a:cubicBezTo>
                  <a:cubicBezTo>
                    <a:pt x="11389" y="4649"/>
                    <a:pt x="10581" y="4058"/>
                    <a:pt x="9655" y="3861"/>
                  </a:cubicBezTo>
                  <a:cubicBezTo>
                    <a:pt x="9425" y="3815"/>
                    <a:pt x="9200" y="3794"/>
                    <a:pt x="8982" y="3794"/>
                  </a:cubicBezTo>
                  <a:cubicBezTo>
                    <a:pt x="7872" y="3794"/>
                    <a:pt x="6912" y="4345"/>
                    <a:pt x="6089" y="5102"/>
                  </a:cubicBezTo>
                  <a:cubicBezTo>
                    <a:pt x="6187" y="4314"/>
                    <a:pt x="6167" y="3526"/>
                    <a:pt x="6010" y="2757"/>
                  </a:cubicBezTo>
                  <a:cubicBezTo>
                    <a:pt x="5852" y="2009"/>
                    <a:pt x="5537" y="1319"/>
                    <a:pt x="4966" y="767"/>
                  </a:cubicBezTo>
                  <a:cubicBezTo>
                    <a:pt x="4481" y="300"/>
                    <a:pt x="3800" y="1"/>
                    <a:pt x="3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58" name="Google Shape;558;p37"/>
            <p:cNvGrpSpPr/>
            <p:nvPr/>
          </p:nvGrpSpPr>
          <p:grpSpPr>
            <a:xfrm>
              <a:off x="966575" y="3822675"/>
              <a:ext cx="375350" cy="382225"/>
              <a:chOff x="8090375" y="1459050"/>
              <a:chExt cx="375350" cy="382225"/>
            </a:xfrm>
          </p:grpSpPr>
          <p:sp>
            <p:nvSpPr>
              <p:cNvPr id="559" name="Google Shape;559;p37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" name="Google Shape;560;p37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" name="Google Shape;561;p37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562;p37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" name="Google Shape;563;p37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564;p37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565;p37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566;p37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67" name="Google Shape;567;p37"/>
            <p:cNvSpPr/>
            <p:nvPr/>
          </p:nvSpPr>
          <p:spPr>
            <a:xfrm>
              <a:off x="7917050" y="280635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68" name="Google Shape;568;p37"/>
            <p:cNvGrpSpPr/>
            <p:nvPr/>
          </p:nvGrpSpPr>
          <p:grpSpPr>
            <a:xfrm>
              <a:off x="1030854" y="2349907"/>
              <a:ext cx="435744" cy="443687"/>
              <a:chOff x="8090375" y="1459050"/>
              <a:chExt cx="375350" cy="382225"/>
            </a:xfrm>
          </p:grpSpPr>
          <p:sp>
            <p:nvSpPr>
              <p:cNvPr id="569" name="Google Shape;569;p37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70;p37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71;p37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37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73;p37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574;p37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" name="Google Shape;575;p37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" name="Google Shape;576;p37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77" name="Google Shape;577;p37"/>
            <p:cNvSpPr/>
            <p:nvPr/>
          </p:nvSpPr>
          <p:spPr>
            <a:xfrm>
              <a:off x="7917050" y="784347"/>
              <a:ext cx="375355" cy="443712"/>
            </a:xfrm>
            <a:custGeom>
              <a:avLst/>
              <a:gdLst/>
              <a:ahLst/>
              <a:cxnLst/>
              <a:rect l="l" t="t" r="r" b="b"/>
              <a:pathLst>
                <a:path w="12020" h="14209" extrusionOk="0">
                  <a:moveTo>
                    <a:pt x="3122" y="1"/>
                  </a:moveTo>
                  <a:cubicBezTo>
                    <a:pt x="3027" y="1"/>
                    <a:pt x="2932" y="6"/>
                    <a:pt x="2838" y="19"/>
                  </a:cubicBezTo>
                  <a:cubicBezTo>
                    <a:pt x="1222" y="216"/>
                    <a:pt x="375" y="1811"/>
                    <a:pt x="158" y="3269"/>
                  </a:cubicBezTo>
                  <a:cubicBezTo>
                    <a:pt x="40" y="4097"/>
                    <a:pt x="20" y="4944"/>
                    <a:pt x="20" y="5772"/>
                  </a:cubicBezTo>
                  <a:cubicBezTo>
                    <a:pt x="0" y="6580"/>
                    <a:pt x="0" y="7387"/>
                    <a:pt x="40" y="8215"/>
                  </a:cubicBezTo>
                  <a:cubicBezTo>
                    <a:pt x="119" y="10067"/>
                    <a:pt x="355" y="11919"/>
                    <a:pt x="710" y="13732"/>
                  </a:cubicBezTo>
                  <a:cubicBezTo>
                    <a:pt x="765" y="13970"/>
                    <a:pt x="956" y="14209"/>
                    <a:pt x="1221" y="14209"/>
                  </a:cubicBezTo>
                  <a:cubicBezTo>
                    <a:pt x="1241" y="14209"/>
                    <a:pt x="1261" y="14207"/>
                    <a:pt x="1281" y="14205"/>
                  </a:cubicBezTo>
                  <a:cubicBezTo>
                    <a:pt x="3212" y="13889"/>
                    <a:pt x="5064" y="13239"/>
                    <a:pt x="6778" y="12293"/>
                  </a:cubicBezTo>
                  <a:cubicBezTo>
                    <a:pt x="7606" y="11840"/>
                    <a:pt x="8414" y="11308"/>
                    <a:pt x="9143" y="10697"/>
                  </a:cubicBezTo>
                  <a:cubicBezTo>
                    <a:pt x="9970" y="10028"/>
                    <a:pt x="10798" y="9279"/>
                    <a:pt x="11330" y="8353"/>
                  </a:cubicBezTo>
                  <a:cubicBezTo>
                    <a:pt x="11822" y="7525"/>
                    <a:pt x="12019" y="6501"/>
                    <a:pt x="11704" y="5575"/>
                  </a:cubicBezTo>
                  <a:cubicBezTo>
                    <a:pt x="11389" y="4649"/>
                    <a:pt x="10581" y="4058"/>
                    <a:pt x="9655" y="3861"/>
                  </a:cubicBezTo>
                  <a:cubicBezTo>
                    <a:pt x="9425" y="3815"/>
                    <a:pt x="9200" y="3794"/>
                    <a:pt x="8982" y="3794"/>
                  </a:cubicBezTo>
                  <a:cubicBezTo>
                    <a:pt x="7872" y="3794"/>
                    <a:pt x="6912" y="4345"/>
                    <a:pt x="6089" y="5102"/>
                  </a:cubicBezTo>
                  <a:cubicBezTo>
                    <a:pt x="6187" y="4314"/>
                    <a:pt x="6167" y="3526"/>
                    <a:pt x="6010" y="2757"/>
                  </a:cubicBezTo>
                  <a:cubicBezTo>
                    <a:pt x="5852" y="2009"/>
                    <a:pt x="5537" y="1319"/>
                    <a:pt x="4966" y="767"/>
                  </a:cubicBezTo>
                  <a:cubicBezTo>
                    <a:pt x="4481" y="300"/>
                    <a:pt x="3800" y="1"/>
                    <a:pt x="3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8" name="Google Shape;578;p37"/>
          <p:cNvGrpSpPr/>
          <p:nvPr/>
        </p:nvGrpSpPr>
        <p:grpSpPr>
          <a:xfrm>
            <a:off x="1877781" y="1478931"/>
            <a:ext cx="7970735" cy="1630063"/>
            <a:chOff x="1411828" y="1109198"/>
            <a:chExt cx="5992877" cy="1222547"/>
          </a:xfrm>
        </p:grpSpPr>
        <p:grpSp>
          <p:nvGrpSpPr>
            <p:cNvPr id="579" name="Google Shape;579;p37"/>
            <p:cNvGrpSpPr/>
            <p:nvPr/>
          </p:nvGrpSpPr>
          <p:grpSpPr>
            <a:xfrm>
              <a:off x="6086056" y="1109219"/>
              <a:ext cx="1318649" cy="1222526"/>
              <a:chOff x="6408388" y="676125"/>
              <a:chExt cx="957068" cy="887238"/>
            </a:xfrm>
          </p:grpSpPr>
          <p:sp>
            <p:nvSpPr>
              <p:cNvPr id="580" name="Google Shape;580;p37"/>
              <p:cNvSpPr/>
              <p:nvPr/>
            </p:nvSpPr>
            <p:spPr>
              <a:xfrm>
                <a:off x="6408388" y="676125"/>
                <a:ext cx="957068" cy="887238"/>
              </a:xfrm>
              <a:custGeom>
                <a:avLst/>
                <a:gdLst/>
                <a:ahLst/>
                <a:cxnLst/>
                <a:rect l="l" t="t" r="r" b="b"/>
                <a:pathLst>
                  <a:path w="17694" h="16403" extrusionOk="0">
                    <a:moveTo>
                      <a:pt x="11121" y="0"/>
                    </a:moveTo>
                    <a:cubicBezTo>
                      <a:pt x="10889" y="0"/>
                      <a:pt x="10632" y="141"/>
                      <a:pt x="10384" y="423"/>
                    </a:cubicBezTo>
                    <a:cubicBezTo>
                      <a:pt x="9083" y="1940"/>
                      <a:pt x="7547" y="7950"/>
                      <a:pt x="7547" y="7950"/>
                    </a:cubicBezTo>
                    <a:cubicBezTo>
                      <a:pt x="6051" y="7484"/>
                      <a:pt x="6476" y="794"/>
                      <a:pt x="4635" y="794"/>
                    </a:cubicBezTo>
                    <a:cubicBezTo>
                      <a:pt x="4293" y="794"/>
                      <a:pt x="3874" y="1024"/>
                      <a:pt x="3350" y="1566"/>
                    </a:cubicBezTo>
                    <a:cubicBezTo>
                      <a:pt x="0" y="5034"/>
                      <a:pt x="0" y="16383"/>
                      <a:pt x="8729" y="16402"/>
                    </a:cubicBezTo>
                    <a:cubicBezTo>
                      <a:pt x="14521" y="16402"/>
                      <a:pt x="15802" y="11871"/>
                      <a:pt x="15802" y="11871"/>
                    </a:cubicBezTo>
                    <a:cubicBezTo>
                      <a:pt x="11310" y="10945"/>
                      <a:pt x="11270" y="9999"/>
                      <a:pt x="11270" y="9999"/>
                    </a:cubicBezTo>
                    <a:cubicBezTo>
                      <a:pt x="17102" y="8994"/>
                      <a:pt x="17694" y="4147"/>
                      <a:pt x="16334" y="3911"/>
                    </a:cubicBezTo>
                    <a:cubicBezTo>
                      <a:pt x="16281" y="3902"/>
                      <a:pt x="16227" y="3898"/>
                      <a:pt x="16172" y="3898"/>
                    </a:cubicBezTo>
                    <a:cubicBezTo>
                      <a:pt x="15478" y="3898"/>
                      <a:pt x="14691" y="4569"/>
                      <a:pt x="14101" y="5203"/>
                    </a:cubicBezTo>
                    <a:lnTo>
                      <a:pt x="14101" y="5203"/>
                    </a:lnTo>
                    <a:cubicBezTo>
                      <a:pt x="15113" y="3802"/>
                      <a:pt x="16392" y="1429"/>
                      <a:pt x="14561" y="226"/>
                    </a:cubicBezTo>
                    <a:cubicBezTo>
                      <a:pt x="14532" y="207"/>
                      <a:pt x="14500" y="198"/>
                      <a:pt x="14464" y="198"/>
                    </a:cubicBezTo>
                    <a:cubicBezTo>
                      <a:pt x="13639" y="198"/>
                      <a:pt x="11131" y="5213"/>
                      <a:pt x="11112" y="5213"/>
                    </a:cubicBezTo>
                    <a:cubicBezTo>
                      <a:pt x="11112" y="5213"/>
                      <a:pt x="11112" y="5212"/>
                      <a:pt x="11113" y="5211"/>
                    </a:cubicBezTo>
                    <a:cubicBezTo>
                      <a:pt x="12449" y="1756"/>
                      <a:pt x="11942" y="0"/>
                      <a:pt x="111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" name="Google Shape;581;p37"/>
              <p:cNvSpPr/>
              <p:nvPr/>
            </p:nvSpPr>
            <p:spPr>
              <a:xfrm>
                <a:off x="6577853" y="807673"/>
                <a:ext cx="106611" cy="103691"/>
              </a:xfrm>
              <a:custGeom>
                <a:avLst/>
                <a:gdLst/>
                <a:ahLst/>
                <a:cxnLst/>
                <a:rect l="l" t="t" r="r" b="b"/>
                <a:pathLst>
                  <a:path w="1971" h="1917" extrusionOk="0">
                    <a:moveTo>
                      <a:pt x="749" y="1"/>
                    </a:moveTo>
                    <a:cubicBezTo>
                      <a:pt x="749" y="1"/>
                      <a:pt x="0" y="1656"/>
                      <a:pt x="867" y="1892"/>
                    </a:cubicBezTo>
                    <a:cubicBezTo>
                      <a:pt x="928" y="1909"/>
                      <a:pt x="986" y="1916"/>
                      <a:pt x="1041" y="1916"/>
                    </a:cubicBezTo>
                    <a:cubicBezTo>
                      <a:pt x="1783" y="1916"/>
                      <a:pt x="1970" y="533"/>
                      <a:pt x="1970" y="533"/>
                    </a:cubicBezTo>
                    <a:lnTo>
                      <a:pt x="1734" y="395"/>
                    </a:lnTo>
                    <a:cubicBezTo>
                      <a:pt x="1734" y="395"/>
                      <a:pt x="1466" y="1468"/>
                      <a:pt x="1071" y="1468"/>
                    </a:cubicBezTo>
                    <a:cubicBezTo>
                      <a:pt x="1024" y="1468"/>
                      <a:pt x="976" y="1453"/>
                      <a:pt x="926" y="1420"/>
                    </a:cubicBezTo>
                    <a:cubicBezTo>
                      <a:pt x="453" y="1085"/>
                      <a:pt x="1064" y="178"/>
                      <a:pt x="1064" y="178"/>
                    </a:cubicBezTo>
                    <a:lnTo>
                      <a:pt x="74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582;p37"/>
              <p:cNvSpPr/>
              <p:nvPr/>
            </p:nvSpPr>
            <p:spPr>
              <a:xfrm>
                <a:off x="6413700" y="777875"/>
                <a:ext cx="167998" cy="133278"/>
              </a:xfrm>
              <a:custGeom>
                <a:avLst/>
                <a:gdLst/>
                <a:ahLst/>
                <a:cxnLst/>
                <a:rect l="l" t="t" r="r" b="b"/>
                <a:pathLst>
                  <a:path w="2582" h="2464" extrusionOk="0">
                    <a:moveTo>
                      <a:pt x="1" y="0"/>
                    </a:moveTo>
                    <a:lnTo>
                      <a:pt x="1715" y="2463"/>
                    </a:lnTo>
                    <a:cubicBezTo>
                      <a:pt x="1715" y="2463"/>
                      <a:pt x="1912" y="1419"/>
                      <a:pt x="2582" y="55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" name="Google Shape;583;p37"/>
              <p:cNvSpPr/>
              <p:nvPr/>
            </p:nvSpPr>
            <p:spPr>
              <a:xfrm>
                <a:off x="6611118" y="1260788"/>
                <a:ext cx="42461" cy="4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3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90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" name="Google Shape;584;p37"/>
              <p:cNvSpPr/>
              <p:nvPr/>
            </p:nvSpPr>
            <p:spPr>
              <a:xfrm>
                <a:off x="6755864" y="1437555"/>
                <a:ext cx="68207" cy="30290"/>
              </a:xfrm>
              <a:custGeom>
                <a:avLst/>
                <a:gdLst/>
                <a:ahLst/>
                <a:cxnLst/>
                <a:rect l="l" t="t" r="r" b="b"/>
                <a:pathLst>
                  <a:path w="1261" h="560" extrusionOk="0">
                    <a:moveTo>
                      <a:pt x="492" y="0"/>
                    </a:moveTo>
                    <a:lnTo>
                      <a:pt x="492" y="0"/>
                    </a:lnTo>
                    <a:cubicBezTo>
                      <a:pt x="1" y="82"/>
                      <a:pt x="735" y="559"/>
                      <a:pt x="1053" y="559"/>
                    </a:cubicBezTo>
                    <a:cubicBezTo>
                      <a:pt x="1118" y="559"/>
                      <a:pt x="1165" y="539"/>
                      <a:pt x="1182" y="493"/>
                    </a:cubicBezTo>
                    <a:cubicBezTo>
                      <a:pt x="1261" y="256"/>
                      <a:pt x="492" y="0"/>
                      <a:pt x="4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" name="Google Shape;585;p37"/>
              <p:cNvSpPr/>
              <p:nvPr/>
            </p:nvSpPr>
            <p:spPr>
              <a:xfrm>
                <a:off x="6914403" y="1510523"/>
                <a:ext cx="60851" cy="18282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38" extrusionOk="0">
                    <a:moveTo>
                      <a:pt x="686" y="1"/>
                    </a:moveTo>
                    <a:cubicBezTo>
                      <a:pt x="482" y="1"/>
                      <a:pt x="280" y="31"/>
                      <a:pt x="280" y="31"/>
                    </a:cubicBezTo>
                    <a:cubicBezTo>
                      <a:pt x="0" y="232"/>
                      <a:pt x="318" y="338"/>
                      <a:pt x="637" y="338"/>
                    </a:cubicBezTo>
                    <a:cubicBezTo>
                      <a:pt x="880" y="338"/>
                      <a:pt x="1125" y="276"/>
                      <a:pt x="1108" y="149"/>
                    </a:cubicBezTo>
                    <a:cubicBezTo>
                      <a:pt x="1098" y="31"/>
                      <a:pt x="891" y="1"/>
                      <a:pt x="68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" name="Google Shape;586;p37"/>
              <p:cNvSpPr/>
              <p:nvPr/>
            </p:nvSpPr>
            <p:spPr>
              <a:xfrm>
                <a:off x="6802274" y="1503599"/>
                <a:ext cx="67613" cy="25422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470" extrusionOk="0">
                    <a:moveTo>
                      <a:pt x="442" y="1"/>
                    </a:moveTo>
                    <a:cubicBezTo>
                      <a:pt x="1" y="153"/>
                      <a:pt x="653" y="470"/>
                      <a:pt x="999" y="470"/>
                    </a:cubicBezTo>
                    <a:cubicBezTo>
                      <a:pt x="1102" y="470"/>
                      <a:pt x="1177" y="442"/>
                      <a:pt x="1191" y="375"/>
                    </a:cubicBezTo>
                    <a:cubicBezTo>
                      <a:pt x="1250" y="139"/>
                      <a:pt x="442" y="1"/>
                      <a:pt x="4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" name="Google Shape;587;p37"/>
              <p:cNvSpPr/>
              <p:nvPr/>
            </p:nvSpPr>
            <p:spPr>
              <a:xfrm>
                <a:off x="6532363" y="1237367"/>
                <a:ext cx="42352" cy="47329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75" extrusionOk="0">
                    <a:moveTo>
                      <a:pt x="250" y="0"/>
                    </a:moveTo>
                    <a:cubicBezTo>
                      <a:pt x="1" y="0"/>
                      <a:pt x="282" y="875"/>
                      <a:pt x="505" y="875"/>
                    </a:cubicBezTo>
                    <a:cubicBezTo>
                      <a:pt x="519" y="875"/>
                      <a:pt x="532" y="871"/>
                      <a:pt x="546" y="864"/>
                    </a:cubicBezTo>
                    <a:cubicBezTo>
                      <a:pt x="782" y="766"/>
                      <a:pt x="388" y="56"/>
                      <a:pt x="388" y="56"/>
                    </a:cubicBezTo>
                    <a:cubicBezTo>
                      <a:pt x="331" y="17"/>
                      <a:pt x="285" y="0"/>
                      <a:pt x="25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" name="Google Shape;588;p37"/>
              <p:cNvSpPr/>
              <p:nvPr/>
            </p:nvSpPr>
            <p:spPr>
              <a:xfrm>
                <a:off x="6545128" y="1322667"/>
                <a:ext cx="42352" cy="48356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94" extrusionOk="0">
                    <a:moveTo>
                      <a:pt x="252" y="0"/>
                    </a:moveTo>
                    <a:cubicBezTo>
                      <a:pt x="0" y="0"/>
                      <a:pt x="285" y="893"/>
                      <a:pt x="523" y="893"/>
                    </a:cubicBezTo>
                    <a:cubicBezTo>
                      <a:pt x="537" y="893"/>
                      <a:pt x="552" y="890"/>
                      <a:pt x="566" y="883"/>
                    </a:cubicBezTo>
                    <a:cubicBezTo>
                      <a:pt x="782" y="785"/>
                      <a:pt x="388" y="56"/>
                      <a:pt x="388" y="56"/>
                    </a:cubicBezTo>
                    <a:cubicBezTo>
                      <a:pt x="332" y="17"/>
                      <a:pt x="287" y="0"/>
                      <a:pt x="25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" name="Google Shape;589;p37"/>
              <p:cNvSpPr/>
              <p:nvPr/>
            </p:nvSpPr>
            <p:spPr>
              <a:xfrm>
                <a:off x="6611118" y="1347116"/>
                <a:ext cx="42461" cy="482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2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89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" name="Google Shape;590;p37"/>
              <p:cNvSpPr/>
              <p:nvPr/>
            </p:nvSpPr>
            <p:spPr>
              <a:xfrm>
                <a:off x="6618150" y="1432795"/>
                <a:ext cx="58850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735" extrusionOk="0">
                    <a:moveTo>
                      <a:pt x="374" y="0"/>
                    </a:moveTo>
                    <a:cubicBezTo>
                      <a:pt x="1" y="0"/>
                      <a:pt x="572" y="734"/>
                      <a:pt x="846" y="734"/>
                    </a:cubicBezTo>
                    <a:cubicBezTo>
                      <a:pt x="879" y="734"/>
                      <a:pt x="908" y="723"/>
                      <a:pt x="930" y="699"/>
                    </a:cubicBezTo>
                    <a:cubicBezTo>
                      <a:pt x="1088" y="522"/>
                      <a:pt x="457" y="10"/>
                      <a:pt x="457" y="10"/>
                    </a:cubicBezTo>
                    <a:cubicBezTo>
                      <a:pt x="425" y="3"/>
                      <a:pt x="397" y="0"/>
                      <a:pt x="3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" name="Google Shape;591;p37"/>
              <p:cNvSpPr/>
              <p:nvPr/>
            </p:nvSpPr>
            <p:spPr>
              <a:xfrm>
                <a:off x="6692849" y="1482288"/>
                <a:ext cx="67288" cy="26775"/>
              </a:xfrm>
              <a:custGeom>
                <a:avLst/>
                <a:gdLst/>
                <a:ahLst/>
                <a:cxnLst/>
                <a:rect l="l" t="t" r="r" b="b"/>
                <a:pathLst>
                  <a:path w="1244" h="495" extrusionOk="0">
                    <a:moveTo>
                      <a:pt x="455" y="1"/>
                    </a:moveTo>
                    <a:lnTo>
                      <a:pt x="455" y="1"/>
                    </a:lnTo>
                    <a:cubicBezTo>
                      <a:pt x="1" y="142"/>
                      <a:pt x="693" y="495"/>
                      <a:pt x="1025" y="495"/>
                    </a:cubicBezTo>
                    <a:cubicBezTo>
                      <a:pt x="1110" y="495"/>
                      <a:pt x="1172" y="471"/>
                      <a:pt x="1184" y="415"/>
                    </a:cubicBezTo>
                    <a:cubicBezTo>
                      <a:pt x="1243" y="158"/>
                      <a:pt x="455" y="1"/>
                      <a:pt x="45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" name="Google Shape;592;p37"/>
              <p:cNvSpPr/>
              <p:nvPr/>
            </p:nvSpPr>
            <p:spPr>
              <a:xfrm>
                <a:off x="6864315" y="1457893"/>
                <a:ext cx="60851" cy="18715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46" extrusionOk="0">
                    <a:moveTo>
                      <a:pt x="701" y="1"/>
                    </a:moveTo>
                    <a:cubicBezTo>
                      <a:pt x="492" y="1"/>
                      <a:pt x="280" y="38"/>
                      <a:pt x="280" y="38"/>
                    </a:cubicBezTo>
                    <a:cubicBezTo>
                      <a:pt x="0" y="239"/>
                      <a:pt x="318" y="346"/>
                      <a:pt x="637" y="346"/>
                    </a:cubicBezTo>
                    <a:cubicBezTo>
                      <a:pt x="880" y="346"/>
                      <a:pt x="1125" y="284"/>
                      <a:pt x="1108" y="156"/>
                    </a:cubicBezTo>
                    <a:cubicBezTo>
                      <a:pt x="1089" y="33"/>
                      <a:pt x="896" y="1"/>
                      <a:pt x="70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" name="Google Shape;593;p37"/>
              <p:cNvSpPr/>
              <p:nvPr/>
            </p:nvSpPr>
            <p:spPr>
              <a:xfrm>
                <a:off x="6681111" y="1375243"/>
                <a:ext cx="58742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735" extrusionOk="0">
                    <a:moveTo>
                      <a:pt x="372" y="0"/>
                    </a:moveTo>
                    <a:cubicBezTo>
                      <a:pt x="1" y="0"/>
                      <a:pt x="586" y="734"/>
                      <a:pt x="849" y="734"/>
                    </a:cubicBezTo>
                    <a:cubicBezTo>
                      <a:pt x="881" y="734"/>
                      <a:pt x="908" y="723"/>
                      <a:pt x="928" y="699"/>
                    </a:cubicBezTo>
                    <a:cubicBezTo>
                      <a:pt x="1086" y="502"/>
                      <a:pt x="456" y="10"/>
                      <a:pt x="456" y="10"/>
                    </a:cubicBezTo>
                    <a:cubicBezTo>
                      <a:pt x="424" y="3"/>
                      <a:pt x="396" y="0"/>
                      <a:pt x="3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4" name="Google Shape;594;p37"/>
            <p:cNvGrpSpPr/>
            <p:nvPr/>
          </p:nvGrpSpPr>
          <p:grpSpPr>
            <a:xfrm>
              <a:off x="1411828" y="1109198"/>
              <a:ext cx="1477461" cy="1222409"/>
              <a:chOff x="7558775" y="805000"/>
              <a:chExt cx="862247" cy="713399"/>
            </a:xfrm>
          </p:grpSpPr>
          <p:sp>
            <p:nvSpPr>
              <p:cNvPr id="595" name="Google Shape;595;p37"/>
              <p:cNvSpPr/>
              <p:nvPr/>
            </p:nvSpPr>
            <p:spPr>
              <a:xfrm>
                <a:off x="7558775" y="805000"/>
                <a:ext cx="861539" cy="713399"/>
              </a:xfrm>
              <a:custGeom>
                <a:avLst/>
                <a:gdLst/>
                <a:ahLst/>
                <a:cxnLst/>
                <a:rect l="l" t="t" r="r" b="b"/>
                <a:pathLst>
                  <a:path w="23920" h="19807" extrusionOk="0">
                    <a:moveTo>
                      <a:pt x="6252" y="0"/>
                    </a:moveTo>
                    <a:cubicBezTo>
                      <a:pt x="6112" y="0"/>
                      <a:pt x="5973" y="14"/>
                      <a:pt x="5833" y="44"/>
                    </a:cubicBezTo>
                    <a:cubicBezTo>
                      <a:pt x="4000" y="438"/>
                      <a:pt x="6601" y="3669"/>
                      <a:pt x="6601" y="3669"/>
                    </a:cubicBezTo>
                    <a:cubicBezTo>
                      <a:pt x="6601" y="3669"/>
                      <a:pt x="4590" y="1565"/>
                      <a:pt x="3213" y="1565"/>
                    </a:cubicBezTo>
                    <a:cubicBezTo>
                      <a:pt x="2910" y="1565"/>
                      <a:pt x="2638" y="1667"/>
                      <a:pt x="2424" y="1916"/>
                    </a:cubicBezTo>
                    <a:cubicBezTo>
                      <a:pt x="1163" y="3354"/>
                      <a:pt x="4592" y="5837"/>
                      <a:pt x="4592" y="5837"/>
                    </a:cubicBezTo>
                    <a:cubicBezTo>
                      <a:pt x="4592" y="5837"/>
                      <a:pt x="2636" y="4760"/>
                      <a:pt x="1416" y="4760"/>
                    </a:cubicBezTo>
                    <a:cubicBezTo>
                      <a:pt x="953" y="4760"/>
                      <a:pt x="596" y="4916"/>
                      <a:pt x="493" y="5344"/>
                    </a:cubicBezTo>
                    <a:cubicBezTo>
                      <a:pt x="1" y="7393"/>
                      <a:pt x="4119" y="10624"/>
                      <a:pt x="7961" y="11629"/>
                    </a:cubicBezTo>
                    <a:cubicBezTo>
                      <a:pt x="7961" y="11629"/>
                      <a:pt x="5401" y="13430"/>
                      <a:pt x="2896" y="13430"/>
                    </a:cubicBezTo>
                    <a:cubicBezTo>
                      <a:pt x="2436" y="13430"/>
                      <a:pt x="1978" y="13369"/>
                      <a:pt x="1538" y="13225"/>
                    </a:cubicBezTo>
                    <a:lnTo>
                      <a:pt x="1538" y="13225"/>
                    </a:lnTo>
                    <a:cubicBezTo>
                      <a:pt x="1538" y="13226"/>
                      <a:pt x="2025" y="19807"/>
                      <a:pt x="11322" y="19807"/>
                    </a:cubicBezTo>
                    <a:cubicBezTo>
                      <a:pt x="11377" y="19807"/>
                      <a:pt x="11432" y="19806"/>
                      <a:pt x="11488" y="19806"/>
                    </a:cubicBezTo>
                    <a:cubicBezTo>
                      <a:pt x="22029" y="19727"/>
                      <a:pt x="23920" y="1758"/>
                      <a:pt x="18482" y="1108"/>
                    </a:cubicBezTo>
                    <a:cubicBezTo>
                      <a:pt x="18193" y="1074"/>
                      <a:pt x="17922" y="1058"/>
                      <a:pt x="17669" y="1058"/>
                    </a:cubicBezTo>
                    <a:cubicBezTo>
                      <a:pt x="13957" y="1058"/>
                      <a:pt x="13821" y="4556"/>
                      <a:pt x="12512" y="7433"/>
                    </a:cubicBezTo>
                    <a:cubicBezTo>
                      <a:pt x="12512" y="7433"/>
                      <a:pt x="9438" y="0"/>
                      <a:pt x="62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" name="Google Shape;596;p37"/>
              <p:cNvSpPr/>
              <p:nvPr/>
            </p:nvSpPr>
            <p:spPr>
              <a:xfrm>
                <a:off x="8020052" y="1100380"/>
                <a:ext cx="273625" cy="163952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4552" extrusionOk="0">
                    <a:moveTo>
                      <a:pt x="2207" y="729"/>
                    </a:moveTo>
                    <a:lnTo>
                      <a:pt x="2207" y="729"/>
                    </a:lnTo>
                    <a:cubicBezTo>
                      <a:pt x="2207" y="729"/>
                      <a:pt x="2172" y="778"/>
                      <a:pt x="2124" y="861"/>
                    </a:cubicBezTo>
                    <a:lnTo>
                      <a:pt x="2124" y="861"/>
                    </a:lnTo>
                    <a:cubicBezTo>
                      <a:pt x="2176" y="781"/>
                      <a:pt x="2207" y="729"/>
                      <a:pt x="2207" y="729"/>
                    </a:cubicBezTo>
                    <a:close/>
                    <a:moveTo>
                      <a:pt x="907" y="0"/>
                    </a:moveTo>
                    <a:lnTo>
                      <a:pt x="907" y="0"/>
                    </a:lnTo>
                    <a:cubicBezTo>
                      <a:pt x="907" y="0"/>
                      <a:pt x="1" y="237"/>
                      <a:pt x="237" y="1497"/>
                    </a:cubicBezTo>
                    <a:cubicBezTo>
                      <a:pt x="344" y="2066"/>
                      <a:pt x="618" y="2222"/>
                      <a:pt x="888" y="2222"/>
                    </a:cubicBezTo>
                    <a:cubicBezTo>
                      <a:pt x="1216" y="2222"/>
                      <a:pt x="1537" y="1990"/>
                      <a:pt x="1537" y="1990"/>
                    </a:cubicBezTo>
                    <a:lnTo>
                      <a:pt x="1537" y="1990"/>
                    </a:lnTo>
                    <a:cubicBezTo>
                      <a:pt x="1537" y="1990"/>
                      <a:pt x="947" y="2601"/>
                      <a:pt x="1971" y="3054"/>
                    </a:cubicBezTo>
                    <a:cubicBezTo>
                      <a:pt x="2156" y="3132"/>
                      <a:pt x="2332" y="3164"/>
                      <a:pt x="2497" y="3164"/>
                    </a:cubicBezTo>
                    <a:cubicBezTo>
                      <a:pt x="3247" y="3164"/>
                      <a:pt x="3764" y="2503"/>
                      <a:pt x="3764" y="2502"/>
                    </a:cubicBezTo>
                    <a:lnTo>
                      <a:pt x="3764" y="2502"/>
                    </a:lnTo>
                    <a:cubicBezTo>
                      <a:pt x="3764" y="2503"/>
                      <a:pt x="2937" y="3960"/>
                      <a:pt x="4118" y="4256"/>
                    </a:cubicBezTo>
                    <a:cubicBezTo>
                      <a:pt x="4263" y="4292"/>
                      <a:pt x="4396" y="4308"/>
                      <a:pt x="4519" y="4308"/>
                    </a:cubicBezTo>
                    <a:cubicBezTo>
                      <a:pt x="5147" y="4308"/>
                      <a:pt x="5506" y="3895"/>
                      <a:pt x="5661" y="3655"/>
                    </a:cubicBezTo>
                    <a:lnTo>
                      <a:pt x="5661" y="3655"/>
                    </a:lnTo>
                    <a:cubicBezTo>
                      <a:pt x="5587" y="3860"/>
                      <a:pt x="5595" y="4216"/>
                      <a:pt x="6306" y="4492"/>
                    </a:cubicBezTo>
                    <a:cubicBezTo>
                      <a:pt x="6411" y="4533"/>
                      <a:pt x="6508" y="4552"/>
                      <a:pt x="6598" y="4552"/>
                    </a:cubicBezTo>
                    <a:cubicBezTo>
                      <a:pt x="7416" y="4552"/>
                      <a:pt x="7597" y="2992"/>
                      <a:pt x="7153" y="2423"/>
                    </a:cubicBezTo>
                    <a:lnTo>
                      <a:pt x="7153" y="2423"/>
                    </a:lnTo>
                    <a:cubicBezTo>
                      <a:pt x="7153" y="2424"/>
                      <a:pt x="7251" y="3684"/>
                      <a:pt x="6463" y="3960"/>
                    </a:cubicBezTo>
                    <a:cubicBezTo>
                      <a:pt x="6410" y="3980"/>
                      <a:pt x="6361" y="3990"/>
                      <a:pt x="6317" y="3990"/>
                    </a:cubicBezTo>
                    <a:cubicBezTo>
                      <a:pt x="5709" y="3990"/>
                      <a:pt x="5931" y="2227"/>
                      <a:pt x="5931" y="2226"/>
                    </a:cubicBezTo>
                    <a:lnTo>
                      <a:pt x="5931" y="2226"/>
                    </a:lnTo>
                    <a:cubicBezTo>
                      <a:pt x="5931" y="2227"/>
                      <a:pt x="5633" y="3602"/>
                      <a:pt x="4839" y="3602"/>
                    </a:cubicBezTo>
                    <a:cubicBezTo>
                      <a:pt x="4767" y="3602"/>
                      <a:pt x="4691" y="3591"/>
                      <a:pt x="4611" y="3566"/>
                    </a:cubicBezTo>
                    <a:cubicBezTo>
                      <a:pt x="3626" y="3290"/>
                      <a:pt x="4118" y="1400"/>
                      <a:pt x="4118" y="1399"/>
                    </a:cubicBezTo>
                    <a:lnTo>
                      <a:pt x="4118" y="1399"/>
                    </a:lnTo>
                    <a:cubicBezTo>
                      <a:pt x="4118" y="1399"/>
                      <a:pt x="3548" y="2627"/>
                      <a:pt x="2735" y="2627"/>
                    </a:cubicBezTo>
                    <a:cubicBezTo>
                      <a:pt x="2604" y="2627"/>
                      <a:pt x="2467" y="2596"/>
                      <a:pt x="2326" y="2522"/>
                    </a:cubicBezTo>
                    <a:cubicBezTo>
                      <a:pt x="1503" y="2095"/>
                      <a:pt x="1925" y="1198"/>
                      <a:pt x="2124" y="861"/>
                    </a:cubicBezTo>
                    <a:lnTo>
                      <a:pt x="2124" y="861"/>
                    </a:lnTo>
                    <a:cubicBezTo>
                      <a:pt x="1948" y="1124"/>
                      <a:pt x="1530" y="1693"/>
                      <a:pt x="1187" y="1693"/>
                    </a:cubicBezTo>
                    <a:cubicBezTo>
                      <a:pt x="1084" y="1693"/>
                      <a:pt x="988" y="1642"/>
                      <a:pt x="907" y="1517"/>
                    </a:cubicBezTo>
                    <a:cubicBezTo>
                      <a:pt x="493" y="867"/>
                      <a:pt x="907" y="0"/>
                      <a:pt x="9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" name="Google Shape;597;p37"/>
              <p:cNvSpPr/>
              <p:nvPr/>
            </p:nvSpPr>
            <p:spPr>
              <a:xfrm>
                <a:off x="7939373" y="1202958"/>
                <a:ext cx="234762" cy="243514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6761" extrusionOk="0">
                    <a:moveTo>
                      <a:pt x="2418" y="1250"/>
                    </a:moveTo>
                    <a:cubicBezTo>
                      <a:pt x="2418" y="1250"/>
                      <a:pt x="2380" y="1273"/>
                      <a:pt x="2319" y="1314"/>
                    </a:cubicBezTo>
                    <a:lnTo>
                      <a:pt x="2319" y="1314"/>
                    </a:lnTo>
                    <a:cubicBezTo>
                      <a:pt x="2381" y="1275"/>
                      <a:pt x="2418" y="1250"/>
                      <a:pt x="2418" y="1250"/>
                    </a:cubicBezTo>
                    <a:close/>
                    <a:moveTo>
                      <a:pt x="1392" y="1"/>
                    </a:moveTo>
                    <a:cubicBezTo>
                      <a:pt x="1123" y="1"/>
                      <a:pt x="478" y="109"/>
                      <a:pt x="231" y="1112"/>
                    </a:cubicBezTo>
                    <a:cubicBezTo>
                      <a:pt x="1" y="2048"/>
                      <a:pt x="653" y="2174"/>
                      <a:pt x="1022" y="2174"/>
                    </a:cubicBezTo>
                    <a:cubicBezTo>
                      <a:pt x="1158" y="2174"/>
                      <a:pt x="1255" y="2157"/>
                      <a:pt x="1255" y="2157"/>
                    </a:cubicBezTo>
                    <a:lnTo>
                      <a:pt x="1255" y="2157"/>
                    </a:lnTo>
                    <a:cubicBezTo>
                      <a:pt x="1255" y="2157"/>
                      <a:pt x="428" y="2452"/>
                      <a:pt x="1196" y="3319"/>
                    </a:cubicBezTo>
                    <a:cubicBezTo>
                      <a:pt x="1525" y="3673"/>
                      <a:pt x="1920" y="3776"/>
                      <a:pt x="2267" y="3776"/>
                    </a:cubicBezTo>
                    <a:cubicBezTo>
                      <a:pt x="2752" y="3776"/>
                      <a:pt x="3147" y="3575"/>
                      <a:pt x="3147" y="3575"/>
                    </a:cubicBezTo>
                    <a:lnTo>
                      <a:pt x="3147" y="3575"/>
                    </a:lnTo>
                    <a:cubicBezTo>
                      <a:pt x="3147" y="3575"/>
                      <a:pt x="1728" y="4600"/>
                      <a:pt x="2713" y="5368"/>
                    </a:cubicBezTo>
                    <a:cubicBezTo>
                      <a:pt x="3043" y="5620"/>
                      <a:pt x="3357" y="5705"/>
                      <a:pt x="3631" y="5705"/>
                    </a:cubicBezTo>
                    <a:cubicBezTo>
                      <a:pt x="3984" y="5705"/>
                      <a:pt x="4269" y="5565"/>
                      <a:pt x="4433" y="5460"/>
                    </a:cubicBezTo>
                    <a:lnTo>
                      <a:pt x="4433" y="5460"/>
                    </a:lnTo>
                    <a:cubicBezTo>
                      <a:pt x="4276" y="5619"/>
                      <a:pt x="4125" y="5958"/>
                      <a:pt x="4684" y="6531"/>
                    </a:cubicBezTo>
                    <a:cubicBezTo>
                      <a:pt x="4845" y="6692"/>
                      <a:pt x="5014" y="6760"/>
                      <a:pt x="5181" y="6760"/>
                    </a:cubicBezTo>
                    <a:cubicBezTo>
                      <a:pt x="5871" y="6760"/>
                      <a:pt x="6517" y="5589"/>
                      <a:pt x="6358" y="4954"/>
                    </a:cubicBezTo>
                    <a:lnTo>
                      <a:pt x="6358" y="4954"/>
                    </a:lnTo>
                    <a:cubicBezTo>
                      <a:pt x="6358" y="4955"/>
                      <a:pt x="5933" y="6101"/>
                      <a:pt x="5136" y="6101"/>
                    </a:cubicBezTo>
                    <a:cubicBezTo>
                      <a:pt x="5111" y="6101"/>
                      <a:pt x="5085" y="6100"/>
                      <a:pt x="5058" y="6097"/>
                    </a:cubicBezTo>
                    <a:cubicBezTo>
                      <a:pt x="4191" y="6038"/>
                      <a:pt x="5294" y="4246"/>
                      <a:pt x="5295" y="4245"/>
                    </a:cubicBezTo>
                    <a:lnTo>
                      <a:pt x="5295" y="4245"/>
                    </a:lnTo>
                    <a:cubicBezTo>
                      <a:pt x="5294" y="4246"/>
                      <a:pt x="4639" y="5128"/>
                      <a:pt x="3963" y="5128"/>
                    </a:cubicBezTo>
                    <a:cubicBezTo>
                      <a:pt x="3794" y="5128"/>
                      <a:pt x="3624" y="5073"/>
                      <a:pt x="3462" y="4935"/>
                    </a:cubicBezTo>
                    <a:cubicBezTo>
                      <a:pt x="2654" y="4245"/>
                      <a:pt x="3935" y="2689"/>
                      <a:pt x="3935" y="2689"/>
                    </a:cubicBezTo>
                    <a:lnTo>
                      <a:pt x="3935" y="2689"/>
                    </a:lnTo>
                    <a:cubicBezTo>
                      <a:pt x="3935" y="2689"/>
                      <a:pt x="3189" y="3331"/>
                      <a:pt x="2494" y="3331"/>
                    </a:cubicBezTo>
                    <a:cubicBezTo>
                      <a:pt x="2230" y="3331"/>
                      <a:pt x="1974" y="3239"/>
                      <a:pt x="1768" y="2984"/>
                    </a:cubicBezTo>
                    <a:cubicBezTo>
                      <a:pt x="1160" y="2212"/>
                      <a:pt x="2017" y="1523"/>
                      <a:pt x="2319" y="1314"/>
                    </a:cubicBezTo>
                    <a:lnTo>
                      <a:pt x="2319" y="1314"/>
                    </a:lnTo>
                    <a:cubicBezTo>
                      <a:pt x="2103" y="1450"/>
                      <a:pt x="1581" y="1753"/>
                      <a:pt x="1222" y="1753"/>
                    </a:cubicBezTo>
                    <a:cubicBezTo>
                      <a:pt x="1037" y="1753"/>
                      <a:pt x="895" y="1672"/>
                      <a:pt x="861" y="1447"/>
                    </a:cubicBezTo>
                    <a:cubicBezTo>
                      <a:pt x="743" y="639"/>
                      <a:pt x="1512" y="9"/>
                      <a:pt x="1512" y="9"/>
                    </a:cubicBezTo>
                    <a:cubicBezTo>
                      <a:pt x="1512" y="9"/>
                      <a:pt x="1466" y="1"/>
                      <a:pt x="13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" name="Google Shape;598;p37"/>
              <p:cNvSpPr/>
              <p:nvPr/>
            </p:nvSpPr>
            <p:spPr>
              <a:xfrm>
                <a:off x="7796527" y="1263720"/>
                <a:ext cx="173172" cy="251222"/>
              </a:xfrm>
              <a:custGeom>
                <a:avLst/>
                <a:gdLst/>
                <a:ahLst/>
                <a:cxnLst/>
                <a:rect l="l" t="t" r="r" b="b"/>
                <a:pathLst>
                  <a:path w="4808" h="6975" extrusionOk="0">
                    <a:moveTo>
                      <a:pt x="2502" y="1376"/>
                    </a:moveTo>
                    <a:cubicBezTo>
                      <a:pt x="2502" y="1376"/>
                      <a:pt x="2456" y="1390"/>
                      <a:pt x="2382" y="1419"/>
                    </a:cubicBezTo>
                    <a:lnTo>
                      <a:pt x="2382" y="1419"/>
                    </a:lnTo>
                    <a:cubicBezTo>
                      <a:pt x="2457" y="1393"/>
                      <a:pt x="2502" y="1376"/>
                      <a:pt x="2502" y="1376"/>
                    </a:cubicBezTo>
                    <a:close/>
                    <a:moveTo>
                      <a:pt x="1776" y="0"/>
                    </a:moveTo>
                    <a:cubicBezTo>
                      <a:pt x="1487" y="0"/>
                      <a:pt x="1043" y="130"/>
                      <a:pt x="650" y="785"/>
                    </a:cubicBezTo>
                    <a:cubicBezTo>
                      <a:pt x="0" y="1888"/>
                      <a:pt x="1222" y="1947"/>
                      <a:pt x="1222" y="1947"/>
                    </a:cubicBezTo>
                    <a:cubicBezTo>
                      <a:pt x="1222" y="1947"/>
                      <a:pt x="414" y="2046"/>
                      <a:pt x="828" y="2992"/>
                    </a:cubicBezTo>
                    <a:cubicBezTo>
                      <a:pt x="1094" y="3573"/>
                      <a:pt x="1645" y="3685"/>
                      <a:pt x="2029" y="3685"/>
                    </a:cubicBezTo>
                    <a:cubicBezTo>
                      <a:pt x="2268" y="3685"/>
                      <a:pt x="2443" y="3642"/>
                      <a:pt x="2443" y="3642"/>
                    </a:cubicBezTo>
                    <a:lnTo>
                      <a:pt x="2443" y="3642"/>
                    </a:lnTo>
                    <a:cubicBezTo>
                      <a:pt x="2443" y="3642"/>
                      <a:pt x="907" y="4272"/>
                      <a:pt x="1537" y="5179"/>
                    </a:cubicBezTo>
                    <a:cubicBezTo>
                      <a:pt x="1827" y="5595"/>
                      <a:pt x="2192" y="5708"/>
                      <a:pt x="2502" y="5708"/>
                    </a:cubicBezTo>
                    <a:cubicBezTo>
                      <a:pt x="2699" y="5708"/>
                      <a:pt x="2874" y="5662"/>
                      <a:pt x="2993" y="5620"/>
                    </a:cubicBezTo>
                    <a:lnTo>
                      <a:pt x="2993" y="5620"/>
                    </a:lnTo>
                    <a:cubicBezTo>
                      <a:pt x="2808" y="5731"/>
                      <a:pt x="2568" y="6005"/>
                      <a:pt x="2877" y="6637"/>
                    </a:cubicBezTo>
                    <a:cubicBezTo>
                      <a:pt x="2997" y="6877"/>
                      <a:pt x="3177" y="6975"/>
                      <a:pt x="3379" y="6975"/>
                    </a:cubicBezTo>
                    <a:cubicBezTo>
                      <a:pt x="3974" y="6975"/>
                      <a:pt x="4764" y="6131"/>
                      <a:pt x="4808" y="5573"/>
                    </a:cubicBezTo>
                    <a:lnTo>
                      <a:pt x="4808" y="5573"/>
                    </a:lnTo>
                    <a:cubicBezTo>
                      <a:pt x="4808" y="5573"/>
                      <a:pt x="4208" y="6377"/>
                      <a:pt x="3560" y="6377"/>
                    </a:cubicBezTo>
                    <a:cubicBezTo>
                      <a:pt x="3484" y="6377"/>
                      <a:pt x="3407" y="6366"/>
                      <a:pt x="3330" y="6341"/>
                    </a:cubicBezTo>
                    <a:cubicBezTo>
                      <a:pt x="2601" y="6085"/>
                      <a:pt x="4098" y="4706"/>
                      <a:pt x="4098" y="4706"/>
                    </a:cubicBezTo>
                    <a:lnTo>
                      <a:pt x="4098" y="4706"/>
                    </a:lnTo>
                    <a:cubicBezTo>
                      <a:pt x="4098" y="4706"/>
                      <a:pt x="3422" y="5249"/>
                      <a:pt x="2860" y="5249"/>
                    </a:cubicBezTo>
                    <a:cubicBezTo>
                      <a:pt x="2643" y="5249"/>
                      <a:pt x="2443" y="5167"/>
                      <a:pt x="2305" y="4942"/>
                    </a:cubicBezTo>
                    <a:cubicBezTo>
                      <a:pt x="1813" y="4154"/>
                      <a:pt x="3389" y="2992"/>
                      <a:pt x="3389" y="2992"/>
                    </a:cubicBezTo>
                    <a:lnTo>
                      <a:pt x="3389" y="2992"/>
                    </a:lnTo>
                    <a:cubicBezTo>
                      <a:pt x="3389" y="2992"/>
                      <a:pt x="2771" y="3312"/>
                      <a:pt x="2219" y="3312"/>
                    </a:cubicBezTo>
                    <a:cubicBezTo>
                      <a:pt x="1884" y="3312"/>
                      <a:pt x="1573" y="3194"/>
                      <a:pt x="1439" y="2814"/>
                    </a:cubicBezTo>
                    <a:cubicBezTo>
                      <a:pt x="1131" y="1990"/>
                      <a:pt x="2045" y="1550"/>
                      <a:pt x="2382" y="1419"/>
                    </a:cubicBezTo>
                    <a:lnTo>
                      <a:pt x="2382" y="1419"/>
                    </a:lnTo>
                    <a:cubicBezTo>
                      <a:pt x="2191" y="1483"/>
                      <a:pt x="1810" y="1597"/>
                      <a:pt x="1511" y="1597"/>
                    </a:cubicBezTo>
                    <a:cubicBezTo>
                      <a:pt x="1248" y="1597"/>
                      <a:pt x="1050" y="1509"/>
                      <a:pt x="1104" y="1218"/>
                    </a:cubicBezTo>
                    <a:cubicBezTo>
                      <a:pt x="1241" y="470"/>
                      <a:pt x="2089" y="56"/>
                      <a:pt x="2089" y="56"/>
                    </a:cubicBezTo>
                    <a:cubicBezTo>
                      <a:pt x="2089" y="56"/>
                      <a:pt x="1965" y="0"/>
                      <a:pt x="177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" name="Google Shape;599;p37"/>
              <p:cNvSpPr/>
              <p:nvPr/>
            </p:nvSpPr>
            <p:spPr>
              <a:xfrm>
                <a:off x="8161637" y="887480"/>
                <a:ext cx="99012" cy="9173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2547" extrusionOk="0">
                    <a:moveTo>
                      <a:pt x="2296" y="0"/>
                    </a:moveTo>
                    <a:lnTo>
                      <a:pt x="1724" y="158"/>
                    </a:lnTo>
                    <a:cubicBezTo>
                      <a:pt x="1724" y="158"/>
                      <a:pt x="2197" y="1636"/>
                      <a:pt x="1527" y="1951"/>
                    </a:cubicBezTo>
                    <a:cubicBezTo>
                      <a:pt x="1465" y="1979"/>
                      <a:pt x="1407" y="1992"/>
                      <a:pt x="1353" y="1992"/>
                    </a:cubicBezTo>
                    <a:cubicBezTo>
                      <a:pt x="721" y="1992"/>
                      <a:pt x="621" y="237"/>
                      <a:pt x="621" y="237"/>
                    </a:cubicBezTo>
                    <a:lnTo>
                      <a:pt x="207" y="276"/>
                    </a:lnTo>
                    <a:cubicBezTo>
                      <a:pt x="207" y="276"/>
                      <a:pt x="1" y="2546"/>
                      <a:pt x="1419" y="2546"/>
                    </a:cubicBezTo>
                    <a:cubicBezTo>
                      <a:pt x="1454" y="2546"/>
                      <a:pt x="1490" y="2545"/>
                      <a:pt x="1527" y="2542"/>
                    </a:cubicBezTo>
                    <a:cubicBezTo>
                      <a:pt x="2749" y="2443"/>
                      <a:pt x="2296" y="0"/>
                      <a:pt x="22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" name="Google Shape;600;p37"/>
              <p:cNvSpPr/>
              <p:nvPr/>
            </p:nvSpPr>
            <p:spPr>
              <a:xfrm>
                <a:off x="8278174" y="933575"/>
                <a:ext cx="142849" cy="80253"/>
              </a:xfrm>
              <a:custGeom>
                <a:avLst/>
                <a:gdLst/>
                <a:ahLst/>
                <a:cxnLst/>
                <a:rect l="l" t="t" r="r" b="b"/>
                <a:pathLst>
                  <a:path w="3074" h="2228" extrusionOk="0">
                    <a:moveTo>
                      <a:pt x="0" y="1"/>
                    </a:moveTo>
                    <a:cubicBezTo>
                      <a:pt x="118" y="316"/>
                      <a:pt x="414" y="2227"/>
                      <a:pt x="414" y="2227"/>
                    </a:cubicBezTo>
                    <a:lnTo>
                      <a:pt x="307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" name="Google Shape;601;p37"/>
              <p:cNvSpPr/>
              <p:nvPr/>
            </p:nvSpPr>
            <p:spPr>
              <a:xfrm>
                <a:off x="8125800" y="958435"/>
                <a:ext cx="60365" cy="59645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1656" extrusionOk="0">
                    <a:moveTo>
                      <a:pt x="828" y="0"/>
                    </a:moveTo>
                    <a:cubicBezTo>
                      <a:pt x="375" y="0"/>
                      <a:pt x="0" y="375"/>
                      <a:pt x="0" y="828"/>
                    </a:cubicBezTo>
                    <a:cubicBezTo>
                      <a:pt x="0" y="1281"/>
                      <a:pt x="375" y="1656"/>
                      <a:pt x="828" y="1656"/>
                    </a:cubicBezTo>
                    <a:cubicBezTo>
                      <a:pt x="1301" y="1656"/>
                      <a:pt x="1675" y="1281"/>
                      <a:pt x="1675" y="828"/>
                    </a:cubicBezTo>
                    <a:cubicBezTo>
                      <a:pt x="1675" y="375"/>
                      <a:pt x="1301" y="0"/>
                      <a:pt x="8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2">
  <p:cSld name="Quote 2">
    <p:bg>
      <p:bgPr>
        <a:solidFill>
          <a:schemeClr val="accent3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4"/>
          <p:cNvSpPr/>
          <p:nvPr/>
        </p:nvSpPr>
        <p:spPr>
          <a:xfrm>
            <a:off x="6309552" y="2393000"/>
            <a:ext cx="7067273" cy="6688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4"/>
          <p:cNvSpPr/>
          <p:nvPr/>
        </p:nvSpPr>
        <p:spPr>
          <a:xfrm>
            <a:off x="10898588" y="1845734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3" name="Google Shape;163;p14"/>
          <p:cNvSpPr/>
          <p:nvPr/>
        </p:nvSpPr>
        <p:spPr>
          <a:xfrm>
            <a:off x="10201466" y="2212832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4" name="Google Shape;164;p14"/>
          <p:cNvSpPr/>
          <p:nvPr/>
        </p:nvSpPr>
        <p:spPr>
          <a:xfrm>
            <a:off x="11853502" y="1137317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4"/>
          <p:cNvSpPr/>
          <p:nvPr/>
        </p:nvSpPr>
        <p:spPr>
          <a:xfrm>
            <a:off x="463685" y="6066034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6" name="Google Shape;166;p14"/>
          <p:cNvSpPr/>
          <p:nvPr/>
        </p:nvSpPr>
        <p:spPr>
          <a:xfrm>
            <a:off x="-233437" y="6433132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7" name="Google Shape;167;p14"/>
          <p:cNvSpPr/>
          <p:nvPr/>
        </p:nvSpPr>
        <p:spPr>
          <a:xfrm>
            <a:off x="5389601" y="5391468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8" name="Google Shape;168;p14"/>
          <p:cNvSpPr/>
          <p:nvPr/>
        </p:nvSpPr>
        <p:spPr>
          <a:xfrm>
            <a:off x="-233420" y="375534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9" name="Google Shape;169;p14"/>
          <p:cNvSpPr/>
          <p:nvPr/>
        </p:nvSpPr>
        <p:spPr>
          <a:xfrm>
            <a:off x="5389600" y="5876517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4"/>
          <p:cNvSpPr/>
          <p:nvPr/>
        </p:nvSpPr>
        <p:spPr>
          <a:xfrm>
            <a:off x="1317765" y="-125316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4"/>
          <p:cNvSpPr/>
          <p:nvPr/>
        </p:nvSpPr>
        <p:spPr>
          <a:xfrm rot="7641468">
            <a:off x="12049569" y="2655793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4"/>
          <p:cNvSpPr/>
          <p:nvPr/>
        </p:nvSpPr>
        <p:spPr>
          <a:xfrm rot="7641468">
            <a:off x="-88295" y="5586577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4"/>
          <p:cNvSpPr txBox="1">
            <a:spLocks noGrp="1"/>
          </p:cNvSpPr>
          <p:nvPr>
            <p:ph type="subTitle" idx="1"/>
          </p:nvPr>
        </p:nvSpPr>
        <p:spPr>
          <a:xfrm flipH="1">
            <a:off x="983161" y="911800"/>
            <a:ext cx="5604501" cy="1481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0"/>
              </a:spcBef>
              <a:spcAft>
                <a:spcPts val="2130"/>
              </a:spcAft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4" name="Google Shape;174;p14"/>
          <p:cNvSpPr txBox="1">
            <a:spLocks noGrp="1"/>
          </p:cNvSpPr>
          <p:nvPr>
            <p:ph type="subTitle" idx="2"/>
          </p:nvPr>
        </p:nvSpPr>
        <p:spPr>
          <a:xfrm flipH="1">
            <a:off x="912636" y="4436800"/>
            <a:ext cx="3656532" cy="614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796717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">
  <p:cSld name="Table of contents 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3"/>
          <p:cNvSpPr txBox="1">
            <a:spLocks noGrp="1"/>
          </p:cNvSpPr>
          <p:nvPr>
            <p:ph type="ctrTitle"/>
          </p:nvPr>
        </p:nvSpPr>
        <p:spPr>
          <a:xfrm>
            <a:off x="-96428" y="4948644"/>
            <a:ext cx="3780225" cy="770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32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3" name="Google Shape;143;p13"/>
          <p:cNvSpPr txBox="1">
            <a:spLocks noGrp="1"/>
          </p:cNvSpPr>
          <p:nvPr>
            <p:ph type="subTitle" idx="1"/>
          </p:nvPr>
        </p:nvSpPr>
        <p:spPr>
          <a:xfrm>
            <a:off x="559281" y="5473167"/>
            <a:ext cx="3124651" cy="76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4" name="Google Shape;144;p13"/>
          <p:cNvSpPr txBox="1">
            <a:spLocks noGrp="1"/>
          </p:cNvSpPr>
          <p:nvPr>
            <p:ph type="title" idx="2" hasCustomPrompt="1"/>
          </p:nvPr>
        </p:nvSpPr>
        <p:spPr>
          <a:xfrm>
            <a:off x="2757803" y="2583513"/>
            <a:ext cx="2332615" cy="770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80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45" name="Google Shape;145;p13"/>
          <p:cNvSpPr txBox="1">
            <a:spLocks noGrp="1"/>
          </p:cNvSpPr>
          <p:nvPr>
            <p:ph type="subTitle" idx="3"/>
          </p:nvPr>
        </p:nvSpPr>
        <p:spPr>
          <a:xfrm>
            <a:off x="8467964" y="5473167"/>
            <a:ext cx="3243157" cy="76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6" name="Google Shape;146;p13"/>
          <p:cNvSpPr txBox="1">
            <a:spLocks noGrp="1"/>
          </p:cNvSpPr>
          <p:nvPr>
            <p:ph type="title" idx="4" hasCustomPrompt="1"/>
          </p:nvPr>
        </p:nvSpPr>
        <p:spPr>
          <a:xfrm>
            <a:off x="7140645" y="2583491"/>
            <a:ext cx="2332615" cy="770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80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47" name="Google Shape;147;p13"/>
          <p:cNvSpPr txBox="1">
            <a:spLocks noGrp="1"/>
          </p:cNvSpPr>
          <p:nvPr>
            <p:ph type="subTitle" idx="5"/>
          </p:nvPr>
        </p:nvSpPr>
        <p:spPr>
          <a:xfrm>
            <a:off x="4497446" y="5473167"/>
            <a:ext cx="3166946" cy="76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8" name="Google Shape;148;p13"/>
          <p:cNvSpPr txBox="1">
            <a:spLocks noGrp="1"/>
          </p:cNvSpPr>
          <p:nvPr>
            <p:ph type="title" idx="6" hasCustomPrompt="1"/>
          </p:nvPr>
        </p:nvSpPr>
        <p:spPr>
          <a:xfrm>
            <a:off x="4914612" y="2229297"/>
            <a:ext cx="2332615" cy="770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80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49" name="Google Shape;149;p13"/>
          <p:cNvSpPr txBox="1">
            <a:spLocks noGrp="1"/>
          </p:cNvSpPr>
          <p:nvPr>
            <p:ph type="ctrTitle" idx="7"/>
          </p:nvPr>
        </p:nvSpPr>
        <p:spPr>
          <a:xfrm>
            <a:off x="4044570" y="4948644"/>
            <a:ext cx="4072699" cy="770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3200" b="1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50" name="Google Shape;150;p13"/>
          <p:cNvSpPr txBox="1">
            <a:spLocks noGrp="1"/>
          </p:cNvSpPr>
          <p:nvPr>
            <p:ph type="ctrTitle" idx="8"/>
          </p:nvPr>
        </p:nvSpPr>
        <p:spPr>
          <a:xfrm>
            <a:off x="8467966" y="4948644"/>
            <a:ext cx="2272364" cy="770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3200" b="1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51" name="Google Shape;151;p13"/>
          <p:cNvSpPr txBox="1">
            <a:spLocks noGrp="1"/>
          </p:cNvSpPr>
          <p:nvPr>
            <p:ph type="ctrTitle" idx="9"/>
          </p:nvPr>
        </p:nvSpPr>
        <p:spPr>
          <a:xfrm>
            <a:off x="1579483" y="374285"/>
            <a:ext cx="9002872" cy="12616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4800" b="1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52" name="Google Shape;152;p13"/>
          <p:cNvSpPr/>
          <p:nvPr/>
        </p:nvSpPr>
        <p:spPr>
          <a:xfrm>
            <a:off x="308136" y="2615651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13"/>
          <p:cNvSpPr/>
          <p:nvPr/>
        </p:nvSpPr>
        <p:spPr>
          <a:xfrm rot="7641468">
            <a:off x="10691837" y="1595027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13"/>
          <p:cNvSpPr/>
          <p:nvPr/>
        </p:nvSpPr>
        <p:spPr>
          <a:xfrm>
            <a:off x="11252278" y="1974685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5" name="Google Shape;155;p13"/>
          <p:cNvSpPr/>
          <p:nvPr/>
        </p:nvSpPr>
        <p:spPr>
          <a:xfrm>
            <a:off x="10701825" y="2341781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6" name="Google Shape;156;p13"/>
          <p:cNvSpPr/>
          <p:nvPr/>
        </p:nvSpPr>
        <p:spPr>
          <a:xfrm>
            <a:off x="37458" y="3122685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7" name="Google Shape;157;p13"/>
          <p:cNvSpPr/>
          <p:nvPr/>
        </p:nvSpPr>
        <p:spPr>
          <a:xfrm>
            <a:off x="-512995" y="3489781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8" name="Google Shape;158;p13"/>
          <p:cNvSpPr/>
          <p:nvPr/>
        </p:nvSpPr>
        <p:spPr>
          <a:xfrm>
            <a:off x="451531" y="600785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Google Shape;159;p13"/>
          <p:cNvSpPr/>
          <p:nvPr/>
        </p:nvSpPr>
        <p:spPr>
          <a:xfrm rot="7641468">
            <a:off x="1182221" y="1012660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42601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6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4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23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0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84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6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46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26/02/2023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63010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6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4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23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0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84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6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46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26/02/2023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35230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0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6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4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23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0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84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6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46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26/02/2023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81750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9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6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4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23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0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84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6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46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26/02/2023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63445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8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6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4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23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0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84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6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46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26/02/2023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10756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7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6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4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23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0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84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6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46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26/02/2023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46781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6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6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4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23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0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84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6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46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26/02/2023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08981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6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4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23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0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84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6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46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26/02/2023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05489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6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4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23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0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84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6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46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26/02/2023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04487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6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4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23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0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84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6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46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26/02/2023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13287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6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4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23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0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84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6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46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26/02/2023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45563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6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4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23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0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84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6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46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26/02/2023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4602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018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74076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41757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7794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02821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3419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48448" y="719200"/>
            <a:ext cx="10264942" cy="8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tan One"/>
              <a:buNone/>
              <a:defRPr sz="3600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48448" y="1648939"/>
            <a:ext cx="10264942" cy="44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■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■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Sans Pro"/>
              <a:buChar char="■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8" r:id="rId3"/>
    <p:sldLayoutId id="2147483714" r:id="rId4"/>
    <p:sldLayoutId id="2147483711" r:id="rId5"/>
    <p:sldLayoutId id="2147483710" r:id="rId6"/>
    <p:sldLayoutId id="2147483709" r:id="rId7"/>
    <p:sldLayoutId id="2147483701" r:id="rId8"/>
    <p:sldLayoutId id="2147483698" r:id="rId9"/>
    <p:sldLayoutId id="2147483697" r:id="rId10"/>
    <p:sldLayoutId id="2147483696" r:id="rId11"/>
    <p:sldLayoutId id="2147483695" r:id="rId12"/>
    <p:sldLayoutId id="2147483664" r:id="rId13"/>
    <p:sldLayoutId id="2147483716" r:id="rId14"/>
    <p:sldLayoutId id="2147483715" r:id="rId15"/>
    <p:sldLayoutId id="2147483713" r:id="rId16"/>
    <p:sldLayoutId id="2147483712" r:id="rId17"/>
    <p:sldLayoutId id="2147483708" r:id="rId18"/>
    <p:sldLayoutId id="2147483700" r:id="rId19"/>
    <p:sldLayoutId id="2147483699" r:id="rId20"/>
    <p:sldLayoutId id="2147483669" r:id="rId21"/>
    <p:sldLayoutId id="2147483682" r:id="rId22"/>
    <p:sldLayoutId id="2147483683" r:id="rId23"/>
    <p:sldLayoutId id="2147483687" r:id="rId24"/>
    <p:sldLayoutId id="2147483688" r:id="rId25"/>
    <p:sldLayoutId id="2147483689" r:id="rId26"/>
    <p:sldLayoutId id="2147483707" r:id="rId27"/>
    <p:sldLayoutId id="2147483706" r:id="rId28"/>
    <p:sldLayoutId id="2147483705" r:id="rId29"/>
    <p:sldLayoutId id="2147483704" r:id="rId30"/>
    <p:sldLayoutId id="2147483703" r:id="rId31"/>
    <p:sldLayoutId id="2147483702" r:id="rId32"/>
    <p:sldLayoutId id="2147483694" r:id="rId33"/>
    <p:sldLayoutId id="2147483693" r:id="rId34"/>
    <p:sldLayoutId id="2147483692" r:id="rId35"/>
    <p:sldLayoutId id="2147483691" r:id="rId36"/>
    <p:sldLayoutId id="2147483690" r:id="rId3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5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6.wdp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26.xml"/><Relationship Id="rId7" Type="http://schemas.openxmlformats.org/officeDocument/2006/relationships/audio" Target="../media/audio4.wav"/><Relationship Id="rId12" Type="http://schemas.microsoft.com/office/2007/relationships/hdphoto" Target="../media/hdphoto3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3.wav"/><Relationship Id="rId11" Type="http://schemas.openxmlformats.org/officeDocument/2006/relationships/image" Target="../media/image5.png"/><Relationship Id="rId5" Type="http://schemas.openxmlformats.org/officeDocument/2006/relationships/audio" Target="../media/audio2.wav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audio" Target="../media/audio1.wav"/><Relationship Id="rId9" Type="http://schemas.openxmlformats.org/officeDocument/2006/relationships/image" Target="../media/image8.png"/><Relationship Id="rId1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26.xml"/><Relationship Id="rId7" Type="http://schemas.openxmlformats.org/officeDocument/2006/relationships/audio" Target="../media/audio4.wav"/><Relationship Id="rId12" Type="http://schemas.microsoft.com/office/2007/relationships/hdphoto" Target="../media/hdphoto3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3.wav"/><Relationship Id="rId11" Type="http://schemas.openxmlformats.org/officeDocument/2006/relationships/image" Target="../media/image5.png"/><Relationship Id="rId5" Type="http://schemas.openxmlformats.org/officeDocument/2006/relationships/audio" Target="../media/audio2.wav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audio" Target="../media/audio1.wav"/><Relationship Id="rId9" Type="http://schemas.openxmlformats.org/officeDocument/2006/relationships/image" Target="../media/image8.png"/><Relationship Id="rId1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13" Type="http://schemas.microsoft.com/office/2007/relationships/hdphoto" Target="../media/hdphoto3.wdp"/><Relationship Id="rId3" Type="http://schemas.openxmlformats.org/officeDocument/2006/relationships/slideLayout" Target="../slideLayouts/slideLayout26.xml"/><Relationship Id="rId7" Type="http://schemas.openxmlformats.org/officeDocument/2006/relationships/audio" Target="../media/audio3.wav"/><Relationship Id="rId12" Type="http://schemas.openxmlformats.org/officeDocument/2006/relationships/image" Target="../media/image5.png"/><Relationship Id="rId2" Type="http://schemas.openxmlformats.org/officeDocument/2006/relationships/audio" Target="../media/media1.mp3"/><Relationship Id="rId16" Type="http://schemas.openxmlformats.org/officeDocument/2006/relationships/image" Target="../media/image11.png"/><Relationship Id="rId1" Type="http://schemas.microsoft.com/office/2007/relationships/media" Target="../media/media1.mp3"/><Relationship Id="rId6" Type="http://schemas.openxmlformats.org/officeDocument/2006/relationships/audio" Target="../media/audio2.wav"/><Relationship Id="rId11" Type="http://schemas.openxmlformats.org/officeDocument/2006/relationships/image" Target="../media/image6.png"/><Relationship Id="rId5" Type="http://schemas.openxmlformats.org/officeDocument/2006/relationships/audio" Target="../media/audio1.wav"/><Relationship Id="rId15" Type="http://schemas.openxmlformats.org/officeDocument/2006/relationships/image" Target="../media/image10.png"/><Relationship Id="rId10" Type="http://schemas.openxmlformats.org/officeDocument/2006/relationships/image" Target="../media/image8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4.jpg"/><Relationship Id="rId1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26.xml"/><Relationship Id="rId7" Type="http://schemas.openxmlformats.org/officeDocument/2006/relationships/audio" Target="../media/audio4.wav"/><Relationship Id="rId12" Type="http://schemas.microsoft.com/office/2007/relationships/hdphoto" Target="../media/hdphoto3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3.wav"/><Relationship Id="rId11" Type="http://schemas.openxmlformats.org/officeDocument/2006/relationships/image" Target="../media/image5.png"/><Relationship Id="rId5" Type="http://schemas.openxmlformats.org/officeDocument/2006/relationships/audio" Target="../media/audio2.wav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audio" Target="../media/audio1.wav"/><Relationship Id="rId9" Type="http://schemas.openxmlformats.org/officeDocument/2006/relationships/image" Target="../media/image8.png"/><Relationship Id="rId1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26.xml"/><Relationship Id="rId7" Type="http://schemas.openxmlformats.org/officeDocument/2006/relationships/audio" Target="../media/audio4.wav"/><Relationship Id="rId12" Type="http://schemas.microsoft.com/office/2007/relationships/hdphoto" Target="../media/hdphoto3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3.wav"/><Relationship Id="rId11" Type="http://schemas.openxmlformats.org/officeDocument/2006/relationships/image" Target="../media/image5.png"/><Relationship Id="rId5" Type="http://schemas.openxmlformats.org/officeDocument/2006/relationships/audio" Target="../media/audio2.wav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audio" Target="../media/audio1.wav"/><Relationship Id="rId9" Type="http://schemas.openxmlformats.org/officeDocument/2006/relationships/image" Target="../media/image8.png"/><Relationship Id="rId1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26.xml"/><Relationship Id="rId7" Type="http://schemas.openxmlformats.org/officeDocument/2006/relationships/audio" Target="../media/audio4.wav"/><Relationship Id="rId12" Type="http://schemas.microsoft.com/office/2007/relationships/hdphoto" Target="../media/hdphoto3.wdp"/><Relationship Id="rId2" Type="http://schemas.openxmlformats.org/officeDocument/2006/relationships/audio" Target="../media/media1.mp3"/><Relationship Id="rId16" Type="http://schemas.openxmlformats.org/officeDocument/2006/relationships/image" Target="../media/image11.png"/><Relationship Id="rId1" Type="http://schemas.microsoft.com/office/2007/relationships/media" Target="../media/media1.mp3"/><Relationship Id="rId6" Type="http://schemas.openxmlformats.org/officeDocument/2006/relationships/audio" Target="../media/audio3.wav"/><Relationship Id="rId11" Type="http://schemas.openxmlformats.org/officeDocument/2006/relationships/image" Target="../media/image5.png"/><Relationship Id="rId5" Type="http://schemas.openxmlformats.org/officeDocument/2006/relationships/audio" Target="../media/audio2.wav"/><Relationship Id="rId15" Type="http://schemas.openxmlformats.org/officeDocument/2006/relationships/image" Target="../media/image12.png"/><Relationship Id="rId10" Type="http://schemas.openxmlformats.org/officeDocument/2006/relationships/image" Target="../media/image6.png"/><Relationship Id="rId4" Type="http://schemas.openxmlformats.org/officeDocument/2006/relationships/audio" Target="../media/audio1.wav"/><Relationship Id="rId9" Type="http://schemas.openxmlformats.org/officeDocument/2006/relationships/image" Target="../media/image8.png"/><Relationship Id="rId1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26.xml"/><Relationship Id="rId7" Type="http://schemas.openxmlformats.org/officeDocument/2006/relationships/audio" Target="../media/audio4.wav"/><Relationship Id="rId12" Type="http://schemas.microsoft.com/office/2007/relationships/hdphoto" Target="../media/hdphoto3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3.wav"/><Relationship Id="rId11" Type="http://schemas.openxmlformats.org/officeDocument/2006/relationships/image" Target="../media/image5.png"/><Relationship Id="rId5" Type="http://schemas.openxmlformats.org/officeDocument/2006/relationships/audio" Target="../media/audio2.wav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audio" Target="../media/audio1.wav"/><Relationship Id="rId9" Type="http://schemas.openxmlformats.org/officeDocument/2006/relationships/image" Target="../media/image8.png"/><Relationship Id="rId1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" r="1868"/>
          <a:stretch/>
        </p:blipFill>
        <p:spPr bwMode="auto">
          <a:xfrm>
            <a:off x="870810" y="547513"/>
            <a:ext cx="10315501" cy="3095592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-73953" y="-15325"/>
            <a:ext cx="1889525" cy="1749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2804319" y="859314"/>
            <a:ext cx="7866273" cy="2215991"/>
            <a:chOff x="2544762" y="859312"/>
            <a:chExt cx="7924800" cy="2215991"/>
          </a:xfrm>
        </p:grpSpPr>
        <p:sp>
          <p:nvSpPr>
            <p:cNvPr id="7" name="TextBox 6"/>
            <p:cNvSpPr txBox="1"/>
            <p:nvPr/>
          </p:nvSpPr>
          <p:spPr>
            <a:xfrm>
              <a:off x="2544762" y="859312"/>
              <a:ext cx="787703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r>
                <a:rPr lang="en-US" sz="13700" b="1">
                  <a:ln w="11430"/>
                  <a:solidFill>
                    <a:schemeClr val="bg1">
                      <a:lumMod val="50000"/>
                    </a:schemeClr>
                  </a:soli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TOÁN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926526" y="859312"/>
              <a:ext cx="254303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0800000"/>
                </a:lightRig>
              </a:scene3d>
              <a:sp3d>
                <a:bevelT w="27940" h="12700"/>
                <a:contourClr>
                  <a:srgbClr val="DDDDDD"/>
                </a:contourClr>
              </a:sp3d>
            </a:bodyPr>
            <a:lstStyle/>
            <a:p>
              <a:r>
                <a:rPr lang="en-US" sz="13700" b="1" spc="149">
                  <a:ln w="11430"/>
                  <a:solidFill>
                    <a:srgbClr val="F8F8F8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83" b="21526"/>
          <a:stretch/>
        </p:blipFill>
        <p:spPr>
          <a:xfrm>
            <a:off x="3403872" y="3620707"/>
            <a:ext cx="5180566" cy="2703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81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0B2E065-8F69-4365-958C-348590DEA31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66119" y="1143000"/>
            <a:ext cx="7793112" cy="3896554"/>
          </a:xfrm>
          <a:prstGeom prst="rect">
            <a:avLst/>
          </a:prstGeom>
        </p:spPr>
      </p:pic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F9141153-542E-4581-9E44-CC7ECFB0105B}"/>
              </a:ext>
            </a:extLst>
          </p:cNvPr>
          <p:cNvSpPr/>
          <p:nvPr/>
        </p:nvSpPr>
        <p:spPr>
          <a:xfrm>
            <a:off x="7679146" y="5410200"/>
            <a:ext cx="1369346" cy="54594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07" tIns="60853" rIns="121707" bIns="60853"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S/45</a:t>
            </a:r>
          </a:p>
        </p:txBody>
      </p:sp>
    </p:spTree>
    <p:extLst>
      <p:ext uri="{BB962C8B-B14F-4D97-AF65-F5344CB8AC3E}">
        <p14:creationId xmlns:p14="http://schemas.microsoft.com/office/powerpoint/2010/main" val="1159620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>
            <a:extLst>
              <a:ext uri="{FF2B5EF4-FFF2-40B4-BE49-F238E27FC236}">
                <a16:creationId xmlns:a16="http://schemas.microsoft.com/office/drawing/2014/main" id="{A2E03A4A-E309-4477-B0F9-5433463F0CAA}"/>
              </a:ext>
            </a:extLst>
          </p:cNvPr>
          <p:cNvSpPr txBox="1"/>
          <p:nvPr/>
        </p:nvSpPr>
        <p:spPr>
          <a:xfrm>
            <a:off x="4238604" y="23425"/>
            <a:ext cx="3507692" cy="584775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VN" sz="3200" b="1"/>
              <a:t>Các số tròn chục</a:t>
            </a:r>
            <a:endParaRPr lang="en-VN" sz="3200" b="1" dirty="0"/>
          </a:p>
        </p:txBody>
      </p:sp>
      <p:graphicFrame>
        <p:nvGraphicFramePr>
          <p:cNvPr id="45" name="Table 490">
            <a:extLst>
              <a:ext uri="{FF2B5EF4-FFF2-40B4-BE49-F238E27FC236}">
                <a16:creationId xmlns:a16="http://schemas.microsoft.com/office/drawing/2014/main" id="{1F06B750-58F2-4F28-9AE0-534523CF88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0586971"/>
              </p:ext>
            </p:extLst>
          </p:nvPr>
        </p:nvGraphicFramePr>
        <p:xfrm>
          <a:off x="918545" y="641827"/>
          <a:ext cx="10145050" cy="60807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9776">
                  <a:extLst>
                    <a:ext uri="{9D8B030D-6E8A-4147-A177-3AD203B41FA5}">
                      <a16:colId xmlns:a16="http://schemas.microsoft.com/office/drawing/2014/main" val="2828112282"/>
                    </a:ext>
                  </a:extLst>
                </a:gridCol>
                <a:gridCol w="1135096">
                  <a:extLst>
                    <a:ext uri="{9D8B030D-6E8A-4147-A177-3AD203B41FA5}">
                      <a16:colId xmlns:a16="http://schemas.microsoft.com/office/drawing/2014/main" val="2636762149"/>
                    </a:ext>
                  </a:extLst>
                </a:gridCol>
                <a:gridCol w="914382">
                  <a:extLst>
                    <a:ext uri="{9D8B030D-6E8A-4147-A177-3AD203B41FA5}">
                      <a16:colId xmlns:a16="http://schemas.microsoft.com/office/drawing/2014/main" val="3722848124"/>
                    </a:ext>
                  </a:extLst>
                </a:gridCol>
                <a:gridCol w="898618">
                  <a:extLst>
                    <a:ext uri="{9D8B030D-6E8A-4147-A177-3AD203B41FA5}">
                      <a16:colId xmlns:a16="http://schemas.microsoft.com/office/drawing/2014/main" val="152524359"/>
                    </a:ext>
                  </a:extLst>
                </a:gridCol>
                <a:gridCol w="945914">
                  <a:extLst>
                    <a:ext uri="{9D8B030D-6E8A-4147-A177-3AD203B41FA5}">
                      <a16:colId xmlns:a16="http://schemas.microsoft.com/office/drawing/2014/main" val="1663079875"/>
                    </a:ext>
                  </a:extLst>
                </a:gridCol>
                <a:gridCol w="891971">
                  <a:extLst>
                    <a:ext uri="{9D8B030D-6E8A-4147-A177-3AD203B41FA5}">
                      <a16:colId xmlns:a16="http://schemas.microsoft.com/office/drawing/2014/main" val="952112415"/>
                    </a:ext>
                  </a:extLst>
                </a:gridCol>
                <a:gridCol w="1449293">
                  <a:extLst>
                    <a:ext uri="{9D8B030D-6E8A-4147-A177-3AD203B41FA5}">
                      <a16:colId xmlns:a16="http://schemas.microsoft.com/office/drawing/2014/main" val="339309947"/>
                    </a:ext>
                  </a:extLst>
                </a:gridCol>
              </a:tblGrid>
              <a:tr h="867009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Nghìn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Chục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Đơn vị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Viết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Đọc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7862058"/>
                  </a:ext>
                </a:extLst>
              </a:tr>
              <a:tr h="924902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mười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7607564"/>
                  </a:ext>
                </a:extLst>
              </a:tr>
              <a:tr h="1262482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một</a:t>
                      </a:r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 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8627883"/>
                  </a:ext>
                </a:extLst>
              </a:tr>
              <a:tr h="1231380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210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h</a:t>
                      </a:r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ai trăm mười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106989"/>
                  </a:ext>
                </a:extLst>
              </a:tr>
              <a:tr h="1794933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650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sáu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trăm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năm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mươi</a:t>
                      </a:r>
                      <a:endParaRPr lang="en-VN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09178"/>
                  </a:ext>
                </a:extLst>
              </a:tr>
            </a:tbl>
          </a:graphicData>
        </a:graphic>
      </p:graphicFrame>
      <p:pic>
        <p:nvPicPr>
          <p:cNvPr id="46" name="Picture 45">
            <a:extLst>
              <a:ext uri="{FF2B5EF4-FFF2-40B4-BE49-F238E27FC236}">
                <a16:creationId xmlns:a16="http://schemas.microsoft.com/office/drawing/2014/main" id="{9615398E-5AF7-418E-9EE9-D0F227A927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79" y="2595187"/>
            <a:ext cx="887171" cy="894048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BA5BA0C4-C375-47AB-9AC2-D7C947475D55}"/>
              </a:ext>
            </a:extLst>
          </p:cNvPr>
          <p:cNvSpPr/>
          <p:nvPr/>
        </p:nvSpPr>
        <p:spPr>
          <a:xfrm>
            <a:off x="6006907" y="1557203"/>
            <a:ext cx="80651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63611E7-FA97-4E02-8291-FEED1AA8B481}"/>
              </a:ext>
            </a:extLst>
          </p:cNvPr>
          <p:cNvSpPr/>
          <p:nvPr/>
        </p:nvSpPr>
        <p:spPr>
          <a:xfrm>
            <a:off x="6901044" y="1557202"/>
            <a:ext cx="80651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66383DBC-0F95-42E0-814F-35CE79B04E33}"/>
              </a:ext>
            </a:extLst>
          </p:cNvPr>
          <p:cNvSpPr/>
          <p:nvPr/>
        </p:nvSpPr>
        <p:spPr>
          <a:xfrm>
            <a:off x="7825161" y="1557202"/>
            <a:ext cx="80651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ED71290E-333B-4C58-95D5-A7B804BA2FF6}"/>
              </a:ext>
            </a:extLst>
          </p:cNvPr>
          <p:cNvSpPr/>
          <p:nvPr/>
        </p:nvSpPr>
        <p:spPr>
          <a:xfrm>
            <a:off x="8749278" y="1557202"/>
            <a:ext cx="80651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AED16FAD-F899-4AB9-83F7-DCFCB18C1A5B}"/>
              </a:ext>
            </a:extLst>
          </p:cNvPr>
          <p:cNvSpPr/>
          <p:nvPr/>
        </p:nvSpPr>
        <p:spPr>
          <a:xfrm>
            <a:off x="9705734" y="1557202"/>
            <a:ext cx="124926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95" name="Picture 94">
            <a:extLst>
              <a:ext uri="{FF2B5EF4-FFF2-40B4-BE49-F238E27FC236}">
                <a16:creationId xmlns:a16="http://schemas.microsoft.com/office/drawing/2014/main" id="{90BD5D2A-3926-40C2-856E-1DCA6C0902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405" y="3788988"/>
            <a:ext cx="887171" cy="894048"/>
          </a:xfrm>
          <a:prstGeom prst="rect">
            <a:avLst/>
          </a:prstGeom>
        </p:spPr>
      </p:pic>
      <p:pic>
        <p:nvPicPr>
          <p:cNvPr id="96" name="Picture 95">
            <a:extLst>
              <a:ext uri="{FF2B5EF4-FFF2-40B4-BE49-F238E27FC236}">
                <a16:creationId xmlns:a16="http://schemas.microsoft.com/office/drawing/2014/main" id="{4CFBC23A-2DB5-48B9-BF06-AB2CE388BC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265" y="3913793"/>
            <a:ext cx="887171" cy="894048"/>
          </a:xfrm>
          <a:prstGeom prst="rect">
            <a:avLst/>
          </a:prstGeom>
        </p:spPr>
      </p:pic>
      <p:grpSp>
        <p:nvGrpSpPr>
          <p:cNvPr id="97" name="Group 96">
            <a:extLst>
              <a:ext uri="{FF2B5EF4-FFF2-40B4-BE49-F238E27FC236}">
                <a16:creationId xmlns:a16="http://schemas.microsoft.com/office/drawing/2014/main" id="{8FB402B7-F66A-4E33-826D-369FEA714D6E}"/>
              </a:ext>
            </a:extLst>
          </p:cNvPr>
          <p:cNvGrpSpPr/>
          <p:nvPr/>
        </p:nvGrpSpPr>
        <p:grpSpPr>
          <a:xfrm flipH="1">
            <a:off x="1111190" y="1652904"/>
            <a:ext cx="67088" cy="621369"/>
            <a:chOff x="7152671" y="1595686"/>
            <a:chExt cx="90155" cy="901548"/>
          </a:xfrm>
        </p:grpSpPr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2D21AAFA-9EDB-4619-B2E0-B1297CAE433E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09D5D650-B3ED-449A-807C-47AF8E6F613B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FDADCEF7-BF36-4528-926D-A68F23898FE2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70AA8F72-D332-4557-886A-4CE59D0F6BFE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20374ADF-A5D6-48FD-B7AA-D492A24AFC33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767E3A6A-2F17-4431-B8E4-491F257149C4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51449628-DB76-4BEE-B4ED-4FE2B5295739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404CD71B-2EC0-4CAB-8B6C-04F0A970D7CB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40BC9CD4-C37D-48E1-9F63-A1587B4DC716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1730734E-6E10-4DE3-9929-26003EB04C6F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A2BFDA46-86FD-4947-88D2-D8E7A956A3A3}"/>
              </a:ext>
            </a:extLst>
          </p:cNvPr>
          <p:cNvGrpSpPr/>
          <p:nvPr/>
        </p:nvGrpSpPr>
        <p:grpSpPr>
          <a:xfrm flipH="1">
            <a:off x="2578068" y="3788988"/>
            <a:ext cx="67088" cy="894048"/>
            <a:chOff x="7152671" y="1595686"/>
            <a:chExt cx="90155" cy="901548"/>
          </a:xfrm>
        </p:grpSpPr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3F8624AE-E1B4-4D05-863B-26D284B95209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D672480B-FD86-4741-B7B0-DC279F1EEBE5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D184BDDE-ADEC-4B84-96AE-A4FF9FB1B2F9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9204E05D-2618-48C5-9796-552AAE9BAB81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D4DB857F-1B18-42CC-B45F-68FF2585A1F6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7CCA3C85-B743-4771-A767-3CA6686DA037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8DA2882C-7106-442F-94F0-CDA173262FD6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2B86E9FA-3A73-4340-838F-4A0737A02594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6C5E9ACD-F63F-4F48-8A63-5403C5A3BF64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B917FAA0-E1ED-4430-8A73-C678C5452B36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9" name="Rectangle 118">
            <a:extLst>
              <a:ext uri="{FF2B5EF4-FFF2-40B4-BE49-F238E27FC236}">
                <a16:creationId xmlns:a16="http://schemas.microsoft.com/office/drawing/2014/main" id="{CCAF0337-490A-4168-811B-DD70DA03361B}"/>
              </a:ext>
            </a:extLst>
          </p:cNvPr>
          <p:cNvSpPr/>
          <p:nvPr/>
        </p:nvSpPr>
        <p:spPr>
          <a:xfrm>
            <a:off x="6006907" y="2616230"/>
            <a:ext cx="80651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CDA3491F-C43B-4353-9F4E-5FB9C5EC80CB}"/>
              </a:ext>
            </a:extLst>
          </p:cNvPr>
          <p:cNvSpPr/>
          <p:nvPr/>
        </p:nvSpPr>
        <p:spPr>
          <a:xfrm>
            <a:off x="6901044" y="2616229"/>
            <a:ext cx="80651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CBD6B996-6E04-448E-BF29-121B28DA0887}"/>
              </a:ext>
            </a:extLst>
          </p:cNvPr>
          <p:cNvSpPr/>
          <p:nvPr/>
        </p:nvSpPr>
        <p:spPr>
          <a:xfrm>
            <a:off x="7825161" y="2616229"/>
            <a:ext cx="80651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12F2CEAC-21F4-4631-B70F-86F52B94329F}"/>
              </a:ext>
            </a:extLst>
          </p:cNvPr>
          <p:cNvSpPr/>
          <p:nvPr/>
        </p:nvSpPr>
        <p:spPr>
          <a:xfrm>
            <a:off x="8749278" y="2616229"/>
            <a:ext cx="80651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44246597-2AE1-4632-B2FB-03E7C70F3C89}"/>
              </a:ext>
            </a:extLst>
          </p:cNvPr>
          <p:cNvSpPr/>
          <p:nvPr/>
        </p:nvSpPr>
        <p:spPr>
          <a:xfrm>
            <a:off x="9705734" y="2616229"/>
            <a:ext cx="124926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22B7D92D-25B0-4487-9D62-1E32FEE9547E}"/>
              </a:ext>
            </a:extLst>
          </p:cNvPr>
          <p:cNvSpPr/>
          <p:nvPr/>
        </p:nvSpPr>
        <p:spPr>
          <a:xfrm>
            <a:off x="6006907" y="3871286"/>
            <a:ext cx="80651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C84C7DC3-E6D9-455B-9235-89364CF2E4B5}"/>
              </a:ext>
            </a:extLst>
          </p:cNvPr>
          <p:cNvSpPr/>
          <p:nvPr/>
        </p:nvSpPr>
        <p:spPr>
          <a:xfrm>
            <a:off x="6901044" y="3871285"/>
            <a:ext cx="80651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717C1E19-C841-4CEE-AC84-54EBE4F3DB46}"/>
              </a:ext>
            </a:extLst>
          </p:cNvPr>
          <p:cNvSpPr/>
          <p:nvPr/>
        </p:nvSpPr>
        <p:spPr>
          <a:xfrm>
            <a:off x="7825161" y="3871285"/>
            <a:ext cx="80651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F23549D1-73AD-4C53-8A99-B91BF587EA6E}"/>
              </a:ext>
            </a:extLst>
          </p:cNvPr>
          <p:cNvSpPr/>
          <p:nvPr/>
        </p:nvSpPr>
        <p:spPr>
          <a:xfrm>
            <a:off x="8749278" y="3871285"/>
            <a:ext cx="80651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C4965654-CE88-4D06-8135-1FFC4FA3F03D}"/>
              </a:ext>
            </a:extLst>
          </p:cNvPr>
          <p:cNvSpPr/>
          <p:nvPr/>
        </p:nvSpPr>
        <p:spPr>
          <a:xfrm>
            <a:off x="9705734" y="3871285"/>
            <a:ext cx="124926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129" name="Picture 128">
            <a:extLst>
              <a:ext uri="{FF2B5EF4-FFF2-40B4-BE49-F238E27FC236}">
                <a16:creationId xmlns:a16="http://schemas.microsoft.com/office/drawing/2014/main" id="{F7AB2B99-862D-4314-BD3B-202523BDB2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949" y="5269053"/>
            <a:ext cx="887171" cy="894048"/>
          </a:xfrm>
          <a:prstGeom prst="rect">
            <a:avLst/>
          </a:prstGeom>
        </p:spPr>
      </p:pic>
      <p:pic>
        <p:nvPicPr>
          <p:cNvPr id="130" name="Picture 129">
            <a:extLst>
              <a:ext uri="{FF2B5EF4-FFF2-40B4-BE49-F238E27FC236}">
                <a16:creationId xmlns:a16="http://schemas.microsoft.com/office/drawing/2014/main" id="{15FD80C3-AF80-4463-9360-8B85BC6F86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809" y="5393858"/>
            <a:ext cx="887171" cy="894048"/>
          </a:xfrm>
          <a:prstGeom prst="rect">
            <a:avLst/>
          </a:prstGeom>
        </p:spPr>
      </p:pic>
      <p:grpSp>
        <p:nvGrpSpPr>
          <p:cNvPr id="131" name="Group 130">
            <a:extLst>
              <a:ext uri="{FF2B5EF4-FFF2-40B4-BE49-F238E27FC236}">
                <a16:creationId xmlns:a16="http://schemas.microsoft.com/office/drawing/2014/main" id="{F4E03C2D-D04B-48A3-AF7F-BCA623B13FE0}"/>
              </a:ext>
            </a:extLst>
          </p:cNvPr>
          <p:cNvGrpSpPr/>
          <p:nvPr/>
        </p:nvGrpSpPr>
        <p:grpSpPr>
          <a:xfrm flipH="1">
            <a:off x="3946636" y="5269053"/>
            <a:ext cx="67088" cy="894048"/>
            <a:chOff x="7152671" y="1595686"/>
            <a:chExt cx="90155" cy="901548"/>
          </a:xfrm>
        </p:grpSpPr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id="{334FE8B4-6B70-45F0-A50D-F5B34613BBCC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60BDDEA9-57DE-4AB2-969B-D81552F20856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7CD28A4E-287E-4B62-BF88-462AB425ECF8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id="{D5F8B8AB-CAEC-42C9-82CB-B2713121F021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591DF1F7-A528-427C-AF0F-4DEBB331801C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FA65CBE1-CF40-453E-BDDF-1133C161C6DB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0E0CEDAF-6008-4CFC-BE64-4A13E0DA1AA2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5A9B1301-B0AC-4850-8BF9-7705FE9A64F2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F096D4B8-EAC3-4680-A8EB-447A8D2AE62D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6CCE55AB-56F9-4120-AEBE-19153B35FAE1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42" name="Picture 141">
            <a:extLst>
              <a:ext uri="{FF2B5EF4-FFF2-40B4-BE49-F238E27FC236}">
                <a16:creationId xmlns:a16="http://schemas.microsoft.com/office/drawing/2014/main" id="{CA9BA1B0-BE80-4276-B2A6-1BD85E2A8D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209" y="5546258"/>
            <a:ext cx="887171" cy="894048"/>
          </a:xfrm>
          <a:prstGeom prst="rect">
            <a:avLst/>
          </a:prstGeom>
        </p:spPr>
      </p:pic>
      <p:pic>
        <p:nvPicPr>
          <p:cNvPr id="143" name="Picture 142">
            <a:extLst>
              <a:ext uri="{FF2B5EF4-FFF2-40B4-BE49-F238E27FC236}">
                <a16:creationId xmlns:a16="http://schemas.microsoft.com/office/drawing/2014/main" id="{D5ACE38F-ABE3-45FE-A149-5D0F7B1A48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384" y="5290284"/>
            <a:ext cx="887171" cy="894048"/>
          </a:xfrm>
          <a:prstGeom prst="rect">
            <a:avLst/>
          </a:prstGeom>
        </p:spPr>
      </p:pic>
      <p:pic>
        <p:nvPicPr>
          <p:cNvPr id="144" name="Picture 143">
            <a:extLst>
              <a:ext uri="{FF2B5EF4-FFF2-40B4-BE49-F238E27FC236}">
                <a16:creationId xmlns:a16="http://schemas.microsoft.com/office/drawing/2014/main" id="{7C9EE3A5-15B8-4258-AA6F-8324928272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244" y="5415089"/>
            <a:ext cx="887171" cy="894048"/>
          </a:xfrm>
          <a:prstGeom prst="rect">
            <a:avLst/>
          </a:prstGeom>
        </p:spPr>
      </p:pic>
      <p:pic>
        <p:nvPicPr>
          <p:cNvPr id="145" name="Picture 144">
            <a:extLst>
              <a:ext uri="{FF2B5EF4-FFF2-40B4-BE49-F238E27FC236}">
                <a16:creationId xmlns:a16="http://schemas.microsoft.com/office/drawing/2014/main" id="{10274A96-A122-4188-A111-4E6F9EC946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644" y="5567489"/>
            <a:ext cx="887171" cy="894048"/>
          </a:xfrm>
          <a:prstGeom prst="rect">
            <a:avLst/>
          </a:prstGeom>
        </p:spPr>
      </p:pic>
      <p:grpSp>
        <p:nvGrpSpPr>
          <p:cNvPr id="146" name="Group 145">
            <a:extLst>
              <a:ext uri="{FF2B5EF4-FFF2-40B4-BE49-F238E27FC236}">
                <a16:creationId xmlns:a16="http://schemas.microsoft.com/office/drawing/2014/main" id="{EC5F3359-6A65-43E5-9498-84D0FA4599B5}"/>
              </a:ext>
            </a:extLst>
          </p:cNvPr>
          <p:cNvGrpSpPr/>
          <p:nvPr/>
        </p:nvGrpSpPr>
        <p:grpSpPr>
          <a:xfrm flipH="1">
            <a:off x="4122952" y="5264492"/>
            <a:ext cx="67088" cy="894048"/>
            <a:chOff x="7152671" y="1595686"/>
            <a:chExt cx="90155" cy="901548"/>
          </a:xfrm>
        </p:grpSpPr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BB8812FD-FBFA-47C6-9834-E763427D4C02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id="{502C23B0-BC1D-4AB8-AF41-55CC4FD236CC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3FBEFC9C-6FBF-4ACB-8328-8542E369B237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id="{06066ACA-DC99-4073-AD30-E347A271457E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2D6FC428-1467-4FED-AECB-8E8668163C17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31EBFF96-6B2F-4FE2-A8BC-0185098D1B2E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152">
              <a:extLst>
                <a:ext uri="{FF2B5EF4-FFF2-40B4-BE49-F238E27FC236}">
                  <a16:creationId xmlns:a16="http://schemas.microsoft.com/office/drawing/2014/main" id="{2E97C3C1-4C87-452A-9404-CBF5A61E56F5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FF45771A-2561-45FA-8CF3-05182E760673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A5A86339-290C-49D5-BA7D-B0F7DC59867D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D63DECDE-1C48-41E9-BC61-B0EF99E05CEC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95323962-7DDD-4587-97B2-7FA86AC3E234}"/>
              </a:ext>
            </a:extLst>
          </p:cNvPr>
          <p:cNvGrpSpPr/>
          <p:nvPr/>
        </p:nvGrpSpPr>
        <p:grpSpPr>
          <a:xfrm flipH="1">
            <a:off x="4287617" y="5264492"/>
            <a:ext cx="67088" cy="894048"/>
            <a:chOff x="7152671" y="1595686"/>
            <a:chExt cx="90155" cy="901548"/>
          </a:xfrm>
        </p:grpSpPr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7DA11254-8951-4BB8-92CA-991AEBFD286E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84E51BAB-638A-4942-B19B-74D0C282DCE1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Rectangle 159">
              <a:extLst>
                <a:ext uri="{FF2B5EF4-FFF2-40B4-BE49-F238E27FC236}">
                  <a16:creationId xmlns:a16="http://schemas.microsoft.com/office/drawing/2014/main" id="{C2688CC5-9690-436E-9C7E-59DFD3777CB4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79301F1E-26F3-45D6-B48F-BBCB77B70790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BA3DB0E3-27BC-4ABC-8B21-65893ADA5448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86654B67-59A3-4495-8406-C7FCF9E65591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4DF17280-F56E-41BF-AC70-F7483A1FDD34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8BEC3DA0-B9D5-4BA9-85B1-61A1506BB934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Rectangle 165">
              <a:extLst>
                <a:ext uri="{FF2B5EF4-FFF2-40B4-BE49-F238E27FC236}">
                  <a16:creationId xmlns:a16="http://schemas.microsoft.com/office/drawing/2014/main" id="{3549F618-077F-4AD6-BB11-EF5979536839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F83BEF20-AAA0-4FBA-A1BD-D8E67BE7A6FC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8C210646-1CBB-433D-A654-870EA3AA1D46}"/>
              </a:ext>
            </a:extLst>
          </p:cNvPr>
          <p:cNvGrpSpPr/>
          <p:nvPr/>
        </p:nvGrpSpPr>
        <p:grpSpPr>
          <a:xfrm flipH="1">
            <a:off x="4452282" y="5256578"/>
            <a:ext cx="67088" cy="894048"/>
            <a:chOff x="7152671" y="1595686"/>
            <a:chExt cx="90155" cy="901548"/>
          </a:xfrm>
        </p:grpSpPr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08CC0A74-13B1-47EE-B71A-A69D20860975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Rectangle 169">
              <a:extLst>
                <a:ext uri="{FF2B5EF4-FFF2-40B4-BE49-F238E27FC236}">
                  <a16:creationId xmlns:a16="http://schemas.microsoft.com/office/drawing/2014/main" id="{7D147AFE-F095-4C46-8B7B-2200C7DC7182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Rectangle 170">
              <a:extLst>
                <a:ext uri="{FF2B5EF4-FFF2-40B4-BE49-F238E27FC236}">
                  <a16:creationId xmlns:a16="http://schemas.microsoft.com/office/drawing/2014/main" id="{CF2D825B-B9EA-459C-B69F-03E02BB6CBB9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A4578DB3-64E5-4FA8-ADA2-A7A061CA9CE6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83E6268F-5292-4C8C-94B7-87A3CC64AD8A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67C7E8C0-BCF0-46F4-B38C-4030143BED73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C6C623E8-C2FE-4E23-90FC-A6BDB24BC9F3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Rectangle 175">
              <a:extLst>
                <a:ext uri="{FF2B5EF4-FFF2-40B4-BE49-F238E27FC236}">
                  <a16:creationId xmlns:a16="http://schemas.microsoft.com/office/drawing/2014/main" id="{4102E3A5-E5E6-4E9C-88CB-63AC9E2F06ED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Rectangle 176">
              <a:extLst>
                <a:ext uri="{FF2B5EF4-FFF2-40B4-BE49-F238E27FC236}">
                  <a16:creationId xmlns:a16="http://schemas.microsoft.com/office/drawing/2014/main" id="{B45DC191-7047-49E5-93D0-1140D7FB5F3C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A38082F3-1B5E-4660-917A-2FC5E315E2DB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31C5BC67-B9C3-426A-BB67-15A3B5E6DB5E}"/>
              </a:ext>
            </a:extLst>
          </p:cNvPr>
          <p:cNvGrpSpPr/>
          <p:nvPr/>
        </p:nvGrpSpPr>
        <p:grpSpPr>
          <a:xfrm flipH="1">
            <a:off x="4630186" y="5256578"/>
            <a:ext cx="67088" cy="894048"/>
            <a:chOff x="7152671" y="1595686"/>
            <a:chExt cx="90155" cy="901548"/>
          </a:xfrm>
        </p:grpSpPr>
        <p:sp>
          <p:nvSpPr>
            <p:cNvPr id="180" name="Rectangle 179">
              <a:extLst>
                <a:ext uri="{FF2B5EF4-FFF2-40B4-BE49-F238E27FC236}">
                  <a16:creationId xmlns:a16="http://schemas.microsoft.com/office/drawing/2014/main" id="{922436FB-142D-46F5-A87A-1C8F6E1C2689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BFBE716C-1830-4035-9821-B01C0C218B6C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9D34CE3C-2192-495D-ACC4-BA67A499CB25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C84492AC-BE35-42D1-AEB9-BCC45749B644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6E80F9D3-BEAA-4492-AFE5-38ED908F6413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Rectangle 184">
              <a:extLst>
                <a:ext uri="{FF2B5EF4-FFF2-40B4-BE49-F238E27FC236}">
                  <a16:creationId xmlns:a16="http://schemas.microsoft.com/office/drawing/2014/main" id="{56032864-ED1E-457D-B131-3D36AD4A880F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Rectangle 185">
              <a:extLst>
                <a:ext uri="{FF2B5EF4-FFF2-40B4-BE49-F238E27FC236}">
                  <a16:creationId xmlns:a16="http://schemas.microsoft.com/office/drawing/2014/main" id="{EBCBB49F-7FBC-419E-B341-641F84F7408D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97FFB3DD-D557-4646-A5F0-8F1B287ED54F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Rectangle 187">
              <a:extLst>
                <a:ext uri="{FF2B5EF4-FFF2-40B4-BE49-F238E27FC236}">
                  <a16:creationId xmlns:a16="http://schemas.microsoft.com/office/drawing/2014/main" id="{E0DF9D9C-6A4F-46C0-9B9E-537B5E9C67F3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Rectangle 188">
              <a:extLst>
                <a:ext uri="{FF2B5EF4-FFF2-40B4-BE49-F238E27FC236}">
                  <a16:creationId xmlns:a16="http://schemas.microsoft.com/office/drawing/2014/main" id="{175091DE-2233-482F-AA9A-6F738BCBF6B7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0" name="Rectangle 189">
            <a:extLst>
              <a:ext uri="{FF2B5EF4-FFF2-40B4-BE49-F238E27FC236}">
                <a16:creationId xmlns:a16="http://schemas.microsoft.com/office/drawing/2014/main" id="{5CAE88B6-EAFF-4066-A4DB-1590F97560DF}"/>
              </a:ext>
            </a:extLst>
          </p:cNvPr>
          <p:cNvSpPr/>
          <p:nvPr/>
        </p:nvSpPr>
        <p:spPr>
          <a:xfrm>
            <a:off x="6032307" y="5348136"/>
            <a:ext cx="80651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id="{1357FB60-32B8-45FD-9FFA-2C7C3FAFAD20}"/>
              </a:ext>
            </a:extLst>
          </p:cNvPr>
          <p:cNvSpPr/>
          <p:nvPr/>
        </p:nvSpPr>
        <p:spPr>
          <a:xfrm>
            <a:off x="6926444" y="5348135"/>
            <a:ext cx="80651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92" name="Rectangle 191">
            <a:extLst>
              <a:ext uri="{FF2B5EF4-FFF2-40B4-BE49-F238E27FC236}">
                <a16:creationId xmlns:a16="http://schemas.microsoft.com/office/drawing/2014/main" id="{CB30524D-4CBB-43BB-8FBE-607E9E8BB225}"/>
              </a:ext>
            </a:extLst>
          </p:cNvPr>
          <p:cNvSpPr/>
          <p:nvPr/>
        </p:nvSpPr>
        <p:spPr>
          <a:xfrm>
            <a:off x="7850561" y="5348135"/>
            <a:ext cx="80651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1FB113AA-2A20-4327-AC18-AABE76A3FBA8}"/>
              </a:ext>
            </a:extLst>
          </p:cNvPr>
          <p:cNvSpPr/>
          <p:nvPr/>
        </p:nvSpPr>
        <p:spPr>
          <a:xfrm>
            <a:off x="8774678" y="5348135"/>
            <a:ext cx="80651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9A81A4F7-95A4-4B53-B0C6-8A211A4B84D0}"/>
              </a:ext>
            </a:extLst>
          </p:cNvPr>
          <p:cNvSpPr/>
          <p:nvPr/>
        </p:nvSpPr>
        <p:spPr>
          <a:xfrm>
            <a:off x="9689616" y="5249190"/>
            <a:ext cx="1249269" cy="118999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4083963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  <p:bldP spid="91" grpId="0" animBg="1"/>
      <p:bldP spid="92" grpId="0" animBg="1"/>
      <p:bldP spid="93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90" grpId="0" animBg="1"/>
      <p:bldP spid="191" grpId="0" animBg="1"/>
      <p:bldP spid="192" grpId="0" animBg="1"/>
      <p:bldP spid="193" grpId="0" animBg="1"/>
      <p:bldP spid="19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CBFF769-AE20-45AB-B9E9-DDE23CA9985E}"/>
              </a:ext>
            </a:extLst>
          </p:cNvPr>
          <p:cNvSpPr txBox="1"/>
          <p:nvPr/>
        </p:nvSpPr>
        <p:spPr>
          <a:xfrm>
            <a:off x="4225280" y="101187"/>
            <a:ext cx="32921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400" dirty="0"/>
              <a:t>CÁC SỐ TRÒN CHỤC</a:t>
            </a:r>
          </a:p>
        </p:txBody>
      </p:sp>
      <p:graphicFrame>
        <p:nvGraphicFramePr>
          <p:cNvPr id="3" name="Table 490">
            <a:extLst>
              <a:ext uri="{FF2B5EF4-FFF2-40B4-BE49-F238E27FC236}">
                <a16:creationId xmlns:a16="http://schemas.microsoft.com/office/drawing/2014/main" id="{5572BEE3-0A69-4DBC-86F0-097BC467A7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4337850"/>
              </p:ext>
            </p:extLst>
          </p:nvPr>
        </p:nvGraphicFramePr>
        <p:xfrm>
          <a:off x="918545" y="641827"/>
          <a:ext cx="10145050" cy="61149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1690">
                  <a:extLst>
                    <a:ext uri="{9D8B030D-6E8A-4147-A177-3AD203B41FA5}">
                      <a16:colId xmlns:a16="http://schemas.microsoft.com/office/drawing/2014/main" val="2828112282"/>
                    </a:ext>
                  </a:extLst>
                </a:gridCol>
                <a:gridCol w="943182">
                  <a:extLst>
                    <a:ext uri="{9D8B030D-6E8A-4147-A177-3AD203B41FA5}">
                      <a16:colId xmlns:a16="http://schemas.microsoft.com/office/drawing/2014/main" val="2636762149"/>
                    </a:ext>
                  </a:extLst>
                </a:gridCol>
                <a:gridCol w="914382">
                  <a:extLst>
                    <a:ext uri="{9D8B030D-6E8A-4147-A177-3AD203B41FA5}">
                      <a16:colId xmlns:a16="http://schemas.microsoft.com/office/drawing/2014/main" val="3722848124"/>
                    </a:ext>
                  </a:extLst>
                </a:gridCol>
                <a:gridCol w="898618">
                  <a:extLst>
                    <a:ext uri="{9D8B030D-6E8A-4147-A177-3AD203B41FA5}">
                      <a16:colId xmlns:a16="http://schemas.microsoft.com/office/drawing/2014/main" val="152524359"/>
                    </a:ext>
                  </a:extLst>
                </a:gridCol>
                <a:gridCol w="945914">
                  <a:extLst>
                    <a:ext uri="{9D8B030D-6E8A-4147-A177-3AD203B41FA5}">
                      <a16:colId xmlns:a16="http://schemas.microsoft.com/office/drawing/2014/main" val="1663079875"/>
                    </a:ext>
                  </a:extLst>
                </a:gridCol>
                <a:gridCol w="891971">
                  <a:extLst>
                    <a:ext uri="{9D8B030D-6E8A-4147-A177-3AD203B41FA5}">
                      <a16:colId xmlns:a16="http://schemas.microsoft.com/office/drawing/2014/main" val="952112415"/>
                    </a:ext>
                  </a:extLst>
                </a:gridCol>
                <a:gridCol w="1449293">
                  <a:extLst>
                    <a:ext uri="{9D8B030D-6E8A-4147-A177-3AD203B41FA5}">
                      <a16:colId xmlns:a16="http://schemas.microsoft.com/office/drawing/2014/main" val="339309947"/>
                    </a:ext>
                  </a:extLst>
                </a:gridCol>
              </a:tblGrid>
              <a:tr h="904486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Nghìn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Chục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Đơn vị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Viết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Đọc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7862058"/>
                  </a:ext>
                </a:extLst>
              </a:tr>
              <a:tr h="2715119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990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>
                          <a:solidFill>
                            <a:schemeClr val="tx1"/>
                          </a:solidFill>
                        </a:rPr>
                        <a:t>chín trăm chín mươi</a:t>
                      </a:r>
                      <a:endParaRPr lang="en-VN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7607564"/>
                  </a:ext>
                </a:extLst>
              </a:tr>
              <a:tr h="2495381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1000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một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nghìn</a:t>
                      </a:r>
                      <a:endParaRPr lang="en-VN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4106989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18E9448A-9A23-41E3-B6E4-04DA836B8880}"/>
              </a:ext>
            </a:extLst>
          </p:cNvPr>
          <p:cNvSpPr/>
          <p:nvPr/>
        </p:nvSpPr>
        <p:spPr>
          <a:xfrm>
            <a:off x="6020556" y="2373774"/>
            <a:ext cx="80651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4E3EFFD-E7C0-4135-A7F6-D230554923F6}"/>
              </a:ext>
            </a:extLst>
          </p:cNvPr>
          <p:cNvSpPr/>
          <p:nvPr/>
        </p:nvSpPr>
        <p:spPr>
          <a:xfrm>
            <a:off x="6914693" y="2373773"/>
            <a:ext cx="80651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3E03C3C-0381-4EED-BED3-D28CB2CDBF17}"/>
              </a:ext>
            </a:extLst>
          </p:cNvPr>
          <p:cNvSpPr/>
          <p:nvPr/>
        </p:nvSpPr>
        <p:spPr>
          <a:xfrm>
            <a:off x="7838810" y="2373773"/>
            <a:ext cx="80651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965848A-D4AA-4606-81A3-620B9AE818A4}"/>
              </a:ext>
            </a:extLst>
          </p:cNvPr>
          <p:cNvSpPr/>
          <p:nvPr/>
        </p:nvSpPr>
        <p:spPr>
          <a:xfrm>
            <a:off x="8762927" y="2373773"/>
            <a:ext cx="80651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15A4711-9BAE-417C-92F1-3CCD578D2464}"/>
              </a:ext>
            </a:extLst>
          </p:cNvPr>
          <p:cNvSpPr/>
          <p:nvPr/>
        </p:nvSpPr>
        <p:spPr>
          <a:xfrm>
            <a:off x="9719383" y="1909035"/>
            <a:ext cx="1249269" cy="174224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A953A6E-394D-4A62-AC45-B949EC8EAF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885" y="1740075"/>
            <a:ext cx="887171" cy="89404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D99BC6C-8F99-4801-BA4D-123A1B7D5C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745" y="1864880"/>
            <a:ext cx="887171" cy="894048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A42DB95F-D236-4033-8250-EA958B567EB3}"/>
              </a:ext>
            </a:extLst>
          </p:cNvPr>
          <p:cNvGrpSpPr/>
          <p:nvPr/>
        </p:nvGrpSpPr>
        <p:grpSpPr>
          <a:xfrm flipH="1">
            <a:off x="1299322" y="3175498"/>
            <a:ext cx="67088" cy="894048"/>
            <a:chOff x="7152671" y="1595686"/>
            <a:chExt cx="90155" cy="90154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7A21925-B3A1-49D4-923A-E16065434E33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71D3328-D581-4FCD-9499-B178175E1E09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F92955A-BAC0-4C6B-AE35-159B89DD64A1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CA89F00-BD76-45B5-9403-B4BC3D39B762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5CC64B3-AC67-4C83-8595-A0DE13DAC454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4242C65-4AA0-4FD9-83AF-3B78B2E9D0C0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EF8FBAE-9271-4D45-BA78-1696EA79FF83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A1BCA42-D769-4120-A636-B4D1E731F077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1258B7A-D276-486B-9885-BEAD562B459C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CA79E5D-76AD-4A10-801F-A3A6CC3FB24F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775F336E-4AC3-4520-AAEC-A43108560A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145" y="2017280"/>
            <a:ext cx="887171" cy="89404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D6D6EF8-3B21-4B21-BCBE-4754291C63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320" y="1761306"/>
            <a:ext cx="887171" cy="89404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AFE2C70-6C01-4D6F-80AD-13DC6C884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180" y="1886111"/>
            <a:ext cx="887171" cy="89404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9C90E22-CC76-4778-903A-8F152EE4B8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580" y="2038511"/>
            <a:ext cx="887171" cy="894048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7A86B7B9-C6CA-424F-AC7D-9513B83D06A1}"/>
              </a:ext>
            </a:extLst>
          </p:cNvPr>
          <p:cNvGrpSpPr/>
          <p:nvPr/>
        </p:nvGrpSpPr>
        <p:grpSpPr>
          <a:xfrm flipH="1">
            <a:off x="1475638" y="3170937"/>
            <a:ext cx="67088" cy="894048"/>
            <a:chOff x="7152671" y="1595686"/>
            <a:chExt cx="90155" cy="901548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E039999-725D-4E55-B5B6-21EA1F2918D8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BDEB4AC-9882-499C-A77C-06194A35C31B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7006F043-7C83-4D76-8736-327D54649A1F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95B3A45-9331-4AC9-8C34-687AECCEFA64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0078F9E-D9E7-4E6B-BC78-21F1A1FE1370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DC65D404-3106-4130-B0E1-3CF068186DFA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72A2765-301E-4AAE-A47B-719871EBADDA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A4977118-EA0A-428B-9F33-70805792CF68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46E94AB8-1E30-475B-A33F-5084198CACF6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7283FAD3-8FE0-40C1-B594-EB3842C58A2F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1C11910-9BF4-4CEF-A855-F0EFA044FF0E}"/>
              </a:ext>
            </a:extLst>
          </p:cNvPr>
          <p:cNvGrpSpPr/>
          <p:nvPr/>
        </p:nvGrpSpPr>
        <p:grpSpPr>
          <a:xfrm flipH="1">
            <a:off x="1640303" y="3170937"/>
            <a:ext cx="67088" cy="894048"/>
            <a:chOff x="7152671" y="1595686"/>
            <a:chExt cx="90155" cy="901548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0FD99B25-756A-47EA-BDA8-0CB0391E0C3D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3813427D-DCFA-4E10-A5C1-9C25AB9E5116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547C68CA-5379-4767-9074-611F11BC7CAC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97678A1B-F4B2-48B2-8A7B-795457C456A6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541BD011-87C5-4012-A2B4-8C5644F572F7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AD9022F0-9A0E-46AF-AED0-E3D2D21CE9F9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8EFC49C2-70FA-4207-B333-528325A1414D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D5901CBF-D4BF-49E0-AF37-E21182924A60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CEC21AE4-D4CC-4474-8ABE-B83AC28AD22F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C2E12068-A3D6-4E19-95DB-90563319CB6E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D146E247-9419-470C-8A79-10DFC1B891A0}"/>
              </a:ext>
            </a:extLst>
          </p:cNvPr>
          <p:cNvGrpSpPr/>
          <p:nvPr/>
        </p:nvGrpSpPr>
        <p:grpSpPr>
          <a:xfrm flipH="1">
            <a:off x="1804968" y="3163023"/>
            <a:ext cx="67088" cy="894048"/>
            <a:chOff x="7152671" y="1595686"/>
            <a:chExt cx="90155" cy="901548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474782C7-5EEE-4437-920C-E0726A9B2115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7323C9AB-7E4B-4F51-8F0F-211127A57488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FCC41EEC-B6C3-46A4-8BEC-3DB9D4D86CA7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BCA9822B-3FBF-4D35-AE16-81941DC5629D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FF62D1A1-0986-44A4-A7AE-611A188570CD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D7F853D0-9629-4503-BED6-F8D949616DC0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6C8DF920-260D-4257-8328-EA60AB638D15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3D8FF43B-7BD0-4C57-8864-FB55A4CB38CD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E2E82069-2957-474A-A2A7-EF42EC18B30E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D3ECECD7-486C-4983-85F2-642BEFFFE196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AA06CE1B-D5DA-4A78-9DBB-AF84B24BD9BF}"/>
              </a:ext>
            </a:extLst>
          </p:cNvPr>
          <p:cNvGrpSpPr/>
          <p:nvPr/>
        </p:nvGrpSpPr>
        <p:grpSpPr>
          <a:xfrm flipH="1">
            <a:off x="1982872" y="3163023"/>
            <a:ext cx="67088" cy="894048"/>
            <a:chOff x="7152671" y="1595686"/>
            <a:chExt cx="90155" cy="901548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8F4583DA-4B53-47E5-8AC8-08E8A3E725F8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D22343DC-BAB2-41A6-9C3E-763777FE0111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63FA962D-AA32-449D-AB68-BAFC43D760DB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FDFFCB76-37E9-413E-87EE-067EDC86E5C2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1952B0C2-3487-4351-89D7-FDD0765FEF8A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09642B75-9049-458A-81E0-FC68498FD083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EEC74971-E517-4E4F-A1AE-70317B8B33D7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264EC5BD-6C59-4F2D-A92E-2D3B8FFAA6EB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F787DB24-1B85-4C77-A2FB-EA641EAE1C27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44970CDB-776F-4B27-8784-CC682822F8CF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C5B9ACBD-03B0-4B7E-AACD-2707C4DD69C9}"/>
              </a:ext>
            </a:extLst>
          </p:cNvPr>
          <p:cNvGrpSpPr/>
          <p:nvPr/>
        </p:nvGrpSpPr>
        <p:grpSpPr>
          <a:xfrm flipH="1">
            <a:off x="2175612" y="3170465"/>
            <a:ext cx="67088" cy="894048"/>
            <a:chOff x="7152671" y="1595686"/>
            <a:chExt cx="90155" cy="901548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BEB0C6D4-DFA5-482A-A3BA-6C7F42F4A05A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113C94E-1D20-46F1-8280-F66DED14A5C7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D7672095-14D4-43E5-942D-640F57B46C08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AE47CD96-76D0-4A35-9A59-8DBF27C7C187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A479149C-A47B-4F7D-9943-953ACDA0E9FA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3B93E11B-C3FD-45E5-AD99-A7C9CD7EE6D6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D6716B8E-1778-42B1-A0A4-D21BEBD12F15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AD6A3266-0F12-4E99-82FF-9BD37BAEFD0D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D599C646-84FB-44FA-9455-3EC138D04055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2B854A9F-2EE5-4DCB-98D2-83124BE04769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9ECDA174-81DD-4DED-8A86-F88E76CB9B33}"/>
              </a:ext>
            </a:extLst>
          </p:cNvPr>
          <p:cNvGrpSpPr/>
          <p:nvPr/>
        </p:nvGrpSpPr>
        <p:grpSpPr>
          <a:xfrm flipH="1">
            <a:off x="2351928" y="3165904"/>
            <a:ext cx="67088" cy="894048"/>
            <a:chOff x="7152671" y="1595686"/>
            <a:chExt cx="90155" cy="901548"/>
          </a:xfrm>
        </p:grpSpPr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224E7F6B-2176-4E9E-B4E2-9CE0DA7697FF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C4A2E9F9-B7AD-490F-A71A-6A8B02385398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8C6A6F89-9FB9-47D0-9704-FDBBD1ED65EA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6FC2A582-23D0-43A0-9DE0-E1A55068E8F6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5C4E23EC-0E0D-40EE-A7EA-04593A524DC3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02BDBAFA-F8B6-4C87-A5DE-BFF07D0D2500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0FB76B59-D3AE-48F1-81C7-CE8C78CDEAC3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CD851159-F8FB-41F7-A381-103144EF75F1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4A6E8FAA-5037-45C6-BA49-46CB58D90DAA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72823072-0275-4850-B31C-88DA770724A0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75BDAF68-9FC5-46C7-AF5A-DB9247E5C538}"/>
              </a:ext>
            </a:extLst>
          </p:cNvPr>
          <p:cNvGrpSpPr/>
          <p:nvPr/>
        </p:nvGrpSpPr>
        <p:grpSpPr>
          <a:xfrm flipH="1">
            <a:off x="2516593" y="3165904"/>
            <a:ext cx="67088" cy="894048"/>
            <a:chOff x="7152671" y="1595686"/>
            <a:chExt cx="90155" cy="901548"/>
          </a:xfrm>
        </p:grpSpPr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71715CC9-9D82-47C4-BCA4-B3BBA3A3E61D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B1BAB8F2-3D18-4D62-9894-62DDAA65FA77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2119CF2D-FD12-4334-A2A3-E5ADAF037050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DE34850B-0FB5-4A4E-AF3E-438FC5CD8D0E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BBC16B58-527A-4262-80A6-C20F05EDED4C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D25302D8-3BD4-40F6-B8F8-2FA4BC8A5B9E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D1376AB0-54EB-43CA-9AD7-383B61D0248E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F190EC70-6F06-41A3-BDFF-C0BEFE3C01F4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C6922FCF-3AD0-4738-BC33-71BC99FEBD15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0F5E98DD-6FED-45A4-B395-5C69FE42E67C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139E9789-6D31-4DB2-B40B-B945B575C655}"/>
              </a:ext>
            </a:extLst>
          </p:cNvPr>
          <p:cNvGrpSpPr/>
          <p:nvPr/>
        </p:nvGrpSpPr>
        <p:grpSpPr>
          <a:xfrm flipH="1">
            <a:off x="2681258" y="3157990"/>
            <a:ext cx="67088" cy="894048"/>
            <a:chOff x="7152671" y="1595686"/>
            <a:chExt cx="90155" cy="901548"/>
          </a:xfrm>
        </p:grpSpPr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C8584BED-DC53-468F-A04D-6F0CFA418C1C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C0B8461C-3169-4AFD-81F9-0582A109C587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35234515-B93F-479C-949C-8EFD9BA56F2E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922D760D-B162-4FBA-A251-F8EA6413E28F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E6E6E159-823A-422B-9818-1AD9B224E81F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6DC354C3-24DF-4FB3-961A-D8787877B973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106D3FB6-D41A-4F0E-9054-F798B75556EF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EAF6B6AF-380C-47BD-AD73-5C492AA43C17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59D08149-8D30-46B7-A957-A7BE6098FEDA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9DDF89AF-8486-4BC7-A2A2-CEE7E338CF2A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15" name="Picture 114">
            <a:extLst>
              <a:ext uri="{FF2B5EF4-FFF2-40B4-BE49-F238E27FC236}">
                <a16:creationId xmlns:a16="http://schemas.microsoft.com/office/drawing/2014/main" id="{1A8EC0D6-ACBC-411A-8D45-2E12DEBF0D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1091" y="1793817"/>
            <a:ext cx="887171" cy="894048"/>
          </a:xfrm>
          <a:prstGeom prst="rect">
            <a:avLst/>
          </a:prstGeom>
        </p:spPr>
      </p:pic>
      <p:pic>
        <p:nvPicPr>
          <p:cNvPr id="116" name="Picture 115">
            <a:extLst>
              <a:ext uri="{FF2B5EF4-FFF2-40B4-BE49-F238E27FC236}">
                <a16:creationId xmlns:a16="http://schemas.microsoft.com/office/drawing/2014/main" id="{C0CA547C-3F76-4535-9B3A-B6BB2023C3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951" y="1918622"/>
            <a:ext cx="887171" cy="894048"/>
          </a:xfrm>
          <a:prstGeom prst="rect">
            <a:avLst/>
          </a:prstGeom>
        </p:spPr>
      </p:pic>
      <p:pic>
        <p:nvPicPr>
          <p:cNvPr id="117" name="Picture 116">
            <a:extLst>
              <a:ext uri="{FF2B5EF4-FFF2-40B4-BE49-F238E27FC236}">
                <a16:creationId xmlns:a16="http://schemas.microsoft.com/office/drawing/2014/main" id="{471A27C0-2E73-4B73-8526-DE3F17BFCF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3351" y="2071022"/>
            <a:ext cx="887171" cy="894048"/>
          </a:xfrm>
          <a:prstGeom prst="rect">
            <a:avLst/>
          </a:prstGeom>
        </p:spPr>
      </p:pic>
      <p:pic>
        <p:nvPicPr>
          <p:cNvPr id="118" name="Picture 117">
            <a:extLst>
              <a:ext uri="{FF2B5EF4-FFF2-40B4-BE49-F238E27FC236}">
                <a16:creationId xmlns:a16="http://schemas.microsoft.com/office/drawing/2014/main" id="{3A951C94-34AD-4B86-8BEE-1D1B45D234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949" y="4492176"/>
            <a:ext cx="887171" cy="894048"/>
          </a:xfrm>
          <a:prstGeom prst="rect">
            <a:avLst/>
          </a:prstGeom>
        </p:spPr>
      </p:pic>
      <p:pic>
        <p:nvPicPr>
          <p:cNvPr id="119" name="Picture 118">
            <a:extLst>
              <a:ext uri="{FF2B5EF4-FFF2-40B4-BE49-F238E27FC236}">
                <a16:creationId xmlns:a16="http://schemas.microsoft.com/office/drawing/2014/main" id="{02CCDAC7-1720-4FA8-AA64-68125F552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809" y="4616981"/>
            <a:ext cx="887171" cy="894048"/>
          </a:xfrm>
          <a:prstGeom prst="rect">
            <a:avLst/>
          </a:prstGeom>
        </p:spPr>
      </p:pic>
      <p:pic>
        <p:nvPicPr>
          <p:cNvPr id="120" name="Picture 119">
            <a:extLst>
              <a:ext uri="{FF2B5EF4-FFF2-40B4-BE49-F238E27FC236}">
                <a16:creationId xmlns:a16="http://schemas.microsoft.com/office/drawing/2014/main" id="{EC7D67EB-A0BD-4110-9D17-90C1454BD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209" y="4769381"/>
            <a:ext cx="887171" cy="894048"/>
          </a:xfrm>
          <a:prstGeom prst="rect">
            <a:avLst/>
          </a:prstGeom>
        </p:spPr>
      </p:pic>
      <p:pic>
        <p:nvPicPr>
          <p:cNvPr id="121" name="Picture 120">
            <a:extLst>
              <a:ext uri="{FF2B5EF4-FFF2-40B4-BE49-F238E27FC236}">
                <a16:creationId xmlns:a16="http://schemas.microsoft.com/office/drawing/2014/main" id="{4E6A8B15-D85C-4C02-B2FE-4633A7A8C7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384" y="4513407"/>
            <a:ext cx="887171" cy="894048"/>
          </a:xfrm>
          <a:prstGeom prst="rect">
            <a:avLst/>
          </a:prstGeom>
        </p:spPr>
      </p:pic>
      <p:pic>
        <p:nvPicPr>
          <p:cNvPr id="122" name="Picture 121">
            <a:extLst>
              <a:ext uri="{FF2B5EF4-FFF2-40B4-BE49-F238E27FC236}">
                <a16:creationId xmlns:a16="http://schemas.microsoft.com/office/drawing/2014/main" id="{B3613A55-1C3D-41FE-B5BD-09DA2FA9D0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244" y="4638212"/>
            <a:ext cx="887171" cy="894048"/>
          </a:xfrm>
          <a:prstGeom prst="rect">
            <a:avLst/>
          </a:prstGeom>
        </p:spPr>
      </p:pic>
      <p:pic>
        <p:nvPicPr>
          <p:cNvPr id="123" name="Picture 122">
            <a:extLst>
              <a:ext uri="{FF2B5EF4-FFF2-40B4-BE49-F238E27FC236}">
                <a16:creationId xmlns:a16="http://schemas.microsoft.com/office/drawing/2014/main" id="{22CD2E86-56EF-496D-B4D7-7B2D4908B5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644" y="4790612"/>
            <a:ext cx="887171" cy="894048"/>
          </a:xfrm>
          <a:prstGeom prst="rect">
            <a:avLst/>
          </a:prstGeom>
        </p:spPr>
      </p:pic>
      <p:pic>
        <p:nvPicPr>
          <p:cNvPr id="124" name="Picture 123">
            <a:extLst>
              <a:ext uri="{FF2B5EF4-FFF2-40B4-BE49-F238E27FC236}">
                <a16:creationId xmlns:a16="http://schemas.microsoft.com/office/drawing/2014/main" id="{D5421B79-B2FB-44CB-BB06-68EECFD8CC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155" y="4545918"/>
            <a:ext cx="887171" cy="894048"/>
          </a:xfrm>
          <a:prstGeom prst="rect">
            <a:avLst/>
          </a:prstGeom>
        </p:spPr>
      </p:pic>
      <p:pic>
        <p:nvPicPr>
          <p:cNvPr id="125" name="Picture 124">
            <a:extLst>
              <a:ext uri="{FF2B5EF4-FFF2-40B4-BE49-F238E27FC236}">
                <a16:creationId xmlns:a16="http://schemas.microsoft.com/office/drawing/2014/main" id="{76E67EC5-455D-49E6-B8C8-67802CEC56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015" y="4670723"/>
            <a:ext cx="887171" cy="894048"/>
          </a:xfrm>
          <a:prstGeom prst="rect">
            <a:avLst/>
          </a:prstGeom>
        </p:spPr>
      </p:pic>
      <p:pic>
        <p:nvPicPr>
          <p:cNvPr id="126" name="Picture 125">
            <a:extLst>
              <a:ext uri="{FF2B5EF4-FFF2-40B4-BE49-F238E27FC236}">
                <a16:creationId xmlns:a16="http://schemas.microsoft.com/office/drawing/2014/main" id="{F9000A70-1990-431A-B36F-481B3455F6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415" y="4823123"/>
            <a:ext cx="887171" cy="894048"/>
          </a:xfrm>
          <a:prstGeom prst="rect">
            <a:avLst/>
          </a:prstGeom>
        </p:spPr>
      </p:pic>
      <p:pic>
        <p:nvPicPr>
          <p:cNvPr id="127" name="Picture 126">
            <a:extLst>
              <a:ext uri="{FF2B5EF4-FFF2-40B4-BE49-F238E27FC236}">
                <a16:creationId xmlns:a16="http://schemas.microsoft.com/office/drawing/2014/main" id="{D0775E72-CD2C-482D-9108-50AD0AEB7E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5096" y="5798341"/>
            <a:ext cx="887171" cy="894048"/>
          </a:xfrm>
          <a:prstGeom prst="rect">
            <a:avLst/>
          </a:prstGeom>
        </p:spPr>
      </p:pic>
      <p:sp>
        <p:nvSpPr>
          <p:cNvPr id="128" name="Rectangle 127">
            <a:extLst>
              <a:ext uri="{FF2B5EF4-FFF2-40B4-BE49-F238E27FC236}">
                <a16:creationId xmlns:a16="http://schemas.microsoft.com/office/drawing/2014/main" id="{AC8B3EC8-17CD-4773-94B9-E7772750B660}"/>
              </a:ext>
            </a:extLst>
          </p:cNvPr>
          <p:cNvSpPr/>
          <p:nvPr/>
        </p:nvSpPr>
        <p:spPr>
          <a:xfrm>
            <a:off x="5136685" y="5001070"/>
            <a:ext cx="80651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BCB4A6B7-B79B-490B-9C53-22DA6A87B6CD}"/>
              </a:ext>
            </a:extLst>
          </p:cNvPr>
          <p:cNvSpPr/>
          <p:nvPr/>
        </p:nvSpPr>
        <p:spPr>
          <a:xfrm>
            <a:off x="6030822" y="5001069"/>
            <a:ext cx="80651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07EDF51F-476A-4187-82CE-4BE6769E2D4B}"/>
              </a:ext>
            </a:extLst>
          </p:cNvPr>
          <p:cNvSpPr/>
          <p:nvPr/>
        </p:nvSpPr>
        <p:spPr>
          <a:xfrm>
            <a:off x="6954939" y="5001069"/>
            <a:ext cx="80651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325E6090-415B-4601-BBB8-E256CA19663D}"/>
              </a:ext>
            </a:extLst>
          </p:cNvPr>
          <p:cNvSpPr/>
          <p:nvPr/>
        </p:nvSpPr>
        <p:spPr>
          <a:xfrm>
            <a:off x="7879056" y="5001069"/>
            <a:ext cx="80651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7914FA7E-CBB7-482D-9439-115586556067}"/>
              </a:ext>
            </a:extLst>
          </p:cNvPr>
          <p:cNvSpPr/>
          <p:nvPr/>
        </p:nvSpPr>
        <p:spPr>
          <a:xfrm>
            <a:off x="9745810" y="4616981"/>
            <a:ext cx="1249269" cy="174224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CBD426D0-A937-4731-AF10-075981030F76}"/>
              </a:ext>
            </a:extLst>
          </p:cNvPr>
          <p:cNvSpPr/>
          <p:nvPr/>
        </p:nvSpPr>
        <p:spPr>
          <a:xfrm>
            <a:off x="8762927" y="5002773"/>
            <a:ext cx="80651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261653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>
            <a:extLst>
              <a:ext uri="{FF2B5EF4-FFF2-40B4-BE49-F238E27FC236}">
                <a16:creationId xmlns:a16="http://schemas.microsoft.com/office/drawing/2014/main" id="{A2E03A4A-E309-4477-B0F9-5433463F0CAA}"/>
              </a:ext>
            </a:extLst>
          </p:cNvPr>
          <p:cNvSpPr txBox="1"/>
          <p:nvPr/>
        </p:nvSpPr>
        <p:spPr>
          <a:xfrm>
            <a:off x="4238604" y="23425"/>
            <a:ext cx="3507692" cy="584775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VN" sz="3200" b="1"/>
              <a:t>Các số tròn chục</a:t>
            </a:r>
            <a:endParaRPr lang="en-VN" sz="3200" b="1" dirty="0"/>
          </a:p>
        </p:txBody>
      </p:sp>
      <p:graphicFrame>
        <p:nvGraphicFramePr>
          <p:cNvPr id="45" name="Table 490">
            <a:extLst>
              <a:ext uri="{FF2B5EF4-FFF2-40B4-BE49-F238E27FC236}">
                <a16:creationId xmlns:a16="http://schemas.microsoft.com/office/drawing/2014/main" id="{1F06B750-58F2-4F28-9AE0-534523CF883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918545" y="641827"/>
          <a:ext cx="10145050" cy="60807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9776">
                  <a:extLst>
                    <a:ext uri="{9D8B030D-6E8A-4147-A177-3AD203B41FA5}">
                      <a16:colId xmlns:a16="http://schemas.microsoft.com/office/drawing/2014/main" val="2828112282"/>
                    </a:ext>
                  </a:extLst>
                </a:gridCol>
                <a:gridCol w="1135096">
                  <a:extLst>
                    <a:ext uri="{9D8B030D-6E8A-4147-A177-3AD203B41FA5}">
                      <a16:colId xmlns:a16="http://schemas.microsoft.com/office/drawing/2014/main" val="2636762149"/>
                    </a:ext>
                  </a:extLst>
                </a:gridCol>
                <a:gridCol w="914382">
                  <a:extLst>
                    <a:ext uri="{9D8B030D-6E8A-4147-A177-3AD203B41FA5}">
                      <a16:colId xmlns:a16="http://schemas.microsoft.com/office/drawing/2014/main" val="3722848124"/>
                    </a:ext>
                  </a:extLst>
                </a:gridCol>
                <a:gridCol w="898618">
                  <a:extLst>
                    <a:ext uri="{9D8B030D-6E8A-4147-A177-3AD203B41FA5}">
                      <a16:colId xmlns:a16="http://schemas.microsoft.com/office/drawing/2014/main" val="152524359"/>
                    </a:ext>
                  </a:extLst>
                </a:gridCol>
                <a:gridCol w="945914">
                  <a:extLst>
                    <a:ext uri="{9D8B030D-6E8A-4147-A177-3AD203B41FA5}">
                      <a16:colId xmlns:a16="http://schemas.microsoft.com/office/drawing/2014/main" val="1663079875"/>
                    </a:ext>
                  </a:extLst>
                </a:gridCol>
                <a:gridCol w="891971">
                  <a:extLst>
                    <a:ext uri="{9D8B030D-6E8A-4147-A177-3AD203B41FA5}">
                      <a16:colId xmlns:a16="http://schemas.microsoft.com/office/drawing/2014/main" val="952112415"/>
                    </a:ext>
                  </a:extLst>
                </a:gridCol>
                <a:gridCol w="1449293">
                  <a:extLst>
                    <a:ext uri="{9D8B030D-6E8A-4147-A177-3AD203B41FA5}">
                      <a16:colId xmlns:a16="http://schemas.microsoft.com/office/drawing/2014/main" val="339309947"/>
                    </a:ext>
                  </a:extLst>
                </a:gridCol>
              </a:tblGrid>
              <a:tr h="867009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Nghìn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Chục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Đơn vị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Viết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Đọc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7862058"/>
                  </a:ext>
                </a:extLst>
              </a:tr>
              <a:tr h="924902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mười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7607564"/>
                  </a:ext>
                </a:extLst>
              </a:tr>
              <a:tr h="1262482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một</a:t>
                      </a:r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 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8627883"/>
                  </a:ext>
                </a:extLst>
              </a:tr>
              <a:tr h="1231380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210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h</a:t>
                      </a:r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ai trăm mười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106989"/>
                  </a:ext>
                </a:extLst>
              </a:tr>
              <a:tr h="1794933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650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sáu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trăm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năm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mươi</a:t>
                      </a:r>
                      <a:endParaRPr lang="en-VN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09178"/>
                  </a:ext>
                </a:extLst>
              </a:tr>
            </a:tbl>
          </a:graphicData>
        </a:graphic>
      </p:graphicFrame>
      <p:pic>
        <p:nvPicPr>
          <p:cNvPr id="46" name="Picture 45">
            <a:extLst>
              <a:ext uri="{FF2B5EF4-FFF2-40B4-BE49-F238E27FC236}">
                <a16:creationId xmlns:a16="http://schemas.microsoft.com/office/drawing/2014/main" id="{9615398E-5AF7-418E-9EE9-D0F227A927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079" y="2595187"/>
            <a:ext cx="887171" cy="894048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BA5BA0C4-C375-47AB-9AC2-D7C947475D55}"/>
              </a:ext>
            </a:extLst>
          </p:cNvPr>
          <p:cNvSpPr/>
          <p:nvPr/>
        </p:nvSpPr>
        <p:spPr>
          <a:xfrm>
            <a:off x="6006907" y="1557203"/>
            <a:ext cx="806519" cy="8127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95" name="Picture 94">
            <a:extLst>
              <a:ext uri="{FF2B5EF4-FFF2-40B4-BE49-F238E27FC236}">
                <a16:creationId xmlns:a16="http://schemas.microsoft.com/office/drawing/2014/main" id="{90BD5D2A-3926-40C2-856E-1DCA6C0902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405" y="3788988"/>
            <a:ext cx="887171" cy="894048"/>
          </a:xfrm>
          <a:prstGeom prst="rect">
            <a:avLst/>
          </a:prstGeom>
        </p:spPr>
      </p:pic>
      <p:pic>
        <p:nvPicPr>
          <p:cNvPr id="96" name="Picture 95">
            <a:extLst>
              <a:ext uri="{FF2B5EF4-FFF2-40B4-BE49-F238E27FC236}">
                <a16:creationId xmlns:a16="http://schemas.microsoft.com/office/drawing/2014/main" id="{4CFBC23A-2DB5-48B9-BF06-AB2CE388BC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265" y="3913793"/>
            <a:ext cx="887171" cy="894048"/>
          </a:xfrm>
          <a:prstGeom prst="rect">
            <a:avLst/>
          </a:prstGeom>
        </p:spPr>
      </p:pic>
      <p:grpSp>
        <p:nvGrpSpPr>
          <p:cNvPr id="97" name="Group 96">
            <a:extLst>
              <a:ext uri="{FF2B5EF4-FFF2-40B4-BE49-F238E27FC236}">
                <a16:creationId xmlns:a16="http://schemas.microsoft.com/office/drawing/2014/main" id="{8FB402B7-F66A-4E33-826D-369FEA714D6E}"/>
              </a:ext>
            </a:extLst>
          </p:cNvPr>
          <p:cNvGrpSpPr/>
          <p:nvPr/>
        </p:nvGrpSpPr>
        <p:grpSpPr>
          <a:xfrm flipH="1">
            <a:off x="1111190" y="1652904"/>
            <a:ext cx="67088" cy="621369"/>
            <a:chOff x="7152671" y="1595686"/>
            <a:chExt cx="90155" cy="901548"/>
          </a:xfrm>
        </p:grpSpPr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2D21AAFA-9EDB-4619-B2E0-B1297CAE433E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09D5D650-B3ED-449A-807C-47AF8E6F613B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FDADCEF7-BF36-4528-926D-A68F23898FE2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70AA8F72-D332-4557-886A-4CE59D0F6BFE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20374ADF-A5D6-48FD-B7AA-D492A24AFC33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767E3A6A-2F17-4431-B8E4-491F257149C4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51449628-DB76-4BEE-B4ED-4FE2B5295739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404CD71B-2EC0-4CAB-8B6C-04F0A970D7CB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40BC9CD4-C37D-48E1-9F63-A1587B4DC716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1730734E-6E10-4DE3-9929-26003EB04C6F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A2BFDA46-86FD-4947-88D2-D8E7A956A3A3}"/>
              </a:ext>
            </a:extLst>
          </p:cNvPr>
          <p:cNvGrpSpPr/>
          <p:nvPr/>
        </p:nvGrpSpPr>
        <p:grpSpPr>
          <a:xfrm flipH="1">
            <a:off x="2578068" y="3788988"/>
            <a:ext cx="67088" cy="894048"/>
            <a:chOff x="7152671" y="1595686"/>
            <a:chExt cx="90155" cy="901548"/>
          </a:xfrm>
        </p:grpSpPr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3F8624AE-E1B4-4D05-863B-26D284B95209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D672480B-FD86-4741-B7B0-DC279F1EEBE5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D184BDDE-ADEC-4B84-96AE-A4FF9FB1B2F9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9204E05D-2618-48C5-9796-552AAE9BAB81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D4DB857F-1B18-42CC-B45F-68FF2585A1F6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7CCA3C85-B743-4771-A767-3CA6686DA037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8DA2882C-7106-442F-94F0-CDA173262FD6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2B86E9FA-3A73-4340-838F-4A0737A02594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6C5E9ACD-F63F-4F48-8A63-5403C5A3BF64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B917FAA0-E1ED-4430-8A73-C678C5452B36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29" name="Picture 128">
            <a:extLst>
              <a:ext uri="{FF2B5EF4-FFF2-40B4-BE49-F238E27FC236}">
                <a16:creationId xmlns:a16="http://schemas.microsoft.com/office/drawing/2014/main" id="{F7AB2B99-862D-4314-BD3B-202523BDB2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949" y="5269053"/>
            <a:ext cx="887171" cy="894048"/>
          </a:xfrm>
          <a:prstGeom prst="rect">
            <a:avLst/>
          </a:prstGeom>
        </p:spPr>
      </p:pic>
      <p:pic>
        <p:nvPicPr>
          <p:cNvPr id="130" name="Picture 129">
            <a:extLst>
              <a:ext uri="{FF2B5EF4-FFF2-40B4-BE49-F238E27FC236}">
                <a16:creationId xmlns:a16="http://schemas.microsoft.com/office/drawing/2014/main" id="{15FD80C3-AF80-4463-9360-8B85BC6F86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809" y="5393858"/>
            <a:ext cx="887171" cy="894048"/>
          </a:xfrm>
          <a:prstGeom prst="rect">
            <a:avLst/>
          </a:prstGeom>
        </p:spPr>
      </p:pic>
      <p:grpSp>
        <p:nvGrpSpPr>
          <p:cNvPr id="131" name="Group 130">
            <a:extLst>
              <a:ext uri="{FF2B5EF4-FFF2-40B4-BE49-F238E27FC236}">
                <a16:creationId xmlns:a16="http://schemas.microsoft.com/office/drawing/2014/main" id="{F4E03C2D-D04B-48A3-AF7F-BCA623B13FE0}"/>
              </a:ext>
            </a:extLst>
          </p:cNvPr>
          <p:cNvGrpSpPr/>
          <p:nvPr/>
        </p:nvGrpSpPr>
        <p:grpSpPr>
          <a:xfrm flipH="1">
            <a:off x="3946636" y="5269053"/>
            <a:ext cx="67088" cy="894048"/>
            <a:chOff x="7152671" y="1595686"/>
            <a:chExt cx="90155" cy="901548"/>
          </a:xfrm>
        </p:grpSpPr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id="{334FE8B4-6B70-45F0-A50D-F5B34613BBCC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60BDDEA9-57DE-4AB2-969B-D81552F20856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7CD28A4E-287E-4B62-BF88-462AB425ECF8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id="{D5F8B8AB-CAEC-42C9-82CB-B2713121F021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591DF1F7-A528-427C-AF0F-4DEBB331801C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FA65CBE1-CF40-453E-BDDF-1133C161C6DB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0E0CEDAF-6008-4CFC-BE64-4A13E0DA1AA2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5A9B1301-B0AC-4850-8BF9-7705FE9A64F2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F096D4B8-EAC3-4680-A8EB-447A8D2AE62D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6CCE55AB-56F9-4120-AEBE-19153B35FAE1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42" name="Picture 141">
            <a:extLst>
              <a:ext uri="{FF2B5EF4-FFF2-40B4-BE49-F238E27FC236}">
                <a16:creationId xmlns:a16="http://schemas.microsoft.com/office/drawing/2014/main" id="{CA9BA1B0-BE80-4276-B2A6-1BD85E2A8D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209" y="5546258"/>
            <a:ext cx="887171" cy="894048"/>
          </a:xfrm>
          <a:prstGeom prst="rect">
            <a:avLst/>
          </a:prstGeom>
        </p:spPr>
      </p:pic>
      <p:pic>
        <p:nvPicPr>
          <p:cNvPr id="143" name="Picture 142">
            <a:extLst>
              <a:ext uri="{FF2B5EF4-FFF2-40B4-BE49-F238E27FC236}">
                <a16:creationId xmlns:a16="http://schemas.microsoft.com/office/drawing/2014/main" id="{D5ACE38F-ABE3-45FE-A149-5D0F7B1A48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384" y="5290284"/>
            <a:ext cx="887171" cy="894048"/>
          </a:xfrm>
          <a:prstGeom prst="rect">
            <a:avLst/>
          </a:prstGeom>
        </p:spPr>
      </p:pic>
      <p:pic>
        <p:nvPicPr>
          <p:cNvPr id="144" name="Picture 143">
            <a:extLst>
              <a:ext uri="{FF2B5EF4-FFF2-40B4-BE49-F238E27FC236}">
                <a16:creationId xmlns:a16="http://schemas.microsoft.com/office/drawing/2014/main" id="{7C9EE3A5-15B8-4258-AA6F-8324928272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244" y="5415089"/>
            <a:ext cx="887171" cy="894048"/>
          </a:xfrm>
          <a:prstGeom prst="rect">
            <a:avLst/>
          </a:prstGeom>
        </p:spPr>
      </p:pic>
      <p:pic>
        <p:nvPicPr>
          <p:cNvPr id="145" name="Picture 144">
            <a:extLst>
              <a:ext uri="{FF2B5EF4-FFF2-40B4-BE49-F238E27FC236}">
                <a16:creationId xmlns:a16="http://schemas.microsoft.com/office/drawing/2014/main" id="{10274A96-A122-4188-A111-4E6F9EC946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644" y="5567489"/>
            <a:ext cx="887171" cy="894048"/>
          </a:xfrm>
          <a:prstGeom prst="rect">
            <a:avLst/>
          </a:prstGeom>
        </p:spPr>
      </p:pic>
      <p:grpSp>
        <p:nvGrpSpPr>
          <p:cNvPr id="146" name="Group 145">
            <a:extLst>
              <a:ext uri="{FF2B5EF4-FFF2-40B4-BE49-F238E27FC236}">
                <a16:creationId xmlns:a16="http://schemas.microsoft.com/office/drawing/2014/main" id="{EC5F3359-6A65-43E5-9498-84D0FA4599B5}"/>
              </a:ext>
            </a:extLst>
          </p:cNvPr>
          <p:cNvGrpSpPr/>
          <p:nvPr/>
        </p:nvGrpSpPr>
        <p:grpSpPr>
          <a:xfrm flipH="1">
            <a:off x="4122952" y="5264492"/>
            <a:ext cx="67088" cy="894048"/>
            <a:chOff x="7152671" y="1595686"/>
            <a:chExt cx="90155" cy="901548"/>
          </a:xfrm>
        </p:grpSpPr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BB8812FD-FBFA-47C6-9834-E763427D4C02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id="{502C23B0-BC1D-4AB8-AF41-55CC4FD236CC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3FBEFC9C-6FBF-4ACB-8328-8542E369B237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id="{06066ACA-DC99-4073-AD30-E347A271457E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2D6FC428-1467-4FED-AECB-8E8668163C17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31EBFF96-6B2F-4FE2-A8BC-0185098D1B2E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152">
              <a:extLst>
                <a:ext uri="{FF2B5EF4-FFF2-40B4-BE49-F238E27FC236}">
                  <a16:creationId xmlns:a16="http://schemas.microsoft.com/office/drawing/2014/main" id="{2E97C3C1-4C87-452A-9404-CBF5A61E56F5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FF45771A-2561-45FA-8CF3-05182E760673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A5A86339-290C-49D5-BA7D-B0F7DC59867D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D63DECDE-1C48-41E9-BC61-B0EF99E05CEC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95323962-7DDD-4587-97B2-7FA86AC3E234}"/>
              </a:ext>
            </a:extLst>
          </p:cNvPr>
          <p:cNvGrpSpPr/>
          <p:nvPr/>
        </p:nvGrpSpPr>
        <p:grpSpPr>
          <a:xfrm flipH="1">
            <a:off x="4287617" y="5264492"/>
            <a:ext cx="67088" cy="894048"/>
            <a:chOff x="7152671" y="1595686"/>
            <a:chExt cx="90155" cy="901548"/>
          </a:xfrm>
        </p:grpSpPr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7DA11254-8951-4BB8-92CA-991AEBFD286E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84E51BAB-638A-4942-B19B-74D0C282DCE1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Rectangle 159">
              <a:extLst>
                <a:ext uri="{FF2B5EF4-FFF2-40B4-BE49-F238E27FC236}">
                  <a16:creationId xmlns:a16="http://schemas.microsoft.com/office/drawing/2014/main" id="{C2688CC5-9690-436E-9C7E-59DFD3777CB4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79301F1E-26F3-45D6-B48F-BBCB77B70790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BA3DB0E3-27BC-4ABC-8B21-65893ADA5448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86654B67-59A3-4495-8406-C7FCF9E65591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4DF17280-F56E-41BF-AC70-F7483A1FDD34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8BEC3DA0-B9D5-4BA9-85B1-61A1506BB934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Rectangle 165">
              <a:extLst>
                <a:ext uri="{FF2B5EF4-FFF2-40B4-BE49-F238E27FC236}">
                  <a16:creationId xmlns:a16="http://schemas.microsoft.com/office/drawing/2014/main" id="{3549F618-077F-4AD6-BB11-EF5979536839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F83BEF20-AAA0-4FBA-A1BD-D8E67BE7A6FC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8C210646-1CBB-433D-A654-870EA3AA1D46}"/>
              </a:ext>
            </a:extLst>
          </p:cNvPr>
          <p:cNvGrpSpPr/>
          <p:nvPr/>
        </p:nvGrpSpPr>
        <p:grpSpPr>
          <a:xfrm flipH="1">
            <a:off x="4452282" y="5256578"/>
            <a:ext cx="67088" cy="894048"/>
            <a:chOff x="7152671" y="1595686"/>
            <a:chExt cx="90155" cy="901548"/>
          </a:xfrm>
        </p:grpSpPr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08CC0A74-13B1-47EE-B71A-A69D20860975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Rectangle 169">
              <a:extLst>
                <a:ext uri="{FF2B5EF4-FFF2-40B4-BE49-F238E27FC236}">
                  <a16:creationId xmlns:a16="http://schemas.microsoft.com/office/drawing/2014/main" id="{7D147AFE-F095-4C46-8B7B-2200C7DC7182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Rectangle 170">
              <a:extLst>
                <a:ext uri="{FF2B5EF4-FFF2-40B4-BE49-F238E27FC236}">
                  <a16:creationId xmlns:a16="http://schemas.microsoft.com/office/drawing/2014/main" id="{CF2D825B-B9EA-459C-B69F-03E02BB6CBB9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A4578DB3-64E5-4FA8-ADA2-A7A061CA9CE6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83E6268F-5292-4C8C-94B7-87A3CC64AD8A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67C7E8C0-BCF0-46F4-B38C-4030143BED73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C6C623E8-C2FE-4E23-90FC-A6BDB24BC9F3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Rectangle 175">
              <a:extLst>
                <a:ext uri="{FF2B5EF4-FFF2-40B4-BE49-F238E27FC236}">
                  <a16:creationId xmlns:a16="http://schemas.microsoft.com/office/drawing/2014/main" id="{4102E3A5-E5E6-4E9C-88CB-63AC9E2F06ED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Rectangle 176">
              <a:extLst>
                <a:ext uri="{FF2B5EF4-FFF2-40B4-BE49-F238E27FC236}">
                  <a16:creationId xmlns:a16="http://schemas.microsoft.com/office/drawing/2014/main" id="{B45DC191-7047-49E5-93D0-1140D7FB5F3C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A38082F3-1B5E-4660-917A-2FC5E315E2DB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31C5BC67-B9C3-426A-BB67-15A3B5E6DB5E}"/>
              </a:ext>
            </a:extLst>
          </p:cNvPr>
          <p:cNvGrpSpPr/>
          <p:nvPr/>
        </p:nvGrpSpPr>
        <p:grpSpPr>
          <a:xfrm flipH="1">
            <a:off x="4630186" y="5256578"/>
            <a:ext cx="67088" cy="894048"/>
            <a:chOff x="7152671" y="1595686"/>
            <a:chExt cx="90155" cy="901548"/>
          </a:xfrm>
        </p:grpSpPr>
        <p:sp>
          <p:nvSpPr>
            <p:cNvPr id="180" name="Rectangle 179">
              <a:extLst>
                <a:ext uri="{FF2B5EF4-FFF2-40B4-BE49-F238E27FC236}">
                  <a16:creationId xmlns:a16="http://schemas.microsoft.com/office/drawing/2014/main" id="{922436FB-142D-46F5-A87A-1C8F6E1C2689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BFBE716C-1830-4035-9821-B01C0C218B6C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9D34CE3C-2192-495D-ACC4-BA67A499CB25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C84492AC-BE35-42D1-AEB9-BCC45749B644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6E80F9D3-BEAA-4492-AFE5-38ED908F6413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Rectangle 184">
              <a:extLst>
                <a:ext uri="{FF2B5EF4-FFF2-40B4-BE49-F238E27FC236}">
                  <a16:creationId xmlns:a16="http://schemas.microsoft.com/office/drawing/2014/main" id="{56032864-ED1E-457D-B131-3D36AD4A880F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Rectangle 185">
              <a:extLst>
                <a:ext uri="{FF2B5EF4-FFF2-40B4-BE49-F238E27FC236}">
                  <a16:creationId xmlns:a16="http://schemas.microsoft.com/office/drawing/2014/main" id="{EBCBB49F-7FBC-419E-B341-641F84F7408D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Rectangle 186">
              <a:extLst>
                <a:ext uri="{FF2B5EF4-FFF2-40B4-BE49-F238E27FC236}">
                  <a16:creationId xmlns:a16="http://schemas.microsoft.com/office/drawing/2014/main" id="{97FFB3DD-D557-4646-A5F0-8F1B287ED54F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Rectangle 187">
              <a:extLst>
                <a:ext uri="{FF2B5EF4-FFF2-40B4-BE49-F238E27FC236}">
                  <a16:creationId xmlns:a16="http://schemas.microsoft.com/office/drawing/2014/main" id="{E0DF9D9C-6A4F-46C0-9B9E-537B5E9C67F3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Rectangle 188">
              <a:extLst>
                <a:ext uri="{FF2B5EF4-FFF2-40B4-BE49-F238E27FC236}">
                  <a16:creationId xmlns:a16="http://schemas.microsoft.com/office/drawing/2014/main" id="{175091DE-2233-482F-AA9A-6F738BCBF6B7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9204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CBFF769-AE20-45AB-B9E9-DDE23CA9985E}"/>
              </a:ext>
            </a:extLst>
          </p:cNvPr>
          <p:cNvSpPr txBox="1"/>
          <p:nvPr/>
        </p:nvSpPr>
        <p:spPr>
          <a:xfrm>
            <a:off x="4225280" y="101187"/>
            <a:ext cx="32921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400" dirty="0"/>
              <a:t>CÁC SỐ TRÒN CHỤC</a:t>
            </a:r>
          </a:p>
        </p:txBody>
      </p:sp>
      <p:graphicFrame>
        <p:nvGraphicFramePr>
          <p:cNvPr id="3" name="Table 490">
            <a:extLst>
              <a:ext uri="{FF2B5EF4-FFF2-40B4-BE49-F238E27FC236}">
                <a16:creationId xmlns:a16="http://schemas.microsoft.com/office/drawing/2014/main" id="{5572BEE3-0A69-4DBC-86F0-097BC467A74E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918545" y="641827"/>
          <a:ext cx="10145050" cy="61149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1690">
                  <a:extLst>
                    <a:ext uri="{9D8B030D-6E8A-4147-A177-3AD203B41FA5}">
                      <a16:colId xmlns:a16="http://schemas.microsoft.com/office/drawing/2014/main" val="2828112282"/>
                    </a:ext>
                  </a:extLst>
                </a:gridCol>
                <a:gridCol w="943182">
                  <a:extLst>
                    <a:ext uri="{9D8B030D-6E8A-4147-A177-3AD203B41FA5}">
                      <a16:colId xmlns:a16="http://schemas.microsoft.com/office/drawing/2014/main" val="2636762149"/>
                    </a:ext>
                  </a:extLst>
                </a:gridCol>
                <a:gridCol w="914382">
                  <a:extLst>
                    <a:ext uri="{9D8B030D-6E8A-4147-A177-3AD203B41FA5}">
                      <a16:colId xmlns:a16="http://schemas.microsoft.com/office/drawing/2014/main" val="3722848124"/>
                    </a:ext>
                  </a:extLst>
                </a:gridCol>
                <a:gridCol w="898618">
                  <a:extLst>
                    <a:ext uri="{9D8B030D-6E8A-4147-A177-3AD203B41FA5}">
                      <a16:colId xmlns:a16="http://schemas.microsoft.com/office/drawing/2014/main" val="152524359"/>
                    </a:ext>
                  </a:extLst>
                </a:gridCol>
                <a:gridCol w="945914">
                  <a:extLst>
                    <a:ext uri="{9D8B030D-6E8A-4147-A177-3AD203B41FA5}">
                      <a16:colId xmlns:a16="http://schemas.microsoft.com/office/drawing/2014/main" val="1663079875"/>
                    </a:ext>
                  </a:extLst>
                </a:gridCol>
                <a:gridCol w="891971">
                  <a:extLst>
                    <a:ext uri="{9D8B030D-6E8A-4147-A177-3AD203B41FA5}">
                      <a16:colId xmlns:a16="http://schemas.microsoft.com/office/drawing/2014/main" val="952112415"/>
                    </a:ext>
                  </a:extLst>
                </a:gridCol>
                <a:gridCol w="1449293">
                  <a:extLst>
                    <a:ext uri="{9D8B030D-6E8A-4147-A177-3AD203B41FA5}">
                      <a16:colId xmlns:a16="http://schemas.microsoft.com/office/drawing/2014/main" val="339309947"/>
                    </a:ext>
                  </a:extLst>
                </a:gridCol>
              </a:tblGrid>
              <a:tr h="904486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Nghìn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Chục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Đơn vị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Viết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Đọc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7862058"/>
                  </a:ext>
                </a:extLst>
              </a:tr>
              <a:tr h="2715119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990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>
                          <a:solidFill>
                            <a:schemeClr val="tx1"/>
                          </a:solidFill>
                        </a:rPr>
                        <a:t>chín trăm chín mươi</a:t>
                      </a:r>
                      <a:endParaRPr lang="en-VN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7607564"/>
                  </a:ext>
                </a:extLst>
              </a:tr>
              <a:tr h="2495381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1000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một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</a:rPr>
                        <a:t>nghìn</a:t>
                      </a:r>
                      <a:endParaRPr lang="en-VN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4106989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FA953A6E-394D-4A62-AC45-B949EC8EAF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885" y="1740075"/>
            <a:ext cx="887171" cy="89404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D99BC6C-8F99-4801-BA4D-123A1B7D5C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745" y="1864880"/>
            <a:ext cx="887171" cy="894048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A42DB95F-D236-4033-8250-EA958B567EB3}"/>
              </a:ext>
            </a:extLst>
          </p:cNvPr>
          <p:cNvGrpSpPr/>
          <p:nvPr/>
        </p:nvGrpSpPr>
        <p:grpSpPr>
          <a:xfrm flipH="1">
            <a:off x="1299322" y="3175498"/>
            <a:ext cx="67088" cy="894048"/>
            <a:chOff x="7152671" y="1595686"/>
            <a:chExt cx="90155" cy="90154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7A21925-B3A1-49D4-923A-E16065434E33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71D3328-D581-4FCD-9499-B178175E1E09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F92955A-BAC0-4C6B-AE35-159B89DD64A1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CA89F00-BD76-45B5-9403-B4BC3D39B762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5CC64B3-AC67-4C83-8595-A0DE13DAC454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4242C65-4AA0-4FD9-83AF-3B78B2E9D0C0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EF8FBAE-9271-4D45-BA78-1696EA79FF83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A1BCA42-D769-4120-A636-B4D1E731F077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1258B7A-D276-486B-9885-BEAD562B459C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CA79E5D-76AD-4A10-801F-A3A6CC3FB24F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775F336E-4AC3-4520-AAEC-A43108560A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145" y="2017280"/>
            <a:ext cx="887171" cy="89404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D6D6EF8-3B21-4B21-BCBE-4754291C63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320" y="1761306"/>
            <a:ext cx="887171" cy="89404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AFE2C70-6C01-4D6F-80AD-13DC6C8848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180" y="1886111"/>
            <a:ext cx="887171" cy="89404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9C90E22-CC76-4778-903A-8F152EE4B8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580" y="2038511"/>
            <a:ext cx="887171" cy="894048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7A86B7B9-C6CA-424F-AC7D-9513B83D06A1}"/>
              </a:ext>
            </a:extLst>
          </p:cNvPr>
          <p:cNvGrpSpPr/>
          <p:nvPr/>
        </p:nvGrpSpPr>
        <p:grpSpPr>
          <a:xfrm flipH="1">
            <a:off x="1475638" y="3170937"/>
            <a:ext cx="67088" cy="894048"/>
            <a:chOff x="7152671" y="1595686"/>
            <a:chExt cx="90155" cy="901548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E039999-725D-4E55-B5B6-21EA1F2918D8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BDEB4AC-9882-499C-A77C-06194A35C31B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7006F043-7C83-4D76-8736-327D54649A1F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95B3A45-9331-4AC9-8C34-687AECCEFA64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0078F9E-D9E7-4E6B-BC78-21F1A1FE1370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DC65D404-3106-4130-B0E1-3CF068186DFA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72A2765-301E-4AAE-A47B-719871EBADDA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A4977118-EA0A-428B-9F33-70805792CF68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46E94AB8-1E30-475B-A33F-5084198CACF6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7283FAD3-8FE0-40C1-B594-EB3842C58A2F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1C11910-9BF4-4CEF-A855-F0EFA044FF0E}"/>
              </a:ext>
            </a:extLst>
          </p:cNvPr>
          <p:cNvGrpSpPr/>
          <p:nvPr/>
        </p:nvGrpSpPr>
        <p:grpSpPr>
          <a:xfrm flipH="1">
            <a:off x="1640303" y="3170937"/>
            <a:ext cx="67088" cy="894048"/>
            <a:chOff x="7152671" y="1595686"/>
            <a:chExt cx="90155" cy="901548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0FD99B25-756A-47EA-BDA8-0CB0391E0C3D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3813427D-DCFA-4E10-A5C1-9C25AB9E5116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547C68CA-5379-4767-9074-611F11BC7CAC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97678A1B-F4B2-48B2-8A7B-795457C456A6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541BD011-87C5-4012-A2B4-8C5644F572F7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AD9022F0-9A0E-46AF-AED0-E3D2D21CE9F9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8EFC49C2-70FA-4207-B333-528325A1414D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D5901CBF-D4BF-49E0-AF37-E21182924A60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CEC21AE4-D4CC-4474-8ABE-B83AC28AD22F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C2E12068-A3D6-4E19-95DB-90563319CB6E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D146E247-9419-470C-8A79-10DFC1B891A0}"/>
              </a:ext>
            </a:extLst>
          </p:cNvPr>
          <p:cNvGrpSpPr/>
          <p:nvPr/>
        </p:nvGrpSpPr>
        <p:grpSpPr>
          <a:xfrm flipH="1">
            <a:off x="1804968" y="3163023"/>
            <a:ext cx="67088" cy="894048"/>
            <a:chOff x="7152671" y="1595686"/>
            <a:chExt cx="90155" cy="901548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474782C7-5EEE-4437-920C-E0726A9B2115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7323C9AB-7E4B-4F51-8F0F-211127A57488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FCC41EEC-B6C3-46A4-8BEC-3DB9D4D86CA7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BCA9822B-3FBF-4D35-AE16-81941DC5629D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FF62D1A1-0986-44A4-A7AE-611A188570CD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D7F853D0-9629-4503-BED6-F8D949616DC0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6C8DF920-260D-4257-8328-EA60AB638D15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3D8FF43B-7BD0-4C57-8864-FB55A4CB38CD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E2E82069-2957-474A-A2A7-EF42EC18B30E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D3ECECD7-486C-4983-85F2-642BEFFFE196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AA06CE1B-D5DA-4A78-9DBB-AF84B24BD9BF}"/>
              </a:ext>
            </a:extLst>
          </p:cNvPr>
          <p:cNvGrpSpPr/>
          <p:nvPr/>
        </p:nvGrpSpPr>
        <p:grpSpPr>
          <a:xfrm flipH="1">
            <a:off x="1982872" y="3163023"/>
            <a:ext cx="67088" cy="894048"/>
            <a:chOff x="7152671" y="1595686"/>
            <a:chExt cx="90155" cy="901548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8F4583DA-4B53-47E5-8AC8-08E8A3E725F8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D22343DC-BAB2-41A6-9C3E-763777FE0111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63FA962D-AA32-449D-AB68-BAFC43D760DB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FDFFCB76-37E9-413E-87EE-067EDC86E5C2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1952B0C2-3487-4351-89D7-FDD0765FEF8A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09642B75-9049-458A-81E0-FC68498FD083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EEC74971-E517-4E4F-A1AE-70317B8B33D7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264EC5BD-6C59-4F2D-A92E-2D3B8FFAA6EB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F787DB24-1B85-4C77-A2FB-EA641EAE1C27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44970CDB-776F-4B27-8784-CC682822F8CF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C5B9ACBD-03B0-4B7E-AACD-2707C4DD69C9}"/>
              </a:ext>
            </a:extLst>
          </p:cNvPr>
          <p:cNvGrpSpPr/>
          <p:nvPr/>
        </p:nvGrpSpPr>
        <p:grpSpPr>
          <a:xfrm flipH="1">
            <a:off x="2175612" y="3170465"/>
            <a:ext cx="67088" cy="894048"/>
            <a:chOff x="7152671" y="1595686"/>
            <a:chExt cx="90155" cy="901548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BEB0C6D4-DFA5-482A-A3BA-6C7F42F4A05A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113C94E-1D20-46F1-8280-F66DED14A5C7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D7672095-14D4-43E5-942D-640F57B46C08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AE47CD96-76D0-4A35-9A59-8DBF27C7C187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A479149C-A47B-4F7D-9943-953ACDA0E9FA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3B93E11B-C3FD-45E5-AD99-A7C9CD7EE6D6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D6716B8E-1778-42B1-A0A4-D21BEBD12F15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AD6A3266-0F12-4E99-82FF-9BD37BAEFD0D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D599C646-84FB-44FA-9455-3EC138D04055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2B854A9F-2EE5-4DCB-98D2-83124BE04769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9ECDA174-81DD-4DED-8A86-F88E76CB9B33}"/>
              </a:ext>
            </a:extLst>
          </p:cNvPr>
          <p:cNvGrpSpPr/>
          <p:nvPr/>
        </p:nvGrpSpPr>
        <p:grpSpPr>
          <a:xfrm flipH="1">
            <a:off x="2351928" y="3165904"/>
            <a:ext cx="67088" cy="894048"/>
            <a:chOff x="7152671" y="1595686"/>
            <a:chExt cx="90155" cy="901548"/>
          </a:xfrm>
        </p:grpSpPr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224E7F6B-2176-4E9E-B4E2-9CE0DA7697FF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C4A2E9F9-B7AD-490F-A71A-6A8B02385398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8C6A6F89-9FB9-47D0-9704-FDBBD1ED65EA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6FC2A582-23D0-43A0-9DE0-E1A55068E8F6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5C4E23EC-0E0D-40EE-A7EA-04593A524DC3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02BDBAFA-F8B6-4C87-A5DE-BFF07D0D2500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0FB76B59-D3AE-48F1-81C7-CE8C78CDEAC3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CD851159-F8FB-41F7-A381-103144EF75F1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4A6E8FAA-5037-45C6-BA49-46CB58D90DAA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72823072-0275-4850-B31C-88DA770724A0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75BDAF68-9FC5-46C7-AF5A-DB9247E5C538}"/>
              </a:ext>
            </a:extLst>
          </p:cNvPr>
          <p:cNvGrpSpPr/>
          <p:nvPr/>
        </p:nvGrpSpPr>
        <p:grpSpPr>
          <a:xfrm flipH="1">
            <a:off x="2516593" y="3165904"/>
            <a:ext cx="67088" cy="894048"/>
            <a:chOff x="7152671" y="1595686"/>
            <a:chExt cx="90155" cy="901548"/>
          </a:xfrm>
        </p:grpSpPr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71715CC9-9D82-47C4-BCA4-B3BBA3A3E61D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B1BAB8F2-3D18-4D62-9894-62DDAA65FA77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2119CF2D-FD12-4334-A2A3-E5ADAF037050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DE34850B-0FB5-4A4E-AF3E-438FC5CD8D0E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BBC16B58-527A-4262-80A6-C20F05EDED4C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D25302D8-3BD4-40F6-B8F8-2FA4BC8A5B9E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D1376AB0-54EB-43CA-9AD7-383B61D0248E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F190EC70-6F06-41A3-BDFF-C0BEFE3C01F4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C6922FCF-3AD0-4738-BC33-71BC99FEBD15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0F5E98DD-6FED-45A4-B395-5C69FE42E67C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139E9789-6D31-4DB2-B40B-B945B575C655}"/>
              </a:ext>
            </a:extLst>
          </p:cNvPr>
          <p:cNvGrpSpPr/>
          <p:nvPr/>
        </p:nvGrpSpPr>
        <p:grpSpPr>
          <a:xfrm flipH="1">
            <a:off x="2681258" y="3157990"/>
            <a:ext cx="67088" cy="894048"/>
            <a:chOff x="7152671" y="1595686"/>
            <a:chExt cx="90155" cy="901548"/>
          </a:xfrm>
        </p:grpSpPr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C8584BED-DC53-468F-A04D-6F0CFA418C1C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C0B8461C-3169-4AFD-81F9-0582A109C587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35234515-B93F-479C-949C-8EFD9BA56F2E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922D760D-B162-4FBA-A251-F8EA6413E28F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E6E6E159-823A-422B-9818-1AD9B224E81F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6DC354C3-24DF-4FB3-961A-D8787877B973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106D3FB6-D41A-4F0E-9054-F798B75556EF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EAF6B6AF-380C-47BD-AD73-5C492AA43C17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59D08149-8D30-46B7-A957-A7BE6098FEDA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9DDF89AF-8486-4BC7-A2A2-CEE7E338CF2A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15" name="Picture 114">
            <a:extLst>
              <a:ext uri="{FF2B5EF4-FFF2-40B4-BE49-F238E27FC236}">
                <a16:creationId xmlns:a16="http://schemas.microsoft.com/office/drawing/2014/main" id="{1A8EC0D6-ACBC-411A-8D45-2E12DEBF0D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1091" y="1793817"/>
            <a:ext cx="887171" cy="894048"/>
          </a:xfrm>
          <a:prstGeom prst="rect">
            <a:avLst/>
          </a:prstGeom>
        </p:spPr>
      </p:pic>
      <p:pic>
        <p:nvPicPr>
          <p:cNvPr id="116" name="Picture 115">
            <a:extLst>
              <a:ext uri="{FF2B5EF4-FFF2-40B4-BE49-F238E27FC236}">
                <a16:creationId xmlns:a16="http://schemas.microsoft.com/office/drawing/2014/main" id="{C0CA547C-3F76-4535-9B3A-B6BB2023C3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951" y="1918622"/>
            <a:ext cx="887171" cy="894048"/>
          </a:xfrm>
          <a:prstGeom prst="rect">
            <a:avLst/>
          </a:prstGeom>
        </p:spPr>
      </p:pic>
      <p:pic>
        <p:nvPicPr>
          <p:cNvPr id="117" name="Picture 116">
            <a:extLst>
              <a:ext uri="{FF2B5EF4-FFF2-40B4-BE49-F238E27FC236}">
                <a16:creationId xmlns:a16="http://schemas.microsoft.com/office/drawing/2014/main" id="{471A27C0-2E73-4B73-8526-DE3F17BFCF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3351" y="2071022"/>
            <a:ext cx="887171" cy="894048"/>
          </a:xfrm>
          <a:prstGeom prst="rect">
            <a:avLst/>
          </a:prstGeom>
        </p:spPr>
      </p:pic>
      <p:pic>
        <p:nvPicPr>
          <p:cNvPr id="118" name="Picture 117">
            <a:extLst>
              <a:ext uri="{FF2B5EF4-FFF2-40B4-BE49-F238E27FC236}">
                <a16:creationId xmlns:a16="http://schemas.microsoft.com/office/drawing/2014/main" id="{3A951C94-34AD-4B86-8BEE-1D1B45D234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949" y="4492176"/>
            <a:ext cx="887171" cy="894048"/>
          </a:xfrm>
          <a:prstGeom prst="rect">
            <a:avLst/>
          </a:prstGeom>
        </p:spPr>
      </p:pic>
      <p:pic>
        <p:nvPicPr>
          <p:cNvPr id="119" name="Picture 118">
            <a:extLst>
              <a:ext uri="{FF2B5EF4-FFF2-40B4-BE49-F238E27FC236}">
                <a16:creationId xmlns:a16="http://schemas.microsoft.com/office/drawing/2014/main" id="{02CCDAC7-1720-4FA8-AA64-68125F552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809" y="4616981"/>
            <a:ext cx="887171" cy="894048"/>
          </a:xfrm>
          <a:prstGeom prst="rect">
            <a:avLst/>
          </a:prstGeom>
        </p:spPr>
      </p:pic>
      <p:pic>
        <p:nvPicPr>
          <p:cNvPr id="120" name="Picture 119">
            <a:extLst>
              <a:ext uri="{FF2B5EF4-FFF2-40B4-BE49-F238E27FC236}">
                <a16:creationId xmlns:a16="http://schemas.microsoft.com/office/drawing/2014/main" id="{EC7D67EB-A0BD-4110-9D17-90C1454BD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209" y="4769381"/>
            <a:ext cx="887171" cy="894048"/>
          </a:xfrm>
          <a:prstGeom prst="rect">
            <a:avLst/>
          </a:prstGeom>
        </p:spPr>
      </p:pic>
      <p:pic>
        <p:nvPicPr>
          <p:cNvPr id="121" name="Picture 120">
            <a:extLst>
              <a:ext uri="{FF2B5EF4-FFF2-40B4-BE49-F238E27FC236}">
                <a16:creationId xmlns:a16="http://schemas.microsoft.com/office/drawing/2014/main" id="{4E6A8B15-D85C-4C02-B2FE-4633A7A8C7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384" y="4513407"/>
            <a:ext cx="887171" cy="894048"/>
          </a:xfrm>
          <a:prstGeom prst="rect">
            <a:avLst/>
          </a:prstGeom>
        </p:spPr>
      </p:pic>
      <p:pic>
        <p:nvPicPr>
          <p:cNvPr id="122" name="Picture 121">
            <a:extLst>
              <a:ext uri="{FF2B5EF4-FFF2-40B4-BE49-F238E27FC236}">
                <a16:creationId xmlns:a16="http://schemas.microsoft.com/office/drawing/2014/main" id="{B3613A55-1C3D-41FE-B5BD-09DA2FA9D0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244" y="4638212"/>
            <a:ext cx="887171" cy="894048"/>
          </a:xfrm>
          <a:prstGeom prst="rect">
            <a:avLst/>
          </a:prstGeom>
        </p:spPr>
      </p:pic>
      <p:pic>
        <p:nvPicPr>
          <p:cNvPr id="123" name="Picture 122">
            <a:extLst>
              <a:ext uri="{FF2B5EF4-FFF2-40B4-BE49-F238E27FC236}">
                <a16:creationId xmlns:a16="http://schemas.microsoft.com/office/drawing/2014/main" id="{22CD2E86-56EF-496D-B4D7-7B2D4908B5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644" y="4790612"/>
            <a:ext cx="887171" cy="894048"/>
          </a:xfrm>
          <a:prstGeom prst="rect">
            <a:avLst/>
          </a:prstGeom>
        </p:spPr>
      </p:pic>
      <p:pic>
        <p:nvPicPr>
          <p:cNvPr id="124" name="Picture 123">
            <a:extLst>
              <a:ext uri="{FF2B5EF4-FFF2-40B4-BE49-F238E27FC236}">
                <a16:creationId xmlns:a16="http://schemas.microsoft.com/office/drawing/2014/main" id="{D5421B79-B2FB-44CB-BB06-68EECFD8CC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155" y="4545918"/>
            <a:ext cx="887171" cy="894048"/>
          </a:xfrm>
          <a:prstGeom prst="rect">
            <a:avLst/>
          </a:prstGeom>
        </p:spPr>
      </p:pic>
      <p:pic>
        <p:nvPicPr>
          <p:cNvPr id="125" name="Picture 124">
            <a:extLst>
              <a:ext uri="{FF2B5EF4-FFF2-40B4-BE49-F238E27FC236}">
                <a16:creationId xmlns:a16="http://schemas.microsoft.com/office/drawing/2014/main" id="{76E67EC5-455D-49E6-B8C8-67802CEC56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015" y="4670723"/>
            <a:ext cx="887171" cy="894048"/>
          </a:xfrm>
          <a:prstGeom prst="rect">
            <a:avLst/>
          </a:prstGeom>
        </p:spPr>
      </p:pic>
      <p:pic>
        <p:nvPicPr>
          <p:cNvPr id="126" name="Picture 125">
            <a:extLst>
              <a:ext uri="{FF2B5EF4-FFF2-40B4-BE49-F238E27FC236}">
                <a16:creationId xmlns:a16="http://schemas.microsoft.com/office/drawing/2014/main" id="{F9000A70-1990-431A-B36F-481B3455F6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415" y="4823123"/>
            <a:ext cx="887171" cy="894048"/>
          </a:xfrm>
          <a:prstGeom prst="rect">
            <a:avLst/>
          </a:prstGeom>
        </p:spPr>
      </p:pic>
      <p:pic>
        <p:nvPicPr>
          <p:cNvPr id="127" name="Picture 126">
            <a:extLst>
              <a:ext uri="{FF2B5EF4-FFF2-40B4-BE49-F238E27FC236}">
                <a16:creationId xmlns:a16="http://schemas.microsoft.com/office/drawing/2014/main" id="{D0775E72-CD2C-482D-9108-50AD0AEB7E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5096" y="5798341"/>
            <a:ext cx="887171" cy="894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00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FC9790D-5D36-4AF5-8D7D-2C024A515E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39" b="91293" l="9455" r="95091">
                        <a14:foregroundMark x1="26909" y1="41689" x2="26909" y2="41689"/>
                        <a14:foregroundMark x1="26909" y1="41689" x2="26909" y2="64380"/>
                        <a14:foregroundMark x1="26909" y1="64116" x2="22000" y2="86807"/>
                        <a14:foregroundMark x1="18727" y1="36148" x2="11636" y2="36412"/>
                        <a14:foregroundMark x1="11636" y1="36412" x2="11273" y2="37203"/>
                        <a14:foregroundMark x1="12000" y1="39050" x2="21818" y2="39842"/>
                        <a14:foregroundMark x1="21818" y1="39842" x2="18545" y2="30607"/>
                        <a14:foregroundMark x1="18545" y1="30607" x2="25818" y2="23219"/>
                        <a14:foregroundMark x1="25818" y1="23219" x2="28000" y2="31926"/>
                        <a14:foregroundMark x1="28000" y1="31662" x2="35818" y2="31926"/>
                        <a14:foregroundMark x1="35818" y1="31926" x2="41818" y2="29024"/>
                        <a14:foregroundMark x1="41818" y1="28760" x2="33636" y2="29288"/>
                        <a14:foregroundMark x1="33636" y1="29288" x2="28000" y2="32718"/>
                        <a14:foregroundMark x1="28000" y1="32454" x2="24909" y2="34301"/>
                        <a14:foregroundMark x1="24909" y1="33773" x2="34000" y2="34301"/>
                        <a14:foregroundMark x1="34000" y1="33773" x2="27091" y2="39050"/>
                        <a14:foregroundMark x1="27091" y1="39050" x2="23818" y2="29024"/>
                        <a14:foregroundMark x1="23818" y1="29024" x2="24000" y2="27177"/>
                        <a14:foregroundMark x1="24364" y1="26913" x2="32727" y2="22427"/>
                        <a14:foregroundMark x1="33273" y1="21900" x2="39455" y2="26121"/>
                        <a14:foregroundMark x1="39455" y1="26121" x2="42545" y2="30871"/>
                        <a14:foregroundMark x1="42364" y1="29024" x2="41455" y2="26913"/>
                        <a14:foregroundMark x1="38727" y1="38259" x2="32000" y2="41425"/>
                        <a14:foregroundMark x1="32000" y1="41425" x2="31818" y2="41425"/>
                        <a14:foregroundMark x1="9455" y1="42216" x2="9455" y2="42216"/>
                        <a14:foregroundMark x1="9455" y1="42216" x2="9455" y2="37731"/>
                        <a14:foregroundMark x1="23636" y1="43272" x2="23818" y2="46438"/>
                        <a14:foregroundMark x1="23818" y1="46174" x2="34364" y2="40106"/>
                        <a14:foregroundMark x1="41818" y1="50396" x2="41818" y2="50396"/>
                        <a14:foregroundMark x1="41818" y1="50396" x2="44545" y2="49868"/>
                        <a14:foregroundMark x1="36364" y1="70449" x2="36364" y2="65963"/>
                        <a14:foregroundMark x1="20182" y1="61478" x2="23091" y2="76781"/>
                        <a14:foregroundMark x1="92364" y1="68602" x2="92364" y2="68602"/>
                        <a14:foregroundMark x1="95091" y1="68074" x2="95091" y2="68074"/>
                        <a14:foregroundMark x1="32000" y1="45119" x2="32000" y2="45119"/>
                        <a14:foregroundMark x1="36727" y1="39842" x2="36727" y2="39842"/>
                        <a14:foregroundMark x1="60545" y1="35092" x2="68182" y2="35884"/>
                        <a14:foregroundMark x1="68182" y1="35884" x2="69455" y2="36412"/>
                        <a14:foregroundMark x1="65091" y1="2902" x2="63273" y2="9235"/>
                        <a14:foregroundMark x1="38909" y1="38786" x2="38909" y2="38786"/>
                        <a14:foregroundMark x1="31273" y1="80739" x2="31273" y2="80739"/>
                        <a14:foregroundMark x1="32727" y1="91293" x2="32727" y2="91293"/>
                        <a14:foregroundMark x1="67455" y1="88654" x2="67455" y2="88654"/>
                        <a14:foregroundMark x1="83455" y1="88918" x2="83455" y2="889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0" y="2388992"/>
            <a:ext cx="6350000" cy="4375727"/>
          </a:xfrm>
          <a:prstGeom prst="rect">
            <a:avLst/>
          </a:prstGeom>
        </p:spPr>
      </p:pic>
      <p:sp>
        <p:nvSpPr>
          <p:cNvPr id="3" name="Oval Callout 4">
            <a:extLst>
              <a:ext uri="{FF2B5EF4-FFF2-40B4-BE49-F238E27FC236}">
                <a16:creationId xmlns:a16="http://schemas.microsoft.com/office/drawing/2014/main" id="{979F3781-3657-40BF-8585-E06D642833B2}"/>
              </a:ext>
            </a:extLst>
          </p:cNvPr>
          <p:cNvSpPr/>
          <p:nvPr/>
        </p:nvSpPr>
        <p:spPr>
          <a:xfrm>
            <a:off x="735109" y="519951"/>
            <a:ext cx="5109882" cy="2348753"/>
          </a:xfrm>
          <a:prstGeom prst="wedgeEllipseCallout">
            <a:avLst>
              <a:gd name="adj1" fmla="val 24769"/>
              <a:gd name="adj2" fmla="val 64902"/>
            </a:avLst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</a:rPr>
              <a:t>Các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số</a:t>
            </a:r>
            <a:r>
              <a:rPr lang="en-US" sz="2800" dirty="0">
                <a:solidFill>
                  <a:schemeClr val="tx1"/>
                </a:solidFill>
              </a:rPr>
              <a:t> 10, 20, 30, … 990, 1 000 </a:t>
            </a:r>
            <a:r>
              <a:rPr lang="en-US" sz="2800" dirty="0" err="1">
                <a:solidFill>
                  <a:schemeClr val="tx1"/>
                </a:solidFill>
              </a:rPr>
              <a:t>đều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là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các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số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tròn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chục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Oval Callout 5">
            <a:extLst>
              <a:ext uri="{FF2B5EF4-FFF2-40B4-BE49-F238E27FC236}">
                <a16:creationId xmlns:a16="http://schemas.microsoft.com/office/drawing/2014/main" id="{BD4A81C8-A67D-47DD-9B5B-CCB577E3B0EB}"/>
              </a:ext>
            </a:extLst>
          </p:cNvPr>
          <p:cNvSpPr/>
          <p:nvPr/>
        </p:nvSpPr>
        <p:spPr>
          <a:xfrm>
            <a:off x="7525538" y="280095"/>
            <a:ext cx="4223043" cy="2348753"/>
          </a:xfrm>
          <a:prstGeom prst="wedgeEllipseCallout">
            <a:avLst>
              <a:gd name="adj1" fmla="val -31722"/>
              <a:gd name="adj2" fmla="val 49635"/>
            </a:avLst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</a:rPr>
              <a:t>Các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số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tròn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chục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đều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có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err="1">
                <a:solidFill>
                  <a:schemeClr val="tx1"/>
                </a:solidFill>
              </a:rPr>
              <a:t>số</a:t>
            </a:r>
            <a:r>
              <a:rPr lang="en-US" sz="2800">
                <a:solidFill>
                  <a:schemeClr val="tx1"/>
                </a:solidFill>
              </a:rPr>
              <a:t> đơn </a:t>
            </a:r>
            <a:r>
              <a:rPr lang="en-US" sz="2800" dirty="0" err="1">
                <a:solidFill>
                  <a:schemeClr val="tx1"/>
                </a:solidFill>
              </a:rPr>
              <a:t>vị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là</a:t>
            </a:r>
            <a:r>
              <a:rPr lang="en-US" sz="2800" dirty="0">
                <a:solidFill>
                  <a:schemeClr val="tx1"/>
                </a:solidFill>
              </a:rPr>
              <a:t> 0.</a:t>
            </a:r>
          </a:p>
        </p:txBody>
      </p:sp>
    </p:spTree>
    <p:extLst>
      <p:ext uri="{BB962C8B-B14F-4D97-AF65-F5344CB8AC3E}">
        <p14:creationId xmlns:p14="http://schemas.microsoft.com/office/powerpoint/2010/main" val="1605922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37F13C-3247-4CC7-AC96-928B5CA5BFC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89570" y="738023"/>
            <a:ext cx="9084932" cy="454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34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E25B41D-335F-4D3A-B899-30A86C9B260E}"/>
              </a:ext>
            </a:extLst>
          </p:cNvPr>
          <p:cNvGrpSpPr/>
          <p:nvPr/>
        </p:nvGrpSpPr>
        <p:grpSpPr>
          <a:xfrm>
            <a:off x="681538" y="677085"/>
            <a:ext cx="10292408" cy="766003"/>
            <a:chOff x="970111" y="734289"/>
            <a:chExt cx="10292408" cy="76600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1D3AC07-77E9-4EDD-A9FC-36EB96C5E087}"/>
                </a:ext>
              </a:extLst>
            </p:cNvPr>
            <p:cNvSpPr txBox="1"/>
            <p:nvPr/>
          </p:nvSpPr>
          <p:spPr>
            <a:xfrm>
              <a:off x="1701631" y="792406"/>
              <a:ext cx="956088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/>
                <a:t>Số?</a:t>
              </a:r>
              <a:endParaRPr lang="en-US" sz="4000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AF01298-6596-4C9C-98C7-81B6EA7F00DF}"/>
                </a:ext>
              </a:extLst>
            </p:cNvPr>
            <p:cNvSpPr/>
            <p:nvPr/>
          </p:nvSpPr>
          <p:spPr>
            <a:xfrm>
              <a:off x="970111" y="734289"/>
              <a:ext cx="731520" cy="731520"/>
            </a:xfrm>
            <a:prstGeom prst="ellipse">
              <a:avLst/>
            </a:prstGeom>
            <a:solidFill>
              <a:srgbClr val="D600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8E44066-A32A-4931-9B60-886626C6238C}"/>
              </a:ext>
            </a:extLst>
          </p:cNvPr>
          <p:cNvGrpSpPr/>
          <p:nvPr/>
        </p:nvGrpSpPr>
        <p:grpSpPr>
          <a:xfrm>
            <a:off x="1423808" y="1828800"/>
            <a:ext cx="9560888" cy="2930612"/>
            <a:chOff x="1560522" y="872988"/>
            <a:chExt cx="9560888" cy="2930612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627B441-5862-48A8-AC06-E93C6B0040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1643" y="1661656"/>
              <a:ext cx="9499767" cy="2141944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C4C242D-3602-48CD-AECE-74E6DAD3C362}"/>
                </a:ext>
              </a:extLst>
            </p:cNvPr>
            <p:cNvSpPr txBox="1"/>
            <p:nvPr/>
          </p:nvSpPr>
          <p:spPr>
            <a:xfrm>
              <a:off x="1560522" y="872988"/>
              <a:ext cx="64152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4000" dirty="0"/>
                <a:t>a)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DFE87D82-A4C8-4414-B657-071B5C3394E6}"/>
              </a:ext>
            </a:extLst>
          </p:cNvPr>
          <p:cNvSpPr txBox="1"/>
          <p:nvPr/>
        </p:nvSpPr>
        <p:spPr>
          <a:xfrm>
            <a:off x="5512419" y="2971482"/>
            <a:ext cx="867545" cy="483285"/>
          </a:xfrm>
          <a:prstGeom prst="rect">
            <a:avLst/>
          </a:prstGeom>
          <a:solidFill>
            <a:srgbClr val="FFFFFF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230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A8AAC67-B2C6-4DDB-BE3A-95C2BAE07A4D}"/>
              </a:ext>
            </a:extLst>
          </p:cNvPr>
          <p:cNvSpPr txBox="1"/>
          <p:nvPr/>
        </p:nvSpPr>
        <p:spPr>
          <a:xfrm>
            <a:off x="7318256" y="2904837"/>
            <a:ext cx="867545" cy="483285"/>
          </a:xfrm>
          <a:prstGeom prst="rect">
            <a:avLst/>
          </a:prstGeom>
          <a:solidFill>
            <a:srgbClr val="FFFFFF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240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D12BE13-61F7-4A89-8C4E-CE0291631A98}"/>
              </a:ext>
            </a:extLst>
          </p:cNvPr>
          <p:cNvSpPr txBox="1"/>
          <p:nvPr/>
        </p:nvSpPr>
        <p:spPr>
          <a:xfrm>
            <a:off x="7371098" y="3919690"/>
            <a:ext cx="867545" cy="483285"/>
          </a:xfrm>
          <a:prstGeom prst="rect">
            <a:avLst/>
          </a:prstGeom>
          <a:solidFill>
            <a:srgbClr val="FFFFFF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270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16DACE3-DFA8-4745-9B78-7AE0F4B6A3C1}"/>
              </a:ext>
            </a:extLst>
          </p:cNvPr>
          <p:cNvSpPr txBox="1"/>
          <p:nvPr/>
        </p:nvSpPr>
        <p:spPr>
          <a:xfrm>
            <a:off x="5512419" y="3920346"/>
            <a:ext cx="867545" cy="439350"/>
          </a:xfrm>
          <a:prstGeom prst="rect">
            <a:avLst/>
          </a:prstGeom>
          <a:solidFill>
            <a:srgbClr val="FFFFFF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280</a:t>
            </a:r>
          </a:p>
        </p:txBody>
      </p:sp>
    </p:spTree>
    <p:extLst>
      <p:ext uri="{BB962C8B-B14F-4D97-AF65-F5344CB8AC3E}">
        <p14:creationId xmlns:p14="http://schemas.microsoft.com/office/powerpoint/2010/main" val="671327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A7C3F25F-15FB-4093-8AB6-C12C8C4F9D60}"/>
              </a:ext>
            </a:extLst>
          </p:cNvPr>
          <p:cNvGrpSpPr/>
          <p:nvPr/>
        </p:nvGrpSpPr>
        <p:grpSpPr>
          <a:xfrm>
            <a:off x="1430228" y="1606294"/>
            <a:ext cx="10149191" cy="3281312"/>
            <a:chOff x="1579726" y="3028584"/>
            <a:chExt cx="10149191" cy="328131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AF7EDEB-87E4-496F-84C6-2CB628ECFC6B}"/>
                </a:ext>
              </a:extLst>
            </p:cNvPr>
            <p:cNvSpPr txBox="1"/>
            <p:nvPr/>
          </p:nvSpPr>
          <p:spPr>
            <a:xfrm>
              <a:off x="1579726" y="3028584"/>
              <a:ext cx="64152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4000" dirty="0"/>
                <a:t>b)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6A5C471-D8A7-44BD-828B-5FAFCF8018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4350" y="3899676"/>
              <a:ext cx="10134567" cy="2410220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E25B41D-335F-4D3A-B899-30A86C9B260E}"/>
              </a:ext>
            </a:extLst>
          </p:cNvPr>
          <p:cNvGrpSpPr/>
          <p:nvPr/>
        </p:nvGrpSpPr>
        <p:grpSpPr>
          <a:xfrm>
            <a:off x="681538" y="677085"/>
            <a:ext cx="10292408" cy="766003"/>
            <a:chOff x="970111" y="734289"/>
            <a:chExt cx="10292408" cy="76600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1D3AC07-77E9-4EDD-A9FC-36EB96C5E087}"/>
                </a:ext>
              </a:extLst>
            </p:cNvPr>
            <p:cNvSpPr txBox="1"/>
            <p:nvPr/>
          </p:nvSpPr>
          <p:spPr>
            <a:xfrm>
              <a:off x="1701631" y="792406"/>
              <a:ext cx="956088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/>
                <a:t>Số?</a:t>
              </a:r>
              <a:endParaRPr lang="en-US" sz="4000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AF01298-6596-4C9C-98C7-81B6EA7F00DF}"/>
                </a:ext>
              </a:extLst>
            </p:cNvPr>
            <p:cNvSpPr/>
            <p:nvPr/>
          </p:nvSpPr>
          <p:spPr>
            <a:xfrm>
              <a:off x="970111" y="734289"/>
              <a:ext cx="731520" cy="731520"/>
            </a:xfrm>
            <a:prstGeom prst="ellipse">
              <a:avLst/>
            </a:prstGeom>
            <a:solidFill>
              <a:srgbClr val="D600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DFE87D82-A4C8-4414-B657-071B5C3394E6}"/>
              </a:ext>
            </a:extLst>
          </p:cNvPr>
          <p:cNvSpPr txBox="1"/>
          <p:nvPr/>
        </p:nvSpPr>
        <p:spPr>
          <a:xfrm>
            <a:off x="1735491" y="2795598"/>
            <a:ext cx="954107" cy="646331"/>
          </a:xfrm>
          <a:prstGeom prst="rect">
            <a:avLst/>
          </a:prstGeom>
          <a:solidFill>
            <a:srgbClr val="FFFFFF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71</a:t>
            </a:r>
            <a:r>
              <a:rPr lang="en-VN" sz="3600" dirty="0" smtClean="0">
                <a:solidFill>
                  <a:srgbClr val="FF0000"/>
                </a:solidFill>
              </a:rPr>
              <a:t>0</a:t>
            </a:r>
            <a:endParaRPr lang="en-VN" sz="3600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A8AAC67-B2C6-4DDB-BE3A-95C2BAE07A4D}"/>
              </a:ext>
            </a:extLst>
          </p:cNvPr>
          <p:cNvSpPr txBox="1"/>
          <p:nvPr/>
        </p:nvSpPr>
        <p:spPr>
          <a:xfrm>
            <a:off x="9709174" y="2795598"/>
            <a:ext cx="954107" cy="646331"/>
          </a:xfrm>
          <a:prstGeom prst="rect">
            <a:avLst/>
          </a:prstGeom>
          <a:solidFill>
            <a:srgbClr val="FFFFFF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75</a:t>
            </a:r>
            <a:r>
              <a:rPr lang="en-VN" sz="3600">
                <a:solidFill>
                  <a:srgbClr val="FF0000"/>
                </a:solidFill>
              </a:rPr>
              <a:t>0</a:t>
            </a:r>
            <a:endParaRPr lang="en-VN" sz="3600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D12BE13-61F7-4A89-8C4E-CE0291631A98}"/>
              </a:ext>
            </a:extLst>
          </p:cNvPr>
          <p:cNvSpPr txBox="1"/>
          <p:nvPr/>
        </p:nvSpPr>
        <p:spPr>
          <a:xfrm>
            <a:off x="9709174" y="4020814"/>
            <a:ext cx="954107" cy="646331"/>
          </a:xfrm>
          <a:prstGeom prst="rect">
            <a:avLst/>
          </a:prstGeom>
          <a:solidFill>
            <a:srgbClr val="FFFFFF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76</a:t>
            </a:r>
            <a:r>
              <a:rPr lang="en-VN" sz="3600">
                <a:solidFill>
                  <a:srgbClr val="FF0000"/>
                </a:solidFill>
              </a:rPr>
              <a:t>0</a:t>
            </a:r>
            <a:endParaRPr lang="en-VN" sz="3600" dirty="0">
              <a:solidFill>
                <a:srgbClr val="FF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16DACE3-DFA8-4745-9B78-7AE0F4B6A3C1}"/>
              </a:ext>
            </a:extLst>
          </p:cNvPr>
          <p:cNvSpPr txBox="1"/>
          <p:nvPr/>
        </p:nvSpPr>
        <p:spPr>
          <a:xfrm>
            <a:off x="3749715" y="4020814"/>
            <a:ext cx="954107" cy="646331"/>
          </a:xfrm>
          <a:prstGeom prst="rect">
            <a:avLst/>
          </a:prstGeom>
          <a:solidFill>
            <a:srgbClr val="FFFFFF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790</a:t>
            </a:r>
            <a:endParaRPr lang="en-VN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571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F52DB45-51A4-49C8-BD2B-6C885C66E542}"/>
              </a:ext>
            </a:extLst>
          </p:cNvPr>
          <p:cNvGrpSpPr/>
          <p:nvPr/>
        </p:nvGrpSpPr>
        <p:grpSpPr>
          <a:xfrm>
            <a:off x="159597" y="53319"/>
            <a:ext cx="10292408" cy="766003"/>
            <a:chOff x="970111" y="734289"/>
            <a:chExt cx="10292408" cy="76600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33F5A0B-9559-4714-A851-DEFDBC3FB0AD}"/>
                </a:ext>
              </a:extLst>
            </p:cNvPr>
            <p:cNvSpPr txBox="1"/>
            <p:nvPr/>
          </p:nvSpPr>
          <p:spPr>
            <a:xfrm>
              <a:off x="1701631" y="792406"/>
              <a:ext cx="956088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>
                  <a:solidFill>
                    <a:srgbClr val="002060"/>
                  </a:solidFill>
                </a:rPr>
                <a:t>Số?</a:t>
              </a:r>
              <a:endParaRPr lang="vi-VN" sz="4000" dirty="0">
                <a:solidFill>
                  <a:srgbClr val="002060"/>
                </a:solidFill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5B44A2E4-C704-4B04-BAC7-61DE224089E6}"/>
                </a:ext>
              </a:extLst>
            </p:cNvPr>
            <p:cNvSpPr/>
            <p:nvPr/>
          </p:nvSpPr>
          <p:spPr>
            <a:xfrm>
              <a:off x="970111" y="734289"/>
              <a:ext cx="731520" cy="731520"/>
            </a:xfrm>
            <a:prstGeom prst="ellipse">
              <a:avLst/>
            </a:prstGeom>
            <a:solidFill>
              <a:srgbClr val="D600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graphicFrame>
        <p:nvGraphicFramePr>
          <p:cNvPr id="12" name="Table 35">
            <a:extLst>
              <a:ext uri="{FF2B5EF4-FFF2-40B4-BE49-F238E27FC236}">
                <a16:creationId xmlns:a16="http://schemas.microsoft.com/office/drawing/2014/main" id="{4FFCFBCD-1E12-4392-8D59-585389E296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0253360"/>
              </p:ext>
            </p:extLst>
          </p:nvPr>
        </p:nvGraphicFramePr>
        <p:xfrm>
          <a:off x="872668" y="885887"/>
          <a:ext cx="10002156" cy="5629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4052">
                  <a:extLst>
                    <a:ext uri="{9D8B030D-6E8A-4147-A177-3AD203B41FA5}">
                      <a16:colId xmlns:a16="http://schemas.microsoft.com/office/drawing/2014/main" val="3729362708"/>
                    </a:ext>
                  </a:extLst>
                </a:gridCol>
                <a:gridCol w="3334052">
                  <a:extLst>
                    <a:ext uri="{9D8B030D-6E8A-4147-A177-3AD203B41FA5}">
                      <a16:colId xmlns:a16="http://schemas.microsoft.com/office/drawing/2014/main" val="458053111"/>
                    </a:ext>
                  </a:extLst>
                </a:gridCol>
                <a:gridCol w="3334052">
                  <a:extLst>
                    <a:ext uri="{9D8B030D-6E8A-4147-A177-3AD203B41FA5}">
                      <a16:colId xmlns:a16="http://schemas.microsoft.com/office/drawing/2014/main" val="215338217"/>
                    </a:ext>
                  </a:extLst>
                </a:gridCol>
              </a:tblGrid>
              <a:tr h="2814604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6386527"/>
                  </a:ext>
                </a:extLst>
              </a:tr>
              <a:tr h="2814604">
                <a:tc>
                  <a:txBody>
                    <a:bodyPr/>
                    <a:lstStyle/>
                    <a:p>
                      <a:endParaRPr lang="en-VN"/>
                    </a:p>
                  </a:txBody>
                  <a:tcPr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3887053"/>
                  </a:ext>
                </a:extLst>
              </a:tr>
            </a:tbl>
          </a:graphicData>
        </a:graphic>
      </p:graphicFrame>
      <p:grpSp>
        <p:nvGrpSpPr>
          <p:cNvPr id="13" name="Group 12">
            <a:extLst>
              <a:ext uri="{FF2B5EF4-FFF2-40B4-BE49-F238E27FC236}">
                <a16:creationId xmlns:a16="http://schemas.microsoft.com/office/drawing/2014/main" id="{AF83DB25-7FB5-4C9A-8680-04D87DCB7658}"/>
              </a:ext>
            </a:extLst>
          </p:cNvPr>
          <p:cNvGrpSpPr/>
          <p:nvPr/>
        </p:nvGrpSpPr>
        <p:grpSpPr>
          <a:xfrm>
            <a:off x="1326438" y="1315896"/>
            <a:ext cx="1608045" cy="1333803"/>
            <a:chOff x="1340041" y="1265540"/>
            <a:chExt cx="1768849" cy="1467183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0578312-A42A-435F-9929-1C19DA6356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40041" y="1265540"/>
              <a:ext cx="1180825" cy="1189978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FF27DE7-A5B3-4768-A669-5DF81C21B0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49901" y="1390345"/>
              <a:ext cx="1180825" cy="1189978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9AFFDAF6-5CF2-4326-9663-6BB37C53CD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02301" y="1542745"/>
              <a:ext cx="1180825" cy="1189978"/>
            </a:xfrm>
            <a:prstGeom prst="rect">
              <a:avLst/>
            </a:prstGeom>
          </p:spPr>
        </p:pic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D82C3104-4288-412B-B6E4-064C04CC3D1D}"/>
                </a:ext>
              </a:extLst>
            </p:cNvPr>
            <p:cNvGrpSpPr/>
            <p:nvPr/>
          </p:nvGrpSpPr>
          <p:grpSpPr>
            <a:xfrm flipH="1">
              <a:off x="3035093" y="1444435"/>
              <a:ext cx="73797" cy="1081798"/>
              <a:chOff x="7152671" y="1595686"/>
              <a:chExt cx="90155" cy="901548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24CCBE01-0B74-4E2F-9E40-19F45F3966F0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EA831B76-AF9F-43C1-A9AD-F49DC211BEAC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F5D08FEC-EFDC-432F-9D6C-5CC655DC6647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A7E1F03F-0D2D-4A39-BD5A-73C302A7BCB0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6BA71C74-F3C6-4B1A-93B8-BC05A07968E2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3D8EB352-CACC-4AC2-B778-4F61B9D3A224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6F8C0BAD-5878-4934-9722-EB0AF21C6FF8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556137D0-ADD7-4D2E-8039-5C30F2E7F3F5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8966C409-D0A2-4D7A-B2DE-4BEF63105C6C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8A0D1BB-7878-48C6-B5A1-9AAE9A3D905E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B0B766F-6E61-4F2E-9AA4-44C28FDD0D54}"/>
              </a:ext>
            </a:extLst>
          </p:cNvPr>
          <p:cNvGrpSpPr/>
          <p:nvPr/>
        </p:nvGrpSpPr>
        <p:grpSpPr>
          <a:xfrm>
            <a:off x="4366950" y="1073099"/>
            <a:ext cx="1275277" cy="1212548"/>
            <a:chOff x="4466955" y="1528172"/>
            <a:chExt cx="1402805" cy="1333803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98BBB2AC-E480-40D1-8145-BF4158D6E4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66955" y="1528172"/>
              <a:ext cx="1073478" cy="1081798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EDE0FBD5-915D-49BF-B0AB-A8F9890170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7737" y="1641631"/>
              <a:ext cx="1073478" cy="1081798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CC6E79BE-BA7D-44D7-80AA-76EB63E445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6282" y="1780177"/>
              <a:ext cx="1073478" cy="1081798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4F4E00F-39A8-4843-AD54-78B1BAF5237A}"/>
              </a:ext>
            </a:extLst>
          </p:cNvPr>
          <p:cNvGrpSpPr/>
          <p:nvPr/>
        </p:nvGrpSpPr>
        <p:grpSpPr>
          <a:xfrm>
            <a:off x="6072487" y="1085643"/>
            <a:ext cx="1275277" cy="1212548"/>
            <a:chOff x="4466955" y="1528172"/>
            <a:chExt cx="1402805" cy="1333803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48F12963-70E1-45DE-8CC5-055B68FA61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66955" y="1528172"/>
              <a:ext cx="1073478" cy="1081798"/>
            </a:xfrm>
            <a:prstGeom prst="rect">
              <a:avLst/>
            </a:prstGeom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A3D51542-C95B-4BB2-9035-416EF3B646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7737" y="1641631"/>
              <a:ext cx="1073478" cy="1081798"/>
            </a:xfrm>
            <a:prstGeom prst="rect">
              <a:avLst/>
            </a:prstGeom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9A4B6E12-8FE0-46D6-A5A9-0F9C632AE5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6282" y="1780177"/>
              <a:ext cx="1073478" cy="1081798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91EF1BA-5AC1-45A5-B236-D3657965580C}"/>
              </a:ext>
            </a:extLst>
          </p:cNvPr>
          <p:cNvGrpSpPr/>
          <p:nvPr/>
        </p:nvGrpSpPr>
        <p:grpSpPr>
          <a:xfrm>
            <a:off x="4837866" y="2376124"/>
            <a:ext cx="1275277" cy="1212548"/>
            <a:chOff x="4466955" y="1528172"/>
            <a:chExt cx="1402805" cy="1333803"/>
          </a:xfrm>
        </p:grpSpPr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C87615B7-FB4E-4E10-BF63-8000D542B8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66955" y="1528172"/>
              <a:ext cx="1073478" cy="1081798"/>
            </a:xfrm>
            <a:prstGeom prst="rect">
              <a:avLst/>
            </a:prstGeom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8C3E4347-D8C8-428E-8EED-D9D525603E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7737" y="1641631"/>
              <a:ext cx="1073478" cy="1081798"/>
            </a:xfrm>
            <a:prstGeom prst="rect">
              <a:avLst/>
            </a:prstGeom>
          </p:spPr>
        </p:pic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A24E0BDA-0572-4C5E-9AA7-2FD961D86F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6282" y="1780177"/>
              <a:ext cx="1073478" cy="1081798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F02893E-2EF7-4C42-9155-6DB716DC94C3}"/>
              </a:ext>
            </a:extLst>
          </p:cNvPr>
          <p:cNvGrpSpPr/>
          <p:nvPr/>
        </p:nvGrpSpPr>
        <p:grpSpPr>
          <a:xfrm>
            <a:off x="7770579" y="1063817"/>
            <a:ext cx="2980814" cy="2430789"/>
            <a:chOff x="7950196" y="1276093"/>
            <a:chExt cx="2980814" cy="2430789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9E46094A-5891-4B6A-82A0-20F565666168}"/>
                </a:ext>
              </a:extLst>
            </p:cNvPr>
            <p:cNvGrpSpPr/>
            <p:nvPr/>
          </p:nvGrpSpPr>
          <p:grpSpPr>
            <a:xfrm>
              <a:off x="7950196" y="1276093"/>
              <a:ext cx="1275277" cy="1212548"/>
              <a:chOff x="4466955" y="1528172"/>
              <a:chExt cx="1402805" cy="1333803"/>
            </a:xfrm>
          </p:grpSpPr>
          <p:pic>
            <p:nvPicPr>
              <p:cNvPr id="98" name="Picture 97">
                <a:extLst>
                  <a:ext uri="{FF2B5EF4-FFF2-40B4-BE49-F238E27FC236}">
                    <a16:creationId xmlns:a16="http://schemas.microsoft.com/office/drawing/2014/main" id="{CFE5BC32-ED26-4470-ADD6-19223E1A81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66955" y="1528172"/>
                <a:ext cx="1073478" cy="1081798"/>
              </a:xfrm>
              <a:prstGeom prst="rect">
                <a:avLst/>
              </a:prstGeom>
            </p:spPr>
          </p:pic>
          <p:pic>
            <p:nvPicPr>
              <p:cNvPr id="99" name="Picture 98">
                <a:extLst>
                  <a:ext uri="{FF2B5EF4-FFF2-40B4-BE49-F238E27FC236}">
                    <a16:creationId xmlns:a16="http://schemas.microsoft.com/office/drawing/2014/main" id="{A87FD616-3A83-4A56-90F9-D573ED5E71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57737" y="1641631"/>
                <a:ext cx="1073478" cy="1081798"/>
              </a:xfrm>
              <a:prstGeom prst="rect">
                <a:avLst/>
              </a:prstGeom>
            </p:spPr>
          </p:pic>
          <p:pic>
            <p:nvPicPr>
              <p:cNvPr id="100" name="Picture 99">
                <a:extLst>
                  <a:ext uri="{FF2B5EF4-FFF2-40B4-BE49-F238E27FC236}">
                    <a16:creationId xmlns:a16="http://schemas.microsoft.com/office/drawing/2014/main" id="{668E3416-A314-4A6A-8482-74ACE188B2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96282" y="1780177"/>
                <a:ext cx="1073478" cy="1081798"/>
              </a:xfrm>
              <a:prstGeom prst="rect">
                <a:avLst/>
              </a:prstGeom>
            </p:spPr>
          </p:pic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F30CC47-1454-4616-B695-376A2249DBDA}"/>
                </a:ext>
              </a:extLst>
            </p:cNvPr>
            <p:cNvGrpSpPr/>
            <p:nvPr/>
          </p:nvGrpSpPr>
          <p:grpSpPr>
            <a:xfrm>
              <a:off x="9655733" y="1288637"/>
              <a:ext cx="1275277" cy="1212548"/>
              <a:chOff x="4466955" y="1528172"/>
              <a:chExt cx="1402805" cy="1333803"/>
            </a:xfrm>
          </p:grpSpPr>
          <p:pic>
            <p:nvPicPr>
              <p:cNvPr id="95" name="Picture 94">
                <a:extLst>
                  <a:ext uri="{FF2B5EF4-FFF2-40B4-BE49-F238E27FC236}">
                    <a16:creationId xmlns:a16="http://schemas.microsoft.com/office/drawing/2014/main" id="{844572C5-FAD6-4121-B2C5-99D0E15FCE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66955" y="1528172"/>
                <a:ext cx="1073478" cy="1081798"/>
              </a:xfrm>
              <a:prstGeom prst="rect">
                <a:avLst/>
              </a:prstGeom>
            </p:spPr>
          </p:pic>
          <p:pic>
            <p:nvPicPr>
              <p:cNvPr id="96" name="Picture 95">
                <a:extLst>
                  <a:ext uri="{FF2B5EF4-FFF2-40B4-BE49-F238E27FC236}">
                    <a16:creationId xmlns:a16="http://schemas.microsoft.com/office/drawing/2014/main" id="{3A5FEA44-50A7-468D-A4CB-ED1C582560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57737" y="1641631"/>
                <a:ext cx="1073478" cy="1081798"/>
              </a:xfrm>
              <a:prstGeom prst="rect">
                <a:avLst/>
              </a:prstGeom>
            </p:spPr>
          </p:pic>
          <p:pic>
            <p:nvPicPr>
              <p:cNvPr id="97" name="Picture 96">
                <a:extLst>
                  <a:ext uri="{FF2B5EF4-FFF2-40B4-BE49-F238E27FC236}">
                    <a16:creationId xmlns:a16="http://schemas.microsoft.com/office/drawing/2014/main" id="{EB4C7241-C1AD-4C01-A3E7-DB54AA2C11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96282" y="1780177"/>
                <a:ext cx="1073478" cy="1081798"/>
              </a:xfrm>
              <a:prstGeom prst="rect">
                <a:avLst/>
              </a:prstGeom>
            </p:spPr>
          </p:pic>
        </p:grpSp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5AE0D9D5-FB25-4B6E-8C57-7B9E06E0C5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50196" y="2723429"/>
              <a:ext cx="975889" cy="983452"/>
            </a:xfrm>
            <a:prstGeom prst="rect">
              <a:avLst/>
            </a:prstGeom>
          </p:spPr>
        </p:pic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273BF744-CCBF-4F39-8AA8-92A2DA31D266}"/>
                </a:ext>
              </a:extLst>
            </p:cNvPr>
            <p:cNvGrpSpPr/>
            <p:nvPr/>
          </p:nvGrpSpPr>
          <p:grpSpPr>
            <a:xfrm flipH="1">
              <a:off x="9368763" y="2723429"/>
              <a:ext cx="67088" cy="983453"/>
              <a:chOff x="7152671" y="1595686"/>
              <a:chExt cx="90155" cy="901548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6FB200DB-2B83-4CB2-8D7A-33379643EB90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8F263E43-5F79-40ED-AEF4-5463AC24508E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3EFE26D7-5536-4F14-B144-965B9C9B16AF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6A8D0F9D-F45C-4A1A-89B2-99F7CBAB910E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610BBC34-556F-42C0-B3DF-429E994F5EEB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4F2BE772-3DFC-452A-B0B5-C0716F7871CB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CC6EDB00-5039-4819-A053-7397DEB24375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903F74F0-C21B-4239-B02D-8C4E5359C9CA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3419854D-7369-4207-9624-025083A33841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C549CCE4-9E77-4555-BA0C-D613CF47CAD2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E47A2F8D-39BD-4961-9338-6805F2CECDC2}"/>
                </a:ext>
              </a:extLst>
            </p:cNvPr>
            <p:cNvGrpSpPr/>
            <p:nvPr/>
          </p:nvGrpSpPr>
          <p:grpSpPr>
            <a:xfrm flipH="1">
              <a:off x="9588645" y="2723192"/>
              <a:ext cx="67088" cy="983453"/>
              <a:chOff x="7152671" y="1595686"/>
              <a:chExt cx="90155" cy="901548"/>
            </a:xfrm>
          </p:grpSpPr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CE0F1039-914E-466D-BE7A-A2568D4EA66A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0C0D9A9F-56AD-48BA-9403-A09116B83621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3B96D9D3-A51F-4AFD-A479-3B21E5A34001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814CFC12-A659-4BDC-86B5-34F072816F7E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82A98BAB-A4CE-47BB-A26A-DB650209F4CB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E1AFEFE5-0AA2-4A68-B8DD-2DEB91694E12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11C957BF-ACA8-49D2-AB8D-3CF9D86C3E12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5EE6E6F8-B41C-490D-9ADF-52A06373CB68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11F54E3D-4B8D-4CE6-81A6-33EDC65BFBB7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3179A090-2173-47A5-98C4-C0C84B5B076D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6C11F1A8-B215-4605-9CBE-2A731563F1AD}"/>
                </a:ext>
              </a:extLst>
            </p:cNvPr>
            <p:cNvGrpSpPr/>
            <p:nvPr/>
          </p:nvGrpSpPr>
          <p:grpSpPr>
            <a:xfrm flipH="1">
              <a:off x="9773467" y="2707874"/>
              <a:ext cx="67088" cy="983453"/>
              <a:chOff x="7152671" y="1595686"/>
              <a:chExt cx="90155" cy="901548"/>
            </a:xfrm>
          </p:grpSpPr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526FD488-9CFF-4E59-9C8B-8415BFAFB962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FD9BB363-81E3-4858-8853-41D627C05816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5A20D4EE-8A6C-42AF-9ADD-83F67A007F70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56FDCE29-D627-4E22-BCC1-0F562A9B2EA6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3CE84179-F035-4A33-9BC8-883164679827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22A1E3DC-50C9-4EA7-87AF-6E33CB5ED078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2CE5E459-0DE4-4FB8-9063-F8939CC95862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D6F368EC-8B35-45BD-8D53-FF3FD6FB825D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3AF72A33-9340-4739-B894-CFEEB16CC8D7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919B0CEB-ACF1-4F04-BEE8-88CEF830922A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5F44EEF6-A920-4081-BEA9-3B9C5CC6DF6D}"/>
                </a:ext>
              </a:extLst>
            </p:cNvPr>
            <p:cNvGrpSpPr/>
            <p:nvPr/>
          </p:nvGrpSpPr>
          <p:grpSpPr>
            <a:xfrm flipH="1">
              <a:off x="9993349" y="2717218"/>
              <a:ext cx="67088" cy="983453"/>
              <a:chOff x="7152671" y="1595686"/>
              <a:chExt cx="90155" cy="901548"/>
            </a:xfrm>
          </p:grpSpPr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B2F29772-3772-4577-86E2-8735C36F7EFB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3B4F1A29-14E4-47A3-AB89-9A20EDA21318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58C089FF-80B5-400D-AF39-8B659D5AAAE0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FE90C74B-F4F7-4955-BE53-01D58A901861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7638A974-63D1-401D-8981-90F1189B7BA1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A55910EB-347C-49B9-96EA-ED42B79B6FEF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A4ABFAC9-E6D9-465D-AD3F-96094624A7B2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B126ABEB-64E8-469B-848A-71DFD1AE9FEB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CA019480-9AA3-41B9-A443-7E53A95AAA15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B5FC04D7-DB86-4525-8B6D-4107C1BB008E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392F97D5-7109-4081-9A61-0B70C2F14594}"/>
              </a:ext>
            </a:extLst>
          </p:cNvPr>
          <p:cNvGrpSpPr/>
          <p:nvPr/>
        </p:nvGrpSpPr>
        <p:grpSpPr>
          <a:xfrm>
            <a:off x="1082110" y="3990903"/>
            <a:ext cx="2675966" cy="2399393"/>
            <a:chOff x="1261727" y="4203179"/>
            <a:chExt cx="2675966" cy="2399393"/>
          </a:xfrm>
        </p:grpSpPr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418033FE-AE53-4B42-B130-62529724ACBA}"/>
                </a:ext>
              </a:extLst>
            </p:cNvPr>
            <p:cNvGrpSpPr/>
            <p:nvPr/>
          </p:nvGrpSpPr>
          <p:grpSpPr>
            <a:xfrm>
              <a:off x="1261727" y="4203179"/>
              <a:ext cx="1275277" cy="1212548"/>
              <a:chOff x="4466955" y="1528172"/>
              <a:chExt cx="1402805" cy="1333803"/>
            </a:xfrm>
          </p:grpSpPr>
          <p:pic>
            <p:nvPicPr>
              <p:cNvPr id="194" name="Picture 193">
                <a:extLst>
                  <a:ext uri="{FF2B5EF4-FFF2-40B4-BE49-F238E27FC236}">
                    <a16:creationId xmlns:a16="http://schemas.microsoft.com/office/drawing/2014/main" id="{1EB05B00-5944-4D7E-9E40-9CB86F7219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66955" y="1528172"/>
                <a:ext cx="1073478" cy="1081798"/>
              </a:xfrm>
              <a:prstGeom prst="rect">
                <a:avLst/>
              </a:prstGeom>
            </p:spPr>
          </p:pic>
          <p:pic>
            <p:nvPicPr>
              <p:cNvPr id="195" name="Picture 194">
                <a:extLst>
                  <a:ext uri="{FF2B5EF4-FFF2-40B4-BE49-F238E27FC236}">
                    <a16:creationId xmlns:a16="http://schemas.microsoft.com/office/drawing/2014/main" id="{83B7B2B6-2D95-40FF-AB11-386F25CF01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57737" y="1641631"/>
                <a:ext cx="1073478" cy="1081798"/>
              </a:xfrm>
              <a:prstGeom prst="rect">
                <a:avLst/>
              </a:prstGeom>
            </p:spPr>
          </p:pic>
          <p:pic>
            <p:nvPicPr>
              <p:cNvPr id="196" name="Picture 195">
                <a:extLst>
                  <a:ext uri="{FF2B5EF4-FFF2-40B4-BE49-F238E27FC236}">
                    <a16:creationId xmlns:a16="http://schemas.microsoft.com/office/drawing/2014/main" id="{6AF3EF51-0BE1-467B-AFA6-CA0AD63F6D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96282" y="1780177"/>
                <a:ext cx="1073478" cy="1081798"/>
              </a:xfrm>
              <a:prstGeom prst="rect">
                <a:avLst/>
              </a:prstGeom>
            </p:spPr>
          </p:pic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F0B27DEC-1413-450D-BFC9-9C97F0BAFB8D}"/>
                </a:ext>
              </a:extLst>
            </p:cNvPr>
            <p:cNvGrpSpPr/>
            <p:nvPr/>
          </p:nvGrpSpPr>
          <p:grpSpPr>
            <a:xfrm>
              <a:off x="2788366" y="4263244"/>
              <a:ext cx="1149327" cy="1086597"/>
              <a:chOff x="4466955" y="1528172"/>
              <a:chExt cx="1264260" cy="1195257"/>
            </a:xfrm>
          </p:grpSpPr>
          <p:pic>
            <p:nvPicPr>
              <p:cNvPr id="192" name="Picture 191">
                <a:extLst>
                  <a:ext uri="{FF2B5EF4-FFF2-40B4-BE49-F238E27FC236}">
                    <a16:creationId xmlns:a16="http://schemas.microsoft.com/office/drawing/2014/main" id="{B5A747C0-E19E-4BAE-9FB2-5502D6BE46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66955" y="1528172"/>
                <a:ext cx="1073478" cy="1081798"/>
              </a:xfrm>
              <a:prstGeom prst="rect">
                <a:avLst/>
              </a:prstGeom>
            </p:spPr>
          </p:pic>
          <p:pic>
            <p:nvPicPr>
              <p:cNvPr id="193" name="Picture 192">
                <a:extLst>
                  <a:ext uri="{FF2B5EF4-FFF2-40B4-BE49-F238E27FC236}">
                    <a16:creationId xmlns:a16="http://schemas.microsoft.com/office/drawing/2014/main" id="{2A7A6F6D-E423-4C05-A8C7-C5C8A68A30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57737" y="1641631"/>
                <a:ext cx="1073478" cy="1081798"/>
              </a:xfrm>
              <a:prstGeom prst="rect">
                <a:avLst/>
              </a:prstGeom>
            </p:spPr>
          </p:pic>
        </p:grp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1964CDEA-6D7F-43F0-A929-03C7C7047104}"/>
                </a:ext>
              </a:extLst>
            </p:cNvPr>
            <p:cNvGrpSpPr/>
            <p:nvPr/>
          </p:nvGrpSpPr>
          <p:grpSpPr>
            <a:xfrm flipH="1">
              <a:off x="1300904" y="5619119"/>
              <a:ext cx="67088" cy="983453"/>
              <a:chOff x="7152671" y="1595686"/>
              <a:chExt cx="90155" cy="901548"/>
            </a:xfrm>
          </p:grpSpPr>
          <p:sp>
            <p:nvSpPr>
              <p:cNvPr id="182" name="Rectangle 181">
                <a:extLst>
                  <a:ext uri="{FF2B5EF4-FFF2-40B4-BE49-F238E27FC236}">
                    <a16:creationId xmlns:a16="http://schemas.microsoft.com/office/drawing/2014/main" id="{A6FD068C-1FE0-4533-9479-4C06599F8605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C095086F-CDED-4593-B702-94EC61C1F6E1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4" name="Rectangle 183">
                <a:extLst>
                  <a:ext uri="{FF2B5EF4-FFF2-40B4-BE49-F238E27FC236}">
                    <a16:creationId xmlns:a16="http://schemas.microsoft.com/office/drawing/2014/main" id="{C2E5E9B1-E70D-48E6-89E9-7E28CB950DA0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0CDE6B9-4A47-48E6-A9FE-0753352E9FCC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6" name="Rectangle 185">
                <a:extLst>
                  <a:ext uri="{FF2B5EF4-FFF2-40B4-BE49-F238E27FC236}">
                    <a16:creationId xmlns:a16="http://schemas.microsoft.com/office/drawing/2014/main" id="{AD8DD100-BAFA-4DF8-BAF6-47D153B1555A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DEC40513-4B70-4EBA-A5EE-01CE66F0A8CC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Rectangle 187">
                <a:extLst>
                  <a:ext uri="{FF2B5EF4-FFF2-40B4-BE49-F238E27FC236}">
                    <a16:creationId xmlns:a16="http://schemas.microsoft.com/office/drawing/2014/main" id="{B6973277-5C12-454D-9512-66595773B18E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9" name="Rectangle 188">
                <a:extLst>
                  <a:ext uri="{FF2B5EF4-FFF2-40B4-BE49-F238E27FC236}">
                    <a16:creationId xmlns:a16="http://schemas.microsoft.com/office/drawing/2014/main" id="{4ECDBA8C-0CF8-4861-A169-3556C84313D3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0" name="Rectangle 189">
                <a:extLst>
                  <a:ext uri="{FF2B5EF4-FFF2-40B4-BE49-F238E27FC236}">
                    <a16:creationId xmlns:a16="http://schemas.microsoft.com/office/drawing/2014/main" id="{60E6249C-69A7-4B13-B5FA-73EDB3F1AFF3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1" name="Rectangle 190">
                <a:extLst>
                  <a:ext uri="{FF2B5EF4-FFF2-40B4-BE49-F238E27FC236}">
                    <a16:creationId xmlns:a16="http://schemas.microsoft.com/office/drawing/2014/main" id="{CABEB29D-B134-4A11-9DD8-B137BA0EF3FC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7B427F46-A1F3-4A58-BD43-8C25E905D309}"/>
                </a:ext>
              </a:extLst>
            </p:cNvPr>
            <p:cNvGrpSpPr/>
            <p:nvPr/>
          </p:nvGrpSpPr>
          <p:grpSpPr>
            <a:xfrm flipH="1">
              <a:off x="1520786" y="5618882"/>
              <a:ext cx="67088" cy="983453"/>
              <a:chOff x="7152671" y="1595686"/>
              <a:chExt cx="90155" cy="901548"/>
            </a:xfrm>
          </p:grpSpPr>
          <p:sp>
            <p:nvSpPr>
              <p:cNvPr id="172" name="Rectangle 171">
                <a:extLst>
                  <a:ext uri="{FF2B5EF4-FFF2-40B4-BE49-F238E27FC236}">
                    <a16:creationId xmlns:a16="http://schemas.microsoft.com/office/drawing/2014/main" id="{740CECC4-87E5-4B02-819C-F5BF78B9EACD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98F7E8A0-96C8-4592-9C95-7AEFA9FECC5F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4" name="Rectangle 173">
                <a:extLst>
                  <a:ext uri="{FF2B5EF4-FFF2-40B4-BE49-F238E27FC236}">
                    <a16:creationId xmlns:a16="http://schemas.microsoft.com/office/drawing/2014/main" id="{3636A0C7-2AC2-4525-BA36-DA0CD1D2CCA8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F0D69E59-74F2-4BAD-A466-7F8D104F058B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" name="Rectangle 175">
                <a:extLst>
                  <a:ext uri="{FF2B5EF4-FFF2-40B4-BE49-F238E27FC236}">
                    <a16:creationId xmlns:a16="http://schemas.microsoft.com/office/drawing/2014/main" id="{D57ABDD1-1549-47E7-B420-70DC5C77D5B8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918B1CE9-0F88-40F9-B0FA-CE9A080002B1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8" name="Rectangle 177">
                <a:extLst>
                  <a:ext uri="{FF2B5EF4-FFF2-40B4-BE49-F238E27FC236}">
                    <a16:creationId xmlns:a16="http://schemas.microsoft.com/office/drawing/2014/main" id="{0F0414FC-BAEB-479A-B104-EDCD4ABFEB1A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813D03F8-F3D4-4DED-9D80-A4D6B8EF025A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0" name="Rectangle 179">
                <a:extLst>
                  <a:ext uri="{FF2B5EF4-FFF2-40B4-BE49-F238E27FC236}">
                    <a16:creationId xmlns:a16="http://schemas.microsoft.com/office/drawing/2014/main" id="{D4284DC0-FF09-4300-90D0-4229C9FEBF60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FCC8B666-14CC-4950-A231-239F8252E181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6A2D3986-0A2B-4A15-81C6-EF012D4A2D40}"/>
                </a:ext>
              </a:extLst>
            </p:cNvPr>
            <p:cNvGrpSpPr/>
            <p:nvPr/>
          </p:nvGrpSpPr>
          <p:grpSpPr>
            <a:xfrm flipH="1">
              <a:off x="1705608" y="5603564"/>
              <a:ext cx="67088" cy="983453"/>
              <a:chOff x="7152671" y="1595686"/>
              <a:chExt cx="90155" cy="901548"/>
            </a:xfrm>
          </p:grpSpPr>
          <p:sp>
            <p:nvSpPr>
              <p:cNvPr id="162" name="Rectangle 161">
                <a:extLst>
                  <a:ext uri="{FF2B5EF4-FFF2-40B4-BE49-F238E27FC236}">
                    <a16:creationId xmlns:a16="http://schemas.microsoft.com/office/drawing/2014/main" id="{107B2BAE-AB73-4614-984C-D634F35AA5DA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Rectangle 162">
                <a:extLst>
                  <a:ext uri="{FF2B5EF4-FFF2-40B4-BE49-F238E27FC236}">
                    <a16:creationId xmlns:a16="http://schemas.microsoft.com/office/drawing/2014/main" id="{A1BB02F0-38F1-48C9-BEDF-E93256C9AED1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Rectangle 163">
                <a:extLst>
                  <a:ext uri="{FF2B5EF4-FFF2-40B4-BE49-F238E27FC236}">
                    <a16:creationId xmlns:a16="http://schemas.microsoft.com/office/drawing/2014/main" id="{9249DA65-4A3E-44A9-8CF7-183429DAA069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054FBE9B-105E-4AD5-9A7A-C547CEBC8E2E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5B01F42F-E19E-4790-B642-C7CE0A38CF18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7" name="Rectangle 166">
                <a:extLst>
                  <a:ext uri="{FF2B5EF4-FFF2-40B4-BE49-F238E27FC236}">
                    <a16:creationId xmlns:a16="http://schemas.microsoft.com/office/drawing/2014/main" id="{83659776-869E-434D-92ED-CDF89D08A2D7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8" name="Rectangle 167">
                <a:extLst>
                  <a:ext uri="{FF2B5EF4-FFF2-40B4-BE49-F238E27FC236}">
                    <a16:creationId xmlns:a16="http://schemas.microsoft.com/office/drawing/2014/main" id="{79DA39A1-5E02-49C3-8512-8AEB17193125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9" name="Rectangle 168">
                <a:extLst>
                  <a:ext uri="{FF2B5EF4-FFF2-40B4-BE49-F238E27FC236}">
                    <a16:creationId xmlns:a16="http://schemas.microsoft.com/office/drawing/2014/main" id="{DAA89AB4-DCE6-4726-A58C-B42CF5FF12E9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0" name="Rectangle 169">
                <a:extLst>
                  <a:ext uri="{FF2B5EF4-FFF2-40B4-BE49-F238E27FC236}">
                    <a16:creationId xmlns:a16="http://schemas.microsoft.com/office/drawing/2014/main" id="{81C90EF3-81DA-4656-8167-5B5009E46596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E076DB0D-EE52-43DA-8CAD-8B9B36592CEF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8325A9AF-1857-4CED-BC63-32B1E04CE7F2}"/>
                </a:ext>
              </a:extLst>
            </p:cNvPr>
            <p:cNvGrpSpPr/>
            <p:nvPr/>
          </p:nvGrpSpPr>
          <p:grpSpPr>
            <a:xfrm flipH="1">
              <a:off x="1925490" y="5612908"/>
              <a:ext cx="67088" cy="983453"/>
              <a:chOff x="7152671" y="1595686"/>
              <a:chExt cx="90155" cy="901548"/>
            </a:xfrm>
          </p:grpSpPr>
          <p:sp>
            <p:nvSpPr>
              <p:cNvPr id="152" name="Rectangle 151">
                <a:extLst>
                  <a:ext uri="{FF2B5EF4-FFF2-40B4-BE49-F238E27FC236}">
                    <a16:creationId xmlns:a16="http://schemas.microsoft.com/office/drawing/2014/main" id="{12C7FD0B-1934-41A4-912D-48837EA82B14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3" name="Rectangle 152">
                <a:extLst>
                  <a:ext uri="{FF2B5EF4-FFF2-40B4-BE49-F238E27FC236}">
                    <a16:creationId xmlns:a16="http://schemas.microsoft.com/office/drawing/2014/main" id="{CD3089AC-93AB-410E-870A-2AADF016966C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4" name="Rectangle 153">
                <a:extLst>
                  <a:ext uri="{FF2B5EF4-FFF2-40B4-BE49-F238E27FC236}">
                    <a16:creationId xmlns:a16="http://schemas.microsoft.com/office/drawing/2014/main" id="{E8B0E845-B777-4FB5-B367-5F2F37DD3DED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" name="Rectangle 154">
                <a:extLst>
                  <a:ext uri="{FF2B5EF4-FFF2-40B4-BE49-F238E27FC236}">
                    <a16:creationId xmlns:a16="http://schemas.microsoft.com/office/drawing/2014/main" id="{30227146-DFB1-4A03-9FDF-048F72F6671A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FC96A38E-9602-493D-928F-E9C6B55C9069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7" name="Rectangle 156">
                <a:extLst>
                  <a:ext uri="{FF2B5EF4-FFF2-40B4-BE49-F238E27FC236}">
                    <a16:creationId xmlns:a16="http://schemas.microsoft.com/office/drawing/2014/main" id="{146A8A68-3CC9-4EAC-88C4-B892EBF5C1B8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955D6988-1CC7-4FA4-B311-EBC93C1A069F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Rectangle 158">
                <a:extLst>
                  <a:ext uri="{FF2B5EF4-FFF2-40B4-BE49-F238E27FC236}">
                    <a16:creationId xmlns:a16="http://schemas.microsoft.com/office/drawing/2014/main" id="{DCA95036-4E81-4777-B1B2-0CAD5D76B347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4B50D821-5A44-4E97-834A-14A915BD43FA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1" name="Rectangle 160">
                <a:extLst>
                  <a:ext uri="{FF2B5EF4-FFF2-40B4-BE49-F238E27FC236}">
                    <a16:creationId xmlns:a16="http://schemas.microsoft.com/office/drawing/2014/main" id="{9AF60624-5535-4B7A-8E3E-BCE4091F9792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AF4C8FFB-DC17-445E-AC2C-E424A3E17A3F}"/>
                </a:ext>
              </a:extLst>
            </p:cNvPr>
            <p:cNvGrpSpPr/>
            <p:nvPr/>
          </p:nvGrpSpPr>
          <p:grpSpPr>
            <a:xfrm flipH="1">
              <a:off x="2161436" y="5609775"/>
              <a:ext cx="67088" cy="983453"/>
              <a:chOff x="7152671" y="1595686"/>
              <a:chExt cx="90155" cy="901548"/>
            </a:xfrm>
          </p:grpSpPr>
          <p:sp>
            <p:nvSpPr>
              <p:cNvPr id="142" name="Rectangle 141">
                <a:extLst>
                  <a:ext uri="{FF2B5EF4-FFF2-40B4-BE49-F238E27FC236}">
                    <a16:creationId xmlns:a16="http://schemas.microsoft.com/office/drawing/2014/main" id="{C1F1379C-5C4D-4436-88AB-C53E9E9856A9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3" name="Rectangle 142">
                <a:extLst>
                  <a:ext uri="{FF2B5EF4-FFF2-40B4-BE49-F238E27FC236}">
                    <a16:creationId xmlns:a16="http://schemas.microsoft.com/office/drawing/2014/main" id="{F015DC65-978F-484D-A8B5-B99BF01E63C3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Rectangle 143">
                <a:extLst>
                  <a:ext uri="{FF2B5EF4-FFF2-40B4-BE49-F238E27FC236}">
                    <a16:creationId xmlns:a16="http://schemas.microsoft.com/office/drawing/2014/main" id="{E1988D38-13CD-428E-B2C7-D0488B486460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1C91E0BC-51A8-46E2-B17E-6EDC570D920F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55F5FDA0-F905-4ECB-A527-5C6D88E13F30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" name="Rectangle 146">
                <a:extLst>
                  <a:ext uri="{FF2B5EF4-FFF2-40B4-BE49-F238E27FC236}">
                    <a16:creationId xmlns:a16="http://schemas.microsoft.com/office/drawing/2014/main" id="{E582F5A0-2016-463D-BAFD-D61E824C06B6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9C30F49D-BFE8-43B7-8AAB-ED51EBFB5A92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3C4C9E52-11D3-4C24-BD97-9BE1ED38A9BB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id="{F25E5ACD-313C-453E-BC41-1B0E6C01FC37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8CB44740-8322-4FD1-8F66-2F313BCA8885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CCECAEDE-AF37-4943-9BB4-0018FD0DF09F}"/>
                </a:ext>
              </a:extLst>
            </p:cNvPr>
            <p:cNvGrpSpPr/>
            <p:nvPr/>
          </p:nvGrpSpPr>
          <p:grpSpPr>
            <a:xfrm flipH="1">
              <a:off x="2381318" y="5609538"/>
              <a:ext cx="67088" cy="983453"/>
              <a:chOff x="7152671" y="1595686"/>
              <a:chExt cx="90155" cy="901548"/>
            </a:xfrm>
          </p:grpSpPr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id="{CFC11E68-C760-483C-86B8-D3EA0AF773C4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7E3B7378-DA32-48EE-8A9D-6E09FF502CA0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Rectangle 133">
                <a:extLst>
                  <a:ext uri="{FF2B5EF4-FFF2-40B4-BE49-F238E27FC236}">
                    <a16:creationId xmlns:a16="http://schemas.microsoft.com/office/drawing/2014/main" id="{C4D9C8D1-3CB9-4052-90EB-BB343EDCCEB7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84AE7A64-CED1-48FF-98FF-B20E622C4D62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3E2BA569-CF54-4E91-85B8-FF1B31FA377E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Rectangle 136">
                <a:extLst>
                  <a:ext uri="{FF2B5EF4-FFF2-40B4-BE49-F238E27FC236}">
                    <a16:creationId xmlns:a16="http://schemas.microsoft.com/office/drawing/2014/main" id="{26D15694-8BAF-4EA1-B1C9-D1833E3C273B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F4F4BF4A-4A61-4E6F-AFAD-094E7FBAC0E9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Rectangle 138">
                <a:extLst>
                  <a:ext uri="{FF2B5EF4-FFF2-40B4-BE49-F238E27FC236}">
                    <a16:creationId xmlns:a16="http://schemas.microsoft.com/office/drawing/2014/main" id="{F327DE7F-9474-4D08-81E6-3E5E6D8204E6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Rectangle 139">
                <a:extLst>
                  <a:ext uri="{FF2B5EF4-FFF2-40B4-BE49-F238E27FC236}">
                    <a16:creationId xmlns:a16="http://schemas.microsoft.com/office/drawing/2014/main" id="{1CC916CB-306B-4C8F-86BE-07699FB36CF7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4B20E90C-BA42-4547-B450-CFE1111DE567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E7405682-67C2-489A-AA3D-62F1C8EA39C6}"/>
                </a:ext>
              </a:extLst>
            </p:cNvPr>
            <p:cNvGrpSpPr/>
            <p:nvPr/>
          </p:nvGrpSpPr>
          <p:grpSpPr>
            <a:xfrm flipH="1">
              <a:off x="2566140" y="5594220"/>
              <a:ext cx="67088" cy="983453"/>
              <a:chOff x="7152671" y="1595686"/>
              <a:chExt cx="90155" cy="901548"/>
            </a:xfrm>
          </p:grpSpPr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0E8D608D-CBCA-4D41-AF8C-F3A9F2FB0565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728F6DAC-4E5A-4597-8361-9E28DEFB6513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C0702CFA-094E-49C0-87AA-07580F72DE87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BCF2EF41-3DC9-48D5-B775-6209B1F06EA1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80C6199A-F3A9-44E7-9B27-1597FF9A4FFC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3F53E8A5-877B-4953-B8C9-694E07F2BA39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id="{D4A08841-97F9-4331-9879-A5F76CC045DE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FCAF5B81-79EB-444F-AD35-BDB16F8C559C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423312F5-A28C-436C-A8EB-99750ACBA23B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7B80CBD7-88A2-498C-BF8C-AC2D8A1539E4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9F9BFD23-662E-4EFC-B2F3-02894173373D}"/>
                </a:ext>
              </a:extLst>
            </p:cNvPr>
            <p:cNvGrpSpPr/>
            <p:nvPr/>
          </p:nvGrpSpPr>
          <p:grpSpPr>
            <a:xfrm flipH="1">
              <a:off x="2786022" y="5603564"/>
              <a:ext cx="67088" cy="983453"/>
              <a:chOff x="7152671" y="1595686"/>
              <a:chExt cx="90155" cy="901548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DB4C90D6-2B5B-4F99-8572-C7C872A9FA69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A49D8A44-0BA5-479C-8C18-C1B346D850C6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ED1E4D34-9127-4A86-A653-F716F6B23857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57A778D7-696B-4AF7-9020-273D84FA0D72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CA95757A-6501-4989-83F7-D423D311808E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7A916922-D428-4B76-9DC8-B46CDACFDF98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63A9F2B1-4D6B-4480-B2C1-4B557E32622C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D2313ECA-B9C2-46FC-B1D5-87382BE4312C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C07BF98D-8C26-490C-A68A-E32D31506A34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AD4C8359-AD0D-4D3F-A47C-05705FF2F632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97" name="Group 196">
            <a:extLst>
              <a:ext uri="{FF2B5EF4-FFF2-40B4-BE49-F238E27FC236}">
                <a16:creationId xmlns:a16="http://schemas.microsoft.com/office/drawing/2014/main" id="{6539A859-B84C-44E2-BC85-94D117F86939}"/>
              </a:ext>
            </a:extLst>
          </p:cNvPr>
          <p:cNvGrpSpPr/>
          <p:nvPr/>
        </p:nvGrpSpPr>
        <p:grpSpPr>
          <a:xfrm>
            <a:off x="5460920" y="4754395"/>
            <a:ext cx="909388" cy="999008"/>
            <a:chOff x="5640537" y="4966671"/>
            <a:chExt cx="909388" cy="999008"/>
          </a:xfrm>
        </p:grpSpPr>
        <p:grpSp>
          <p:nvGrpSpPr>
            <p:cNvPr id="198" name="Group 197">
              <a:extLst>
                <a:ext uri="{FF2B5EF4-FFF2-40B4-BE49-F238E27FC236}">
                  <a16:creationId xmlns:a16="http://schemas.microsoft.com/office/drawing/2014/main" id="{3AB30A2B-7974-4C08-A612-86BED7CAE827}"/>
                </a:ext>
              </a:extLst>
            </p:cNvPr>
            <p:cNvGrpSpPr/>
            <p:nvPr/>
          </p:nvGrpSpPr>
          <p:grpSpPr>
            <a:xfrm flipH="1">
              <a:off x="5640537" y="4982226"/>
              <a:ext cx="67088" cy="983453"/>
              <a:chOff x="7152671" y="1595686"/>
              <a:chExt cx="90155" cy="901548"/>
            </a:xfrm>
          </p:grpSpPr>
          <p:sp>
            <p:nvSpPr>
              <p:cNvPr id="243" name="Rectangle 242">
                <a:extLst>
                  <a:ext uri="{FF2B5EF4-FFF2-40B4-BE49-F238E27FC236}">
                    <a16:creationId xmlns:a16="http://schemas.microsoft.com/office/drawing/2014/main" id="{95458F7A-3660-4CB7-B206-2FCC709FFF62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4" name="Rectangle 243">
                <a:extLst>
                  <a:ext uri="{FF2B5EF4-FFF2-40B4-BE49-F238E27FC236}">
                    <a16:creationId xmlns:a16="http://schemas.microsoft.com/office/drawing/2014/main" id="{7FB2F6C5-7152-4A9A-9D3B-B16D72235445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5" name="Rectangle 244">
                <a:extLst>
                  <a:ext uri="{FF2B5EF4-FFF2-40B4-BE49-F238E27FC236}">
                    <a16:creationId xmlns:a16="http://schemas.microsoft.com/office/drawing/2014/main" id="{9F5F3021-133C-42B8-82B0-AE6C677C7376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6" name="Rectangle 245">
                <a:extLst>
                  <a:ext uri="{FF2B5EF4-FFF2-40B4-BE49-F238E27FC236}">
                    <a16:creationId xmlns:a16="http://schemas.microsoft.com/office/drawing/2014/main" id="{B9FC8970-8F9F-4C19-92D4-DB14CAE87F4C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7" name="Rectangle 246">
                <a:extLst>
                  <a:ext uri="{FF2B5EF4-FFF2-40B4-BE49-F238E27FC236}">
                    <a16:creationId xmlns:a16="http://schemas.microsoft.com/office/drawing/2014/main" id="{D44869B6-DFD1-4DB4-A0DF-703F447DD03C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8" name="Rectangle 247">
                <a:extLst>
                  <a:ext uri="{FF2B5EF4-FFF2-40B4-BE49-F238E27FC236}">
                    <a16:creationId xmlns:a16="http://schemas.microsoft.com/office/drawing/2014/main" id="{829C8E04-5107-4BE8-A4F6-574FBE050E1F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9" name="Rectangle 248">
                <a:extLst>
                  <a:ext uri="{FF2B5EF4-FFF2-40B4-BE49-F238E27FC236}">
                    <a16:creationId xmlns:a16="http://schemas.microsoft.com/office/drawing/2014/main" id="{27AD17EA-93BA-4F72-8F37-82BA511FA82D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0" name="Rectangle 249">
                <a:extLst>
                  <a:ext uri="{FF2B5EF4-FFF2-40B4-BE49-F238E27FC236}">
                    <a16:creationId xmlns:a16="http://schemas.microsoft.com/office/drawing/2014/main" id="{E6898C2A-AC1B-4647-B4D5-A413F863CA0D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1" name="Rectangle 250">
                <a:extLst>
                  <a:ext uri="{FF2B5EF4-FFF2-40B4-BE49-F238E27FC236}">
                    <a16:creationId xmlns:a16="http://schemas.microsoft.com/office/drawing/2014/main" id="{1C262626-B34D-4723-A0DC-0ADFC14F5E21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2" name="Rectangle 251">
                <a:extLst>
                  <a:ext uri="{FF2B5EF4-FFF2-40B4-BE49-F238E27FC236}">
                    <a16:creationId xmlns:a16="http://schemas.microsoft.com/office/drawing/2014/main" id="{3281BDAF-A6F7-4E0B-A19C-0FD5A9F01AE5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99" name="Group 198">
              <a:extLst>
                <a:ext uri="{FF2B5EF4-FFF2-40B4-BE49-F238E27FC236}">
                  <a16:creationId xmlns:a16="http://schemas.microsoft.com/office/drawing/2014/main" id="{51CD1F08-F366-4BA5-AEF9-40BBB02D4840}"/>
                </a:ext>
              </a:extLst>
            </p:cNvPr>
            <p:cNvGrpSpPr/>
            <p:nvPr/>
          </p:nvGrpSpPr>
          <p:grpSpPr>
            <a:xfrm flipH="1">
              <a:off x="5860419" y="4981989"/>
              <a:ext cx="67088" cy="983453"/>
              <a:chOff x="7152671" y="1595686"/>
              <a:chExt cx="90155" cy="901548"/>
            </a:xfrm>
          </p:grpSpPr>
          <p:sp>
            <p:nvSpPr>
              <p:cNvPr id="233" name="Rectangle 232">
                <a:extLst>
                  <a:ext uri="{FF2B5EF4-FFF2-40B4-BE49-F238E27FC236}">
                    <a16:creationId xmlns:a16="http://schemas.microsoft.com/office/drawing/2014/main" id="{B829A3E6-0E0C-4270-A9E4-DA5AEB0EA672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4" name="Rectangle 233">
                <a:extLst>
                  <a:ext uri="{FF2B5EF4-FFF2-40B4-BE49-F238E27FC236}">
                    <a16:creationId xmlns:a16="http://schemas.microsoft.com/office/drawing/2014/main" id="{1D5015BE-019B-4A83-84EE-F6C7387E46D3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5" name="Rectangle 234">
                <a:extLst>
                  <a:ext uri="{FF2B5EF4-FFF2-40B4-BE49-F238E27FC236}">
                    <a16:creationId xmlns:a16="http://schemas.microsoft.com/office/drawing/2014/main" id="{FA99B2CD-9557-40C9-9EBB-62B2EED1DC69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6" name="Rectangle 235">
                <a:extLst>
                  <a:ext uri="{FF2B5EF4-FFF2-40B4-BE49-F238E27FC236}">
                    <a16:creationId xmlns:a16="http://schemas.microsoft.com/office/drawing/2014/main" id="{38989E69-3FB6-4E30-840E-43EE45346F5D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7" name="Rectangle 236">
                <a:extLst>
                  <a:ext uri="{FF2B5EF4-FFF2-40B4-BE49-F238E27FC236}">
                    <a16:creationId xmlns:a16="http://schemas.microsoft.com/office/drawing/2014/main" id="{6912A702-3145-4F98-A74B-C5A0A594748F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8" name="Rectangle 237">
                <a:extLst>
                  <a:ext uri="{FF2B5EF4-FFF2-40B4-BE49-F238E27FC236}">
                    <a16:creationId xmlns:a16="http://schemas.microsoft.com/office/drawing/2014/main" id="{93C97F78-CBAB-4C82-BFE4-C917A69B2C34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9" name="Rectangle 238">
                <a:extLst>
                  <a:ext uri="{FF2B5EF4-FFF2-40B4-BE49-F238E27FC236}">
                    <a16:creationId xmlns:a16="http://schemas.microsoft.com/office/drawing/2014/main" id="{51C09845-3BF4-42D2-973E-B177B76987F4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0" name="Rectangle 239">
                <a:extLst>
                  <a:ext uri="{FF2B5EF4-FFF2-40B4-BE49-F238E27FC236}">
                    <a16:creationId xmlns:a16="http://schemas.microsoft.com/office/drawing/2014/main" id="{FF43D3F5-7BFC-479D-A41E-51D05EEDB24B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1" name="Rectangle 240">
                <a:extLst>
                  <a:ext uri="{FF2B5EF4-FFF2-40B4-BE49-F238E27FC236}">
                    <a16:creationId xmlns:a16="http://schemas.microsoft.com/office/drawing/2014/main" id="{E54FD4DF-AA2F-4970-B6AD-F061497C6408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2" name="Rectangle 241">
                <a:extLst>
                  <a:ext uri="{FF2B5EF4-FFF2-40B4-BE49-F238E27FC236}">
                    <a16:creationId xmlns:a16="http://schemas.microsoft.com/office/drawing/2014/main" id="{B4198C93-AAA0-4E37-A568-10A7E42CC976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0" name="Group 199">
              <a:extLst>
                <a:ext uri="{FF2B5EF4-FFF2-40B4-BE49-F238E27FC236}">
                  <a16:creationId xmlns:a16="http://schemas.microsoft.com/office/drawing/2014/main" id="{A0ACF60E-70B3-4D86-AEF6-032460C576FC}"/>
                </a:ext>
              </a:extLst>
            </p:cNvPr>
            <p:cNvGrpSpPr/>
            <p:nvPr/>
          </p:nvGrpSpPr>
          <p:grpSpPr>
            <a:xfrm flipH="1">
              <a:off x="6045241" y="4966671"/>
              <a:ext cx="67088" cy="983453"/>
              <a:chOff x="7152671" y="1595686"/>
              <a:chExt cx="90155" cy="901548"/>
            </a:xfrm>
          </p:grpSpPr>
          <p:sp>
            <p:nvSpPr>
              <p:cNvPr id="223" name="Rectangle 222">
                <a:extLst>
                  <a:ext uri="{FF2B5EF4-FFF2-40B4-BE49-F238E27FC236}">
                    <a16:creationId xmlns:a16="http://schemas.microsoft.com/office/drawing/2014/main" id="{BF9BFC42-A515-4DDB-A354-90D2135E36FE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" name="Rectangle 223">
                <a:extLst>
                  <a:ext uri="{FF2B5EF4-FFF2-40B4-BE49-F238E27FC236}">
                    <a16:creationId xmlns:a16="http://schemas.microsoft.com/office/drawing/2014/main" id="{FF330679-BCFE-4524-9EC0-39B4818E7B97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A160778B-2A66-47FB-A25E-0C313BC1DDF4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E5E59A16-D5AE-4785-BB76-27388D44034C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7" name="Rectangle 226">
                <a:extLst>
                  <a:ext uri="{FF2B5EF4-FFF2-40B4-BE49-F238E27FC236}">
                    <a16:creationId xmlns:a16="http://schemas.microsoft.com/office/drawing/2014/main" id="{40A75AF4-AF3E-49A9-BC8F-F949A7E6A688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8" name="Rectangle 227">
                <a:extLst>
                  <a:ext uri="{FF2B5EF4-FFF2-40B4-BE49-F238E27FC236}">
                    <a16:creationId xmlns:a16="http://schemas.microsoft.com/office/drawing/2014/main" id="{0F2BFB2D-0B7D-44C9-ADAC-302A5C0C540A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88A4881E-CAA2-4FBA-BE57-26CF01C9AE5C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0" name="Rectangle 229">
                <a:extLst>
                  <a:ext uri="{FF2B5EF4-FFF2-40B4-BE49-F238E27FC236}">
                    <a16:creationId xmlns:a16="http://schemas.microsoft.com/office/drawing/2014/main" id="{60656A98-0F0B-44A8-A1A3-DCEFDF877DA9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1" name="Rectangle 230">
                <a:extLst>
                  <a:ext uri="{FF2B5EF4-FFF2-40B4-BE49-F238E27FC236}">
                    <a16:creationId xmlns:a16="http://schemas.microsoft.com/office/drawing/2014/main" id="{D8BAB10C-22F2-44B5-B1AA-1CA2A0E7CA4D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2" name="Rectangle 231">
                <a:extLst>
                  <a:ext uri="{FF2B5EF4-FFF2-40B4-BE49-F238E27FC236}">
                    <a16:creationId xmlns:a16="http://schemas.microsoft.com/office/drawing/2014/main" id="{F00256FD-11B7-4BBE-8D15-03D61DB4563D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1" name="Group 200">
              <a:extLst>
                <a:ext uri="{FF2B5EF4-FFF2-40B4-BE49-F238E27FC236}">
                  <a16:creationId xmlns:a16="http://schemas.microsoft.com/office/drawing/2014/main" id="{3207B1D6-B6CB-4416-A7AF-A0B95828A248}"/>
                </a:ext>
              </a:extLst>
            </p:cNvPr>
            <p:cNvGrpSpPr/>
            <p:nvPr/>
          </p:nvGrpSpPr>
          <p:grpSpPr>
            <a:xfrm flipH="1">
              <a:off x="6265123" y="4976015"/>
              <a:ext cx="67088" cy="983453"/>
              <a:chOff x="7152671" y="1595686"/>
              <a:chExt cx="90155" cy="901548"/>
            </a:xfrm>
          </p:grpSpPr>
          <p:sp>
            <p:nvSpPr>
              <p:cNvPr id="213" name="Rectangle 212">
                <a:extLst>
                  <a:ext uri="{FF2B5EF4-FFF2-40B4-BE49-F238E27FC236}">
                    <a16:creationId xmlns:a16="http://schemas.microsoft.com/office/drawing/2014/main" id="{EF7FB4F0-50A2-4D99-8781-82F563C242EA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4" name="Rectangle 213">
                <a:extLst>
                  <a:ext uri="{FF2B5EF4-FFF2-40B4-BE49-F238E27FC236}">
                    <a16:creationId xmlns:a16="http://schemas.microsoft.com/office/drawing/2014/main" id="{25ABEDC1-0EF7-4559-9387-F6DA961F76E5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5" name="Rectangle 214">
                <a:extLst>
                  <a:ext uri="{FF2B5EF4-FFF2-40B4-BE49-F238E27FC236}">
                    <a16:creationId xmlns:a16="http://schemas.microsoft.com/office/drawing/2014/main" id="{F2254A1E-FAD8-4D80-99F8-75FDA7371ADB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6" name="Rectangle 215">
                <a:extLst>
                  <a:ext uri="{FF2B5EF4-FFF2-40B4-BE49-F238E27FC236}">
                    <a16:creationId xmlns:a16="http://schemas.microsoft.com/office/drawing/2014/main" id="{F6FF3B4B-E04A-4440-89A0-C47308F57F1A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7" name="Rectangle 216">
                <a:extLst>
                  <a:ext uri="{FF2B5EF4-FFF2-40B4-BE49-F238E27FC236}">
                    <a16:creationId xmlns:a16="http://schemas.microsoft.com/office/drawing/2014/main" id="{A9959102-2382-48D9-9DA2-DB56363A898D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8" name="Rectangle 217">
                <a:extLst>
                  <a:ext uri="{FF2B5EF4-FFF2-40B4-BE49-F238E27FC236}">
                    <a16:creationId xmlns:a16="http://schemas.microsoft.com/office/drawing/2014/main" id="{DA3B564D-0DE2-47CB-974E-207AC03F882F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9" name="Rectangle 218">
                <a:extLst>
                  <a:ext uri="{FF2B5EF4-FFF2-40B4-BE49-F238E27FC236}">
                    <a16:creationId xmlns:a16="http://schemas.microsoft.com/office/drawing/2014/main" id="{7D8403E8-4ABA-49D6-804C-6D354E2F08DB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0" name="Rectangle 219">
                <a:extLst>
                  <a:ext uri="{FF2B5EF4-FFF2-40B4-BE49-F238E27FC236}">
                    <a16:creationId xmlns:a16="http://schemas.microsoft.com/office/drawing/2014/main" id="{53322B78-7335-4A18-98A1-5B6484E73EF9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1" name="Rectangle 220">
                <a:extLst>
                  <a:ext uri="{FF2B5EF4-FFF2-40B4-BE49-F238E27FC236}">
                    <a16:creationId xmlns:a16="http://schemas.microsoft.com/office/drawing/2014/main" id="{61371F12-4C4F-4016-8C94-D1F5A36EEFFD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2" name="Rectangle 221">
                <a:extLst>
                  <a:ext uri="{FF2B5EF4-FFF2-40B4-BE49-F238E27FC236}">
                    <a16:creationId xmlns:a16="http://schemas.microsoft.com/office/drawing/2014/main" id="{6DA96137-A455-4D3B-ADFB-59A5A1653020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2" name="Group 201">
              <a:extLst>
                <a:ext uri="{FF2B5EF4-FFF2-40B4-BE49-F238E27FC236}">
                  <a16:creationId xmlns:a16="http://schemas.microsoft.com/office/drawing/2014/main" id="{01AB92CE-F5D1-4B48-8EEF-337B65C1BAC8}"/>
                </a:ext>
              </a:extLst>
            </p:cNvPr>
            <p:cNvGrpSpPr/>
            <p:nvPr/>
          </p:nvGrpSpPr>
          <p:grpSpPr>
            <a:xfrm flipH="1">
              <a:off x="6482837" y="4981458"/>
              <a:ext cx="67088" cy="983453"/>
              <a:chOff x="7152671" y="1595686"/>
              <a:chExt cx="90155" cy="901548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41C20B65-634A-48D4-9A47-161AB0FD6C2F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4" name="Rectangle 203">
                <a:extLst>
                  <a:ext uri="{FF2B5EF4-FFF2-40B4-BE49-F238E27FC236}">
                    <a16:creationId xmlns:a16="http://schemas.microsoft.com/office/drawing/2014/main" id="{9C3B09C8-B5CE-4189-A28E-9F509EE2EDE2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5" name="Rectangle 204">
                <a:extLst>
                  <a:ext uri="{FF2B5EF4-FFF2-40B4-BE49-F238E27FC236}">
                    <a16:creationId xmlns:a16="http://schemas.microsoft.com/office/drawing/2014/main" id="{F8E56D35-851F-4FE4-B363-6324819AC23B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6" name="Rectangle 205">
                <a:extLst>
                  <a:ext uri="{FF2B5EF4-FFF2-40B4-BE49-F238E27FC236}">
                    <a16:creationId xmlns:a16="http://schemas.microsoft.com/office/drawing/2014/main" id="{0E75A990-A81B-4A3C-A2BE-F2B8996A2216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7" name="Rectangle 206">
                <a:extLst>
                  <a:ext uri="{FF2B5EF4-FFF2-40B4-BE49-F238E27FC236}">
                    <a16:creationId xmlns:a16="http://schemas.microsoft.com/office/drawing/2014/main" id="{7E37685C-E763-4356-9973-6BC651002535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8" name="Rectangle 207">
                <a:extLst>
                  <a:ext uri="{FF2B5EF4-FFF2-40B4-BE49-F238E27FC236}">
                    <a16:creationId xmlns:a16="http://schemas.microsoft.com/office/drawing/2014/main" id="{D82F14CA-9BCB-4F8A-8AA8-EBE4053E96B5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7BE98881-9B25-4FA7-9957-371FEF70CD91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0" name="Rectangle 209">
                <a:extLst>
                  <a:ext uri="{FF2B5EF4-FFF2-40B4-BE49-F238E27FC236}">
                    <a16:creationId xmlns:a16="http://schemas.microsoft.com/office/drawing/2014/main" id="{E0930CB4-AC96-40D8-9E63-8F0ABF91622A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2EF804F0-E16F-4E45-B433-10AEA6AEBBBC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2" name="Rectangle 211">
                <a:extLst>
                  <a:ext uri="{FF2B5EF4-FFF2-40B4-BE49-F238E27FC236}">
                    <a16:creationId xmlns:a16="http://schemas.microsoft.com/office/drawing/2014/main" id="{58BFDE97-0053-4263-8A4D-7AAAFD9992AF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53" name="Group 252">
            <a:extLst>
              <a:ext uri="{FF2B5EF4-FFF2-40B4-BE49-F238E27FC236}">
                <a16:creationId xmlns:a16="http://schemas.microsoft.com/office/drawing/2014/main" id="{6AADF2F2-F27A-4C43-9041-4E782AD4E912}"/>
              </a:ext>
            </a:extLst>
          </p:cNvPr>
          <p:cNvGrpSpPr/>
          <p:nvPr/>
        </p:nvGrpSpPr>
        <p:grpSpPr>
          <a:xfrm>
            <a:off x="7758839" y="3894779"/>
            <a:ext cx="1275277" cy="1212548"/>
            <a:chOff x="4466955" y="1528172"/>
            <a:chExt cx="1402805" cy="1333803"/>
          </a:xfrm>
        </p:grpSpPr>
        <p:pic>
          <p:nvPicPr>
            <p:cNvPr id="254" name="Picture 253">
              <a:extLst>
                <a:ext uri="{FF2B5EF4-FFF2-40B4-BE49-F238E27FC236}">
                  <a16:creationId xmlns:a16="http://schemas.microsoft.com/office/drawing/2014/main" id="{598C2F5F-EAAE-48A3-9E59-67ECE63C0F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66955" y="1528172"/>
              <a:ext cx="1073478" cy="1081798"/>
            </a:xfrm>
            <a:prstGeom prst="rect">
              <a:avLst/>
            </a:prstGeom>
          </p:spPr>
        </p:pic>
        <p:pic>
          <p:nvPicPr>
            <p:cNvPr id="255" name="Picture 254">
              <a:extLst>
                <a:ext uri="{FF2B5EF4-FFF2-40B4-BE49-F238E27FC236}">
                  <a16:creationId xmlns:a16="http://schemas.microsoft.com/office/drawing/2014/main" id="{95FEB083-3D3E-4D71-BFF1-73B1D251EB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7737" y="1641631"/>
              <a:ext cx="1073478" cy="1081798"/>
            </a:xfrm>
            <a:prstGeom prst="rect">
              <a:avLst/>
            </a:prstGeom>
          </p:spPr>
        </p:pic>
        <p:pic>
          <p:nvPicPr>
            <p:cNvPr id="256" name="Picture 255">
              <a:extLst>
                <a:ext uri="{FF2B5EF4-FFF2-40B4-BE49-F238E27FC236}">
                  <a16:creationId xmlns:a16="http://schemas.microsoft.com/office/drawing/2014/main" id="{CAA17907-861A-42AA-88F5-D0E30C1D6E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6282" y="1780177"/>
              <a:ext cx="1073478" cy="1081798"/>
            </a:xfrm>
            <a:prstGeom prst="rect">
              <a:avLst/>
            </a:prstGeom>
          </p:spPr>
        </p:pic>
      </p:grpSp>
      <p:grpSp>
        <p:nvGrpSpPr>
          <p:cNvPr id="257" name="Group 256">
            <a:extLst>
              <a:ext uri="{FF2B5EF4-FFF2-40B4-BE49-F238E27FC236}">
                <a16:creationId xmlns:a16="http://schemas.microsoft.com/office/drawing/2014/main" id="{F4C550AB-24BE-42FC-AA46-FD4D358C7EBA}"/>
              </a:ext>
            </a:extLst>
          </p:cNvPr>
          <p:cNvGrpSpPr/>
          <p:nvPr/>
        </p:nvGrpSpPr>
        <p:grpSpPr>
          <a:xfrm>
            <a:off x="9464376" y="3907323"/>
            <a:ext cx="1275277" cy="1212548"/>
            <a:chOff x="4466955" y="1528172"/>
            <a:chExt cx="1402805" cy="1333803"/>
          </a:xfrm>
        </p:grpSpPr>
        <p:pic>
          <p:nvPicPr>
            <p:cNvPr id="258" name="Picture 257">
              <a:extLst>
                <a:ext uri="{FF2B5EF4-FFF2-40B4-BE49-F238E27FC236}">
                  <a16:creationId xmlns:a16="http://schemas.microsoft.com/office/drawing/2014/main" id="{8EE04BD4-5633-4A44-A28B-BB63246B0A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66955" y="1528172"/>
              <a:ext cx="1073478" cy="1081798"/>
            </a:xfrm>
            <a:prstGeom prst="rect">
              <a:avLst/>
            </a:prstGeom>
          </p:spPr>
        </p:pic>
        <p:pic>
          <p:nvPicPr>
            <p:cNvPr id="259" name="Picture 258">
              <a:extLst>
                <a:ext uri="{FF2B5EF4-FFF2-40B4-BE49-F238E27FC236}">
                  <a16:creationId xmlns:a16="http://schemas.microsoft.com/office/drawing/2014/main" id="{C390CC4C-2F32-43B4-AE32-63F9E2947A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7737" y="1641631"/>
              <a:ext cx="1073478" cy="1081798"/>
            </a:xfrm>
            <a:prstGeom prst="rect">
              <a:avLst/>
            </a:prstGeom>
          </p:spPr>
        </p:pic>
        <p:pic>
          <p:nvPicPr>
            <p:cNvPr id="260" name="Picture 259">
              <a:extLst>
                <a:ext uri="{FF2B5EF4-FFF2-40B4-BE49-F238E27FC236}">
                  <a16:creationId xmlns:a16="http://schemas.microsoft.com/office/drawing/2014/main" id="{F052541B-F119-4C5A-9E9A-81081416F6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6282" y="1780177"/>
              <a:ext cx="1073478" cy="1081798"/>
            </a:xfrm>
            <a:prstGeom prst="rect">
              <a:avLst/>
            </a:prstGeom>
          </p:spPr>
        </p:pic>
      </p:grpSp>
      <p:grpSp>
        <p:nvGrpSpPr>
          <p:cNvPr id="261" name="Group 260">
            <a:extLst>
              <a:ext uri="{FF2B5EF4-FFF2-40B4-BE49-F238E27FC236}">
                <a16:creationId xmlns:a16="http://schemas.microsoft.com/office/drawing/2014/main" id="{F08BB926-BD1E-4193-BC16-7BF341830E48}"/>
              </a:ext>
            </a:extLst>
          </p:cNvPr>
          <p:cNvGrpSpPr/>
          <p:nvPr/>
        </p:nvGrpSpPr>
        <p:grpSpPr>
          <a:xfrm>
            <a:off x="8572656" y="5246791"/>
            <a:ext cx="1149327" cy="1086597"/>
            <a:chOff x="4466955" y="1528172"/>
            <a:chExt cx="1264260" cy="1195257"/>
          </a:xfrm>
        </p:grpSpPr>
        <p:pic>
          <p:nvPicPr>
            <p:cNvPr id="262" name="Picture 261">
              <a:extLst>
                <a:ext uri="{FF2B5EF4-FFF2-40B4-BE49-F238E27FC236}">
                  <a16:creationId xmlns:a16="http://schemas.microsoft.com/office/drawing/2014/main" id="{3760E92F-17C3-4ADC-B24C-A9FA4A7084F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66955" y="1528172"/>
              <a:ext cx="1073478" cy="1081798"/>
            </a:xfrm>
            <a:prstGeom prst="rect">
              <a:avLst/>
            </a:prstGeom>
          </p:spPr>
        </p:pic>
        <p:pic>
          <p:nvPicPr>
            <p:cNvPr id="263" name="Picture 262">
              <a:extLst>
                <a:ext uri="{FF2B5EF4-FFF2-40B4-BE49-F238E27FC236}">
                  <a16:creationId xmlns:a16="http://schemas.microsoft.com/office/drawing/2014/main" id="{BCCA1778-C347-4FD1-9B41-C1ED25A400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7737" y="1641631"/>
              <a:ext cx="1073478" cy="1081798"/>
            </a:xfrm>
            <a:prstGeom prst="rect">
              <a:avLst/>
            </a:prstGeom>
          </p:spPr>
        </p:pic>
      </p:grpSp>
      <p:sp>
        <p:nvSpPr>
          <p:cNvPr id="264" name="Rectangle 263">
            <a:extLst>
              <a:ext uri="{FF2B5EF4-FFF2-40B4-BE49-F238E27FC236}">
                <a16:creationId xmlns:a16="http://schemas.microsoft.com/office/drawing/2014/main" id="{723A85E8-89D0-45E8-A323-400E7D71D472}"/>
              </a:ext>
            </a:extLst>
          </p:cNvPr>
          <p:cNvSpPr/>
          <p:nvPr/>
        </p:nvSpPr>
        <p:spPr>
          <a:xfrm>
            <a:off x="2922812" y="3020782"/>
            <a:ext cx="1224642" cy="616877"/>
          </a:xfrm>
          <a:prstGeom prst="rect">
            <a:avLst/>
          </a:prstGeom>
          <a:solidFill>
            <a:srgbClr val="FFFFFF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65" name="Rectangle 264">
            <a:extLst>
              <a:ext uri="{FF2B5EF4-FFF2-40B4-BE49-F238E27FC236}">
                <a16:creationId xmlns:a16="http://schemas.microsoft.com/office/drawing/2014/main" id="{70138454-7EBF-4704-8D83-4974928055D1}"/>
              </a:ext>
            </a:extLst>
          </p:cNvPr>
          <p:cNvSpPr/>
          <p:nvPr/>
        </p:nvSpPr>
        <p:spPr>
          <a:xfrm>
            <a:off x="6264579" y="3020782"/>
            <a:ext cx="1224642" cy="616877"/>
          </a:xfrm>
          <a:prstGeom prst="rect">
            <a:avLst/>
          </a:prstGeom>
          <a:solidFill>
            <a:srgbClr val="FFFFFF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66" name="Rectangle 265">
            <a:extLst>
              <a:ext uri="{FF2B5EF4-FFF2-40B4-BE49-F238E27FC236}">
                <a16:creationId xmlns:a16="http://schemas.microsoft.com/office/drawing/2014/main" id="{52FBAA4B-8ABF-4379-B859-1A1C32DF993F}"/>
              </a:ext>
            </a:extLst>
          </p:cNvPr>
          <p:cNvSpPr/>
          <p:nvPr/>
        </p:nvSpPr>
        <p:spPr>
          <a:xfrm>
            <a:off x="9995388" y="3020782"/>
            <a:ext cx="1224642" cy="616877"/>
          </a:xfrm>
          <a:prstGeom prst="rect">
            <a:avLst/>
          </a:prstGeom>
          <a:solidFill>
            <a:srgbClr val="FFFFFF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67" name="Rectangle 266">
            <a:extLst>
              <a:ext uri="{FF2B5EF4-FFF2-40B4-BE49-F238E27FC236}">
                <a16:creationId xmlns:a16="http://schemas.microsoft.com/office/drawing/2014/main" id="{832DADCF-96CF-4954-B8D8-BED67C4FC348}"/>
              </a:ext>
            </a:extLst>
          </p:cNvPr>
          <p:cNvSpPr/>
          <p:nvPr/>
        </p:nvSpPr>
        <p:spPr>
          <a:xfrm>
            <a:off x="2928806" y="5867281"/>
            <a:ext cx="1224642" cy="616877"/>
          </a:xfrm>
          <a:prstGeom prst="rect">
            <a:avLst/>
          </a:prstGeom>
          <a:solidFill>
            <a:srgbClr val="FFFFFF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68" name="Rectangle 267">
            <a:extLst>
              <a:ext uri="{FF2B5EF4-FFF2-40B4-BE49-F238E27FC236}">
                <a16:creationId xmlns:a16="http://schemas.microsoft.com/office/drawing/2014/main" id="{C4935E9F-EC81-42DA-A962-9A917F90A690}"/>
              </a:ext>
            </a:extLst>
          </p:cNvPr>
          <p:cNvSpPr/>
          <p:nvPr/>
        </p:nvSpPr>
        <p:spPr>
          <a:xfrm>
            <a:off x="6270573" y="5867281"/>
            <a:ext cx="1224642" cy="616877"/>
          </a:xfrm>
          <a:prstGeom prst="rect">
            <a:avLst/>
          </a:prstGeom>
          <a:solidFill>
            <a:srgbClr val="FFFFFF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69" name="Rectangle 268">
            <a:extLst>
              <a:ext uri="{FF2B5EF4-FFF2-40B4-BE49-F238E27FC236}">
                <a16:creationId xmlns:a16="http://schemas.microsoft.com/office/drawing/2014/main" id="{7160DB6F-4C5A-4196-97AD-9F22E3E7223B}"/>
              </a:ext>
            </a:extLst>
          </p:cNvPr>
          <p:cNvSpPr/>
          <p:nvPr/>
        </p:nvSpPr>
        <p:spPr>
          <a:xfrm>
            <a:off x="10001382" y="5867281"/>
            <a:ext cx="1224642" cy="616877"/>
          </a:xfrm>
          <a:prstGeom prst="rect">
            <a:avLst/>
          </a:prstGeom>
          <a:solidFill>
            <a:srgbClr val="FFFFFF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681D3E5D-3182-441C-9911-A35505D96241}"/>
              </a:ext>
            </a:extLst>
          </p:cNvPr>
          <p:cNvSpPr txBox="1"/>
          <p:nvPr/>
        </p:nvSpPr>
        <p:spPr>
          <a:xfrm>
            <a:off x="2991174" y="3047099"/>
            <a:ext cx="9751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310</a:t>
            </a:r>
          </a:p>
        </p:txBody>
      </p:sp>
      <p:sp>
        <p:nvSpPr>
          <p:cNvPr id="271" name="TextBox 270">
            <a:extLst>
              <a:ext uri="{FF2B5EF4-FFF2-40B4-BE49-F238E27FC236}">
                <a16:creationId xmlns:a16="http://schemas.microsoft.com/office/drawing/2014/main" id="{A7412325-6900-4A0B-A575-D8548CBC941E}"/>
              </a:ext>
            </a:extLst>
          </p:cNvPr>
          <p:cNvSpPr txBox="1"/>
          <p:nvPr/>
        </p:nvSpPr>
        <p:spPr>
          <a:xfrm>
            <a:off x="6480304" y="3047099"/>
            <a:ext cx="867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900</a:t>
            </a:r>
          </a:p>
        </p:txBody>
      </p:sp>
      <p:sp>
        <p:nvSpPr>
          <p:cNvPr id="272" name="TextBox 271">
            <a:extLst>
              <a:ext uri="{FF2B5EF4-FFF2-40B4-BE49-F238E27FC236}">
                <a16:creationId xmlns:a16="http://schemas.microsoft.com/office/drawing/2014/main" id="{C648238E-F3FC-4E9E-8BE7-42835BEC0956}"/>
              </a:ext>
            </a:extLst>
          </p:cNvPr>
          <p:cNvSpPr txBox="1"/>
          <p:nvPr/>
        </p:nvSpPr>
        <p:spPr>
          <a:xfrm>
            <a:off x="10196952" y="3036832"/>
            <a:ext cx="867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740</a:t>
            </a:r>
          </a:p>
        </p:txBody>
      </p:sp>
      <p:sp>
        <p:nvSpPr>
          <p:cNvPr id="273" name="TextBox 272">
            <a:extLst>
              <a:ext uri="{FF2B5EF4-FFF2-40B4-BE49-F238E27FC236}">
                <a16:creationId xmlns:a16="http://schemas.microsoft.com/office/drawing/2014/main" id="{BBD3C78E-3A49-4817-9CB5-FD6F69A763A5}"/>
              </a:ext>
            </a:extLst>
          </p:cNvPr>
          <p:cNvSpPr txBox="1"/>
          <p:nvPr/>
        </p:nvSpPr>
        <p:spPr>
          <a:xfrm>
            <a:off x="3081720" y="5909650"/>
            <a:ext cx="867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580</a:t>
            </a:r>
          </a:p>
        </p:txBody>
      </p:sp>
      <p:sp>
        <p:nvSpPr>
          <p:cNvPr id="274" name="TextBox 273">
            <a:extLst>
              <a:ext uri="{FF2B5EF4-FFF2-40B4-BE49-F238E27FC236}">
                <a16:creationId xmlns:a16="http://schemas.microsoft.com/office/drawing/2014/main" id="{A7261976-68D5-466F-BE7D-4A6CD138C8EB}"/>
              </a:ext>
            </a:extLst>
          </p:cNvPr>
          <p:cNvSpPr txBox="1"/>
          <p:nvPr/>
        </p:nvSpPr>
        <p:spPr>
          <a:xfrm>
            <a:off x="6577585" y="5909650"/>
            <a:ext cx="639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50</a:t>
            </a:r>
          </a:p>
        </p:txBody>
      </p:sp>
      <p:sp>
        <p:nvSpPr>
          <p:cNvPr id="275" name="TextBox 274">
            <a:extLst>
              <a:ext uri="{FF2B5EF4-FFF2-40B4-BE49-F238E27FC236}">
                <a16:creationId xmlns:a16="http://schemas.microsoft.com/office/drawing/2014/main" id="{E3516F34-A1DA-4BDB-8748-A6E2E8723FE2}"/>
              </a:ext>
            </a:extLst>
          </p:cNvPr>
          <p:cNvSpPr txBox="1"/>
          <p:nvPr/>
        </p:nvSpPr>
        <p:spPr>
          <a:xfrm>
            <a:off x="10179930" y="5899383"/>
            <a:ext cx="867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800</a:t>
            </a:r>
          </a:p>
        </p:txBody>
      </p:sp>
    </p:spTree>
    <p:extLst>
      <p:ext uri="{BB962C8B-B14F-4D97-AF65-F5344CB8AC3E}">
        <p14:creationId xmlns:p14="http://schemas.microsoft.com/office/powerpoint/2010/main" val="1917768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0" grpId="0"/>
      <p:bldP spid="271" grpId="0"/>
      <p:bldP spid="272" grpId="0"/>
      <p:bldP spid="273" grpId="0"/>
      <p:bldP spid="274" grpId="0"/>
      <p:bldP spid="27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069F1-79FD-4BF4-8CE5-4EDB405F6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036" y="2209800"/>
            <a:ext cx="10255765" cy="710800"/>
          </a:xfrm>
        </p:spPr>
        <p:txBody>
          <a:bodyPr/>
          <a:lstStyle/>
          <a:p>
            <a:pPr algn="ctr"/>
            <a:r>
              <a:rPr lang="en-US" sz="7200" b="1">
                <a:latin typeface="+mj-lt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60624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DE8BF3E-6506-4487-83D4-4A3A0DBBA2D2}"/>
              </a:ext>
            </a:extLst>
          </p:cNvPr>
          <p:cNvGrpSpPr/>
          <p:nvPr/>
        </p:nvGrpSpPr>
        <p:grpSpPr>
          <a:xfrm>
            <a:off x="442119" y="381000"/>
            <a:ext cx="10922469" cy="1968282"/>
            <a:chOff x="970111" y="734289"/>
            <a:chExt cx="10922469" cy="196828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933EC12-4400-4861-9582-0D9C8F665F57}"/>
                </a:ext>
              </a:extLst>
            </p:cNvPr>
            <p:cNvSpPr txBox="1"/>
            <p:nvPr/>
          </p:nvSpPr>
          <p:spPr>
            <a:xfrm>
              <a:off x="1673635" y="886689"/>
              <a:ext cx="10218945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800"/>
                <a:t>Số?</a:t>
              </a:r>
            </a:p>
            <a:p>
              <a:pPr algn="just"/>
              <a:endParaRPr lang="en-US" sz="2800"/>
            </a:p>
            <a:p>
              <a:pPr algn="just"/>
              <a:r>
                <a:rPr lang="en-US" sz="2800"/>
                <a:t>Em hãy ước lượng số viên kẹo trong mỗi lọ theo số tròn chục.</a:t>
              </a:r>
            </a:p>
            <a:p>
              <a:pPr algn="just"/>
              <a:endParaRPr lang="en-US" sz="2800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7EE0D64-E695-4A95-91FE-09FEB773D1E1}"/>
                </a:ext>
              </a:extLst>
            </p:cNvPr>
            <p:cNvSpPr/>
            <p:nvPr/>
          </p:nvSpPr>
          <p:spPr>
            <a:xfrm>
              <a:off x="970111" y="734289"/>
              <a:ext cx="731520" cy="731520"/>
            </a:xfrm>
            <a:prstGeom prst="ellipse">
              <a:avLst/>
            </a:prstGeom>
            <a:solidFill>
              <a:srgbClr val="D600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712CC1A-C598-430B-B1A8-9B05BF1F1F1D}"/>
              </a:ext>
            </a:extLst>
          </p:cNvPr>
          <p:cNvGrpSpPr/>
          <p:nvPr/>
        </p:nvGrpSpPr>
        <p:grpSpPr>
          <a:xfrm>
            <a:off x="835819" y="2145393"/>
            <a:ext cx="10731500" cy="2991201"/>
            <a:chOff x="599622" y="2145393"/>
            <a:chExt cx="10731500" cy="2991201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ED8EC6B4-19F7-4207-8195-31CF26D2AD0D}"/>
                </a:ext>
              </a:extLst>
            </p:cNvPr>
            <p:cNvGrpSpPr/>
            <p:nvPr/>
          </p:nvGrpSpPr>
          <p:grpSpPr>
            <a:xfrm>
              <a:off x="599622" y="2145393"/>
              <a:ext cx="10731500" cy="2959100"/>
              <a:chOff x="599622" y="2145393"/>
              <a:chExt cx="10731500" cy="2959100"/>
            </a:xfrm>
          </p:grpSpPr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69D37E85-28C9-4613-BBCD-2071AE7A4B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harpenSoften amount="35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9622" y="2145393"/>
                <a:ext cx="10731500" cy="2959100"/>
              </a:xfrm>
              <a:prstGeom prst="rect">
                <a:avLst/>
              </a:prstGeom>
            </p:spPr>
          </p:pic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662AE79-6CEE-4C7F-9A2C-11136AA0673D}"/>
                  </a:ext>
                </a:extLst>
              </p:cNvPr>
              <p:cNvSpPr txBox="1"/>
              <p:nvPr/>
            </p:nvSpPr>
            <p:spPr>
              <a:xfrm>
                <a:off x="935467" y="4519718"/>
                <a:ext cx="639919" cy="584775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VN" sz="3200" dirty="0"/>
                  <a:t>10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857D5B2-5F85-4484-8B8D-F57702373F92}"/>
                  </a:ext>
                </a:extLst>
              </p:cNvPr>
              <p:cNvSpPr txBox="1"/>
              <p:nvPr/>
            </p:nvSpPr>
            <p:spPr>
              <a:xfrm>
                <a:off x="2492126" y="4519717"/>
                <a:ext cx="639919" cy="584775"/>
              </a:xfrm>
              <a:prstGeom prst="rect">
                <a:avLst/>
              </a:prstGeom>
              <a:solidFill>
                <a:srgbClr val="FFFFFF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VN" sz="3200" dirty="0"/>
                  <a:t>20</a:t>
                </a:r>
              </a:p>
            </p:txBody>
          </p:sp>
        </p:grp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6E5CDB4-EC2E-497D-B863-16057F71A9DF}"/>
                </a:ext>
              </a:extLst>
            </p:cNvPr>
            <p:cNvSpPr/>
            <p:nvPr/>
          </p:nvSpPr>
          <p:spPr>
            <a:xfrm>
              <a:off x="4048785" y="4519717"/>
              <a:ext cx="836447" cy="616877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5AC2999-FD91-4D1E-96DE-47245293E2B7}"/>
                </a:ext>
              </a:extLst>
            </p:cNvPr>
            <p:cNvSpPr/>
            <p:nvPr/>
          </p:nvSpPr>
          <p:spPr>
            <a:xfrm>
              <a:off x="5575776" y="4519717"/>
              <a:ext cx="836447" cy="616877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7B8EEE9E-0C66-4507-9B5F-3D1625CB5386}"/>
                </a:ext>
              </a:extLst>
            </p:cNvPr>
            <p:cNvSpPr/>
            <p:nvPr/>
          </p:nvSpPr>
          <p:spPr>
            <a:xfrm>
              <a:off x="7146847" y="4487615"/>
              <a:ext cx="975764" cy="616877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A5A0D94F-DC44-4969-A658-10CDC31EE9FD}"/>
              </a:ext>
            </a:extLst>
          </p:cNvPr>
          <p:cNvSpPr txBox="1"/>
          <p:nvPr/>
        </p:nvSpPr>
        <p:spPr>
          <a:xfrm>
            <a:off x="4383396" y="4585356"/>
            <a:ext cx="639919" cy="483285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2A52442-CB91-43A7-81FA-42C0E6516178}"/>
              </a:ext>
            </a:extLst>
          </p:cNvPr>
          <p:cNvSpPr txBox="1"/>
          <p:nvPr/>
        </p:nvSpPr>
        <p:spPr>
          <a:xfrm>
            <a:off x="5906922" y="4587066"/>
            <a:ext cx="639919" cy="483285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50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1EACFBE-74C3-4C60-B97E-EC188A1F9976}"/>
              </a:ext>
            </a:extLst>
          </p:cNvPr>
          <p:cNvSpPr txBox="1"/>
          <p:nvPr/>
        </p:nvSpPr>
        <p:spPr>
          <a:xfrm>
            <a:off x="7433532" y="4550109"/>
            <a:ext cx="874788" cy="48328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93154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5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FE6E6-C0A4-424A-BD3D-55775C51B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6652" y="587086"/>
            <a:ext cx="8948531" cy="710800"/>
          </a:xfrm>
        </p:spPr>
        <p:txBody>
          <a:bodyPr/>
          <a:lstStyle/>
          <a:p>
            <a:pPr algn="ctr"/>
            <a:r>
              <a:rPr lang="en-US" sz="4800">
                <a:latin typeface="+mj-lt"/>
              </a:rPr>
              <a:t>CỦNG CỐ </a:t>
            </a:r>
            <a:br>
              <a:rPr lang="en-US" sz="4800">
                <a:latin typeface="+mj-lt"/>
              </a:rPr>
            </a:br>
            <a:r>
              <a:rPr lang="en-US" sz="4800" i="1">
                <a:solidFill>
                  <a:srgbClr val="FF0000"/>
                </a:solidFill>
                <a:latin typeface="+mj-lt"/>
              </a:rPr>
              <a:t>Đâu là các số tròn trăm?</a:t>
            </a:r>
            <a:endParaRPr lang="en-US" sz="4800" b="1" i="1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1C4F29-0562-43A1-93F1-A4AD15C8BE03}"/>
              </a:ext>
            </a:extLst>
          </p:cNvPr>
          <p:cNvSpPr txBox="1"/>
          <p:nvPr/>
        </p:nvSpPr>
        <p:spPr>
          <a:xfrm>
            <a:off x="2499519" y="2971800"/>
            <a:ext cx="2651760" cy="70788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/>
              <a:t>100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58D949-D714-4AE8-A20C-88B8136C787D}"/>
              </a:ext>
            </a:extLst>
          </p:cNvPr>
          <p:cNvSpPr txBox="1"/>
          <p:nvPr/>
        </p:nvSpPr>
        <p:spPr>
          <a:xfrm>
            <a:off x="2499520" y="4264714"/>
            <a:ext cx="2651760" cy="70788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/>
              <a:t>690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324305-EFA3-41A3-B336-D6B0926A30AB}"/>
              </a:ext>
            </a:extLst>
          </p:cNvPr>
          <p:cNvSpPr txBox="1"/>
          <p:nvPr/>
        </p:nvSpPr>
        <p:spPr>
          <a:xfrm>
            <a:off x="2499520" y="5540514"/>
            <a:ext cx="2651760" cy="70788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/>
              <a:t>900</a:t>
            </a:r>
            <a:endParaRPr lang="en-VN" sz="40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5B6F2F-ADA0-42C4-BE69-682A0B5F9DA0}"/>
              </a:ext>
            </a:extLst>
          </p:cNvPr>
          <p:cNvSpPr txBox="1"/>
          <p:nvPr/>
        </p:nvSpPr>
        <p:spPr>
          <a:xfrm>
            <a:off x="7010558" y="2971800"/>
            <a:ext cx="2651760" cy="70788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/>
              <a:t>500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2F80F7-1DC2-42E1-8CE9-5B756967D181}"/>
              </a:ext>
            </a:extLst>
          </p:cNvPr>
          <p:cNvSpPr txBox="1"/>
          <p:nvPr/>
        </p:nvSpPr>
        <p:spPr>
          <a:xfrm>
            <a:off x="7010559" y="4264714"/>
            <a:ext cx="2651760" cy="70788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/>
              <a:t>1 000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EFE8AD-1D2C-4256-B7E2-94A32C3E9C2A}"/>
              </a:ext>
            </a:extLst>
          </p:cNvPr>
          <p:cNvSpPr txBox="1"/>
          <p:nvPr/>
        </p:nvSpPr>
        <p:spPr>
          <a:xfrm>
            <a:off x="7010559" y="5540514"/>
            <a:ext cx="2651760" cy="70788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/>
              <a:t>710</a:t>
            </a:r>
            <a:endParaRPr lang="en-VN" sz="4000" b="1" dirty="0"/>
          </a:p>
        </p:txBody>
      </p:sp>
    </p:spTree>
    <p:extLst>
      <p:ext uri="{BB962C8B-B14F-4D97-AF65-F5344CB8AC3E}">
        <p14:creationId xmlns:p14="http://schemas.microsoft.com/office/powerpoint/2010/main" val="3898798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9" grpId="0" animBg="1"/>
      <p:bldP spid="10" grpId="0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36"/>
          <p:cNvSpPr txBox="1">
            <a:spLocks noGrp="1"/>
          </p:cNvSpPr>
          <p:nvPr>
            <p:ph type="ctrTitle" idx="4294967295"/>
          </p:nvPr>
        </p:nvSpPr>
        <p:spPr>
          <a:xfrm>
            <a:off x="1585119" y="381000"/>
            <a:ext cx="9002713" cy="1260475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/>
          <a:p>
            <a:pPr algn="ctr"/>
            <a:r>
              <a:rPr lang="en" sz="4400" b="1">
                <a:latin typeface="+mj-lt"/>
              </a:rPr>
              <a:t>DẶN DÒ</a:t>
            </a:r>
            <a:endParaRPr sz="4400" b="1">
              <a:latin typeface="+mj-lt"/>
            </a:endParaRPr>
          </a:p>
        </p:txBody>
      </p:sp>
      <p:sp>
        <p:nvSpPr>
          <p:cNvPr id="416" name="Google Shape;416;p36"/>
          <p:cNvSpPr/>
          <p:nvPr/>
        </p:nvSpPr>
        <p:spPr>
          <a:xfrm>
            <a:off x="7452519" y="2057400"/>
            <a:ext cx="3200400" cy="3200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sp>
        <p:nvSpPr>
          <p:cNvPr id="418" name="Google Shape;418;p36"/>
          <p:cNvSpPr/>
          <p:nvPr/>
        </p:nvSpPr>
        <p:spPr>
          <a:xfrm>
            <a:off x="1661319" y="2057400"/>
            <a:ext cx="3200400" cy="3200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sp>
        <p:nvSpPr>
          <p:cNvPr id="419" name="Google Shape;419;p36"/>
          <p:cNvSpPr/>
          <p:nvPr/>
        </p:nvSpPr>
        <p:spPr>
          <a:xfrm>
            <a:off x="4538397" y="1721833"/>
            <a:ext cx="3200400" cy="3200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sp>
        <p:nvSpPr>
          <p:cNvPr id="426" name="Google Shape;426;p36"/>
          <p:cNvSpPr txBox="1">
            <a:spLocks noGrp="1"/>
          </p:cNvSpPr>
          <p:nvPr>
            <p:ph type="title" idx="4294967295"/>
          </p:nvPr>
        </p:nvSpPr>
        <p:spPr>
          <a:xfrm>
            <a:off x="4743184" y="2887662"/>
            <a:ext cx="2995613" cy="769938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algn="ctr"/>
            <a:r>
              <a:rPr lang="en-US" sz="4400">
                <a:solidFill>
                  <a:srgbClr val="FFFFFF"/>
                </a:solidFill>
                <a:latin typeface="+mj-lt"/>
              </a:rPr>
              <a:t>H</a:t>
            </a:r>
            <a:r>
              <a:rPr lang="en" sz="4400">
                <a:solidFill>
                  <a:srgbClr val="FFFFFF"/>
                </a:solidFill>
                <a:latin typeface="+mj-lt"/>
              </a:rPr>
              <a:t>oàn thành bài</a:t>
            </a:r>
            <a:endParaRPr sz="440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423" name="Google Shape;423;p36"/>
          <p:cNvSpPr txBox="1">
            <a:spLocks noGrp="1"/>
          </p:cNvSpPr>
          <p:nvPr>
            <p:ph type="title"/>
          </p:nvPr>
        </p:nvSpPr>
        <p:spPr>
          <a:xfrm>
            <a:off x="1737519" y="3289376"/>
            <a:ext cx="2933700" cy="7108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algn="ctr"/>
            <a:r>
              <a:rPr lang="en-US" sz="4400">
                <a:solidFill>
                  <a:srgbClr val="FFFFFF"/>
                </a:solidFill>
                <a:latin typeface="+mj-lt"/>
              </a:rPr>
              <a:t>Xe</a:t>
            </a:r>
            <a:r>
              <a:rPr lang="en" sz="4400">
                <a:solidFill>
                  <a:srgbClr val="FFFFFF"/>
                </a:solidFill>
                <a:latin typeface="+mj-lt"/>
              </a:rPr>
              <a:t>m lại bài đã học </a:t>
            </a:r>
            <a:endParaRPr sz="440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417" name="Google Shape;417;p36"/>
          <p:cNvSpPr txBox="1">
            <a:spLocks noGrp="1"/>
          </p:cNvSpPr>
          <p:nvPr>
            <p:ph type="title" idx="4294967295"/>
          </p:nvPr>
        </p:nvSpPr>
        <p:spPr>
          <a:xfrm>
            <a:off x="7886700" y="3271837"/>
            <a:ext cx="2332038" cy="771525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algn="ctr"/>
            <a:r>
              <a:rPr lang="en" sz="4000">
                <a:solidFill>
                  <a:srgbClr val="FFFFFF"/>
                </a:solidFill>
                <a:latin typeface="+mj-lt"/>
              </a:rPr>
              <a:t>C</a:t>
            </a:r>
            <a:r>
              <a:rPr lang="en-US" sz="4000">
                <a:solidFill>
                  <a:srgbClr val="FFFFFF"/>
                </a:solidFill>
                <a:latin typeface="+mj-lt"/>
              </a:rPr>
              <a:t>h</a:t>
            </a:r>
            <a:r>
              <a:rPr lang="en" sz="4000">
                <a:solidFill>
                  <a:srgbClr val="FFFFFF"/>
                </a:solidFill>
                <a:latin typeface="+mj-lt"/>
              </a:rPr>
              <a:t>uẩn bị bài mới</a:t>
            </a:r>
            <a:endParaRPr sz="4000">
              <a:solidFill>
                <a:srgbClr val="FFFF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6222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8">
            <a:lum/>
          </a:blip>
          <a:srcRect/>
          <a:stretch>
            <a:fillRect t="15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320" y="2662815"/>
            <a:ext cx="5837199" cy="964759"/>
          </a:xfrm>
          <a:prstGeom prst="rect">
            <a:avLst/>
          </a:prstGeom>
        </p:spPr>
      </p:pic>
      <p:cxnSp>
        <p:nvCxnSpPr>
          <p:cNvPr id="8" name="7 Conector recto"/>
          <p:cNvCxnSpPr/>
          <p:nvPr/>
        </p:nvCxnSpPr>
        <p:spPr>
          <a:xfrm flipH="1">
            <a:off x="6090000" y="5727556"/>
            <a:ext cx="43346" cy="2393114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5 Imagen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99" y="3515364"/>
            <a:ext cx="11325790" cy="3169924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9" name="18 Rectángulo"/>
          <p:cNvSpPr/>
          <p:nvPr/>
        </p:nvSpPr>
        <p:spPr>
          <a:xfrm>
            <a:off x="-51127" y="0"/>
            <a:ext cx="12212965" cy="2525825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394"/>
          </a:p>
        </p:txBody>
      </p:sp>
      <p:pic>
        <p:nvPicPr>
          <p:cNvPr id="20" name="19 Imagen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WatercolorSpong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6652"/>
          <a:stretch/>
        </p:blipFill>
        <p:spPr>
          <a:xfrm>
            <a:off x="-240108" y="1896630"/>
            <a:ext cx="12546280" cy="756009"/>
          </a:xfrm>
          <a:prstGeom prst="rect">
            <a:avLst/>
          </a:prstGeom>
        </p:spPr>
      </p:pic>
      <p:sp>
        <p:nvSpPr>
          <p:cNvPr id="7" name="6 Llamada ovalada"/>
          <p:cNvSpPr/>
          <p:nvPr/>
        </p:nvSpPr>
        <p:spPr>
          <a:xfrm>
            <a:off x="254931" y="13716000"/>
            <a:ext cx="3967460" cy="1311441"/>
          </a:xfrm>
          <a:prstGeom prst="wedgeEllipseCallout">
            <a:avLst>
              <a:gd name="adj1" fmla="val 15508"/>
              <a:gd name="adj2" fmla="val 108513"/>
            </a:avLst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4788" b="1">
                <a:solidFill>
                  <a:prstClr val="black"/>
                </a:solidFill>
                <a:latin typeface="Bookman Old Style" panose="02050604050505020204" pitchFamily="18" charset="0"/>
              </a:rPr>
              <a:t>990</a:t>
            </a:r>
            <a:endParaRPr lang="es-ES" sz="4788" b="1" dirty="0">
              <a:solidFill>
                <a:prstClr val="black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" name="11 Llamada ovalada"/>
          <p:cNvSpPr/>
          <p:nvPr/>
        </p:nvSpPr>
        <p:spPr>
          <a:xfrm>
            <a:off x="7352242" y="13716000"/>
            <a:ext cx="4881763" cy="1340824"/>
          </a:xfrm>
          <a:prstGeom prst="wedgeEllipseCallout">
            <a:avLst>
              <a:gd name="adj1" fmla="val 1471"/>
              <a:gd name="adj2" fmla="val 86956"/>
            </a:avLst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4788" b="1">
                <a:solidFill>
                  <a:prstClr val="black"/>
                </a:solidFill>
                <a:latin typeface="Bookman Old Style" panose="02050604050505020204" pitchFamily="18" charset="0"/>
              </a:rPr>
              <a:t>900</a:t>
            </a:r>
            <a:endParaRPr lang="es-ES" sz="4788" b="1" dirty="0">
              <a:solidFill>
                <a:prstClr val="black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5" name="14 Rectángulo redondeado"/>
          <p:cNvSpPr/>
          <p:nvPr/>
        </p:nvSpPr>
        <p:spPr>
          <a:xfrm>
            <a:off x="1229801" y="13716000"/>
            <a:ext cx="10439272" cy="97009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724">
                <a:solidFill>
                  <a:srgbClr val="FFFFFF"/>
                </a:solidFill>
                <a:latin typeface="Bookman Old Style" panose="02050604050505020204" pitchFamily="18" charset="0"/>
              </a:rPr>
              <a:t>Đâu là số tròn trăm?</a:t>
            </a:r>
            <a:endParaRPr lang="es-ES" sz="3724" dirty="0">
              <a:solidFill>
                <a:srgbClr val="FFFFFF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3" name="22 Flecha derecha">
            <a:hlinkClick r:id="" action="ppaction://hlinkshowjump?jump=nextslide"/>
          </p:cNvPr>
          <p:cNvSpPr/>
          <p:nvPr/>
        </p:nvSpPr>
        <p:spPr>
          <a:xfrm>
            <a:off x="10760246" y="2714025"/>
            <a:ext cx="1176392" cy="957731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800" b="1" dirty="0">
                <a:solidFill>
                  <a:srgbClr val="000000"/>
                </a:solidFill>
              </a:rPr>
              <a:t>NEXT</a:t>
            </a:r>
            <a:endParaRPr lang="es-ES" sz="2000" b="1" dirty="0">
              <a:solidFill>
                <a:srgbClr val="000000"/>
              </a:solidFill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484632"/>
            <a:ext cx="1982086" cy="21477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67490" y="4652006"/>
            <a:ext cx="2094348" cy="21477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46BF0E56-4DF2-409C-95DA-529C6A69DA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3853319" y="9581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24393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441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414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5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7" grpId="0" animBg="1"/>
      <p:bldP spid="7" grpId="1" animBg="1"/>
      <p:bldP spid="7" grpId="2" animBg="1"/>
      <p:bldP spid="12" grpId="0" animBg="1"/>
      <p:bldP spid="15" grpId="0" animBg="1"/>
      <p:bldP spid="23" grpId="0" animBg="1"/>
      <p:bldP spid="23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8">
            <a:lum/>
          </a:blip>
          <a:srcRect/>
          <a:stretch>
            <a:fillRect t="15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320" y="2662815"/>
            <a:ext cx="5837199" cy="964759"/>
          </a:xfrm>
          <a:prstGeom prst="rect">
            <a:avLst/>
          </a:prstGeom>
        </p:spPr>
      </p:pic>
      <p:cxnSp>
        <p:nvCxnSpPr>
          <p:cNvPr id="8" name="7 Conector recto"/>
          <p:cNvCxnSpPr/>
          <p:nvPr/>
        </p:nvCxnSpPr>
        <p:spPr>
          <a:xfrm flipH="1">
            <a:off x="6090000" y="5727556"/>
            <a:ext cx="43346" cy="2393114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5 Imagen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99" y="3515364"/>
            <a:ext cx="11325790" cy="3169924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9" name="18 Rectángulo"/>
          <p:cNvSpPr/>
          <p:nvPr/>
        </p:nvSpPr>
        <p:spPr>
          <a:xfrm>
            <a:off x="-51127" y="0"/>
            <a:ext cx="12212965" cy="2525825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394"/>
          </a:p>
        </p:txBody>
      </p:sp>
      <p:pic>
        <p:nvPicPr>
          <p:cNvPr id="20" name="19 Imagen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WatercolorSpong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6652"/>
          <a:stretch/>
        </p:blipFill>
        <p:spPr>
          <a:xfrm>
            <a:off x="-240108" y="1896630"/>
            <a:ext cx="12546280" cy="756009"/>
          </a:xfrm>
          <a:prstGeom prst="rect">
            <a:avLst/>
          </a:prstGeom>
        </p:spPr>
      </p:pic>
      <p:sp>
        <p:nvSpPr>
          <p:cNvPr id="7" name="6 Llamada ovalada"/>
          <p:cNvSpPr/>
          <p:nvPr/>
        </p:nvSpPr>
        <p:spPr>
          <a:xfrm>
            <a:off x="254931" y="1470698"/>
            <a:ext cx="3967460" cy="1311441"/>
          </a:xfrm>
          <a:prstGeom prst="wedgeEllipseCallout">
            <a:avLst>
              <a:gd name="adj1" fmla="val 15508"/>
              <a:gd name="adj2" fmla="val 108513"/>
            </a:avLst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4788" b="1">
                <a:solidFill>
                  <a:prstClr val="black"/>
                </a:solidFill>
                <a:latin typeface="Bookman Old Style" panose="02050604050505020204" pitchFamily="18" charset="0"/>
              </a:rPr>
              <a:t>990</a:t>
            </a:r>
            <a:endParaRPr lang="es-ES" sz="4788" b="1" dirty="0">
              <a:solidFill>
                <a:prstClr val="black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" name="11 Llamada ovalada"/>
          <p:cNvSpPr/>
          <p:nvPr/>
        </p:nvSpPr>
        <p:spPr>
          <a:xfrm>
            <a:off x="7352242" y="1599902"/>
            <a:ext cx="4881763" cy="1340824"/>
          </a:xfrm>
          <a:prstGeom prst="wedgeEllipseCallout">
            <a:avLst>
              <a:gd name="adj1" fmla="val 1471"/>
              <a:gd name="adj2" fmla="val 86956"/>
            </a:avLst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4788" b="1">
                <a:solidFill>
                  <a:prstClr val="black"/>
                </a:solidFill>
                <a:latin typeface="Bookman Old Style" panose="02050604050505020204" pitchFamily="18" charset="0"/>
              </a:rPr>
              <a:t>900</a:t>
            </a:r>
            <a:endParaRPr lang="es-ES" sz="4788" b="1" dirty="0">
              <a:solidFill>
                <a:prstClr val="black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5" name="14 Rectángulo redondeado"/>
          <p:cNvSpPr/>
          <p:nvPr/>
        </p:nvSpPr>
        <p:spPr>
          <a:xfrm>
            <a:off x="1229801" y="225648"/>
            <a:ext cx="10439272" cy="97009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724">
                <a:solidFill>
                  <a:srgbClr val="FFFFFF"/>
                </a:solidFill>
                <a:latin typeface="Bookman Old Style" panose="02050604050505020204" pitchFamily="18" charset="0"/>
              </a:rPr>
              <a:t>Đâu là số tròn trăm?</a:t>
            </a:r>
            <a:endParaRPr lang="es-ES" sz="3724" dirty="0">
              <a:solidFill>
                <a:srgbClr val="FFFFFF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3" name="22 Flecha derecha">
            <a:hlinkClick r:id="" action="ppaction://hlinkshowjump?jump=nextslide"/>
          </p:cNvPr>
          <p:cNvSpPr/>
          <p:nvPr/>
        </p:nvSpPr>
        <p:spPr>
          <a:xfrm>
            <a:off x="10760246" y="2714025"/>
            <a:ext cx="1176392" cy="957731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800" b="1" dirty="0">
                <a:solidFill>
                  <a:srgbClr val="000000"/>
                </a:solidFill>
              </a:rPr>
              <a:t>NEXT</a:t>
            </a:r>
            <a:endParaRPr lang="es-ES" sz="2000" b="1" dirty="0">
              <a:solidFill>
                <a:srgbClr val="000000"/>
              </a:solidFill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484632"/>
            <a:ext cx="1982086" cy="21477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67490" y="4652006"/>
            <a:ext cx="2094348" cy="21477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46BF0E56-4DF2-409C-95DA-529C6A69DA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3853319" y="9581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40366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441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414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5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7" grpId="0" animBg="1"/>
      <p:bldP spid="7" grpId="1" animBg="1"/>
      <p:bldP spid="7" grpId="2" animBg="1"/>
      <p:bldP spid="12" grpId="0" animBg="1"/>
      <p:bldP spid="15" grpId="0" animBg="1"/>
      <p:bldP spid="23" grpId="0" animBg="1"/>
      <p:bldP spid="23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15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ctángulo"/>
          <p:cNvSpPr/>
          <p:nvPr/>
        </p:nvSpPr>
        <p:spPr>
          <a:xfrm>
            <a:off x="-51127" y="-1"/>
            <a:ext cx="12212965" cy="1800857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394"/>
          </a:p>
        </p:txBody>
      </p:sp>
      <p:cxnSp>
        <p:nvCxnSpPr>
          <p:cNvPr id="8" name="7 Conector recto"/>
          <p:cNvCxnSpPr/>
          <p:nvPr/>
        </p:nvCxnSpPr>
        <p:spPr>
          <a:xfrm flipH="1">
            <a:off x="6037573" y="5632997"/>
            <a:ext cx="43347" cy="2393114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21 Imagen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WatercolorSpong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06" r="1150" b="46652"/>
          <a:stretch/>
        </p:blipFill>
        <p:spPr>
          <a:xfrm>
            <a:off x="-51127" y="1230202"/>
            <a:ext cx="12212965" cy="756009"/>
          </a:xfrm>
          <a:prstGeom prst="rect">
            <a:avLst/>
          </a:prstGeom>
        </p:spPr>
      </p:pic>
      <p:sp>
        <p:nvSpPr>
          <p:cNvPr id="14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776304" y="5817662"/>
            <a:ext cx="1148618" cy="956477"/>
          </a:xfrm>
          <a:prstGeom prst="actionButtonForwardNext">
            <a:avLst/>
          </a:prstGeom>
          <a:ln>
            <a:headEnd/>
            <a:tailEnd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r>
              <a:rPr lang="es-ES" sz="2394" dirty="0">
                <a:latin typeface="Arial Black" pitchFamily="34" charset="0"/>
              </a:rPr>
              <a:t>PLAY</a:t>
            </a:r>
          </a:p>
        </p:txBody>
      </p:sp>
      <p:pic>
        <p:nvPicPr>
          <p:cNvPr id="10" name="9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99" y="3515364"/>
            <a:ext cx="11325790" cy="3169924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73A45DE-4A25-4891-80CF-AD3C53CF19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4319" y="-1"/>
            <a:ext cx="7090263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538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 t="15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871" y="2819400"/>
            <a:ext cx="4824132" cy="797322"/>
          </a:xfrm>
          <a:prstGeom prst="rect">
            <a:avLst/>
          </a:prstGeom>
        </p:spPr>
      </p:pic>
      <p:cxnSp>
        <p:nvCxnSpPr>
          <p:cNvPr id="8" name="7 Conector recto"/>
          <p:cNvCxnSpPr/>
          <p:nvPr/>
        </p:nvCxnSpPr>
        <p:spPr>
          <a:xfrm flipH="1">
            <a:off x="6090000" y="5727556"/>
            <a:ext cx="43346" cy="2393114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5 Imagen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99" y="3515364"/>
            <a:ext cx="11325790" cy="3169924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9" name="18 Rectángulo"/>
          <p:cNvSpPr/>
          <p:nvPr/>
        </p:nvSpPr>
        <p:spPr>
          <a:xfrm>
            <a:off x="-51127" y="0"/>
            <a:ext cx="12212965" cy="2525825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394"/>
          </a:p>
        </p:txBody>
      </p:sp>
      <p:pic>
        <p:nvPicPr>
          <p:cNvPr id="20" name="19 Imagen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artisticWatercolorSpong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6652"/>
          <a:stretch/>
        </p:blipFill>
        <p:spPr>
          <a:xfrm>
            <a:off x="-240108" y="1896630"/>
            <a:ext cx="12546280" cy="756009"/>
          </a:xfrm>
          <a:prstGeom prst="rect">
            <a:avLst/>
          </a:prstGeom>
        </p:spPr>
      </p:pic>
      <p:sp>
        <p:nvSpPr>
          <p:cNvPr id="7" name="6 Llamada ovalada"/>
          <p:cNvSpPr/>
          <p:nvPr/>
        </p:nvSpPr>
        <p:spPr>
          <a:xfrm>
            <a:off x="214199" y="1709441"/>
            <a:ext cx="3967460" cy="1311441"/>
          </a:xfrm>
          <a:prstGeom prst="wedgeEllipseCallout">
            <a:avLst>
              <a:gd name="adj1" fmla="val -28357"/>
              <a:gd name="adj2" fmla="val 131005"/>
            </a:avLst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4256" b="1">
                <a:solidFill>
                  <a:prstClr val="black"/>
                </a:solidFill>
                <a:latin typeface="Bookman Old Style" panose="02050604050505020204" pitchFamily="18" charset="0"/>
              </a:rPr>
              <a:t>20</a:t>
            </a:r>
            <a:endParaRPr lang="es-ES" sz="4256" b="1" dirty="0">
              <a:solidFill>
                <a:prstClr val="black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" name="11 Llamada ovalada"/>
          <p:cNvSpPr/>
          <p:nvPr/>
        </p:nvSpPr>
        <p:spPr>
          <a:xfrm>
            <a:off x="7316715" y="1743178"/>
            <a:ext cx="4690217" cy="1340824"/>
          </a:xfrm>
          <a:prstGeom prst="wedgeEllipseCallout">
            <a:avLst>
              <a:gd name="adj1" fmla="val 15972"/>
              <a:gd name="adj2" fmla="val 102355"/>
            </a:avLst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4788" b="1">
                <a:solidFill>
                  <a:prstClr val="black"/>
                </a:solidFill>
                <a:latin typeface="Bookman Old Style" panose="02050604050505020204" pitchFamily="18" charset="0"/>
              </a:rPr>
              <a:t>10</a:t>
            </a:r>
            <a:endParaRPr lang="es-ES" sz="4788" b="1" dirty="0">
              <a:solidFill>
                <a:prstClr val="black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5" name="14 Rectángulo redondeado"/>
          <p:cNvSpPr/>
          <p:nvPr/>
        </p:nvSpPr>
        <p:spPr>
          <a:xfrm>
            <a:off x="981123" y="679299"/>
            <a:ext cx="10439272" cy="97009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solidFill>
                  <a:srgbClr val="FFFFFF"/>
                </a:solidFill>
                <a:latin typeface="Bookman Old Style" panose="02050604050505020204" pitchFamily="18" charset="0"/>
              </a:rPr>
              <a:t>Số tròn chục bé nhất là:</a:t>
            </a:r>
            <a:endParaRPr lang="es-ES" sz="6600" b="1" dirty="0">
              <a:solidFill>
                <a:srgbClr val="FFFFFF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3" name="22 Flecha derecha">
            <a:hlinkClick r:id="" action="ppaction://hlinkshowjump?jump=nextslide"/>
          </p:cNvPr>
          <p:cNvSpPr/>
          <p:nvPr/>
        </p:nvSpPr>
        <p:spPr>
          <a:xfrm>
            <a:off x="10760246" y="2714025"/>
            <a:ext cx="1176392" cy="957731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800" b="1" dirty="0">
                <a:solidFill>
                  <a:srgbClr val="000000"/>
                </a:solidFill>
              </a:rPr>
              <a:t>NEXT</a:t>
            </a:r>
            <a:endParaRPr lang="es-ES" sz="2000" b="1" dirty="0">
              <a:solidFill>
                <a:srgbClr val="000000"/>
              </a:solidFill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5843" y="4549269"/>
            <a:ext cx="1982086" cy="21477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25417" y="4524305"/>
            <a:ext cx="2094348" cy="21477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1D2D1807-6C05-4DB4-9D0F-4298F544EE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3853319" y="9581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04675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44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414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5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 animBg="1"/>
      <p:bldP spid="7" grpId="1" animBg="1"/>
      <p:bldP spid="7" grpId="2" animBg="1"/>
      <p:bldP spid="12" grpId="0" animBg="1"/>
      <p:bldP spid="15" grpId="0" animBg="1"/>
      <p:bldP spid="23" grpId="0" animBg="1"/>
      <p:bldP spid="2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 t="15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 Conector recto"/>
          <p:cNvCxnSpPr/>
          <p:nvPr/>
        </p:nvCxnSpPr>
        <p:spPr>
          <a:xfrm flipH="1">
            <a:off x="6090000" y="5727556"/>
            <a:ext cx="43346" cy="2393114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1 Imagen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966" y="2836682"/>
            <a:ext cx="4824132" cy="797322"/>
          </a:xfrm>
          <a:prstGeom prst="rect">
            <a:avLst/>
          </a:prstGeom>
        </p:spPr>
      </p:pic>
      <p:pic>
        <p:nvPicPr>
          <p:cNvPr id="22" name="21 Imagen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99" y="3515364"/>
            <a:ext cx="11325790" cy="3169924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9" name="18 Rectángulo"/>
          <p:cNvSpPr/>
          <p:nvPr/>
        </p:nvSpPr>
        <p:spPr>
          <a:xfrm>
            <a:off x="-51127" y="0"/>
            <a:ext cx="12212965" cy="2525825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394"/>
          </a:p>
        </p:txBody>
      </p:sp>
      <p:pic>
        <p:nvPicPr>
          <p:cNvPr id="20" name="19 Imagen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WatercolorSpong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6652"/>
          <a:stretch/>
        </p:blipFill>
        <p:spPr>
          <a:xfrm>
            <a:off x="-240108" y="1896630"/>
            <a:ext cx="12546280" cy="756009"/>
          </a:xfrm>
          <a:prstGeom prst="rect">
            <a:avLst/>
          </a:prstGeom>
        </p:spPr>
      </p:pic>
      <p:sp>
        <p:nvSpPr>
          <p:cNvPr id="15" name="14 Rectángulo redondeado"/>
          <p:cNvSpPr/>
          <p:nvPr/>
        </p:nvSpPr>
        <p:spPr>
          <a:xfrm>
            <a:off x="927466" y="283405"/>
            <a:ext cx="10439272" cy="97009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724">
                <a:solidFill>
                  <a:srgbClr val="FFFFFF"/>
                </a:solidFill>
                <a:latin typeface="Bookman Old Style" panose="02050604050505020204" pitchFamily="18" charset="0"/>
              </a:rPr>
              <a:t>100 là số tròn chục, đúng hay sai?</a:t>
            </a:r>
            <a:endParaRPr lang="es-ES" sz="3724" dirty="0">
              <a:solidFill>
                <a:srgbClr val="FFFFFF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3" name="22 Flecha derecha">
            <a:hlinkClick r:id="" action="ppaction://hlinkshowjump?jump=nextslide"/>
          </p:cNvPr>
          <p:cNvSpPr/>
          <p:nvPr/>
        </p:nvSpPr>
        <p:spPr>
          <a:xfrm>
            <a:off x="10760246" y="2758588"/>
            <a:ext cx="1176392" cy="957731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000" b="1" dirty="0">
                <a:solidFill>
                  <a:srgbClr val="000000"/>
                </a:solidFill>
              </a:rPr>
              <a:t>NEXT</a:t>
            </a:r>
            <a:endParaRPr lang="es-ES" sz="2400" b="1" dirty="0">
              <a:solidFill>
                <a:srgbClr val="000000"/>
              </a:solidFill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08425" y="4729330"/>
            <a:ext cx="1982086" cy="21477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361" y="4549269"/>
            <a:ext cx="2094348" cy="21477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15 Llamada ovalada"/>
          <p:cNvSpPr/>
          <p:nvPr/>
        </p:nvSpPr>
        <p:spPr>
          <a:xfrm>
            <a:off x="7621560" y="1583187"/>
            <a:ext cx="4788656" cy="1311441"/>
          </a:xfrm>
          <a:prstGeom prst="wedgeEllipseCallout">
            <a:avLst>
              <a:gd name="adj1" fmla="val -2507"/>
              <a:gd name="adj2" fmla="val 114139"/>
            </a:avLst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4788" b="1">
                <a:solidFill>
                  <a:prstClr val="black"/>
                </a:solidFill>
                <a:latin typeface="Bookman Old Style" panose="02050604050505020204" pitchFamily="18" charset="0"/>
              </a:rPr>
              <a:t>Sai</a:t>
            </a:r>
            <a:endParaRPr lang="es-ES" sz="4788" b="1" dirty="0">
              <a:solidFill>
                <a:prstClr val="black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4" name="23 Llamada ovalada"/>
          <p:cNvSpPr/>
          <p:nvPr/>
        </p:nvSpPr>
        <p:spPr>
          <a:xfrm>
            <a:off x="0" y="1657588"/>
            <a:ext cx="4690217" cy="1340824"/>
          </a:xfrm>
          <a:prstGeom prst="wedgeEllipseCallout">
            <a:avLst>
              <a:gd name="adj1" fmla="val 15518"/>
              <a:gd name="adj2" fmla="val 76223"/>
            </a:avLst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4788" b="1">
                <a:solidFill>
                  <a:prstClr val="black"/>
                </a:solidFill>
                <a:latin typeface="Bookman Old Style" panose="02050604050505020204" pitchFamily="18" charset="0"/>
              </a:rPr>
              <a:t>Đúng</a:t>
            </a:r>
            <a:endParaRPr lang="es-ES" sz="4788" b="1" dirty="0">
              <a:solidFill>
                <a:prstClr val="black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3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E689EA75-F29D-42DA-A5CF-E8C18A5BFA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3853319" y="9581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79773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2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441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414"/>
                            </p:stCondLst>
                            <p:childTnLst>
                              <p:par>
                                <p:cTn id="33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4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5" grpId="0" animBg="1"/>
      <p:bldP spid="23" grpId="0" animBg="1"/>
      <p:bldP spid="23" grpId="1" animBg="1"/>
      <p:bldP spid="16" grpId="0" animBg="1"/>
      <p:bldP spid="16" grpId="1" animBg="1"/>
      <p:bldP spid="16" grpId="2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 t="15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320" y="2662815"/>
            <a:ext cx="5837199" cy="964759"/>
          </a:xfrm>
          <a:prstGeom prst="rect">
            <a:avLst/>
          </a:prstGeom>
        </p:spPr>
      </p:pic>
      <p:cxnSp>
        <p:nvCxnSpPr>
          <p:cNvPr id="8" name="7 Conector recto"/>
          <p:cNvCxnSpPr/>
          <p:nvPr/>
        </p:nvCxnSpPr>
        <p:spPr>
          <a:xfrm flipH="1">
            <a:off x="6090000" y="5727556"/>
            <a:ext cx="43346" cy="2393114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5 Imagen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99" y="3515364"/>
            <a:ext cx="11325790" cy="3169924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9" name="18 Rectángulo"/>
          <p:cNvSpPr/>
          <p:nvPr/>
        </p:nvSpPr>
        <p:spPr>
          <a:xfrm>
            <a:off x="-51127" y="0"/>
            <a:ext cx="12212965" cy="2525825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394"/>
          </a:p>
        </p:txBody>
      </p:sp>
      <p:pic>
        <p:nvPicPr>
          <p:cNvPr id="20" name="19 Imagen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WatercolorSpong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6652"/>
          <a:stretch/>
        </p:blipFill>
        <p:spPr>
          <a:xfrm>
            <a:off x="-240108" y="1896630"/>
            <a:ext cx="12546280" cy="756009"/>
          </a:xfrm>
          <a:prstGeom prst="rect">
            <a:avLst/>
          </a:prstGeom>
        </p:spPr>
      </p:pic>
      <p:sp>
        <p:nvSpPr>
          <p:cNvPr id="7" name="6 Llamada ovalada"/>
          <p:cNvSpPr/>
          <p:nvPr/>
        </p:nvSpPr>
        <p:spPr>
          <a:xfrm>
            <a:off x="254931" y="1470698"/>
            <a:ext cx="3967460" cy="1311441"/>
          </a:xfrm>
          <a:prstGeom prst="wedgeEllipseCallout">
            <a:avLst>
              <a:gd name="adj1" fmla="val 15508"/>
              <a:gd name="adj2" fmla="val 108513"/>
            </a:avLst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4788" b="1">
                <a:solidFill>
                  <a:prstClr val="black"/>
                </a:solidFill>
                <a:latin typeface="Bookman Old Style" panose="02050604050505020204" pitchFamily="18" charset="0"/>
              </a:rPr>
              <a:t>990</a:t>
            </a:r>
            <a:endParaRPr lang="es-ES" sz="4788" b="1" dirty="0">
              <a:solidFill>
                <a:prstClr val="black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" name="11 Llamada ovalada"/>
          <p:cNvSpPr/>
          <p:nvPr/>
        </p:nvSpPr>
        <p:spPr>
          <a:xfrm>
            <a:off x="7352242" y="1599902"/>
            <a:ext cx="4881763" cy="1340824"/>
          </a:xfrm>
          <a:prstGeom prst="wedgeEllipseCallout">
            <a:avLst>
              <a:gd name="adj1" fmla="val 1471"/>
              <a:gd name="adj2" fmla="val 86956"/>
            </a:avLst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4788" b="1">
                <a:solidFill>
                  <a:prstClr val="black"/>
                </a:solidFill>
                <a:latin typeface="Bookman Old Style" panose="02050604050505020204" pitchFamily="18" charset="0"/>
              </a:rPr>
              <a:t>900</a:t>
            </a:r>
            <a:endParaRPr lang="es-ES" sz="4788" b="1" dirty="0">
              <a:solidFill>
                <a:prstClr val="black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5" name="14 Rectángulo redondeado"/>
          <p:cNvSpPr/>
          <p:nvPr/>
        </p:nvSpPr>
        <p:spPr>
          <a:xfrm>
            <a:off x="1229801" y="225648"/>
            <a:ext cx="10439272" cy="97009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724">
                <a:solidFill>
                  <a:srgbClr val="FFFFFF"/>
                </a:solidFill>
                <a:latin typeface="Bookman Old Style" panose="02050604050505020204" pitchFamily="18" charset="0"/>
              </a:rPr>
              <a:t>Đâu là số tròn trăm?</a:t>
            </a:r>
            <a:endParaRPr lang="es-ES" sz="3724" dirty="0">
              <a:solidFill>
                <a:srgbClr val="FFFFFF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3" name="22 Flecha derecha">
            <a:hlinkClick r:id="" action="ppaction://hlinkshowjump?jump=nextslide"/>
          </p:cNvPr>
          <p:cNvSpPr/>
          <p:nvPr/>
        </p:nvSpPr>
        <p:spPr>
          <a:xfrm>
            <a:off x="10760246" y="2714025"/>
            <a:ext cx="1176392" cy="957731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800" b="1" dirty="0">
                <a:solidFill>
                  <a:srgbClr val="000000"/>
                </a:solidFill>
              </a:rPr>
              <a:t>NEXT</a:t>
            </a:r>
            <a:endParaRPr lang="es-ES" sz="2000" b="1" dirty="0">
              <a:solidFill>
                <a:srgbClr val="000000"/>
              </a:solidFill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484632"/>
            <a:ext cx="1982086" cy="21477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67490" y="4652006"/>
            <a:ext cx="2094348" cy="21477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46BF0E56-4DF2-409C-95DA-529C6A69DA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3853319" y="9581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40893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441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414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5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7" grpId="0" animBg="1"/>
      <p:bldP spid="7" grpId="1" animBg="1"/>
      <p:bldP spid="7" grpId="2" animBg="1"/>
      <p:bldP spid="12" grpId="0" animBg="1"/>
      <p:bldP spid="15" grpId="0" animBg="1"/>
      <p:bldP spid="23" grpId="0" animBg="1"/>
      <p:bldP spid="2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 t="15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853" y="2746533"/>
            <a:ext cx="4824132" cy="797322"/>
          </a:xfrm>
          <a:prstGeom prst="rect">
            <a:avLst/>
          </a:prstGeom>
        </p:spPr>
      </p:pic>
      <p:cxnSp>
        <p:nvCxnSpPr>
          <p:cNvPr id="8" name="7 Conector recto"/>
          <p:cNvCxnSpPr/>
          <p:nvPr/>
        </p:nvCxnSpPr>
        <p:spPr>
          <a:xfrm flipH="1">
            <a:off x="6090000" y="5727556"/>
            <a:ext cx="43346" cy="2393114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5 Imagen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99" y="3515364"/>
            <a:ext cx="11325790" cy="3169924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9" name="18 Rectángulo"/>
          <p:cNvSpPr/>
          <p:nvPr/>
        </p:nvSpPr>
        <p:spPr>
          <a:xfrm>
            <a:off x="-51127" y="0"/>
            <a:ext cx="12212965" cy="2525825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394"/>
          </a:p>
        </p:txBody>
      </p:sp>
      <p:pic>
        <p:nvPicPr>
          <p:cNvPr id="20" name="19 Imagen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WatercolorSpong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6652"/>
          <a:stretch/>
        </p:blipFill>
        <p:spPr>
          <a:xfrm>
            <a:off x="-240108" y="1896630"/>
            <a:ext cx="12546280" cy="756009"/>
          </a:xfrm>
          <a:prstGeom prst="rect">
            <a:avLst/>
          </a:prstGeom>
        </p:spPr>
      </p:pic>
      <p:sp>
        <p:nvSpPr>
          <p:cNvPr id="7" name="6 Llamada ovalada"/>
          <p:cNvSpPr/>
          <p:nvPr/>
        </p:nvSpPr>
        <p:spPr>
          <a:xfrm>
            <a:off x="209253" y="1865098"/>
            <a:ext cx="3967460" cy="1311441"/>
          </a:xfrm>
          <a:prstGeom prst="wedgeEllipseCallout">
            <a:avLst>
              <a:gd name="adj1" fmla="val 5842"/>
              <a:gd name="adj2" fmla="val 72526"/>
            </a:avLst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4788" b="1">
                <a:solidFill>
                  <a:prstClr val="black"/>
                </a:solidFill>
                <a:latin typeface="Bookman Old Style" panose="02050604050505020204" pitchFamily="18" charset="0"/>
              </a:rPr>
              <a:t>30</a:t>
            </a:r>
            <a:endParaRPr lang="es-ES" sz="4788" b="1" dirty="0">
              <a:solidFill>
                <a:prstClr val="black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" name="11 Llamada ovalada"/>
          <p:cNvSpPr/>
          <p:nvPr/>
        </p:nvSpPr>
        <p:spPr>
          <a:xfrm>
            <a:off x="7496576" y="1737240"/>
            <a:ext cx="4881763" cy="1340824"/>
          </a:xfrm>
          <a:prstGeom prst="wedgeEllipseCallout">
            <a:avLst>
              <a:gd name="adj1" fmla="val -4572"/>
              <a:gd name="adj2" fmla="val 100155"/>
            </a:avLst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4788" b="1">
                <a:solidFill>
                  <a:prstClr val="black"/>
                </a:solidFill>
                <a:latin typeface="Bookman Old Style" panose="02050604050505020204" pitchFamily="18" charset="0"/>
              </a:rPr>
              <a:t>300</a:t>
            </a:r>
            <a:endParaRPr lang="es-ES" sz="4788" b="1" dirty="0">
              <a:solidFill>
                <a:prstClr val="black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5" name="14 Rectángulo redondeado"/>
          <p:cNvSpPr/>
          <p:nvPr/>
        </p:nvSpPr>
        <p:spPr>
          <a:xfrm>
            <a:off x="3376857" y="76200"/>
            <a:ext cx="5356996" cy="1734548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sz="3724">
                <a:solidFill>
                  <a:srgbClr val="FFFFFF"/>
                </a:solidFill>
                <a:latin typeface="Bookman Old Style" panose="02050604050505020204" pitchFamily="18" charset="0"/>
              </a:rPr>
              <a:t>          ?</a:t>
            </a:r>
            <a:endParaRPr lang="es-ES" sz="3724" dirty="0">
              <a:solidFill>
                <a:srgbClr val="FFFFFF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3" name="22 Flecha derecha">
            <a:hlinkClick r:id="" action="ppaction://hlinkshowjump?jump=nextslide"/>
          </p:cNvPr>
          <p:cNvSpPr/>
          <p:nvPr/>
        </p:nvSpPr>
        <p:spPr>
          <a:xfrm>
            <a:off x="10884006" y="2977340"/>
            <a:ext cx="1176392" cy="957731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000" b="1" dirty="0">
                <a:solidFill>
                  <a:srgbClr val="000000"/>
                </a:solidFill>
              </a:rPr>
              <a:t>NEXT</a:t>
            </a:r>
            <a:endParaRPr lang="es-ES" sz="2400" b="1" dirty="0">
              <a:solidFill>
                <a:srgbClr val="000000"/>
              </a:solidFill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513401"/>
            <a:ext cx="1982086" cy="21477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914799" y="4610655"/>
            <a:ext cx="2094348" cy="21477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5A65907-AB35-4087-9063-364F12B432C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783" y="223859"/>
            <a:ext cx="1220772" cy="123023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D51E7BC-C509-4595-9DFD-C3AED195BF4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338" y="300817"/>
            <a:ext cx="1220772" cy="123023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CE3D025-00A3-4209-AA04-E2A87950D35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346" y="373116"/>
            <a:ext cx="1220772" cy="1230236"/>
          </a:xfrm>
          <a:prstGeom prst="rect">
            <a:avLst/>
          </a:prstGeom>
        </p:spPr>
      </p:pic>
      <p:pic>
        <p:nvPicPr>
          <p:cNvPr id="17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C0C665A4-2D9B-4D07-A5ED-DE684D3E3C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3853319" y="9581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03568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441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414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5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500"/>
                            </p:stCondLst>
                            <p:childTnLst>
                              <p:par>
                                <p:cTn id="61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7" grpId="0" animBg="1"/>
      <p:bldP spid="7" grpId="1" animBg="1"/>
      <p:bldP spid="7" grpId="2" animBg="1"/>
      <p:bldP spid="12" grpId="0" animBg="1"/>
      <p:bldP spid="15" grpId="0" animBg="1"/>
      <p:bldP spid="23" grpId="0" animBg="1"/>
      <p:bldP spid="23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 t="15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 Conector recto"/>
          <p:cNvCxnSpPr/>
          <p:nvPr/>
        </p:nvCxnSpPr>
        <p:spPr>
          <a:xfrm flipH="1">
            <a:off x="6090000" y="5727556"/>
            <a:ext cx="43346" cy="2393114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1 Imagen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588" y="2895007"/>
            <a:ext cx="4824132" cy="797322"/>
          </a:xfrm>
          <a:prstGeom prst="rect">
            <a:avLst/>
          </a:prstGeom>
        </p:spPr>
      </p:pic>
      <p:pic>
        <p:nvPicPr>
          <p:cNvPr id="22" name="21 Imagen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99" y="3515364"/>
            <a:ext cx="11325790" cy="3169924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9" name="18 Rectángulo"/>
          <p:cNvSpPr/>
          <p:nvPr/>
        </p:nvSpPr>
        <p:spPr>
          <a:xfrm>
            <a:off x="-51127" y="0"/>
            <a:ext cx="12212965" cy="2525825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394"/>
          </a:p>
        </p:txBody>
      </p:sp>
      <p:pic>
        <p:nvPicPr>
          <p:cNvPr id="20" name="19 Imagen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WatercolorSpong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6652"/>
          <a:stretch/>
        </p:blipFill>
        <p:spPr>
          <a:xfrm>
            <a:off x="-240108" y="1896630"/>
            <a:ext cx="12546280" cy="756009"/>
          </a:xfrm>
          <a:prstGeom prst="rect">
            <a:avLst/>
          </a:prstGeom>
        </p:spPr>
      </p:pic>
      <p:sp>
        <p:nvSpPr>
          <p:cNvPr id="15" name="14 Rectángulo redondeado"/>
          <p:cNvSpPr/>
          <p:nvPr/>
        </p:nvSpPr>
        <p:spPr>
          <a:xfrm>
            <a:off x="657458" y="435486"/>
            <a:ext cx="10439272" cy="97009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724">
                <a:solidFill>
                  <a:srgbClr val="FFFFFF"/>
                </a:solidFill>
                <a:latin typeface="Bookman Old Style" panose="02050604050505020204" pitchFamily="18" charset="0"/>
              </a:rPr>
              <a:t>Đâu là số tròn chục?</a:t>
            </a:r>
            <a:endParaRPr lang="es-ES" sz="3724" dirty="0">
              <a:solidFill>
                <a:srgbClr val="FFFFFF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3" name="22 Flecha derecha">
            <a:hlinkClick r:id="" action="ppaction://hlinkshowjump?jump=nextslide"/>
          </p:cNvPr>
          <p:cNvSpPr/>
          <p:nvPr/>
        </p:nvSpPr>
        <p:spPr>
          <a:xfrm>
            <a:off x="10760246" y="2758588"/>
            <a:ext cx="1176392" cy="957731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000" b="1" dirty="0">
                <a:solidFill>
                  <a:srgbClr val="000000"/>
                </a:solidFill>
              </a:rPr>
              <a:t>NEXT</a:t>
            </a:r>
            <a:endParaRPr lang="es-ES" sz="2400" b="1" dirty="0">
              <a:solidFill>
                <a:srgbClr val="000000"/>
              </a:solidFill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03391" y="4572789"/>
            <a:ext cx="1982086" cy="21477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8230" y="4572789"/>
            <a:ext cx="2094348" cy="21477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15 Llamada ovalada"/>
          <p:cNvSpPr/>
          <p:nvPr/>
        </p:nvSpPr>
        <p:spPr>
          <a:xfrm>
            <a:off x="7359194" y="1500429"/>
            <a:ext cx="4788656" cy="1311441"/>
          </a:xfrm>
          <a:prstGeom prst="wedgeEllipseCallout">
            <a:avLst>
              <a:gd name="adj1" fmla="val 17820"/>
              <a:gd name="adj2" fmla="val 125385"/>
            </a:avLst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4788" b="1">
                <a:solidFill>
                  <a:prstClr val="black"/>
                </a:solidFill>
                <a:latin typeface="Bookman Old Style" panose="02050604050505020204" pitchFamily="18" charset="0"/>
              </a:rPr>
              <a:t>95</a:t>
            </a:r>
            <a:endParaRPr lang="es-ES" sz="4788" b="1" dirty="0">
              <a:solidFill>
                <a:prstClr val="black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4" name="23 Llamada ovalada"/>
          <p:cNvSpPr/>
          <p:nvPr/>
        </p:nvSpPr>
        <p:spPr>
          <a:xfrm>
            <a:off x="0" y="1807407"/>
            <a:ext cx="4690217" cy="1340824"/>
          </a:xfrm>
          <a:prstGeom prst="wedgeEllipseCallout">
            <a:avLst>
              <a:gd name="adj1" fmla="val -24102"/>
              <a:gd name="adj2" fmla="val 120221"/>
            </a:avLst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4788" b="1">
                <a:solidFill>
                  <a:prstClr val="black"/>
                </a:solidFill>
                <a:latin typeface="Bookman Old Style" panose="02050604050505020204" pitchFamily="18" charset="0"/>
              </a:rPr>
              <a:t>100</a:t>
            </a:r>
            <a:endParaRPr lang="es-ES" sz="4788" b="1" dirty="0">
              <a:solidFill>
                <a:prstClr val="black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3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C50FE737-1909-4FFA-B518-32BDD7579B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3853319" y="9581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0647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i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2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441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414"/>
                            </p:stCondLst>
                            <p:childTnLst>
                              <p:par>
                                <p:cTn id="33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4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5" grpId="0" animBg="1"/>
      <p:bldP spid="23" grpId="0" animBg="1"/>
      <p:bldP spid="23" grpId="1" animBg="1"/>
      <p:bldP spid="16" grpId="0" animBg="1"/>
      <p:bldP spid="16" grpId="1" animBg="1"/>
      <p:bldP spid="16" grpId="2" animBg="1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F945ABE-63F8-4385-B4EF-132C038DA5A8}"/>
              </a:ext>
            </a:extLst>
          </p:cNvPr>
          <p:cNvSpPr txBox="1"/>
          <p:nvPr/>
        </p:nvSpPr>
        <p:spPr>
          <a:xfrm>
            <a:off x="267648" y="602086"/>
            <a:ext cx="11626548" cy="704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09834">
              <a:buClrTx/>
              <a:defRPr/>
            </a:pPr>
            <a:r>
              <a:rPr lang="en-US" sz="3980" kern="1200" dirty="0" err="1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ǰǰǰǰǰǰǰǰǰǰǰǰǰǰ</a:t>
            </a:r>
            <a:endParaRPr lang="en-US" sz="3980" kern="1200" dirty="0">
              <a:solidFill>
                <a:prstClr val="black"/>
              </a:solidFill>
              <a:latin typeface="Calibri"/>
              <a:ea typeface="微软雅黑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391703-0A79-47E0-9B6D-B3FFE03791C7}"/>
              </a:ext>
            </a:extLst>
          </p:cNvPr>
          <p:cNvSpPr txBox="1"/>
          <p:nvPr/>
        </p:nvSpPr>
        <p:spPr>
          <a:xfrm>
            <a:off x="267648" y="1407265"/>
            <a:ext cx="11626548" cy="704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09834">
              <a:buClrTx/>
              <a:defRPr/>
            </a:pPr>
            <a:r>
              <a:rPr lang="en-US" sz="3980" kern="1200" dirty="0" err="1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ǰǰǰǰǰǰǰǰǰǰǰǰǰǰ</a:t>
            </a:r>
            <a:endParaRPr lang="en-US" sz="3980" kern="1200" dirty="0">
              <a:solidFill>
                <a:prstClr val="black"/>
              </a:solidFill>
              <a:latin typeface="Calibri"/>
              <a:ea typeface="微软雅黑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05A7E7-15A6-4BA2-8E38-4C0D577C4148}"/>
              </a:ext>
            </a:extLst>
          </p:cNvPr>
          <p:cNvSpPr txBox="1"/>
          <p:nvPr/>
        </p:nvSpPr>
        <p:spPr>
          <a:xfrm>
            <a:off x="267648" y="2224678"/>
            <a:ext cx="11626548" cy="704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09834">
              <a:buClrTx/>
              <a:defRPr/>
            </a:pPr>
            <a:r>
              <a:rPr lang="en-US" sz="3980" kern="1200" dirty="0" err="1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ǰǰǰǰǰǰǰǰǰǰǰǰǰǰ</a:t>
            </a:r>
            <a:endParaRPr lang="en-US" sz="3980" kern="1200" dirty="0">
              <a:solidFill>
                <a:prstClr val="black"/>
              </a:solidFill>
              <a:latin typeface="Calibri"/>
              <a:ea typeface="微软雅黑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D19757-507C-43BC-AEE2-38FC11A941E0}"/>
              </a:ext>
            </a:extLst>
          </p:cNvPr>
          <p:cNvSpPr txBox="1"/>
          <p:nvPr/>
        </p:nvSpPr>
        <p:spPr>
          <a:xfrm>
            <a:off x="267648" y="3041523"/>
            <a:ext cx="11626548" cy="704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09834">
              <a:buClrTx/>
              <a:defRPr/>
            </a:pPr>
            <a:r>
              <a:rPr lang="en-US" sz="3980" kern="1200" dirty="0" err="1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ǰǰǰǰǰǰǰǰǰǰǰǰǰǰ</a:t>
            </a:r>
            <a:endParaRPr lang="en-US" sz="3980" kern="1200" dirty="0">
              <a:solidFill>
                <a:prstClr val="black"/>
              </a:solidFill>
              <a:latin typeface="Calibri"/>
              <a:ea typeface="微软雅黑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ECF913-FF13-4FB0-A17D-C73BE325B19D}"/>
              </a:ext>
            </a:extLst>
          </p:cNvPr>
          <p:cNvSpPr txBox="1"/>
          <p:nvPr/>
        </p:nvSpPr>
        <p:spPr>
          <a:xfrm>
            <a:off x="267648" y="3838462"/>
            <a:ext cx="11626548" cy="704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09834">
              <a:buClrTx/>
              <a:defRPr/>
            </a:pPr>
            <a:r>
              <a:rPr lang="en-US" sz="3980" kern="1200" dirty="0" err="1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ǰǰǰǰǰǰǰǰǰǰǰǰǰǰ</a:t>
            </a:r>
            <a:endParaRPr lang="en-US" sz="3980" kern="1200" dirty="0">
              <a:solidFill>
                <a:prstClr val="black"/>
              </a:solidFill>
              <a:latin typeface="Calibri"/>
              <a:ea typeface="微软雅黑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C981DC-5078-4375-A4AC-6891470F54A3}"/>
              </a:ext>
            </a:extLst>
          </p:cNvPr>
          <p:cNvSpPr txBox="1"/>
          <p:nvPr/>
        </p:nvSpPr>
        <p:spPr>
          <a:xfrm>
            <a:off x="265523" y="4634247"/>
            <a:ext cx="11626548" cy="704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09834">
              <a:buClrTx/>
              <a:defRPr/>
            </a:pPr>
            <a:r>
              <a:rPr lang="en-US" sz="3980" kern="1200" dirty="0" err="1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ǰǰǰǰǰǰǰǰǰǰǰǰǰǰ</a:t>
            </a:r>
            <a:endParaRPr lang="en-US" sz="3980" kern="1200" dirty="0">
              <a:solidFill>
                <a:prstClr val="black"/>
              </a:solidFill>
              <a:latin typeface="Calibri"/>
              <a:ea typeface="微软雅黑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B31E6FF-1734-4A2D-B6BA-708C4719219D}"/>
              </a:ext>
            </a:extLst>
          </p:cNvPr>
          <p:cNvSpPr txBox="1"/>
          <p:nvPr/>
        </p:nvSpPr>
        <p:spPr>
          <a:xfrm>
            <a:off x="265523" y="5431187"/>
            <a:ext cx="11626548" cy="704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09834">
              <a:buClrTx/>
              <a:defRPr/>
            </a:pPr>
            <a:r>
              <a:rPr lang="en-US" sz="3980" kern="1200" dirty="0" err="1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ǰǰǰǰǰǰǰǰǰǰǰǰǰǰ</a:t>
            </a:r>
            <a:endParaRPr lang="en-US" sz="3980" kern="1200" dirty="0">
              <a:solidFill>
                <a:prstClr val="black"/>
              </a:solidFill>
              <a:latin typeface="Calibri"/>
              <a:ea typeface="微软雅黑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76DAC2-3A98-BA40-8148-5E3BC3A6B1E8}"/>
              </a:ext>
            </a:extLst>
          </p:cNvPr>
          <p:cNvSpPr txBox="1"/>
          <p:nvPr/>
        </p:nvSpPr>
        <p:spPr>
          <a:xfrm>
            <a:off x="1083253" y="615739"/>
            <a:ext cx="9543190" cy="7355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09834">
              <a:buClrTx/>
              <a:defRPr/>
            </a:pPr>
            <a:r>
              <a:rPr lang="en-US" sz="4180" b="1" kern="1200" dirty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Thứ </a:t>
            </a:r>
            <a:r>
              <a:rPr lang="en-US" sz="418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năm</a:t>
            </a:r>
            <a:r>
              <a:rPr lang="vi-VN" sz="4180" b="1" kern="1200" dirty="0" smtClean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 </a:t>
            </a:r>
            <a:r>
              <a:rPr lang="en-US" sz="4180" b="1" kern="1200" dirty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ngày </a:t>
            </a:r>
            <a:r>
              <a:rPr lang="en-US" sz="4180" b="1" dirty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2</a:t>
            </a:r>
            <a:r>
              <a:rPr lang="vi-VN" sz="4180" b="1" kern="1200" dirty="0" smtClean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 </a:t>
            </a:r>
            <a:r>
              <a:rPr lang="en-US" sz="4180" b="1" kern="1200" dirty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tháng </a:t>
            </a:r>
            <a:r>
              <a:rPr lang="en-US" sz="4180" b="1" dirty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3</a:t>
            </a:r>
            <a:r>
              <a:rPr lang="en-US" sz="4180" b="1" kern="1200" dirty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 </a:t>
            </a:r>
            <a:r>
              <a:rPr lang="en-US" sz="4180" b="1" kern="120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năm </a:t>
            </a:r>
            <a:r>
              <a:rPr lang="en-US" sz="4180" b="1" kern="1200" smtClean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2023</a:t>
            </a:r>
            <a:endParaRPr lang="en-US" sz="4180" b="1" kern="1200" dirty="0">
              <a:solidFill>
                <a:prstClr val="black"/>
              </a:solidFill>
              <a:latin typeface="HP001 4 hàng" panose="020B0603050302020204" pitchFamily="34" charset="0"/>
              <a:ea typeface="微软雅黑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BD6806-51B7-284D-AE97-63FBF65EF7EF}"/>
              </a:ext>
            </a:extLst>
          </p:cNvPr>
          <p:cNvSpPr txBox="1"/>
          <p:nvPr/>
        </p:nvSpPr>
        <p:spPr>
          <a:xfrm>
            <a:off x="4367802" y="1429530"/>
            <a:ext cx="1382768" cy="704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09834">
              <a:buClrTx/>
              <a:defRPr/>
            </a:pPr>
            <a:r>
              <a:rPr lang="en-US" sz="3980" b="1" kern="1200" dirty="0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T</a:t>
            </a:r>
            <a:r>
              <a:rPr lang="vi-VN" sz="3980" b="1" kern="1200" dirty="0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oán</a:t>
            </a:r>
            <a:endParaRPr lang="en-US" sz="3980" b="1" kern="1200" dirty="0">
              <a:solidFill>
                <a:prstClr val="black"/>
              </a:solidFill>
              <a:latin typeface="HP001 4 hàng" panose="020B0603050302020204" pitchFamily="34" charset="0"/>
              <a:ea typeface="微软雅黑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F465DD-D405-3D4E-AAB6-3FD54857CE9D}"/>
              </a:ext>
            </a:extLst>
          </p:cNvPr>
          <p:cNvSpPr txBox="1"/>
          <p:nvPr/>
        </p:nvSpPr>
        <p:spPr>
          <a:xfrm>
            <a:off x="1585119" y="2265761"/>
            <a:ext cx="11626548" cy="70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34">
              <a:buClrTx/>
              <a:defRPr/>
            </a:pPr>
            <a:r>
              <a:rPr lang="en-US" sz="3980" b="1" kern="1200" dirty="0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Bài </a:t>
            </a:r>
            <a:r>
              <a:rPr lang="en-US" sz="3980" b="1" kern="1200" dirty="0" smtClean="0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49 </a:t>
            </a:r>
            <a:r>
              <a:rPr lang="en-US" sz="3980" b="1" kern="1200" dirty="0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(tiết 2</a:t>
            </a:r>
            <a:r>
              <a:rPr lang="en-US" sz="3980" b="1" kern="1200" dirty="0" smtClean="0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 ): Các số  tròn chục</a:t>
            </a:r>
            <a:endParaRPr lang="en-US" sz="3980" b="1" kern="1200" dirty="0">
              <a:solidFill>
                <a:prstClr val="black"/>
              </a:solidFill>
              <a:latin typeface="HP001 4 hàng" panose="020B0603050302020204" pitchFamily="34" charset="0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84557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233716915"/>
</p:tagLst>
</file>

<file path=ppt/theme/theme1.xml><?xml version="1.0" encoding="utf-8"?>
<a:theme xmlns:a="http://schemas.openxmlformats.org/drawingml/2006/main" name="Pre-K for Christian Schools: God Created Families to Love One Another by Slidesgo">
  <a:themeElements>
    <a:clrScheme name="Simple Light">
      <a:dk1>
        <a:srgbClr val="10475C"/>
      </a:dk1>
      <a:lt1>
        <a:srgbClr val="FFA3A4"/>
      </a:lt1>
      <a:dk2>
        <a:srgbClr val="2C6076"/>
      </a:dk2>
      <a:lt2>
        <a:srgbClr val="FFF9DE"/>
      </a:lt2>
      <a:accent1>
        <a:srgbClr val="709FA5"/>
      </a:accent1>
      <a:accent2>
        <a:srgbClr val="FF5252"/>
      </a:accent2>
      <a:accent3>
        <a:srgbClr val="FFCE43"/>
      </a:accent3>
      <a:accent4>
        <a:srgbClr val="66C6B9"/>
      </a:accent4>
      <a:accent5>
        <a:srgbClr val="721F1F"/>
      </a:accent5>
      <a:accent6>
        <a:srgbClr val="723737"/>
      </a:accent6>
      <a:hlink>
        <a:srgbClr val="10475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1267</TotalTime>
  <Words>452</Words>
  <Application>Microsoft Office PowerPoint</Application>
  <PresentationFormat>Custom</PresentationFormat>
  <Paragraphs>189</Paragraphs>
  <Slides>24</Slides>
  <Notes>13</Notes>
  <HiddenSlides>2</HiddenSlides>
  <MMClips>7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8" baseType="lpstr">
      <vt:lpstr>Calibri</vt:lpstr>
      <vt:lpstr>Source Sans Pro</vt:lpstr>
      <vt:lpstr>微软雅黑</vt:lpstr>
      <vt:lpstr>Dosis</vt:lpstr>
      <vt:lpstr>Arial Black</vt:lpstr>
      <vt:lpstr>Arial</vt:lpstr>
      <vt:lpstr>Bebas Neue</vt:lpstr>
      <vt:lpstr>Quicksand</vt:lpstr>
      <vt:lpstr>Bookman Old Style</vt:lpstr>
      <vt:lpstr>HP001 4 hàng</vt:lpstr>
      <vt:lpstr>Titan One</vt:lpstr>
      <vt:lpstr>Roboto Condensed Light</vt:lpstr>
      <vt:lpstr>Fira Sans Extra Condensed Medium</vt:lpstr>
      <vt:lpstr>Pre-K for Christian Schools: God Created Families to Love One Another by Slidesgo</vt:lpstr>
      <vt:lpstr>PowerPoint Presentation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CỦNG CỐ  Đâu là các số tròn trăm?</vt:lpstr>
      <vt:lpstr>DẶN DÒ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God Created Families to Love One Another</dc:title>
  <dc:creator>PC</dc:creator>
  <cp:lastModifiedBy>ADMIN</cp:lastModifiedBy>
  <cp:revision>150</cp:revision>
  <dcterms:modified xsi:type="dcterms:W3CDTF">2023-02-26T16:48:08Z</dcterms:modified>
</cp:coreProperties>
</file>