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media/audio3.wav" ContentType="audio/wav"/>
  <Override PartName="/ppt/media/audio4.wav" ContentType="audio/wav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9"/>
  </p:notesMasterIdLst>
  <p:sldIdLst>
    <p:sldId id="393" r:id="rId2"/>
    <p:sldId id="36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391" r:id="rId12"/>
    <p:sldId id="385" r:id="rId13"/>
    <p:sldId id="387" r:id="rId14"/>
    <p:sldId id="388" r:id="rId15"/>
    <p:sldId id="376" r:id="rId16"/>
    <p:sldId id="383" r:id="rId17"/>
    <p:sldId id="327" r:id="rId18"/>
  </p:sldIdLst>
  <p:sldSz cx="12161838" cy="6858000"/>
  <p:notesSz cx="6858000" cy="9144000"/>
  <p:embeddedFontLst>
    <p:embeddedFont>
      <p:font typeface="Source Sans Pro" panose="020B0503030403020204" pitchFamily="3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微软雅黑" panose="020B0503020204020204" pitchFamily="34" charset="-122"/>
      <p:regular r:id="rId28"/>
      <p:bold r:id="rId29"/>
    </p:embeddedFont>
    <p:embeddedFont>
      <p:font typeface="Helvetica" panose="020B0604020202020204" pitchFamily="34" charset="0"/>
      <p:regular r:id="rId30"/>
      <p:bold r:id="rId31"/>
      <p:italic r:id="rId32"/>
      <p:boldItalic r:id="rId33"/>
    </p:embeddedFont>
    <p:embeddedFont>
      <p:font typeface="Roboto Condensed Light" panose="02000000000000000000" pitchFamily="2" charset="0"/>
      <p:regular r:id="rId34"/>
      <p:italic r:id="rId35"/>
    </p:embeddedFont>
    <p:embeddedFont>
      <p:font typeface="Titan One" panose="020B0604020202020204" charset="0"/>
      <p:regular r:id="rId36"/>
    </p:embeddedFont>
    <p:embeddedFont>
      <p:font typeface="宋体" panose="02010600030101010101" pitchFamily="2" charset="-122"/>
      <p:regular r:id="rId37"/>
    </p:embeddedFont>
    <p:embeddedFont>
      <p:font typeface="Bebas Neue" panose="020B0604020202020204" charset="0"/>
      <p:regular r:id="rId38"/>
    </p:embeddedFont>
    <p:embeddedFont>
      <p:font typeface="Fira Sans Extra Condensed Medium" panose="020B0604020202020204" charset="0"/>
      <p:regular r:id="rId39"/>
      <p:bold r:id="rId40"/>
      <p:italic r:id="rId41"/>
      <p:boldItalic r:id="rId42"/>
    </p:embeddedFont>
    <p:embeddedFont>
      <p:font typeface="Quicksand" panose="020B0604020202020204" charset="0"/>
      <p:regular r:id="rId43"/>
      <p:bold r:id="rId44"/>
    </p:embeddedFont>
    <p:embeddedFont>
      <p:font typeface="Comic Sans MS" panose="030F0702030302020204" pitchFamily="66" charset="0"/>
      <p:regular r:id="rId45"/>
      <p:bold r:id="rId46"/>
      <p:italic r:id="rId47"/>
      <p:boldItalic r:id="rId48"/>
    </p:embeddedFont>
    <p:embeddedFont>
      <p:font typeface="Dosis" panose="02010503020202060003" pitchFamily="2" charset="0"/>
      <p:regular r:id="rId49"/>
      <p:bold r:id="rId50"/>
    </p:embeddedFont>
    <p:embeddedFont>
      <p:font typeface="HP001 4 hàng" panose="020B0603050302020204" pitchFamily="34" charset="0"/>
      <p:regular r:id="rId51"/>
      <p:bold r:id="rId52"/>
    </p:embeddedFont>
  </p:embeddedFontLst>
  <p:custDataLst>
    <p:tags r:id="rId5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an Thi Linh (FE FSC DN)" initials="PTL(FD" lastIdx="1" clrIdx="0">
    <p:extLst>
      <p:ext uri="{19B8F6BF-5375-455C-9EA6-DF929625EA0E}">
        <p15:presenceInfo xmlns:p15="http://schemas.microsoft.com/office/powerpoint/2012/main" userId="Phan Thi Linh (FE FSC DN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3CCFF"/>
    <a:srgbClr val="FF9933"/>
    <a:srgbClr val="FFDC79"/>
    <a:srgbClr val="A3FF75"/>
    <a:srgbClr val="FFAB81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8398" autoAdjust="0"/>
  </p:normalViewPr>
  <p:slideViewPr>
    <p:cSldViewPr>
      <p:cViewPr varScale="1">
        <p:scale>
          <a:sx n="76" d="100"/>
          <a:sy n="76" d="100"/>
        </p:scale>
        <p:origin x="1037" y="67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font" Target="fonts/font28.fntdata"/><Relationship Id="rId50" Type="http://schemas.openxmlformats.org/officeDocument/2006/relationships/font" Target="fonts/font3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font" Target="fonts/font2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3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font" Target="fonts/font27.fntdata"/><Relationship Id="rId20" Type="http://schemas.openxmlformats.org/officeDocument/2006/relationships/font" Target="fonts/font1.fntdata"/><Relationship Id="rId41" Type="http://schemas.openxmlformats.org/officeDocument/2006/relationships/font" Target="fonts/font22.fntdata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font" Target="fonts/font3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52" Type="http://schemas.openxmlformats.org/officeDocument/2006/relationships/font" Target="fonts/font33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2-30T12:52:07.728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0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41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Sau khi chơi xong, cho HS xem lại kết quả của bài, chốt lại cho HS cách so sánh số có 3 chữ số.</a:t>
            </a:r>
          </a:p>
        </p:txBody>
      </p:sp>
    </p:spTree>
    <p:extLst>
      <p:ext uri="{BB962C8B-B14F-4D97-AF65-F5344CB8AC3E}">
        <p14:creationId xmlns:p14="http://schemas.microsoft.com/office/powerpoint/2010/main" val="2283600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Click vào từng biển số để nó di chuyển</a:t>
            </a:r>
          </a:p>
        </p:txBody>
      </p:sp>
    </p:spTree>
    <p:extLst>
      <p:ext uri="{BB962C8B-B14F-4D97-AF65-F5344CB8AC3E}">
        <p14:creationId xmlns:p14="http://schemas.microsoft.com/office/powerpoint/2010/main" val="2400543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85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52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các ô vuông để ra đáp án</a:t>
            </a:r>
          </a:p>
        </p:txBody>
      </p:sp>
    </p:spTree>
    <p:extLst>
      <p:ext uri="{BB962C8B-B14F-4D97-AF65-F5344CB8AC3E}">
        <p14:creationId xmlns:p14="http://schemas.microsoft.com/office/powerpoint/2010/main" val="3194941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5404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3676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702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155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218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17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199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88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760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360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711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75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140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877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888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28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016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797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114">
              <a:buClrTx/>
              <a:defRPr/>
            </a:pPr>
            <a:fld id="{2F4C41BD-1B5C-4824-8B2E-A4625B6748A2}" type="datetime3">
              <a:rPr lang="en-U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2114">
                <a:buClrTx/>
                <a:defRPr/>
              </a:pPr>
              <a:t>5 March 2023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912114">
              <a:buClrTx/>
              <a:defRPr/>
            </a:pPr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912114">
              <a:buClrTx/>
              <a:defRPr/>
            </a:pPr>
            <a:fld id="{CDFADB6E-50F9-457A-9C10-4C421D9BC94D}" type="slidenum">
              <a:rPr lang="es-ES" sz="1197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algn="r" defTabSz="912114">
                <a:buClrTx/>
                <a:defRPr/>
              </a:pPr>
              <a:t>‹#›</a:t>
            </a:fld>
            <a:endParaRPr lang="es-ES" sz="1197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82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8545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931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3428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4589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3703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8126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4" r:id="rId3"/>
    <p:sldLayoutId id="2147483713" r:id="rId4"/>
    <p:sldLayoutId id="2147483712" r:id="rId5"/>
    <p:sldLayoutId id="2147483711" r:id="rId6"/>
    <p:sldLayoutId id="2147483710" r:id="rId7"/>
    <p:sldLayoutId id="2147483703" r:id="rId8"/>
    <p:sldLayoutId id="2147483702" r:id="rId9"/>
    <p:sldLayoutId id="2147483701" r:id="rId10"/>
    <p:sldLayoutId id="2147483700" r:id="rId11"/>
    <p:sldLayoutId id="2147483699" r:id="rId12"/>
    <p:sldLayoutId id="2147483690" r:id="rId13"/>
    <p:sldLayoutId id="2147483669" r:id="rId14"/>
    <p:sldLayoutId id="2147483682" r:id="rId15"/>
    <p:sldLayoutId id="2147483683" r:id="rId16"/>
    <p:sldLayoutId id="2147483687" r:id="rId17"/>
    <p:sldLayoutId id="2147483688" r:id="rId18"/>
    <p:sldLayoutId id="2147483689" r:id="rId19"/>
    <p:sldLayoutId id="2147483709" r:id="rId20"/>
    <p:sldLayoutId id="2147483708" r:id="rId21"/>
    <p:sldLayoutId id="2147483707" r:id="rId22"/>
    <p:sldLayoutId id="2147483706" r:id="rId23"/>
    <p:sldLayoutId id="2147483705" r:id="rId24"/>
    <p:sldLayoutId id="2147483704" r:id="rId25"/>
    <p:sldLayoutId id="2147483698" r:id="rId26"/>
    <p:sldLayoutId id="2147483697" r:id="rId27"/>
    <p:sldLayoutId id="2147483696" r:id="rId28"/>
    <p:sldLayoutId id="2147483695" r:id="rId29"/>
    <p:sldLayoutId id="2147483694" r:id="rId30"/>
    <p:sldLayoutId id="2147483693" r:id="rId31"/>
    <p:sldLayoutId id="2147483692" r:id="rId32"/>
    <p:sldLayoutId id="2147483691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comments" Target="../comments/comment1.xml"/><Relationship Id="rId5" Type="http://schemas.openxmlformats.org/officeDocument/2006/relationships/audio" Target="NUL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5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microsoft.com/office/2007/relationships/hdphoto" Target="../media/hdphoto6.wdp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NULL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jpg"/><Relationship Id="rId11" Type="http://schemas.openxmlformats.org/officeDocument/2006/relationships/image" Target="../media/image6.png"/><Relationship Id="rId5" Type="http://schemas.openxmlformats.org/officeDocument/2006/relationships/audio" Target="../media/audio4.wav"/><Relationship Id="rId10" Type="http://schemas.microsoft.com/office/2007/relationships/hdphoto" Target="../media/hdphoto2.wdp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audio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140772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kumimoji="0" lang="en-US" sz="419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hai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6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575719" y="2277845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50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2 ):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Luyện tập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33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426" y="1848743"/>
            <a:ext cx="7051781" cy="303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7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594519" y="533400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Đ, S ?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733BA0C-CB03-415A-A11A-20CAC3D4017D}"/>
              </a:ext>
            </a:extLst>
          </p:cNvPr>
          <p:cNvGrpSpPr/>
          <p:nvPr/>
        </p:nvGrpSpPr>
        <p:grpSpPr>
          <a:xfrm>
            <a:off x="935467" y="1897092"/>
            <a:ext cx="10319619" cy="3594638"/>
            <a:chOff x="935467" y="1897092"/>
            <a:chExt cx="10319619" cy="359463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42D6A2-D702-4C0A-887B-A4EAC45C567F}"/>
                </a:ext>
              </a:extLst>
            </p:cNvPr>
            <p:cNvSpPr txBox="1"/>
            <p:nvPr/>
          </p:nvSpPr>
          <p:spPr>
            <a:xfrm>
              <a:off x="935467" y="1897092"/>
              <a:ext cx="10319619" cy="3594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VN" sz="4000" dirty="0"/>
                <a:t>700  &lt;  900				520  =  250</a:t>
              </a:r>
            </a:p>
            <a:p>
              <a:pPr>
                <a:lnSpc>
                  <a:spcPct val="200000"/>
                </a:lnSpc>
              </a:pPr>
              <a:r>
                <a:rPr lang="en-VN" sz="4000" dirty="0"/>
                <a:t>890  </a:t>
              </a:r>
              <a:r>
                <a:rPr lang="en-VN" sz="4000"/>
                <a:t>&gt;  8</a:t>
              </a:r>
              <a:r>
                <a:rPr lang="en-US" sz="4000"/>
                <a:t>8</a:t>
              </a:r>
              <a:r>
                <a:rPr lang="en-VN" sz="4000"/>
                <a:t>0</a:t>
              </a:r>
              <a:r>
                <a:rPr lang="en-VN" sz="4000" dirty="0"/>
                <a:t>				270  &lt;  720</a:t>
              </a:r>
            </a:p>
            <a:p>
              <a:pPr>
                <a:lnSpc>
                  <a:spcPct val="200000"/>
                </a:lnSpc>
              </a:pPr>
              <a:r>
                <a:rPr lang="en-VN" sz="4000" dirty="0"/>
                <a:t>190  =  190				460  &gt;  640</a:t>
              </a:r>
            </a:p>
          </p:txBody>
        </p:sp>
        <p:sp>
          <p:nvSpPr>
            <p:cNvPr id="46" name="Rounded Rectangle 29">
              <a:extLst>
                <a:ext uri="{FF2B5EF4-FFF2-40B4-BE49-F238E27FC236}">
                  <a16:creationId xmlns:a16="http://schemas.microsoft.com/office/drawing/2014/main" id="{EDD6BCA9-C4E4-42D6-8BC9-9E5BFAE71B87}"/>
                </a:ext>
              </a:extLst>
            </p:cNvPr>
            <p:cNvSpPr/>
            <p:nvPr/>
          </p:nvSpPr>
          <p:spPr>
            <a:xfrm>
              <a:off x="3925125" y="2280947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7" name="Rounded Rectangle 33">
              <a:extLst>
                <a:ext uri="{FF2B5EF4-FFF2-40B4-BE49-F238E27FC236}">
                  <a16:creationId xmlns:a16="http://schemas.microsoft.com/office/drawing/2014/main" id="{FB891431-67D0-4CE5-8227-38CC6F9A0C4A}"/>
                </a:ext>
              </a:extLst>
            </p:cNvPr>
            <p:cNvSpPr/>
            <p:nvPr/>
          </p:nvSpPr>
          <p:spPr>
            <a:xfrm>
              <a:off x="3934032" y="3417454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8" name="Rounded Rectangle 39">
              <a:extLst>
                <a:ext uri="{FF2B5EF4-FFF2-40B4-BE49-F238E27FC236}">
                  <a16:creationId xmlns:a16="http://schemas.microsoft.com/office/drawing/2014/main" id="{F21802C8-915F-4525-AB80-E5C4A8DC3DF2}"/>
                </a:ext>
              </a:extLst>
            </p:cNvPr>
            <p:cNvSpPr/>
            <p:nvPr/>
          </p:nvSpPr>
          <p:spPr>
            <a:xfrm>
              <a:off x="3925125" y="4603610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9" name="Rounded Rectangle 40">
              <a:extLst>
                <a:ext uri="{FF2B5EF4-FFF2-40B4-BE49-F238E27FC236}">
                  <a16:creationId xmlns:a16="http://schemas.microsoft.com/office/drawing/2014/main" id="{BFBEFA12-AB50-46AB-ADE4-ECD566F27290}"/>
                </a:ext>
              </a:extLst>
            </p:cNvPr>
            <p:cNvSpPr/>
            <p:nvPr/>
          </p:nvSpPr>
          <p:spPr>
            <a:xfrm>
              <a:off x="9356107" y="2295796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0" name="Rounded Rectangle 41">
              <a:extLst>
                <a:ext uri="{FF2B5EF4-FFF2-40B4-BE49-F238E27FC236}">
                  <a16:creationId xmlns:a16="http://schemas.microsoft.com/office/drawing/2014/main" id="{CF05FB15-E2BE-460E-9221-395863B2E789}"/>
                </a:ext>
              </a:extLst>
            </p:cNvPr>
            <p:cNvSpPr/>
            <p:nvPr/>
          </p:nvSpPr>
          <p:spPr>
            <a:xfrm>
              <a:off x="9365014" y="3432303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1" name="Rounded Rectangle 42">
              <a:extLst>
                <a:ext uri="{FF2B5EF4-FFF2-40B4-BE49-F238E27FC236}">
                  <a16:creationId xmlns:a16="http://schemas.microsoft.com/office/drawing/2014/main" id="{F634ABA8-3ECF-4361-8C07-56F3DA8DF10A}"/>
                </a:ext>
              </a:extLst>
            </p:cNvPr>
            <p:cNvSpPr/>
            <p:nvPr/>
          </p:nvSpPr>
          <p:spPr>
            <a:xfrm>
              <a:off x="9356107" y="4618459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AE336DE-2F94-493A-9B35-3A1E143C54CD}"/>
              </a:ext>
            </a:extLst>
          </p:cNvPr>
          <p:cNvSpPr txBox="1"/>
          <p:nvPr/>
        </p:nvSpPr>
        <p:spPr>
          <a:xfrm>
            <a:off x="4109158" y="2338819"/>
            <a:ext cx="554960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865F7A8-EFAA-4390-852B-1FC07520EC8D}"/>
              </a:ext>
            </a:extLst>
          </p:cNvPr>
          <p:cNvSpPr txBox="1"/>
          <p:nvPr/>
        </p:nvSpPr>
        <p:spPr>
          <a:xfrm>
            <a:off x="4109158" y="3465331"/>
            <a:ext cx="554960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7EDF618-D8DD-43B1-9B40-FF0CD2663A20}"/>
              </a:ext>
            </a:extLst>
          </p:cNvPr>
          <p:cNvSpPr txBox="1"/>
          <p:nvPr/>
        </p:nvSpPr>
        <p:spPr>
          <a:xfrm>
            <a:off x="4109158" y="4687786"/>
            <a:ext cx="554960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1DCB0BF-B789-4C9A-8238-598D3EAEFD55}"/>
              </a:ext>
            </a:extLst>
          </p:cNvPr>
          <p:cNvSpPr txBox="1"/>
          <p:nvPr/>
        </p:nvSpPr>
        <p:spPr>
          <a:xfrm>
            <a:off x="9549046" y="2387806"/>
            <a:ext cx="526106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9C2A07D-7B43-453C-9B82-B8654F427739}"/>
              </a:ext>
            </a:extLst>
          </p:cNvPr>
          <p:cNvSpPr txBox="1"/>
          <p:nvPr/>
        </p:nvSpPr>
        <p:spPr>
          <a:xfrm>
            <a:off x="9549046" y="3514318"/>
            <a:ext cx="554960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Đ</a:t>
            </a:r>
            <a:endParaRPr lang="en-VN" sz="4000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C0E971A-5D94-4908-AF8D-74D9CAE7CD75}"/>
              </a:ext>
            </a:extLst>
          </p:cNvPr>
          <p:cNvSpPr txBox="1"/>
          <p:nvPr/>
        </p:nvSpPr>
        <p:spPr>
          <a:xfrm>
            <a:off x="9549046" y="4736773"/>
            <a:ext cx="526106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4000" dirty="0">
                <a:solidFill>
                  <a:srgbClr val="FF0000"/>
                </a:solidFill>
              </a:rPr>
              <a:t>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8A2A5E-5E79-4765-9C3D-174AF8E008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416"/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225" y="487793"/>
            <a:ext cx="2634777" cy="140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5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60E59C-FEF3-4945-BD9C-99697B62A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38" y="3491206"/>
            <a:ext cx="10601863" cy="297510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457200"/>
            <a:ext cx="10798762" cy="1012224"/>
            <a:chOff x="970111" y="734289"/>
            <a:chExt cx="10798762" cy="10122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1006724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Hãy gắn các biển số lên mỗi nhà kho để các ngôi nhà được đánh số theo thứ tự từ lớn đến bé.</a:t>
              </a:r>
              <a:endParaRPr lang="en-US" sz="28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39" name="Picture 138">
            <a:extLst>
              <a:ext uri="{FF2B5EF4-FFF2-40B4-BE49-F238E27FC236}">
                <a16:creationId xmlns:a16="http://schemas.microsoft.com/office/drawing/2014/main" id="{ED680C92-B335-486E-9AEC-3BD1331F7D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57" b="29429" l="34734" r="46926"/>
                    </a14:imgEffect>
                    <a14:imgEffect>
                      <a14:sharpenSoften amount="3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98" t="9663" r="52327" b="70260"/>
          <a:stretch/>
        </p:blipFill>
        <p:spPr>
          <a:xfrm>
            <a:off x="3875850" y="1897646"/>
            <a:ext cx="1752601" cy="954107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4C3ACC09-94BB-4939-96B1-C06075757A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714" b="29143" l="70902" r="85041"/>
                    </a14:imgEffect>
                    <a14:imgEffect>
                      <a14:sharpenSoften amount="3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84" r="14666" b="70260"/>
          <a:stretch/>
        </p:blipFill>
        <p:spPr>
          <a:xfrm>
            <a:off x="9142570" y="1438449"/>
            <a:ext cx="1676400" cy="1413304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0851B1D3-ACB9-497F-B912-97995C8646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71" b="29143" l="53279" r="66291"/>
                    </a14:imgEffect>
                    <a14:imgEffect>
                      <a14:sharpenSoften amount="3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59" r="32166" b="70260"/>
          <a:stretch/>
        </p:blipFill>
        <p:spPr>
          <a:xfrm>
            <a:off x="6618692" y="1336079"/>
            <a:ext cx="1752600" cy="1413304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18CAD71D-16F7-4471-8B10-081812F496A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29" b="29143" l="14754" r="28484"/>
                    </a14:imgEffect>
                    <a14:imgEffect>
                      <a14:sharpenSoften amount="3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61" t="7499" r="71289" b="68178"/>
          <a:stretch/>
        </p:blipFill>
        <p:spPr>
          <a:xfrm>
            <a:off x="1446778" y="1762027"/>
            <a:ext cx="1676401" cy="115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8636E-6 -3.7037E-6 L -0.00731 0.247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12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8763E-8 -4.81481E-6 L 0.42253 0.2761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20" y="137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1098E-6 3.33333E-6 L 0.0154 0.127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" y="6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6859E-8 -1.48148E-6 L -0.45843 0.1127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1" y="56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798762" cy="1135335"/>
            <a:chOff x="970111" y="734289"/>
            <a:chExt cx="10798762" cy="11353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100672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/>
                <a:t>Rô- bốt cần đổi chỗ hai tảng đá nào </a:t>
              </a:r>
              <a:r>
                <a:rPr lang="en-US" sz="3200" dirty="0" smtClean="0"/>
                <a:t>để có </a:t>
              </a:r>
              <a:r>
                <a:rPr lang="en-US" sz="3200" dirty="0"/>
                <a:t>các số theo thứ tự từ bé đến lớn?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2F3DCE2-F01A-461C-B243-36F9E5E06A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066"/>
          <a:stretch/>
        </p:blipFill>
        <p:spPr>
          <a:xfrm>
            <a:off x="85003" y="2057400"/>
            <a:ext cx="4730953" cy="3212870"/>
          </a:xfrm>
          <a:prstGeom prst="rect">
            <a:avLst/>
          </a:prstGeom>
        </p:spPr>
      </p:pic>
      <p:pic>
        <p:nvPicPr>
          <p:cNvPr id="98" name="Picture 2">
            <a:extLst>
              <a:ext uri="{FF2B5EF4-FFF2-40B4-BE49-F238E27FC236}">
                <a16:creationId xmlns:a16="http://schemas.microsoft.com/office/drawing/2014/main" id="{4A8C8123-46F2-4853-96AC-AED23A9CC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719" y="3429000"/>
            <a:ext cx="2287095" cy="284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5483E0DE-D2E7-4209-86A2-F59E253F4C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320" t="26089" r="37034" b="23271"/>
          <a:stretch/>
        </p:blipFill>
        <p:spPr>
          <a:xfrm>
            <a:off x="5372237" y="2850336"/>
            <a:ext cx="1752600" cy="1626998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E658C51D-C39D-4126-B4FE-996A0E0CCE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455" t="24752" r="18899" b="24608"/>
          <a:stretch/>
        </p:blipFill>
        <p:spPr>
          <a:xfrm>
            <a:off x="7681118" y="2753472"/>
            <a:ext cx="1752600" cy="162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3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817E-6 -0.00047 L -1.04817E-6 0.00023 C 0.00313 -0.02222 0.00679 -0.04398 0.01005 -0.06597 C 0.01097 -0.075 0.01214 -0.08426 0.01371 -0.09306 C 0.0141 -0.09537 0.01462 -0.09769 0.01514 -0.09977 C 0.0158 -0.10232 0.01684 -0.1044 0.01736 -0.10672 C 0.01945 -0.11551 0.02324 -0.1382 0.0265 -0.14283 C 0.03015 -0.14722 0.03276 -0.15301 0.03694 -0.15625 C 0.04242 -0.16158 0.05013 -0.16829 0.05587 -0.17222 C 0.05991 -0.17477 0.06396 -0.17755 0.06866 -0.17894 C 0.07401 -0.18056 0.07949 -0.18033 0.08511 -0.18125 C 0.10638 -0.1875 0.1043 -0.18773 0.14124 -0.18125 C 0.14672 -0.18033 0.15142 -0.17639 0.15638 -0.17222 C 0.16095 -0.16806 0.16995 -0.16204 0.17426 -0.15417 C 0.1757 -0.15139 0.17648 -0.14769 0.17792 -0.14491 C 0.18118 -0.13866 0.18601 -0.13426 0.1881 -0.12685 C 0.20154 -0.08588 0.18536 -0.1375 0.1971 -0.09306 C 0.19854 -0.0875 0.20076 -0.08287 0.20246 -0.07732 C 0.2035 -0.07222 0.20389 -0.06667 0.2048 -0.06134 C 0.20546 -0.05764 0.20663 -0.00857 0.20768 -0.00463 " pathEditMode="relative" rAng="0" ptsTypes="AAAAAAAAAAAAAAAAAA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77" y="-92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0.00949 L 0.01788 0.00949 C 0.01684 0.05393 0.01814 0.09814 0.01514 0.14282 C 0.01397 0.16111 0.00496 0.18773 -0.00274 0.20139 C -0.00444 0.20463 -0.006 0.2074 -0.00783 0.21064 C -0.00901 0.21227 -0.01044 0.21342 -0.01162 0.21481 C -0.01384 0.21759 -0.0154 0.22176 -0.01801 0.22361 C -0.0201 0.22569 -0.02232 0.225 -0.02428 0.22639 C -0.02571 0.22708 -0.02689 0.22847 -0.02819 0.22847 C -0.03289 0.22986 -0.03759 0.22986 -0.04216 0.23102 C -0.04608 0.23171 -0.04986 0.2324 -0.05365 0.23333 C -0.06722 0.2324 -0.08093 0.23333 -0.0945 0.23102 C -0.09803 0.23032 -0.10116 0.22569 -0.10469 0.22361 C -0.10925 0.22176 -0.11408 0.22176 -0.11865 0.21967 C -0.14646 0.2074 -0.11722 0.2162 -0.13784 0.21064 C -0.15285 0.19722 -0.1458 0.20069 -0.1582 0.19652 C -0.16121 0.19259 -0.16395 0.18703 -0.16708 0.18356 C -0.16865 0.18148 -0.1706 0.18032 -0.17217 0.17893 C -0.17556 0.17546 -0.17726 0.17291 -0.17987 0.16736 C -0.18118 0.16481 -0.18261 0.1618 -0.18366 0.15856 C -0.18823 0.14421 -0.18457 0.15162 -0.18744 0.14027 C -0.19854 0.09745 -0.18809 0.14305 -0.19514 0.10833 C -0.19606 0.10416 -0.1988 0.09421 -0.19893 0.08796 C -0.19932 0.06898 -0.19893 0.0493 -0.19893 0.02963 C -0.19893 0.02963 -0.18744 0.0162 -0.18744 0.0162 " pathEditMode="relative" rAng="0" ptsTypes="AAAAAAAAAAAAAAAAAAAAAAAAA">
                                      <p:cBhvr>
                                        <p:cTn id="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47" y="11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73862" y="471083"/>
            <a:ext cx="11038181" cy="731520"/>
            <a:chOff x="970111" y="734289"/>
            <a:chExt cx="11038181" cy="7315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843608"/>
              <a:ext cx="103066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/>
                <a:t> a) Tìm số lớn nhất ghi trong các toa tàu.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pic>
        <p:nvPicPr>
          <p:cNvPr id="83" name="Picture 82">
            <a:extLst>
              <a:ext uri="{FF2B5EF4-FFF2-40B4-BE49-F238E27FC236}">
                <a16:creationId xmlns:a16="http://schemas.microsoft.com/office/drawing/2014/main" id="{FF01DC2A-BFFD-496B-8BC8-9528D8B5AF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08" b="100000" l="392" r="100000"/>
                    </a14:imgEffect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13" y="1729278"/>
            <a:ext cx="10372693" cy="2599944"/>
          </a:xfrm>
          <a:prstGeom prst="rect">
            <a:avLst/>
          </a:prstGeom>
        </p:spPr>
      </p:pic>
      <p:sp>
        <p:nvSpPr>
          <p:cNvPr id="84" name="Oval 83">
            <a:extLst>
              <a:ext uri="{FF2B5EF4-FFF2-40B4-BE49-F238E27FC236}">
                <a16:creationId xmlns:a16="http://schemas.microsoft.com/office/drawing/2014/main" id="{BC724132-26E9-4A86-9A26-5093A996D174}"/>
              </a:ext>
            </a:extLst>
          </p:cNvPr>
          <p:cNvSpPr/>
          <p:nvPr/>
        </p:nvSpPr>
        <p:spPr>
          <a:xfrm>
            <a:off x="3294583" y="1622598"/>
            <a:ext cx="1664208" cy="19568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5" name="Freeform 17">
            <a:extLst>
              <a:ext uri="{FF2B5EF4-FFF2-40B4-BE49-F238E27FC236}">
                <a16:creationId xmlns:a16="http://schemas.microsoft.com/office/drawing/2014/main" id="{942E3280-42E4-4619-BC59-8AC6B69FF4EE}"/>
              </a:ext>
            </a:extLst>
          </p:cNvPr>
          <p:cNvSpPr/>
          <p:nvPr/>
        </p:nvSpPr>
        <p:spPr>
          <a:xfrm rot="11129704" flipH="1">
            <a:off x="3977472" y="3932915"/>
            <a:ext cx="5214646" cy="1243465"/>
          </a:xfrm>
          <a:custGeom>
            <a:avLst/>
            <a:gdLst>
              <a:gd name="connsiteX0" fmla="*/ 213843 w 2709847"/>
              <a:gd name="connsiteY0" fmla="*/ 1358048 h 1358048"/>
              <a:gd name="connsiteX1" fmla="*/ 445489 w 2709847"/>
              <a:gd name="connsiteY1" fmla="*/ 1043051 h 1358048"/>
              <a:gd name="connsiteX2" fmla="*/ 264372 w 2709847"/>
              <a:gd name="connsiteY2" fmla="*/ 1063903 h 1358048"/>
              <a:gd name="connsiteX3" fmla="*/ 1092645 w 2709847"/>
              <a:gd name="connsiteY3" fmla="*/ 128740 h 1358048"/>
              <a:gd name="connsiteX4" fmla="*/ 1276161 w 2709847"/>
              <a:gd name="connsiteY4" fmla="*/ 81260 h 1358048"/>
              <a:gd name="connsiteX5" fmla="*/ 1464822 w 2709847"/>
              <a:gd name="connsiteY5" fmla="*/ 92560 h 1358048"/>
              <a:gd name="connsiteX6" fmla="*/ 2445173 w 2709847"/>
              <a:gd name="connsiteY6" fmla="*/ 821807 h 1358048"/>
              <a:gd name="connsiteX7" fmla="*/ 2263848 w 2709847"/>
              <a:gd name="connsiteY7" fmla="*/ 840774 h 1358048"/>
              <a:gd name="connsiteX8" fmla="*/ 2558356 w 2709847"/>
              <a:gd name="connsiteY8" fmla="*/ 1097966 h 1358048"/>
              <a:gd name="connsiteX9" fmla="*/ 2709847 w 2709847"/>
              <a:gd name="connsiteY9" fmla="*/ 794122 h 1358048"/>
              <a:gd name="connsiteX10" fmla="*/ 2528408 w 2709847"/>
              <a:gd name="connsiteY10" fmla="*/ 813100 h 1358048"/>
              <a:gd name="connsiteX11" fmla="*/ 1271793 w 2709847"/>
              <a:gd name="connsiteY11" fmla="*/ 491 h 1358048"/>
              <a:gd name="connsiteX12" fmla="*/ 1271984 w 2709847"/>
              <a:gd name="connsiteY12" fmla="*/ 13940 h 1358048"/>
              <a:gd name="connsiteX13" fmla="*/ 1269546 w 2709847"/>
              <a:gd name="connsiteY13" fmla="*/ 0 h 1358048"/>
              <a:gd name="connsiteX14" fmla="*/ 181231 w 2709847"/>
              <a:gd name="connsiteY14" fmla="*/ 1073474 h 1358048"/>
              <a:gd name="connsiteX15" fmla="*/ 0 w 2709847"/>
              <a:gd name="connsiteY15" fmla="*/ 1094339 h 1358048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65820 w 2709847"/>
              <a:gd name="connsiteY13" fmla="*/ 9305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56033 w 2709847"/>
              <a:gd name="connsiteY13" fmla="*/ 7063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37072 w 2709847"/>
              <a:gd name="connsiteY13" fmla="*/ 8899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85572 h 1385572"/>
              <a:gd name="connsiteX1" fmla="*/ 445489 w 2709847"/>
              <a:gd name="connsiteY1" fmla="*/ 1070575 h 1385572"/>
              <a:gd name="connsiteX2" fmla="*/ 264372 w 2709847"/>
              <a:gd name="connsiteY2" fmla="*/ 1091427 h 1385572"/>
              <a:gd name="connsiteX3" fmla="*/ 1092645 w 2709847"/>
              <a:gd name="connsiteY3" fmla="*/ 156264 h 1385572"/>
              <a:gd name="connsiteX4" fmla="*/ 1276161 w 2709847"/>
              <a:gd name="connsiteY4" fmla="*/ 108784 h 1385572"/>
              <a:gd name="connsiteX5" fmla="*/ 1464822 w 2709847"/>
              <a:gd name="connsiteY5" fmla="*/ 120084 h 1385572"/>
              <a:gd name="connsiteX6" fmla="*/ 2445173 w 2709847"/>
              <a:gd name="connsiteY6" fmla="*/ 849331 h 1385572"/>
              <a:gd name="connsiteX7" fmla="*/ 2263848 w 2709847"/>
              <a:gd name="connsiteY7" fmla="*/ 868298 h 1385572"/>
              <a:gd name="connsiteX8" fmla="*/ 2558356 w 2709847"/>
              <a:gd name="connsiteY8" fmla="*/ 1125490 h 1385572"/>
              <a:gd name="connsiteX9" fmla="*/ 2709847 w 2709847"/>
              <a:gd name="connsiteY9" fmla="*/ 821646 h 1385572"/>
              <a:gd name="connsiteX10" fmla="*/ 2528408 w 2709847"/>
              <a:gd name="connsiteY10" fmla="*/ 840624 h 1385572"/>
              <a:gd name="connsiteX11" fmla="*/ 1271793 w 2709847"/>
              <a:gd name="connsiteY11" fmla="*/ 28015 h 1385572"/>
              <a:gd name="connsiteX12" fmla="*/ 1268008 w 2709847"/>
              <a:gd name="connsiteY12" fmla="*/ 381 h 1385572"/>
              <a:gd name="connsiteX13" fmla="*/ 1237072 w 2709847"/>
              <a:gd name="connsiteY13" fmla="*/ 36805 h 1385572"/>
              <a:gd name="connsiteX14" fmla="*/ 181231 w 2709847"/>
              <a:gd name="connsiteY14" fmla="*/ 1100998 h 1385572"/>
              <a:gd name="connsiteX15" fmla="*/ 0 w 2709847"/>
              <a:gd name="connsiteY15" fmla="*/ 1121863 h 1385572"/>
              <a:gd name="connsiteX16" fmla="*/ 213843 w 2709847"/>
              <a:gd name="connsiteY16" fmla="*/ 1385572 h 1385572"/>
              <a:gd name="connsiteX0" fmla="*/ 213843 w 2709847"/>
              <a:gd name="connsiteY0" fmla="*/ 1470683 h 1470683"/>
              <a:gd name="connsiteX1" fmla="*/ 445489 w 2709847"/>
              <a:gd name="connsiteY1" fmla="*/ 1155686 h 1470683"/>
              <a:gd name="connsiteX2" fmla="*/ 264372 w 2709847"/>
              <a:gd name="connsiteY2" fmla="*/ 1176538 h 1470683"/>
              <a:gd name="connsiteX3" fmla="*/ 1092645 w 2709847"/>
              <a:gd name="connsiteY3" fmla="*/ 241375 h 1470683"/>
              <a:gd name="connsiteX4" fmla="*/ 1276161 w 2709847"/>
              <a:gd name="connsiteY4" fmla="*/ 193895 h 1470683"/>
              <a:gd name="connsiteX5" fmla="*/ 1464822 w 2709847"/>
              <a:gd name="connsiteY5" fmla="*/ 205195 h 1470683"/>
              <a:gd name="connsiteX6" fmla="*/ 2445173 w 2709847"/>
              <a:gd name="connsiteY6" fmla="*/ 934442 h 1470683"/>
              <a:gd name="connsiteX7" fmla="*/ 2263848 w 2709847"/>
              <a:gd name="connsiteY7" fmla="*/ 953409 h 1470683"/>
              <a:gd name="connsiteX8" fmla="*/ 2558356 w 2709847"/>
              <a:gd name="connsiteY8" fmla="*/ 1210601 h 1470683"/>
              <a:gd name="connsiteX9" fmla="*/ 2709847 w 2709847"/>
              <a:gd name="connsiteY9" fmla="*/ 906757 h 1470683"/>
              <a:gd name="connsiteX10" fmla="*/ 2528408 w 2709847"/>
              <a:gd name="connsiteY10" fmla="*/ 925735 h 1470683"/>
              <a:gd name="connsiteX11" fmla="*/ 1271793 w 2709847"/>
              <a:gd name="connsiteY11" fmla="*/ 113126 h 1470683"/>
              <a:gd name="connsiteX12" fmla="*/ 1237072 w 2709847"/>
              <a:gd name="connsiteY12" fmla="*/ 121916 h 1470683"/>
              <a:gd name="connsiteX13" fmla="*/ 181231 w 2709847"/>
              <a:gd name="connsiteY13" fmla="*/ 1186109 h 1470683"/>
              <a:gd name="connsiteX14" fmla="*/ 0 w 2709847"/>
              <a:gd name="connsiteY14" fmla="*/ 1206974 h 1470683"/>
              <a:gd name="connsiteX15" fmla="*/ 213843 w 2709847"/>
              <a:gd name="connsiteY15" fmla="*/ 1470683 h 1470683"/>
              <a:gd name="connsiteX0" fmla="*/ 213843 w 2709847"/>
              <a:gd name="connsiteY0" fmla="*/ 1428910 h 1428910"/>
              <a:gd name="connsiteX1" fmla="*/ 445489 w 2709847"/>
              <a:gd name="connsiteY1" fmla="*/ 1113913 h 1428910"/>
              <a:gd name="connsiteX2" fmla="*/ 264372 w 2709847"/>
              <a:gd name="connsiteY2" fmla="*/ 1134765 h 1428910"/>
              <a:gd name="connsiteX3" fmla="*/ 1092645 w 2709847"/>
              <a:gd name="connsiteY3" fmla="*/ 199602 h 1428910"/>
              <a:gd name="connsiteX4" fmla="*/ 1276161 w 2709847"/>
              <a:gd name="connsiteY4" fmla="*/ 152122 h 1428910"/>
              <a:gd name="connsiteX5" fmla="*/ 1464822 w 2709847"/>
              <a:gd name="connsiteY5" fmla="*/ 163422 h 1428910"/>
              <a:gd name="connsiteX6" fmla="*/ 2445173 w 2709847"/>
              <a:gd name="connsiteY6" fmla="*/ 892669 h 1428910"/>
              <a:gd name="connsiteX7" fmla="*/ 2263848 w 2709847"/>
              <a:gd name="connsiteY7" fmla="*/ 911636 h 1428910"/>
              <a:gd name="connsiteX8" fmla="*/ 2558356 w 2709847"/>
              <a:gd name="connsiteY8" fmla="*/ 1168828 h 1428910"/>
              <a:gd name="connsiteX9" fmla="*/ 2709847 w 2709847"/>
              <a:gd name="connsiteY9" fmla="*/ 864984 h 1428910"/>
              <a:gd name="connsiteX10" fmla="*/ 2528408 w 2709847"/>
              <a:gd name="connsiteY10" fmla="*/ 883962 h 1428910"/>
              <a:gd name="connsiteX11" fmla="*/ 1271793 w 2709847"/>
              <a:gd name="connsiteY11" fmla="*/ 71353 h 1428910"/>
              <a:gd name="connsiteX12" fmla="*/ 1237072 w 2709847"/>
              <a:gd name="connsiteY12" fmla="*/ 80143 h 1428910"/>
              <a:gd name="connsiteX13" fmla="*/ 181231 w 2709847"/>
              <a:gd name="connsiteY13" fmla="*/ 1144336 h 1428910"/>
              <a:gd name="connsiteX14" fmla="*/ 0 w 2709847"/>
              <a:gd name="connsiteY14" fmla="*/ 1165201 h 1428910"/>
              <a:gd name="connsiteX15" fmla="*/ 213843 w 2709847"/>
              <a:gd name="connsiteY15" fmla="*/ 1428910 h 1428910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37072 w 2709847"/>
              <a:gd name="connsiteY12" fmla="*/ 8899 h 1357666"/>
              <a:gd name="connsiteX13" fmla="*/ 181231 w 2709847"/>
              <a:gd name="connsiteY13" fmla="*/ 1073092 h 1357666"/>
              <a:gd name="connsiteX14" fmla="*/ 0 w 2709847"/>
              <a:gd name="connsiteY14" fmla="*/ 1093957 h 1357666"/>
              <a:gd name="connsiteX15" fmla="*/ 213843 w 2709847"/>
              <a:gd name="connsiteY15" fmla="*/ 1357666 h 1357666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159 h 1361159"/>
              <a:gd name="connsiteX1" fmla="*/ 445489 w 2709847"/>
              <a:gd name="connsiteY1" fmla="*/ 1046162 h 1361159"/>
              <a:gd name="connsiteX2" fmla="*/ 264372 w 2709847"/>
              <a:gd name="connsiteY2" fmla="*/ 1067014 h 1361159"/>
              <a:gd name="connsiteX3" fmla="*/ 1092645 w 2709847"/>
              <a:gd name="connsiteY3" fmla="*/ 131851 h 1361159"/>
              <a:gd name="connsiteX4" fmla="*/ 1276161 w 2709847"/>
              <a:gd name="connsiteY4" fmla="*/ 84371 h 1361159"/>
              <a:gd name="connsiteX5" fmla="*/ 1464822 w 2709847"/>
              <a:gd name="connsiteY5" fmla="*/ 95671 h 1361159"/>
              <a:gd name="connsiteX6" fmla="*/ 2445173 w 2709847"/>
              <a:gd name="connsiteY6" fmla="*/ 824918 h 1361159"/>
              <a:gd name="connsiteX7" fmla="*/ 2263848 w 2709847"/>
              <a:gd name="connsiteY7" fmla="*/ 843885 h 1361159"/>
              <a:gd name="connsiteX8" fmla="*/ 2558356 w 2709847"/>
              <a:gd name="connsiteY8" fmla="*/ 1101077 h 1361159"/>
              <a:gd name="connsiteX9" fmla="*/ 2709847 w 2709847"/>
              <a:gd name="connsiteY9" fmla="*/ 797233 h 1361159"/>
              <a:gd name="connsiteX10" fmla="*/ 2528408 w 2709847"/>
              <a:gd name="connsiteY10" fmla="*/ 816211 h 1361159"/>
              <a:gd name="connsiteX11" fmla="*/ 1306555 w 2709847"/>
              <a:gd name="connsiteY11" fmla="*/ 237 h 1361159"/>
              <a:gd name="connsiteX12" fmla="*/ 1237072 w 2709847"/>
              <a:gd name="connsiteY12" fmla="*/ 12392 h 1361159"/>
              <a:gd name="connsiteX13" fmla="*/ 181231 w 2709847"/>
              <a:gd name="connsiteY13" fmla="*/ 1076585 h 1361159"/>
              <a:gd name="connsiteX14" fmla="*/ 0 w 2709847"/>
              <a:gd name="connsiteY14" fmla="*/ 1097450 h 1361159"/>
              <a:gd name="connsiteX15" fmla="*/ 213843 w 2709847"/>
              <a:gd name="connsiteY15" fmla="*/ 1361159 h 1361159"/>
              <a:gd name="connsiteX0" fmla="*/ 213843 w 2709847"/>
              <a:gd name="connsiteY0" fmla="*/ 1364828 h 1364828"/>
              <a:gd name="connsiteX1" fmla="*/ 445489 w 2709847"/>
              <a:gd name="connsiteY1" fmla="*/ 1049831 h 1364828"/>
              <a:gd name="connsiteX2" fmla="*/ 264372 w 2709847"/>
              <a:gd name="connsiteY2" fmla="*/ 1070683 h 1364828"/>
              <a:gd name="connsiteX3" fmla="*/ 1092645 w 2709847"/>
              <a:gd name="connsiteY3" fmla="*/ 135520 h 1364828"/>
              <a:gd name="connsiteX4" fmla="*/ 1276161 w 2709847"/>
              <a:gd name="connsiteY4" fmla="*/ 88040 h 1364828"/>
              <a:gd name="connsiteX5" fmla="*/ 1464822 w 2709847"/>
              <a:gd name="connsiteY5" fmla="*/ 99340 h 1364828"/>
              <a:gd name="connsiteX6" fmla="*/ 2445173 w 2709847"/>
              <a:gd name="connsiteY6" fmla="*/ 828587 h 1364828"/>
              <a:gd name="connsiteX7" fmla="*/ 2263848 w 2709847"/>
              <a:gd name="connsiteY7" fmla="*/ 847554 h 1364828"/>
              <a:gd name="connsiteX8" fmla="*/ 2558356 w 2709847"/>
              <a:gd name="connsiteY8" fmla="*/ 1104746 h 1364828"/>
              <a:gd name="connsiteX9" fmla="*/ 2709847 w 2709847"/>
              <a:gd name="connsiteY9" fmla="*/ 800902 h 1364828"/>
              <a:gd name="connsiteX10" fmla="*/ 2528408 w 2709847"/>
              <a:gd name="connsiteY10" fmla="*/ 819880 h 1364828"/>
              <a:gd name="connsiteX11" fmla="*/ 1344477 w 2709847"/>
              <a:gd name="connsiteY11" fmla="*/ 235 h 1364828"/>
              <a:gd name="connsiteX12" fmla="*/ 1237072 w 2709847"/>
              <a:gd name="connsiteY12" fmla="*/ 16061 h 1364828"/>
              <a:gd name="connsiteX13" fmla="*/ 181231 w 2709847"/>
              <a:gd name="connsiteY13" fmla="*/ 1080254 h 1364828"/>
              <a:gd name="connsiteX14" fmla="*/ 0 w 2709847"/>
              <a:gd name="connsiteY14" fmla="*/ 1101119 h 1364828"/>
              <a:gd name="connsiteX15" fmla="*/ 213843 w 2709847"/>
              <a:gd name="connsiteY15" fmla="*/ 1364828 h 1364828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7072 w 2709847"/>
              <a:gd name="connsiteY12" fmla="*/ 15826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6155 w 2709847"/>
              <a:gd name="connsiteY12" fmla="*/ 6345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58583 w 2709847"/>
              <a:gd name="connsiteY12" fmla="*/ 7364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9316 w 2709847"/>
              <a:gd name="connsiteY12" fmla="*/ 6040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117706 w 2613710"/>
              <a:gd name="connsiteY0" fmla="*/ 1365471 h 1365471"/>
              <a:gd name="connsiteX1" fmla="*/ 349352 w 2613710"/>
              <a:gd name="connsiteY1" fmla="*/ 1050474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17706 w 2613710"/>
              <a:gd name="connsiteY0" fmla="*/ 1365471 h 1365471"/>
              <a:gd name="connsiteX1" fmla="*/ 265233 w 2613710"/>
              <a:gd name="connsiteY1" fmla="*/ 1061831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167711 w 2613710"/>
              <a:gd name="connsiteY7" fmla="*/ 848197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253576 w 2613710"/>
              <a:gd name="connsiteY7" fmla="*/ 861982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62219 w 2546453"/>
              <a:gd name="connsiteY8" fmla="*/ 1105389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18414 w 2546453"/>
              <a:gd name="connsiteY8" fmla="*/ 1085927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53576 w 2523000"/>
              <a:gd name="connsiteY7" fmla="*/ 861982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3849 w 2523000"/>
              <a:gd name="connsiteY7" fmla="*/ 835219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46987 w 2523000"/>
              <a:gd name="connsiteY7" fmla="*/ 854414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4430 w 2523000"/>
              <a:gd name="connsiteY7" fmla="*/ 843601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180024 w 2498385"/>
              <a:gd name="connsiteY4" fmla="*/ 88683 h 1327894"/>
              <a:gd name="connsiteX5" fmla="*/ 1368685 w 2498385"/>
              <a:gd name="connsiteY5" fmla="*/ 99983 h 1327894"/>
              <a:gd name="connsiteX6" fmla="*/ 2349036 w 2498385"/>
              <a:gd name="connsiteY6" fmla="*/ 829230 h 1327894"/>
              <a:gd name="connsiteX7" fmla="*/ 2264430 w 2498385"/>
              <a:gd name="connsiteY7" fmla="*/ 843601 h 1327894"/>
              <a:gd name="connsiteX8" fmla="*/ 2418414 w 2498385"/>
              <a:gd name="connsiteY8" fmla="*/ 1085927 h 1327894"/>
              <a:gd name="connsiteX9" fmla="*/ 2498385 w 2498385"/>
              <a:gd name="connsiteY9" fmla="*/ 800198 h 1327894"/>
              <a:gd name="connsiteX10" fmla="*/ 2432271 w 2498385"/>
              <a:gd name="connsiteY10" fmla="*/ 820523 h 1327894"/>
              <a:gd name="connsiteX11" fmla="*/ 1248340 w 2498385"/>
              <a:gd name="connsiteY11" fmla="*/ 878 h 1327894"/>
              <a:gd name="connsiteX12" fmla="*/ 1143179 w 2498385"/>
              <a:gd name="connsiteY12" fmla="*/ 6918 h 1327894"/>
              <a:gd name="connsiteX13" fmla="*/ 85094 w 2498385"/>
              <a:gd name="connsiteY13" fmla="*/ 1080897 h 1327894"/>
              <a:gd name="connsiteX14" fmla="*/ 0 w 2498385"/>
              <a:gd name="connsiteY14" fmla="*/ 1088783 h 1327894"/>
              <a:gd name="connsiteX15" fmla="*/ 145422 w 2498385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8366 h 1338366"/>
              <a:gd name="connsiteX1" fmla="*/ 265233 w 2498385"/>
              <a:gd name="connsiteY1" fmla="*/ 1072303 h 1338366"/>
              <a:gd name="connsiteX2" fmla="*/ 168235 w 2498385"/>
              <a:gd name="connsiteY2" fmla="*/ 1081798 h 1338366"/>
              <a:gd name="connsiteX3" fmla="*/ 996508 w 2498385"/>
              <a:gd name="connsiteY3" fmla="*/ 146635 h 1338366"/>
              <a:gd name="connsiteX4" fmla="*/ 1368685 w 2498385"/>
              <a:gd name="connsiteY4" fmla="*/ 110455 h 1338366"/>
              <a:gd name="connsiteX5" fmla="*/ 2349036 w 2498385"/>
              <a:gd name="connsiteY5" fmla="*/ 839702 h 1338366"/>
              <a:gd name="connsiteX6" fmla="*/ 2264430 w 2498385"/>
              <a:gd name="connsiteY6" fmla="*/ 854073 h 1338366"/>
              <a:gd name="connsiteX7" fmla="*/ 2418414 w 2498385"/>
              <a:gd name="connsiteY7" fmla="*/ 1096399 h 1338366"/>
              <a:gd name="connsiteX8" fmla="*/ 2498385 w 2498385"/>
              <a:gd name="connsiteY8" fmla="*/ 810670 h 1338366"/>
              <a:gd name="connsiteX9" fmla="*/ 2432271 w 2498385"/>
              <a:gd name="connsiteY9" fmla="*/ 830995 h 1338366"/>
              <a:gd name="connsiteX10" fmla="*/ 1248340 w 2498385"/>
              <a:gd name="connsiteY10" fmla="*/ 11350 h 1338366"/>
              <a:gd name="connsiteX11" fmla="*/ 1145273 w 2498385"/>
              <a:gd name="connsiteY11" fmla="*/ -1 h 1338366"/>
              <a:gd name="connsiteX12" fmla="*/ 85094 w 2498385"/>
              <a:gd name="connsiteY12" fmla="*/ 1091369 h 1338366"/>
              <a:gd name="connsiteX13" fmla="*/ 0 w 2498385"/>
              <a:gd name="connsiteY13" fmla="*/ 1099255 h 1338366"/>
              <a:gd name="connsiteX14" fmla="*/ 145422 w 2498385"/>
              <a:gd name="connsiteY14" fmla="*/ 1338366 h 1338366"/>
              <a:gd name="connsiteX0" fmla="*/ 145422 w 2498385"/>
              <a:gd name="connsiteY0" fmla="*/ 1418641 h 1418641"/>
              <a:gd name="connsiteX1" fmla="*/ 265233 w 2498385"/>
              <a:gd name="connsiteY1" fmla="*/ 1152578 h 1418641"/>
              <a:gd name="connsiteX2" fmla="*/ 168235 w 2498385"/>
              <a:gd name="connsiteY2" fmla="*/ 1162073 h 1418641"/>
              <a:gd name="connsiteX3" fmla="*/ 996508 w 2498385"/>
              <a:gd name="connsiteY3" fmla="*/ 226910 h 1418641"/>
              <a:gd name="connsiteX4" fmla="*/ 1368685 w 2498385"/>
              <a:gd name="connsiteY4" fmla="*/ 190730 h 1418641"/>
              <a:gd name="connsiteX5" fmla="*/ 2349036 w 2498385"/>
              <a:gd name="connsiteY5" fmla="*/ 919977 h 1418641"/>
              <a:gd name="connsiteX6" fmla="*/ 2264430 w 2498385"/>
              <a:gd name="connsiteY6" fmla="*/ 934348 h 1418641"/>
              <a:gd name="connsiteX7" fmla="*/ 2418414 w 2498385"/>
              <a:gd name="connsiteY7" fmla="*/ 1176674 h 1418641"/>
              <a:gd name="connsiteX8" fmla="*/ 2498385 w 2498385"/>
              <a:gd name="connsiteY8" fmla="*/ 890945 h 1418641"/>
              <a:gd name="connsiteX9" fmla="*/ 2432271 w 2498385"/>
              <a:gd name="connsiteY9" fmla="*/ 911270 h 1418641"/>
              <a:gd name="connsiteX10" fmla="*/ 1353757 w 2498385"/>
              <a:gd name="connsiteY10" fmla="*/ 84577 h 1418641"/>
              <a:gd name="connsiteX11" fmla="*/ 1145273 w 2498385"/>
              <a:gd name="connsiteY11" fmla="*/ 80274 h 1418641"/>
              <a:gd name="connsiteX12" fmla="*/ 85094 w 2498385"/>
              <a:gd name="connsiteY12" fmla="*/ 1171644 h 1418641"/>
              <a:gd name="connsiteX13" fmla="*/ 0 w 2498385"/>
              <a:gd name="connsiteY13" fmla="*/ 1179530 h 1418641"/>
              <a:gd name="connsiteX14" fmla="*/ 145422 w 2498385"/>
              <a:gd name="connsiteY14" fmla="*/ 1418641 h 1418641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44459 h 1344459"/>
              <a:gd name="connsiteX1" fmla="*/ 265233 w 2498385"/>
              <a:gd name="connsiteY1" fmla="*/ 1078396 h 1344459"/>
              <a:gd name="connsiteX2" fmla="*/ 168235 w 2498385"/>
              <a:gd name="connsiteY2" fmla="*/ 1087891 h 1344459"/>
              <a:gd name="connsiteX3" fmla="*/ 996508 w 2498385"/>
              <a:gd name="connsiteY3" fmla="*/ 152728 h 1344459"/>
              <a:gd name="connsiteX4" fmla="*/ 1368685 w 2498385"/>
              <a:gd name="connsiteY4" fmla="*/ 116548 h 1344459"/>
              <a:gd name="connsiteX5" fmla="*/ 2349036 w 2498385"/>
              <a:gd name="connsiteY5" fmla="*/ 845795 h 1344459"/>
              <a:gd name="connsiteX6" fmla="*/ 2264430 w 2498385"/>
              <a:gd name="connsiteY6" fmla="*/ 860166 h 1344459"/>
              <a:gd name="connsiteX7" fmla="*/ 2418414 w 2498385"/>
              <a:gd name="connsiteY7" fmla="*/ 1102492 h 1344459"/>
              <a:gd name="connsiteX8" fmla="*/ 2498385 w 2498385"/>
              <a:gd name="connsiteY8" fmla="*/ 816763 h 1344459"/>
              <a:gd name="connsiteX9" fmla="*/ 2432271 w 2498385"/>
              <a:gd name="connsiteY9" fmla="*/ 837088 h 1344459"/>
              <a:gd name="connsiteX10" fmla="*/ 1353757 w 2498385"/>
              <a:gd name="connsiteY10" fmla="*/ 10395 h 1344459"/>
              <a:gd name="connsiteX11" fmla="*/ 1145273 w 2498385"/>
              <a:gd name="connsiteY11" fmla="*/ 6092 h 1344459"/>
              <a:gd name="connsiteX12" fmla="*/ 85094 w 2498385"/>
              <a:gd name="connsiteY12" fmla="*/ 1097462 h 1344459"/>
              <a:gd name="connsiteX13" fmla="*/ 0 w 2498385"/>
              <a:gd name="connsiteY13" fmla="*/ 1105348 h 1344459"/>
              <a:gd name="connsiteX14" fmla="*/ 145422 w 2498385"/>
              <a:gd name="connsiteY14" fmla="*/ 1344459 h 1344459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51037 h 1351037"/>
              <a:gd name="connsiteX1" fmla="*/ 265233 w 2498385"/>
              <a:gd name="connsiteY1" fmla="*/ 1084974 h 1351037"/>
              <a:gd name="connsiteX2" fmla="*/ 168235 w 2498385"/>
              <a:gd name="connsiteY2" fmla="*/ 1094469 h 1351037"/>
              <a:gd name="connsiteX3" fmla="*/ 996508 w 2498385"/>
              <a:gd name="connsiteY3" fmla="*/ 159306 h 1351037"/>
              <a:gd name="connsiteX4" fmla="*/ 1368685 w 2498385"/>
              <a:gd name="connsiteY4" fmla="*/ 123126 h 1351037"/>
              <a:gd name="connsiteX5" fmla="*/ 2349036 w 2498385"/>
              <a:gd name="connsiteY5" fmla="*/ 852373 h 1351037"/>
              <a:gd name="connsiteX6" fmla="*/ 2264430 w 2498385"/>
              <a:gd name="connsiteY6" fmla="*/ 866744 h 1351037"/>
              <a:gd name="connsiteX7" fmla="*/ 2418414 w 2498385"/>
              <a:gd name="connsiteY7" fmla="*/ 1109070 h 1351037"/>
              <a:gd name="connsiteX8" fmla="*/ 2498385 w 2498385"/>
              <a:gd name="connsiteY8" fmla="*/ 823341 h 1351037"/>
              <a:gd name="connsiteX9" fmla="*/ 2432271 w 2498385"/>
              <a:gd name="connsiteY9" fmla="*/ 843666 h 1351037"/>
              <a:gd name="connsiteX10" fmla="*/ 1353757 w 2498385"/>
              <a:gd name="connsiteY10" fmla="*/ 16973 h 1351037"/>
              <a:gd name="connsiteX11" fmla="*/ 1145273 w 2498385"/>
              <a:gd name="connsiteY11" fmla="*/ 12670 h 1351037"/>
              <a:gd name="connsiteX12" fmla="*/ 85094 w 2498385"/>
              <a:gd name="connsiteY12" fmla="*/ 1104040 h 1351037"/>
              <a:gd name="connsiteX13" fmla="*/ 0 w 2498385"/>
              <a:gd name="connsiteY13" fmla="*/ 1111926 h 1351037"/>
              <a:gd name="connsiteX14" fmla="*/ 145422 w 2498385"/>
              <a:gd name="connsiteY14" fmla="*/ 1351037 h 1351037"/>
              <a:gd name="connsiteX0" fmla="*/ 145422 w 2498385"/>
              <a:gd name="connsiteY0" fmla="*/ 1340203 h 1340203"/>
              <a:gd name="connsiteX1" fmla="*/ 265233 w 2498385"/>
              <a:gd name="connsiteY1" fmla="*/ 1074140 h 1340203"/>
              <a:gd name="connsiteX2" fmla="*/ 168235 w 2498385"/>
              <a:gd name="connsiteY2" fmla="*/ 1083635 h 1340203"/>
              <a:gd name="connsiteX3" fmla="*/ 996508 w 2498385"/>
              <a:gd name="connsiteY3" fmla="*/ 148472 h 1340203"/>
              <a:gd name="connsiteX4" fmla="*/ 1368685 w 2498385"/>
              <a:gd name="connsiteY4" fmla="*/ 112292 h 1340203"/>
              <a:gd name="connsiteX5" fmla="*/ 2349036 w 2498385"/>
              <a:gd name="connsiteY5" fmla="*/ 841539 h 1340203"/>
              <a:gd name="connsiteX6" fmla="*/ 2264430 w 2498385"/>
              <a:gd name="connsiteY6" fmla="*/ 855910 h 1340203"/>
              <a:gd name="connsiteX7" fmla="*/ 2418414 w 2498385"/>
              <a:gd name="connsiteY7" fmla="*/ 1098236 h 1340203"/>
              <a:gd name="connsiteX8" fmla="*/ 2498385 w 2498385"/>
              <a:gd name="connsiteY8" fmla="*/ 812507 h 1340203"/>
              <a:gd name="connsiteX9" fmla="*/ 2432271 w 2498385"/>
              <a:gd name="connsiteY9" fmla="*/ 832832 h 1340203"/>
              <a:gd name="connsiteX10" fmla="*/ 1145273 w 2498385"/>
              <a:gd name="connsiteY10" fmla="*/ 1836 h 1340203"/>
              <a:gd name="connsiteX11" fmla="*/ 85094 w 2498385"/>
              <a:gd name="connsiteY11" fmla="*/ 1093206 h 1340203"/>
              <a:gd name="connsiteX12" fmla="*/ 0 w 2498385"/>
              <a:gd name="connsiteY12" fmla="*/ 1101092 h 1340203"/>
              <a:gd name="connsiteX13" fmla="*/ 145422 w 2498385"/>
              <a:gd name="connsiteY13" fmla="*/ 1340203 h 1340203"/>
              <a:gd name="connsiteX0" fmla="*/ 145422 w 2498385"/>
              <a:gd name="connsiteY0" fmla="*/ 1366843 h 1366843"/>
              <a:gd name="connsiteX1" fmla="*/ 265233 w 2498385"/>
              <a:gd name="connsiteY1" fmla="*/ 1100780 h 1366843"/>
              <a:gd name="connsiteX2" fmla="*/ 168235 w 2498385"/>
              <a:gd name="connsiteY2" fmla="*/ 1110275 h 1366843"/>
              <a:gd name="connsiteX3" fmla="*/ 996508 w 2498385"/>
              <a:gd name="connsiteY3" fmla="*/ 175112 h 1366843"/>
              <a:gd name="connsiteX4" fmla="*/ 1368685 w 2498385"/>
              <a:gd name="connsiteY4" fmla="*/ 138932 h 1366843"/>
              <a:gd name="connsiteX5" fmla="*/ 2349036 w 2498385"/>
              <a:gd name="connsiteY5" fmla="*/ 868179 h 1366843"/>
              <a:gd name="connsiteX6" fmla="*/ 2264430 w 2498385"/>
              <a:gd name="connsiteY6" fmla="*/ 882550 h 1366843"/>
              <a:gd name="connsiteX7" fmla="*/ 2418414 w 2498385"/>
              <a:gd name="connsiteY7" fmla="*/ 1124876 h 1366843"/>
              <a:gd name="connsiteX8" fmla="*/ 2498385 w 2498385"/>
              <a:gd name="connsiteY8" fmla="*/ 839147 h 1366843"/>
              <a:gd name="connsiteX9" fmla="*/ 2432271 w 2498385"/>
              <a:gd name="connsiteY9" fmla="*/ 859472 h 1366843"/>
              <a:gd name="connsiteX10" fmla="*/ 1235048 w 2498385"/>
              <a:gd name="connsiteY10" fmla="*/ 1773 h 1366843"/>
              <a:gd name="connsiteX11" fmla="*/ 85094 w 2498385"/>
              <a:gd name="connsiteY11" fmla="*/ 1119846 h 1366843"/>
              <a:gd name="connsiteX12" fmla="*/ 0 w 2498385"/>
              <a:gd name="connsiteY12" fmla="*/ 1127732 h 1366843"/>
              <a:gd name="connsiteX13" fmla="*/ 145422 w 2498385"/>
              <a:gd name="connsiteY13" fmla="*/ 1366843 h 1366843"/>
              <a:gd name="connsiteX0" fmla="*/ 145422 w 2498385"/>
              <a:gd name="connsiteY0" fmla="*/ 1365397 h 1365397"/>
              <a:gd name="connsiteX1" fmla="*/ 265233 w 2498385"/>
              <a:gd name="connsiteY1" fmla="*/ 1099334 h 1365397"/>
              <a:gd name="connsiteX2" fmla="*/ 168235 w 2498385"/>
              <a:gd name="connsiteY2" fmla="*/ 1108829 h 1365397"/>
              <a:gd name="connsiteX3" fmla="*/ 996508 w 2498385"/>
              <a:gd name="connsiteY3" fmla="*/ 173666 h 1365397"/>
              <a:gd name="connsiteX4" fmla="*/ 1368685 w 2498385"/>
              <a:gd name="connsiteY4" fmla="*/ 137486 h 1365397"/>
              <a:gd name="connsiteX5" fmla="*/ 2349036 w 2498385"/>
              <a:gd name="connsiteY5" fmla="*/ 866733 h 1365397"/>
              <a:gd name="connsiteX6" fmla="*/ 2264430 w 2498385"/>
              <a:gd name="connsiteY6" fmla="*/ 881104 h 1365397"/>
              <a:gd name="connsiteX7" fmla="*/ 2418414 w 2498385"/>
              <a:gd name="connsiteY7" fmla="*/ 1123430 h 1365397"/>
              <a:gd name="connsiteX8" fmla="*/ 2498385 w 2498385"/>
              <a:gd name="connsiteY8" fmla="*/ 837701 h 1365397"/>
              <a:gd name="connsiteX9" fmla="*/ 2432271 w 2498385"/>
              <a:gd name="connsiteY9" fmla="*/ 858026 h 1365397"/>
              <a:gd name="connsiteX10" fmla="*/ 1235048 w 2498385"/>
              <a:gd name="connsiteY10" fmla="*/ 327 h 1365397"/>
              <a:gd name="connsiteX11" fmla="*/ 85094 w 2498385"/>
              <a:gd name="connsiteY11" fmla="*/ 1118400 h 1365397"/>
              <a:gd name="connsiteX12" fmla="*/ 0 w 2498385"/>
              <a:gd name="connsiteY12" fmla="*/ 1126286 h 1365397"/>
              <a:gd name="connsiteX13" fmla="*/ 145422 w 2498385"/>
              <a:gd name="connsiteY13" fmla="*/ 1365397 h 1365397"/>
              <a:gd name="connsiteX0" fmla="*/ 145422 w 2498385"/>
              <a:gd name="connsiteY0" fmla="*/ 1365509 h 1365509"/>
              <a:gd name="connsiteX1" fmla="*/ 265233 w 2498385"/>
              <a:gd name="connsiteY1" fmla="*/ 1099446 h 1365509"/>
              <a:gd name="connsiteX2" fmla="*/ 168235 w 2498385"/>
              <a:gd name="connsiteY2" fmla="*/ 1108941 h 1365509"/>
              <a:gd name="connsiteX3" fmla="*/ 996508 w 2498385"/>
              <a:gd name="connsiteY3" fmla="*/ 173778 h 1365509"/>
              <a:gd name="connsiteX4" fmla="*/ 1368685 w 2498385"/>
              <a:gd name="connsiteY4" fmla="*/ 137598 h 1365509"/>
              <a:gd name="connsiteX5" fmla="*/ 2349036 w 2498385"/>
              <a:gd name="connsiteY5" fmla="*/ 866845 h 1365509"/>
              <a:gd name="connsiteX6" fmla="*/ 2264430 w 2498385"/>
              <a:gd name="connsiteY6" fmla="*/ 881216 h 1365509"/>
              <a:gd name="connsiteX7" fmla="*/ 2418414 w 2498385"/>
              <a:gd name="connsiteY7" fmla="*/ 1123542 h 1365509"/>
              <a:gd name="connsiteX8" fmla="*/ 2498385 w 2498385"/>
              <a:gd name="connsiteY8" fmla="*/ 837813 h 1365509"/>
              <a:gd name="connsiteX9" fmla="*/ 2432271 w 2498385"/>
              <a:gd name="connsiteY9" fmla="*/ 858138 h 1365509"/>
              <a:gd name="connsiteX10" fmla="*/ 1235048 w 2498385"/>
              <a:gd name="connsiteY10" fmla="*/ 439 h 1365509"/>
              <a:gd name="connsiteX11" fmla="*/ 85094 w 2498385"/>
              <a:gd name="connsiteY11" fmla="*/ 1118512 h 1365509"/>
              <a:gd name="connsiteX12" fmla="*/ 0 w 2498385"/>
              <a:gd name="connsiteY12" fmla="*/ 1126398 h 1365509"/>
              <a:gd name="connsiteX13" fmla="*/ 145422 w 2498385"/>
              <a:gd name="connsiteY13" fmla="*/ 1365509 h 1365509"/>
              <a:gd name="connsiteX0" fmla="*/ 145422 w 2498385"/>
              <a:gd name="connsiteY0" fmla="*/ 1365789 h 1365789"/>
              <a:gd name="connsiteX1" fmla="*/ 265233 w 2498385"/>
              <a:gd name="connsiteY1" fmla="*/ 1099726 h 1365789"/>
              <a:gd name="connsiteX2" fmla="*/ 168235 w 2498385"/>
              <a:gd name="connsiteY2" fmla="*/ 1109221 h 1365789"/>
              <a:gd name="connsiteX3" fmla="*/ 996508 w 2498385"/>
              <a:gd name="connsiteY3" fmla="*/ 174058 h 1365789"/>
              <a:gd name="connsiteX4" fmla="*/ 1368685 w 2498385"/>
              <a:gd name="connsiteY4" fmla="*/ 137878 h 1365789"/>
              <a:gd name="connsiteX5" fmla="*/ 2349036 w 2498385"/>
              <a:gd name="connsiteY5" fmla="*/ 867125 h 1365789"/>
              <a:gd name="connsiteX6" fmla="*/ 2264430 w 2498385"/>
              <a:gd name="connsiteY6" fmla="*/ 881496 h 1365789"/>
              <a:gd name="connsiteX7" fmla="*/ 2418414 w 2498385"/>
              <a:gd name="connsiteY7" fmla="*/ 1123822 h 1365789"/>
              <a:gd name="connsiteX8" fmla="*/ 2498385 w 2498385"/>
              <a:gd name="connsiteY8" fmla="*/ 838093 h 1365789"/>
              <a:gd name="connsiteX9" fmla="*/ 2432271 w 2498385"/>
              <a:gd name="connsiteY9" fmla="*/ 858418 h 1365789"/>
              <a:gd name="connsiteX10" fmla="*/ 1235048 w 2498385"/>
              <a:gd name="connsiteY10" fmla="*/ 719 h 1365789"/>
              <a:gd name="connsiteX11" fmla="*/ 85094 w 2498385"/>
              <a:gd name="connsiteY11" fmla="*/ 1118792 h 1365789"/>
              <a:gd name="connsiteX12" fmla="*/ 0 w 2498385"/>
              <a:gd name="connsiteY12" fmla="*/ 1126678 h 1365789"/>
              <a:gd name="connsiteX13" fmla="*/ 145422 w 2498385"/>
              <a:gd name="connsiteY13" fmla="*/ 1365789 h 1365789"/>
              <a:gd name="connsiteX0" fmla="*/ 145422 w 2498385"/>
              <a:gd name="connsiteY0" fmla="*/ 1365863 h 1365863"/>
              <a:gd name="connsiteX1" fmla="*/ 265233 w 2498385"/>
              <a:gd name="connsiteY1" fmla="*/ 1099800 h 1365863"/>
              <a:gd name="connsiteX2" fmla="*/ 168235 w 2498385"/>
              <a:gd name="connsiteY2" fmla="*/ 1109295 h 1365863"/>
              <a:gd name="connsiteX3" fmla="*/ 996508 w 2498385"/>
              <a:gd name="connsiteY3" fmla="*/ 174132 h 1365863"/>
              <a:gd name="connsiteX4" fmla="*/ 1368685 w 2498385"/>
              <a:gd name="connsiteY4" fmla="*/ 137952 h 1365863"/>
              <a:gd name="connsiteX5" fmla="*/ 2349036 w 2498385"/>
              <a:gd name="connsiteY5" fmla="*/ 867199 h 1365863"/>
              <a:gd name="connsiteX6" fmla="*/ 2264430 w 2498385"/>
              <a:gd name="connsiteY6" fmla="*/ 881570 h 1365863"/>
              <a:gd name="connsiteX7" fmla="*/ 2418414 w 2498385"/>
              <a:gd name="connsiteY7" fmla="*/ 1123896 h 1365863"/>
              <a:gd name="connsiteX8" fmla="*/ 2498385 w 2498385"/>
              <a:gd name="connsiteY8" fmla="*/ 838167 h 1365863"/>
              <a:gd name="connsiteX9" fmla="*/ 2432271 w 2498385"/>
              <a:gd name="connsiteY9" fmla="*/ 858492 h 1365863"/>
              <a:gd name="connsiteX10" fmla="*/ 1235048 w 2498385"/>
              <a:gd name="connsiteY10" fmla="*/ 793 h 1365863"/>
              <a:gd name="connsiteX11" fmla="*/ 85094 w 2498385"/>
              <a:gd name="connsiteY11" fmla="*/ 1118866 h 1365863"/>
              <a:gd name="connsiteX12" fmla="*/ 0 w 2498385"/>
              <a:gd name="connsiteY12" fmla="*/ 1126752 h 1365863"/>
              <a:gd name="connsiteX13" fmla="*/ 145422 w 2498385"/>
              <a:gd name="connsiteY13" fmla="*/ 1365863 h 1365863"/>
              <a:gd name="connsiteX0" fmla="*/ 145422 w 2498385"/>
              <a:gd name="connsiteY0" fmla="*/ 1365378 h 1365378"/>
              <a:gd name="connsiteX1" fmla="*/ 265233 w 2498385"/>
              <a:gd name="connsiteY1" fmla="*/ 1099315 h 1365378"/>
              <a:gd name="connsiteX2" fmla="*/ 168235 w 2498385"/>
              <a:gd name="connsiteY2" fmla="*/ 1108810 h 1365378"/>
              <a:gd name="connsiteX3" fmla="*/ 996508 w 2498385"/>
              <a:gd name="connsiteY3" fmla="*/ 173647 h 1365378"/>
              <a:gd name="connsiteX4" fmla="*/ 1368685 w 2498385"/>
              <a:gd name="connsiteY4" fmla="*/ 137467 h 1365378"/>
              <a:gd name="connsiteX5" fmla="*/ 2349036 w 2498385"/>
              <a:gd name="connsiteY5" fmla="*/ 866714 h 1365378"/>
              <a:gd name="connsiteX6" fmla="*/ 2264430 w 2498385"/>
              <a:gd name="connsiteY6" fmla="*/ 881085 h 1365378"/>
              <a:gd name="connsiteX7" fmla="*/ 2418414 w 2498385"/>
              <a:gd name="connsiteY7" fmla="*/ 1123411 h 1365378"/>
              <a:gd name="connsiteX8" fmla="*/ 2498385 w 2498385"/>
              <a:gd name="connsiteY8" fmla="*/ 837682 h 1365378"/>
              <a:gd name="connsiteX9" fmla="*/ 2432271 w 2498385"/>
              <a:gd name="connsiteY9" fmla="*/ 858007 h 1365378"/>
              <a:gd name="connsiteX10" fmla="*/ 1235048 w 2498385"/>
              <a:gd name="connsiteY10" fmla="*/ 308 h 1365378"/>
              <a:gd name="connsiteX11" fmla="*/ 85094 w 2498385"/>
              <a:gd name="connsiteY11" fmla="*/ 1118381 h 1365378"/>
              <a:gd name="connsiteX12" fmla="*/ 0 w 2498385"/>
              <a:gd name="connsiteY12" fmla="*/ 1126267 h 1365378"/>
              <a:gd name="connsiteX13" fmla="*/ 145422 w 2498385"/>
              <a:gd name="connsiteY13" fmla="*/ 1365378 h 1365378"/>
              <a:gd name="connsiteX0" fmla="*/ 145422 w 2498385"/>
              <a:gd name="connsiteY0" fmla="*/ 1365392 h 1365392"/>
              <a:gd name="connsiteX1" fmla="*/ 265233 w 2498385"/>
              <a:gd name="connsiteY1" fmla="*/ 1099329 h 1365392"/>
              <a:gd name="connsiteX2" fmla="*/ 168235 w 2498385"/>
              <a:gd name="connsiteY2" fmla="*/ 1108824 h 1365392"/>
              <a:gd name="connsiteX3" fmla="*/ 996508 w 2498385"/>
              <a:gd name="connsiteY3" fmla="*/ 173661 h 1365392"/>
              <a:gd name="connsiteX4" fmla="*/ 1368685 w 2498385"/>
              <a:gd name="connsiteY4" fmla="*/ 137481 h 1365392"/>
              <a:gd name="connsiteX5" fmla="*/ 2349036 w 2498385"/>
              <a:gd name="connsiteY5" fmla="*/ 866728 h 1365392"/>
              <a:gd name="connsiteX6" fmla="*/ 2264430 w 2498385"/>
              <a:gd name="connsiteY6" fmla="*/ 881099 h 1365392"/>
              <a:gd name="connsiteX7" fmla="*/ 2418414 w 2498385"/>
              <a:gd name="connsiteY7" fmla="*/ 1123425 h 1365392"/>
              <a:gd name="connsiteX8" fmla="*/ 2498385 w 2498385"/>
              <a:gd name="connsiteY8" fmla="*/ 837696 h 1365392"/>
              <a:gd name="connsiteX9" fmla="*/ 2432271 w 2498385"/>
              <a:gd name="connsiteY9" fmla="*/ 858021 h 1365392"/>
              <a:gd name="connsiteX10" fmla="*/ 1235048 w 2498385"/>
              <a:gd name="connsiteY10" fmla="*/ 322 h 1365392"/>
              <a:gd name="connsiteX11" fmla="*/ 85094 w 2498385"/>
              <a:gd name="connsiteY11" fmla="*/ 1118395 h 1365392"/>
              <a:gd name="connsiteX12" fmla="*/ 0 w 2498385"/>
              <a:gd name="connsiteY12" fmla="*/ 1126281 h 1365392"/>
              <a:gd name="connsiteX13" fmla="*/ 145422 w 2498385"/>
              <a:gd name="connsiteY13" fmla="*/ 1365392 h 1365392"/>
              <a:gd name="connsiteX0" fmla="*/ 145422 w 2498385"/>
              <a:gd name="connsiteY0" fmla="*/ 1365394 h 1365394"/>
              <a:gd name="connsiteX1" fmla="*/ 265233 w 2498385"/>
              <a:gd name="connsiteY1" fmla="*/ 1099331 h 1365394"/>
              <a:gd name="connsiteX2" fmla="*/ 168235 w 2498385"/>
              <a:gd name="connsiteY2" fmla="*/ 1108826 h 1365394"/>
              <a:gd name="connsiteX3" fmla="*/ 996508 w 2498385"/>
              <a:gd name="connsiteY3" fmla="*/ 173663 h 1365394"/>
              <a:gd name="connsiteX4" fmla="*/ 1368685 w 2498385"/>
              <a:gd name="connsiteY4" fmla="*/ 137483 h 1365394"/>
              <a:gd name="connsiteX5" fmla="*/ 2349036 w 2498385"/>
              <a:gd name="connsiteY5" fmla="*/ 866730 h 1365394"/>
              <a:gd name="connsiteX6" fmla="*/ 2264430 w 2498385"/>
              <a:gd name="connsiteY6" fmla="*/ 881101 h 1365394"/>
              <a:gd name="connsiteX7" fmla="*/ 2418414 w 2498385"/>
              <a:gd name="connsiteY7" fmla="*/ 1123427 h 1365394"/>
              <a:gd name="connsiteX8" fmla="*/ 2498385 w 2498385"/>
              <a:gd name="connsiteY8" fmla="*/ 837698 h 1365394"/>
              <a:gd name="connsiteX9" fmla="*/ 2432271 w 2498385"/>
              <a:gd name="connsiteY9" fmla="*/ 858023 h 1365394"/>
              <a:gd name="connsiteX10" fmla="*/ 1235048 w 2498385"/>
              <a:gd name="connsiteY10" fmla="*/ 324 h 1365394"/>
              <a:gd name="connsiteX11" fmla="*/ 85094 w 2498385"/>
              <a:gd name="connsiteY11" fmla="*/ 1118397 h 1365394"/>
              <a:gd name="connsiteX12" fmla="*/ 0 w 2498385"/>
              <a:gd name="connsiteY12" fmla="*/ 1126283 h 1365394"/>
              <a:gd name="connsiteX13" fmla="*/ 145422 w 2498385"/>
              <a:gd name="connsiteY13" fmla="*/ 1365394 h 1365394"/>
              <a:gd name="connsiteX0" fmla="*/ 145422 w 2498385"/>
              <a:gd name="connsiteY0" fmla="*/ 1365393 h 1365393"/>
              <a:gd name="connsiteX1" fmla="*/ 265233 w 2498385"/>
              <a:gd name="connsiteY1" fmla="*/ 1099330 h 1365393"/>
              <a:gd name="connsiteX2" fmla="*/ 168235 w 2498385"/>
              <a:gd name="connsiteY2" fmla="*/ 1108825 h 1365393"/>
              <a:gd name="connsiteX3" fmla="*/ 996508 w 2498385"/>
              <a:gd name="connsiteY3" fmla="*/ 173662 h 1365393"/>
              <a:gd name="connsiteX4" fmla="*/ 1368685 w 2498385"/>
              <a:gd name="connsiteY4" fmla="*/ 137482 h 1365393"/>
              <a:gd name="connsiteX5" fmla="*/ 2349036 w 2498385"/>
              <a:gd name="connsiteY5" fmla="*/ 866729 h 1365393"/>
              <a:gd name="connsiteX6" fmla="*/ 2264430 w 2498385"/>
              <a:gd name="connsiteY6" fmla="*/ 881100 h 1365393"/>
              <a:gd name="connsiteX7" fmla="*/ 2418414 w 2498385"/>
              <a:gd name="connsiteY7" fmla="*/ 1123426 h 1365393"/>
              <a:gd name="connsiteX8" fmla="*/ 2498385 w 2498385"/>
              <a:gd name="connsiteY8" fmla="*/ 837697 h 1365393"/>
              <a:gd name="connsiteX9" fmla="*/ 2432271 w 2498385"/>
              <a:gd name="connsiteY9" fmla="*/ 858022 h 1365393"/>
              <a:gd name="connsiteX10" fmla="*/ 1235048 w 2498385"/>
              <a:gd name="connsiteY10" fmla="*/ 323 h 1365393"/>
              <a:gd name="connsiteX11" fmla="*/ 85094 w 2498385"/>
              <a:gd name="connsiteY11" fmla="*/ 1118396 h 1365393"/>
              <a:gd name="connsiteX12" fmla="*/ 0 w 2498385"/>
              <a:gd name="connsiteY12" fmla="*/ 1126282 h 1365393"/>
              <a:gd name="connsiteX13" fmla="*/ 145422 w 2498385"/>
              <a:gd name="connsiteY13" fmla="*/ 1365393 h 1365393"/>
              <a:gd name="connsiteX0" fmla="*/ 145422 w 2498385"/>
              <a:gd name="connsiteY0" fmla="*/ 1327520 h 1327520"/>
              <a:gd name="connsiteX1" fmla="*/ 265233 w 2498385"/>
              <a:gd name="connsiteY1" fmla="*/ 1061457 h 1327520"/>
              <a:gd name="connsiteX2" fmla="*/ 168235 w 2498385"/>
              <a:gd name="connsiteY2" fmla="*/ 1070952 h 1327520"/>
              <a:gd name="connsiteX3" fmla="*/ 996508 w 2498385"/>
              <a:gd name="connsiteY3" fmla="*/ 135789 h 1327520"/>
              <a:gd name="connsiteX4" fmla="*/ 1368685 w 2498385"/>
              <a:gd name="connsiteY4" fmla="*/ 99609 h 1327520"/>
              <a:gd name="connsiteX5" fmla="*/ 2349036 w 2498385"/>
              <a:gd name="connsiteY5" fmla="*/ 828856 h 1327520"/>
              <a:gd name="connsiteX6" fmla="*/ 2264430 w 2498385"/>
              <a:gd name="connsiteY6" fmla="*/ 843227 h 1327520"/>
              <a:gd name="connsiteX7" fmla="*/ 2418414 w 2498385"/>
              <a:gd name="connsiteY7" fmla="*/ 1085553 h 1327520"/>
              <a:gd name="connsiteX8" fmla="*/ 2498385 w 2498385"/>
              <a:gd name="connsiteY8" fmla="*/ 799824 h 1327520"/>
              <a:gd name="connsiteX9" fmla="*/ 2432271 w 2498385"/>
              <a:gd name="connsiteY9" fmla="*/ 820149 h 1327520"/>
              <a:gd name="connsiteX10" fmla="*/ 1206258 w 2498385"/>
              <a:gd name="connsiteY10" fmla="*/ 343 h 1327520"/>
              <a:gd name="connsiteX11" fmla="*/ 85094 w 2498385"/>
              <a:gd name="connsiteY11" fmla="*/ 1080523 h 1327520"/>
              <a:gd name="connsiteX12" fmla="*/ 0 w 2498385"/>
              <a:gd name="connsiteY12" fmla="*/ 1088409 h 1327520"/>
              <a:gd name="connsiteX13" fmla="*/ 145422 w 2498385"/>
              <a:gd name="connsiteY13" fmla="*/ 1327520 h 132752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368685 w 2498385"/>
              <a:gd name="connsiteY4" fmla="*/ 111379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144 h 1339144"/>
              <a:gd name="connsiteX1" fmla="*/ 265233 w 2498385"/>
              <a:gd name="connsiteY1" fmla="*/ 1073081 h 1339144"/>
              <a:gd name="connsiteX2" fmla="*/ 168235 w 2498385"/>
              <a:gd name="connsiteY2" fmla="*/ 1082576 h 1339144"/>
              <a:gd name="connsiteX3" fmla="*/ 1101972 w 2498385"/>
              <a:gd name="connsiteY3" fmla="*/ 130377 h 1339144"/>
              <a:gd name="connsiteX4" fmla="*/ 1513737 w 2498385"/>
              <a:gd name="connsiteY4" fmla="*/ 121508 h 1339144"/>
              <a:gd name="connsiteX5" fmla="*/ 2349036 w 2498385"/>
              <a:gd name="connsiteY5" fmla="*/ 840480 h 1339144"/>
              <a:gd name="connsiteX6" fmla="*/ 2264430 w 2498385"/>
              <a:gd name="connsiteY6" fmla="*/ 854851 h 1339144"/>
              <a:gd name="connsiteX7" fmla="*/ 2418414 w 2498385"/>
              <a:gd name="connsiteY7" fmla="*/ 1097177 h 1339144"/>
              <a:gd name="connsiteX8" fmla="*/ 2498385 w 2498385"/>
              <a:gd name="connsiteY8" fmla="*/ 811448 h 1339144"/>
              <a:gd name="connsiteX9" fmla="*/ 2432271 w 2498385"/>
              <a:gd name="connsiteY9" fmla="*/ 831773 h 1339144"/>
              <a:gd name="connsiteX10" fmla="*/ 1307725 w 2498385"/>
              <a:gd name="connsiteY10" fmla="*/ 190 h 1339144"/>
              <a:gd name="connsiteX11" fmla="*/ 85094 w 2498385"/>
              <a:gd name="connsiteY11" fmla="*/ 1092147 h 1339144"/>
              <a:gd name="connsiteX12" fmla="*/ 0 w 2498385"/>
              <a:gd name="connsiteY12" fmla="*/ 1100033 h 1339144"/>
              <a:gd name="connsiteX13" fmla="*/ 145422 w 2498385"/>
              <a:gd name="connsiteY13" fmla="*/ 1339144 h 1339144"/>
              <a:gd name="connsiteX0" fmla="*/ 145422 w 2498385"/>
              <a:gd name="connsiteY0" fmla="*/ 1339549 h 1339549"/>
              <a:gd name="connsiteX1" fmla="*/ 265233 w 2498385"/>
              <a:gd name="connsiteY1" fmla="*/ 1073486 h 1339549"/>
              <a:gd name="connsiteX2" fmla="*/ 168235 w 2498385"/>
              <a:gd name="connsiteY2" fmla="*/ 1082981 h 1339549"/>
              <a:gd name="connsiteX3" fmla="*/ 1101972 w 2498385"/>
              <a:gd name="connsiteY3" fmla="*/ 130782 h 1339549"/>
              <a:gd name="connsiteX4" fmla="*/ 1513737 w 2498385"/>
              <a:gd name="connsiteY4" fmla="*/ 121913 h 1339549"/>
              <a:gd name="connsiteX5" fmla="*/ 2349036 w 2498385"/>
              <a:gd name="connsiteY5" fmla="*/ 840885 h 1339549"/>
              <a:gd name="connsiteX6" fmla="*/ 2264430 w 2498385"/>
              <a:gd name="connsiteY6" fmla="*/ 855256 h 1339549"/>
              <a:gd name="connsiteX7" fmla="*/ 2418414 w 2498385"/>
              <a:gd name="connsiteY7" fmla="*/ 1097582 h 1339549"/>
              <a:gd name="connsiteX8" fmla="*/ 2498385 w 2498385"/>
              <a:gd name="connsiteY8" fmla="*/ 811853 h 1339549"/>
              <a:gd name="connsiteX9" fmla="*/ 2432271 w 2498385"/>
              <a:gd name="connsiteY9" fmla="*/ 832178 h 1339549"/>
              <a:gd name="connsiteX10" fmla="*/ 1307725 w 2498385"/>
              <a:gd name="connsiteY10" fmla="*/ 595 h 1339549"/>
              <a:gd name="connsiteX11" fmla="*/ 85094 w 2498385"/>
              <a:gd name="connsiteY11" fmla="*/ 1092552 h 1339549"/>
              <a:gd name="connsiteX12" fmla="*/ 0 w 2498385"/>
              <a:gd name="connsiteY12" fmla="*/ 1100438 h 1339549"/>
              <a:gd name="connsiteX13" fmla="*/ 145422 w 2498385"/>
              <a:gd name="connsiteY13" fmla="*/ 1339549 h 1339549"/>
              <a:gd name="connsiteX0" fmla="*/ 145422 w 2498385"/>
              <a:gd name="connsiteY0" fmla="*/ 1324636 h 1324636"/>
              <a:gd name="connsiteX1" fmla="*/ 265233 w 2498385"/>
              <a:gd name="connsiteY1" fmla="*/ 1058573 h 1324636"/>
              <a:gd name="connsiteX2" fmla="*/ 168235 w 2498385"/>
              <a:gd name="connsiteY2" fmla="*/ 1068068 h 1324636"/>
              <a:gd name="connsiteX3" fmla="*/ 1101972 w 2498385"/>
              <a:gd name="connsiteY3" fmla="*/ 115869 h 1324636"/>
              <a:gd name="connsiteX4" fmla="*/ 1513737 w 2498385"/>
              <a:gd name="connsiteY4" fmla="*/ 107000 h 1324636"/>
              <a:gd name="connsiteX5" fmla="*/ 2349036 w 2498385"/>
              <a:gd name="connsiteY5" fmla="*/ 825972 h 1324636"/>
              <a:gd name="connsiteX6" fmla="*/ 2264430 w 2498385"/>
              <a:gd name="connsiteY6" fmla="*/ 840343 h 1324636"/>
              <a:gd name="connsiteX7" fmla="*/ 2418414 w 2498385"/>
              <a:gd name="connsiteY7" fmla="*/ 1082669 h 1324636"/>
              <a:gd name="connsiteX8" fmla="*/ 2498385 w 2498385"/>
              <a:gd name="connsiteY8" fmla="*/ 796940 h 1324636"/>
              <a:gd name="connsiteX9" fmla="*/ 2432271 w 2498385"/>
              <a:gd name="connsiteY9" fmla="*/ 817265 h 1324636"/>
              <a:gd name="connsiteX10" fmla="*/ 1308449 w 2498385"/>
              <a:gd name="connsiteY10" fmla="*/ 611 h 1324636"/>
              <a:gd name="connsiteX11" fmla="*/ 85094 w 2498385"/>
              <a:gd name="connsiteY11" fmla="*/ 1077639 h 1324636"/>
              <a:gd name="connsiteX12" fmla="*/ 0 w 2498385"/>
              <a:gd name="connsiteY12" fmla="*/ 1085525 h 1324636"/>
              <a:gd name="connsiteX13" fmla="*/ 145422 w 2498385"/>
              <a:gd name="connsiteY13" fmla="*/ 1324636 h 1324636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796 h 1349796"/>
              <a:gd name="connsiteX1" fmla="*/ 265233 w 2498385"/>
              <a:gd name="connsiteY1" fmla="*/ 1083733 h 1349796"/>
              <a:gd name="connsiteX2" fmla="*/ 168235 w 2498385"/>
              <a:gd name="connsiteY2" fmla="*/ 1093228 h 1349796"/>
              <a:gd name="connsiteX3" fmla="*/ 1101972 w 2498385"/>
              <a:gd name="connsiteY3" fmla="*/ 141029 h 1349796"/>
              <a:gd name="connsiteX4" fmla="*/ 1513737 w 2498385"/>
              <a:gd name="connsiteY4" fmla="*/ 132160 h 1349796"/>
              <a:gd name="connsiteX5" fmla="*/ 2349036 w 2498385"/>
              <a:gd name="connsiteY5" fmla="*/ 851132 h 1349796"/>
              <a:gd name="connsiteX6" fmla="*/ 2264430 w 2498385"/>
              <a:gd name="connsiteY6" fmla="*/ 865503 h 1349796"/>
              <a:gd name="connsiteX7" fmla="*/ 2418414 w 2498385"/>
              <a:gd name="connsiteY7" fmla="*/ 1107829 h 1349796"/>
              <a:gd name="connsiteX8" fmla="*/ 2498385 w 2498385"/>
              <a:gd name="connsiteY8" fmla="*/ 822100 h 1349796"/>
              <a:gd name="connsiteX9" fmla="*/ 2432271 w 2498385"/>
              <a:gd name="connsiteY9" fmla="*/ 842425 h 1349796"/>
              <a:gd name="connsiteX10" fmla="*/ 1307243 w 2498385"/>
              <a:gd name="connsiteY10" fmla="*/ 887 h 1349796"/>
              <a:gd name="connsiteX11" fmla="*/ 85094 w 2498385"/>
              <a:gd name="connsiteY11" fmla="*/ 1102799 h 1349796"/>
              <a:gd name="connsiteX12" fmla="*/ 0 w 2498385"/>
              <a:gd name="connsiteY12" fmla="*/ 1110685 h 1349796"/>
              <a:gd name="connsiteX13" fmla="*/ 145422 w 2498385"/>
              <a:gd name="connsiteY13" fmla="*/ 1349796 h 1349796"/>
              <a:gd name="connsiteX0" fmla="*/ 145422 w 2498385"/>
              <a:gd name="connsiteY0" fmla="*/ 1349783 h 1349783"/>
              <a:gd name="connsiteX1" fmla="*/ 265233 w 2498385"/>
              <a:gd name="connsiteY1" fmla="*/ 1083720 h 1349783"/>
              <a:gd name="connsiteX2" fmla="*/ 168235 w 2498385"/>
              <a:gd name="connsiteY2" fmla="*/ 1093215 h 1349783"/>
              <a:gd name="connsiteX3" fmla="*/ 1101972 w 2498385"/>
              <a:gd name="connsiteY3" fmla="*/ 141016 h 1349783"/>
              <a:gd name="connsiteX4" fmla="*/ 1513737 w 2498385"/>
              <a:gd name="connsiteY4" fmla="*/ 132147 h 1349783"/>
              <a:gd name="connsiteX5" fmla="*/ 2349036 w 2498385"/>
              <a:gd name="connsiteY5" fmla="*/ 851119 h 1349783"/>
              <a:gd name="connsiteX6" fmla="*/ 2264430 w 2498385"/>
              <a:gd name="connsiteY6" fmla="*/ 865490 h 1349783"/>
              <a:gd name="connsiteX7" fmla="*/ 2418414 w 2498385"/>
              <a:gd name="connsiteY7" fmla="*/ 1107816 h 1349783"/>
              <a:gd name="connsiteX8" fmla="*/ 2498385 w 2498385"/>
              <a:gd name="connsiteY8" fmla="*/ 822087 h 1349783"/>
              <a:gd name="connsiteX9" fmla="*/ 2432271 w 2498385"/>
              <a:gd name="connsiteY9" fmla="*/ 842412 h 1349783"/>
              <a:gd name="connsiteX10" fmla="*/ 1307243 w 2498385"/>
              <a:gd name="connsiteY10" fmla="*/ 874 h 1349783"/>
              <a:gd name="connsiteX11" fmla="*/ 85094 w 2498385"/>
              <a:gd name="connsiteY11" fmla="*/ 1102786 h 1349783"/>
              <a:gd name="connsiteX12" fmla="*/ 0 w 2498385"/>
              <a:gd name="connsiteY12" fmla="*/ 1110672 h 1349783"/>
              <a:gd name="connsiteX13" fmla="*/ 145422 w 2498385"/>
              <a:gd name="connsiteY13" fmla="*/ 1349783 h 1349783"/>
              <a:gd name="connsiteX0" fmla="*/ 145422 w 2498385"/>
              <a:gd name="connsiteY0" fmla="*/ 1349368 h 1349368"/>
              <a:gd name="connsiteX1" fmla="*/ 265233 w 2498385"/>
              <a:gd name="connsiteY1" fmla="*/ 1083305 h 1349368"/>
              <a:gd name="connsiteX2" fmla="*/ 168235 w 2498385"/>
              <a:gd name="connsiteY2" fmla="*/ 1092800 h 1349368"/>
              <a:gd name="connsiteX3" fmla="*/ 1101972 w 2498385"/>
              <a:gd name="connsiteY3" fmla="*/ 140601 h 1349368"/>
              <a:gd name="connsiteX4" fmla="*/ 1513737 w 2498385"/>
              <a:gd name="connsiteY4" fmla="*/ 131732 h 1349368"/>
              <a:gd name="connsiteX5" fmla="*/ 2349036 w 2498385"/>
              <a:gd name="connsiteY5" fmla="*/ 850704 h 1349368"/>
              <a:gd name="connsiteX6" fmla="*/ 2264430 w 2498385"/>
              <a:gd name="connsiteY6" fmla="*/ 865075 h 1349368"/>
              <a:gd name="connsiteX7" fmla="*/ 2418414 w 2498385"/>
              <a:gd name="connsiteY7" fmla="*/ 1107401 h 1349368"/>
              <a:gd name="connsiteX8" fmla="*/ 2498385 w 2498385"/>
              <a:gd name="connsiteY8" fmla="*/ 821672 h 1349368"/>
              <a:gd name="connsiteX9" fmla="*/ 2432271 w 2498385"/>
              <a:gd name="connsiteY9" fmla="*/ 841997 h 1349368"/>
              <a:gd name="connsiteX10" fmla="*/ 1307243 w 2498385"/>
              <a:gd name="connsiteY10" fmla="*/ 459 h 1349368"/>
              <a:gd name="connsiteX11" fmla="*/ 85094 w 2498385"/>
              <a:gd name="connsiteY11" fmla="*/ 1102371 h 1349368"/>
              <a:gd name="connsiteX12" fmla="*/ 0 w 2498385"/>
              <a:gd name="connsiteY12" fmla="*/ 1110257 h 1349368"/>
              <a:gd name="connsiteX13" fmla="*/ 145422 w 2498385"/>
              <a:gd name="connsiteY13" fmla="*/ 1349368 h 1349368"/>
              <a:gd name="connsiteX0" fmla="*/ 145422 w 2498385"/>
              <a:gd name="connsiteY0" fmla="*/ 1348984 h 1348984"/>
              <a:gd name="connsiteX1" fmla="*/ 265233 w 2498385"/>
              <a:gd name="connsiteY1" fmla="*/ 1082921 h 1348984"/>
              <a:gd name="connsiteX2" fmla="*/ 168235 w 2498385"/>
              <a:gd name="connsiteY2" fmla="*/ 1092416 h 1348984"/>
              <a:gd name="connsiteX3" fmla="*/ 1101972 w 2498385"/>
              <a:gd name="connsiteY3" fmla="*/ 140217 h 1348984"/>
              <a:gd name="connsiteX4" fmla="*/ 1513737 w 2498385"/>
              <a:gd name="connsiteY4" fmla="*/ 131348 h 1348984"/>
              <a:gd name="connsiteX5" fmla="*/ 2349036 w 2498385"/>
              <a:gd name="connsiteY5" fmla="*/ 850320 h 1348984"/>
              <a:gd name="connsiteX6" fmla="*/ 2264430 w 2498385"/>
              <a:gd name="connsiteY6" fmla="*/ 864691 h 1348984"/>
              <a:gd name="connsiteX7" fmla="*/ 2418414 w 2498385"/>
              <a:gd name="connsiteY7" fmla="*/ 1107017 h 1348984"/>
              <a:gd name="connsiteX8" fmla="*/ 2498385 w 2498385"/>
              <a:gd name="connsiteY8" fmla="*/ 821288 h 1348984"/>
              <a:gd name="connsiteX9" fmla="*/ 2432271 w 2498385"/>
              <a:gd name="connsiteY9" fmla="*/ 841613 h 1348984"/>
              <a:gd name="connsiteX10" fmla="*/ 1307243 w 2498385"/>
              <a:gd name="connsiteY10" fmla="*/ 75 h 1348984"/>
              <a:gd name="connsiteX11" fmla="*/ 85094 w 2498385"/>
              <a:gd name="connsiteY11" fmla="*/ 1101987 h 1348984"/>
              <a:gd name="connsiteX12" fmla="*/ 0 w 2498385"/>
              <a:gd name="connsiteY12" fmla="*/ 1109873 h 1348984"/>
              <a:gd name="connsiteX13" fmla="*/ 145422 w 2498385"/>
              <a:gd name="connsiteY13" fmla="*/ 1348984 h 1348984"/>
              <a:gd name="connsiteX0" fmla="*/ 145422 w 2498385"/>
              <a:gd name="connsiteY0" fmla="*/ 1348982 h 1348982"/>
              <a:gd name="connsiteX1" fmla="*/ 265233 w 2498385"/>
              <a:gd name="connsiteY1" fmla="*/ 1082919 h 1348982"/>
              <a:gd name="connsiteX2" fmla="*/ 168235 w 2498385"/>
              <a:gd name="connsiteY2" fmla="*/ 1092414 h 1348982"/>
              <a:gd name="connsiteX3" fmla="*/ 1101972 w 2498385"/>
              <a:gd name="connsiteY3" fmla="*/ 140215 h 1348982"/>
              <a:gd name="connsiteX4" fmla="*/ 1513737 w 2498385"/>
              <a:gd name="connsiteY4" fmla="*/ 131346 h 1348982"/>
              <a:gd name="connsiteX5" fmla="*/ 2349036 w 2498385"/>
              <a:gd name="connsiteY5" fmla="*/ 850318 h 1348982"/>
              <a:gd name="connsiteX6" fmla="*/ 2264430 w 2498385"/>
              <a:gd name="connsiteY6" fmla="*/ 864689 h 1348982"/>
              <a:gd name="connsiteX7" fmla="*/ 2418414 w 2498385"/>
              <a:gd name="connsiteY7" fmla="*/ 1107015 h 1348982"/>
              <a:gd name="connsiteX8" fmla="*/ 2498385 w 2498385"/>
              <a:gd name="connsiteY8" fmla="*/ 821286 h 1348982"/>
              <a:gd name="connsiteX9" fmla="*/ 2432271 w 2498385"/>
              <a:gd name="connsiteY9" fmla="*/ 841611 h 1348982"/>
              <a:gd name="connsiteX10" fmla="*/ 1307243 w 2498385"/>
              <a:gd name="connsiteY10" fmla="*/ 73 h 1348982"/>
              <a:gd name="connsiteX11" fmla="*/ 85094 w 2498385"/>
              <a:gd name="connsiteY11" fmla="*/ 1101985 h 1348982"/>
              <a:gd name="connsiteX12" fmla="*/ 0 w 2498385"/>
              <a:gd name="connsiteY12" fmla="*/ 1109871 h 1348982"/>
              <a:gd name="connsiteX13" fmla="*/ 145422 w 2498385"/>
              <a:gd name="connsiteY13" fmla="*/ 1348982 h 1348982"/>
              <a:gd name="connsiteX0" fmla="*/ 145422 w 2498385"/>
              <a:gd name="connsiteY0" fmla="*/ 1348983 h 1348983"/>
              <a:gd name="connsiteX1" fmla="*/ 265233 w 2498385"/>
              <a:gd name="connsiteY1" fmla="*/ 1082920 h 1348983"/>
              <a:gd name="connsiteX2" fmla="*/ 168235 w 2498385"/>
              <a:gd name="connsiteY2" fmla="*/ 1092415 h 1348983"/>
              <a:gd name="connsiteX3" fmla="*/ 1101972 w 2498385"/>
              <a:gd name="connsiteY3" fmla="*/ 140216 h 1348983"/>
              <a:gd name="connsiteX4" fmla="*/ 1513737 w 2498385"/>
              <a:gd name="connsiteY4" fmla="*/ 131347 h 1348983"/>
              <a:gd name="connsiteX5" fmla="*/ 2349036 w 2498385"/>
              <a:gd name="connsiteY5" fmla="*/ 850319 h 1348983"/>
              <a:gd name="connsiteX6" fmla="*/ 2264430 w 2498385"/>
              <a:gd name="connsiteY6" fmla="*/ 864690 h 1348983"/>
              <a:gd name="connsiteX7" fmla="*/ 2418414 w 2498385"/>
              <a:gd name="connsiteY7" fmla="*/ 1107016 h 1348983"/>
              <a:gd name="connsiteX8" fmla="*/ 2498385 w 2498385"/>
              <a:gd name="connsiteY8" fmla="*/ 821287 h 1348983"/>
              <a:gd name="connsiteX9" fmla="*/ 2432271 w 2498385"/>
              <a:gd name="connsiteY9" fmla="*/ 841612 h 1348983"/>
              <a:gd name="connsiteX10" fmla="*/ 1307243 w 2498385"/>
              <a:gd name="connsiteY10" fmla="*/ 74 h 1348983"/>
              <a:gd name="connsiteX11" fmla="*/ 85094 w 2498385"/>
              <a:gd name="connsiteY11" fmla="*/ 1101986 h 1348983"/>
              <a:gd name="connsiteX12" fmla="*/ 0 w 2498385"/>
              <a:gd name="connsiteY12" fmla="*/ 1109872 h 1348983"/>
              <a:gd name="connsiteX13" fmla="*/ 145422 w 2498385"/>
              <a:gd name="connsiteY13" fmla="*/ 1348983 h 1348983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8385" h="1348979">
                <a:moveTo>
                  <a:pt x="145422" y="1348979"/>
                </a:moveTo>
                <a:lnTo>
                  <a:pt x="265233" y="1082916"/>
                </a:lnTo>
                <a:lnTo>
                  <a:pt x="168235" y="1092411"/>
                </a:lnTo>
                <a:cubicBezTo>
                  <a:pt x="242124" y="661139"/>
                  <a:pt x="671163" y="286507"/>
                  <a:pt x="1101972" y="140212"/>
                </a:cubicBezTo>
                <a:cubicBezTo>
                  <a:pt x="1232191" y="117320"/>
                  <a:pt x="1292337" y="94414"/>
                  <a:pt x="1513737" y="131343"/>
                </a:cubicBezTo>
                <a:cubicBezTo>
                  <a:pt x="1589968" y="144058"/>
                  <a:pt x="2190696" y="435310"/>
                  <a:pt x="2349036" y="850315"/>
                </a:cubicBezTo>
                <a:lnTo>
                  <a:pt x="2264430" y="864686"/>
                </a:lnTo>
                <a:lnTo>
                  <a:pt x="2418414" y="1107012"/>
                </a:lnTo>
                <a:lnTo>
                  <a:pt x="2498385" y="821283"/>
                </a:lnTo>
                <a:lnTo>
                  <a:pt x="2432271" y="841608"/>
                </a:lnTo>
                <a:cubicBezTo>
                  <a:pt x="2312070" y="416571"/>
                  <a:pt x="1805288" y="-6259"/>
                  <a:pt x="1307243" y="70"/>
                </a:cubicBezTo>
                <a:cubicBezTo>
                  <a:pt x="808810" y="6404"/>
                  <a:pt x="127204" y="553355"/>
                  <a:pt x="85094" y="1101982"/>
                </a:cubicBezTo>
                <a:lnTo>
                  <a:pt x="0" y="1109868"/>
                </a:lnTo>
                <a:lnTo>
                  <a:pt x="145422" y="134897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VN" dirty="0">
              <a:solidFill>
                <a:schemeClr val="tx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3F582F6-E88D-43BB-9DE9-C569A130CC7A}"/>
              </a:ext>
            </a:extLst>
          </p:cNvPr>
          <p:cNvSpPr txBox="1"/>
          <p:nvPr/>
        </p:nvSpPr>
        <p:spPr>
          <a:xfrm>
            <a:off x="1661320" y="5398217"/>
            <a:ext cx="990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b) Đổi chỗ hai toa tàu để được các toa ghi các số theo thứ tự từ bé đến lớn. </a:t>
            </a:r>
            <a:endParaRPr lang="en-US" sz="3200" dirty="0"/>
          </a:p>
        </p:txBody>
      </p:sp>
      <p:sp>
        <p:nvSpPr>
          <p:cNvPr id="87" name="Freeform 17">
            <a:extLst>
              <a:ext uri="{FF2B5EF4-FFF2-40B4-BE49-F238E27FC236}">
                <a16:creationId xmlns:a16="http://schemas.microsoft.com/office/drawing/2014/main" id="{E1CE74E4-78DC-4EC5-8FCE-D0E36ED44C7E}"/>
              </a:ext>
            </a:extLst>
          </p:cNvPr>
          <p:cNvSpPr/>
          <p:nvPr/>
        </p:nvSpPr>
        <p:spPr>
          <a:xfrm rot="289644" flipH="1">
            <a:off x="4371392" y="1437814"/>
            <a:ext cx="5214646" cy="1243465"/>
          </a:xfrm>
          <a:custGeom>
            <a:avLst/>
            <a:gdLst>
              <a:gd name="connsiteX0" fmla="*/ 213843 w 2709847"/>
              <a:gd name="connsiteY0" fmla="*/ 1358048 h 1358048"/>
              <a:gd name="connsiteX1" fmla="*/ 445489 w 2709847"/>
              <a:gd name="connsiteY1" fmla="*/ 1043051 h 1358048"/>
              <a:gd name="connsiteX2" fmla="*/ 264372 w 2709847"/>
              <a:gd name="connsiteY2" fmla="*/ 1063903 h 1358048"/>
              <a:gd name="connsiteX3" fmla="*/ 1092645 w 2709847"/>
              <a:gd name="connsiteY3" fmla="*/ 128740 h 1358048"/>
              <a:gd name="connsiteX4" fmla="*/ 1276161 w 2709847"/>
              <a:gd name="connsiteY4" fmla="*/ 81260 h 1358048"/>
              <a:gd name="connsiteX5" fmla="*/ 1464822 w 2709847"/>
              <a:gd name="connsiteY5" fmla="*/ 92560 h 1358048"/>
              <a:gd name="connsiteX6" fmla="*/ 2445173 w 2709847"/>
              <a:gd name="connsiteY6" fmla="*/ 821807 h 1358048"/>
              <a:gd name="connsiteX7" fmla="*/ 2263848 w 2709847"/>
              <a:gd name="connsiteY7" fmla="*/ 840774 h 1358048"/>
              <a:gd name="connsiteX8" fmla="*/ 2558356 w 2709847"/>
              <a:gd name="connsiteY8" fmla="*/ 1097966 h 1358048"/>
              <a:gd name="connsiteX9" fmla="*/ 2709847 w 2709847"/>
              <a:gd name="connsiteY9" fmla="*/ 794122 h 1358048"/>
              <a:gd name="connsiteX10" fmla="*/ 2528408 w 2709847"/>
              <a:gd name="connsiteY10" fmla="*/ 813100 h 1358048"/>
              <a:gd name="connsiteX11" fmla="*/ 1271793 w 2709847"/>
              <a:gd name="connsiteY11" fmla="*/ 491 h 1358048"/>
              <a:gd name="connsiteX12" fmla="*/ 1271984 w 2709847"/>
              <a:gd name="connsiteY12" fmla="*/ 13940 h 1358048"/>
              <a:gd name="connsiteX13" fmla="*/ 1269546 w 2709847"/>
              <a:gd name="connsiteY13" fmla="*/ 0 h 1358048"/>
              <a:gd name="connsiteX14" fmla="*/ 181231 w 2709847"/>
              <a:gd name="connsiteY14" fmla="*/ 1073474 h 1358048"/>
              <a:gd name="connsiteX15" fmla="*/ 0 w 2709847"/>
              <a:gd name="connsiteY15" fmla="*/ 1094339 h 1358048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65820 w 2709847"/>
              <a:gd name="connsiteY13" fmla="*/ 9305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56033 w 2709847"/>
              <a:gd name="connsiteY13" fmla="*/ 7063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71984 w 2709847"/>
              <a:gd name="connsiteY12" fmla="*/ 13558 h 1357666"/>
              <a:gd name="connsiteX13" fmla="*/ 1237072 w 2709847"/>
              <a:gd name="connsiteY13" fmla="*/ 8899 h 1357666"/>
              <a:gd name="connsiteX14" fmla="*/ 181231 w 2709847"/>
              <a:gd name="connsiteY14" fmla="*/ 1073092 h 1357666"/>
              <a:gd name="connsiteX15" fmla="*/ 0 w 2709847"/>
              <a:gd name="connsiteY15" fmla="*/ 1093957 h 1357666"/>
              <a:gd name="connsiteX16" fmla="*/ 213843 w 2709847"/>
              <a:gd name="connsiteY16" fmla="*/ 1357666 h 1357666"/>
              <a:gd name="connsiteX0" fmla="*/ 213843 w 2709847"/>
              <a:gd name="connsiteY0" fmla="*/ 1385572 h 1385572"/>
              <a:gd name="connsiteX1" fmla="*/ 445489 w 2709847"/>
              <a:gd name="connsiteY1" fmla="*/ 1070575 h 1385572"/>
              <a:gd name="connsiteX2" fmla="*/ 264372 w 2709847"/>
              <a:gd name="connsiteY2" fmla="*/ 1091427 h 1385572"/>
              <a:gd name="connsiteX3" fmla="*/ 1092645 w 2709847"/>
              <a:gd name="connsiteY3" fmla="*/ 156264 h 1385572"/>
              <a:gd name="connsiteX4" fmla="*/ 1276161 w 2709847"/>
              <a:gd name="connsiteY4" fmla="*/ 108784 h 1385572"/>
              <a:gd name="connsiteX5" fmla="*/ 1464822 w 2709847"/>
              <a:gd name="connsiteY5" fmla="*/ 120084 h 1385572"/>
              <a:gd name="connsiteX6" fmla="*/ 2445173 w 2709847"/>
              <a:gd name="connsiteY6" fmla="*/ 849331 h 1385572"/>
              <a:gd name="connsiteX7" fmla="*/ 2263848 w 2709847"/>
              <a:gd name="connsiteY7" fmla="*/ 868298 h 1385572"/>
              <a:gd name="connsiteX8" fmla="*/ 2558356 w 2709847"/>
              <a:gd name="connsiteY8" fmla="*/ 1125490 h 1385572"/>
              <a:gd name="connsiteX9" fmla="*/ 2709847 w 2709847"/>
              <a:gd name="connsiteY9" fmla="*/ 821646 h 1385572"/>
              <a:gd name="connsiteX10" fmla="*/ 2528408 w 2709847"/>
              <a:gd name="connsiteY10" fmla="*/ 840624 h 1385572"/>
              <a:gd name="connsiteX11" fmla="*/ 1271793 w 2709847"/>
              <a:gd name="connsiteY11" fmla="*/ 28015 h 1385572"/>
              <a:gd name="connsiteX12" fmla="*/ 1268008 w 2709847"/>
              <a:gd name="connsiteY12" fmla="*/ 381 h 1385572"/>
              <a:gd name="connsiteX13" fmla="*/ 1237072 w 2709847"/>
              <a:gd name="connsiteY13" fmla="*/ 36805 h 1385572"/>
              <a:gd name="connsiteX14" fmla="*/ 181231 w 2709847"/>
              <a:gd name="connsiteY14" fmla="*/ 1100998 h 1385572"/>
              <a:gd name="connsiteX15" fmla="*/ 0 w 2709847"/>
              <a:gd name="connsiteY15" fmla="*/ 1121863 h 1385572"/>
              <a:gd name="connsiteX16" fmla="*/ 213843 w 2709847"/>
              <a:gd name="connsiteY16" fmla="*/ 1385572 h 1385572"/>
              <a:gd name="connsiteX0" fmla="*/ 213843 w 2709847"/>
              <a:gd name="connsiteY0" fmla="*/ 1470683 h 1470683"/>
              <a:gd name="connsiteX1" fmla="*/ 445489 w 2709847"/>
              <a:gd name="connsiteY1" fmla="*/ 1155686 h 1470683"/>
              <a:gd name="connsiteX2" fmla="*/ 264372 w 2709847"/>
              <a:gd name="connsiteY2" fmla="*/ 1176538 h 1470683"/>
              <a:gd name="connsiteX3" fmla="*/ 1092645 w 2709847"/>
              <a:gd name="connsiteY3" fmla="*/ 241375 h 1470683"/>
              <a:gd name="connsiteX4" fmla="*/ 1276161 w 2709847"/>
              <a:gd name="connsiteY4" fmla="*/ 193895 h 1470683"/>
              <a:gd name="connsiteX5" fmla="*/ 1464822 w 2709847"/>
              <a:gd name="connsiteY5" fmla="*/ 205195 h 1470683"/>
              <a:gd name="connsiteX6" fmla="*/ 2445173 w 2709847"/>
              <a:gd name="connsiteY6" fmla="*/ 934442 h 1470683"/>
              <a:gd name="connsiteX7" fmla="*/ 2263848 w 2709847"/>
              <a:gd name="connsiteY7" fmla="*/ 953409 h 1470683"/>
              <a:gd name="connsiteX8" fmla="*/ 2558356 w 2709847"/>
              <a:gd name="connsiteY8" fmla="*/ 1210601 h 1470683"/>
              <a:gd name="connsiteX9" fmla="*/ 2709847 w 2709847"/>
              <a:gd name="connsiteY9" fmla="*/ 906757 h 1470683"/>
              <a:gd name="connsiteX10" fmla="*/ 2528408 w 2709847"/>
              <a:gd name="connsiteY10" fmla="*/ 925735 h 1470683"/>
              <a:gd name="connsiteX11" fmla="*/ 1271793 w 2709847"/>
              <a:gd name="connsiteY11" fmla="*/ 113126 h 1470683"/>
              <a:gd name="connsiteX12" fmla="*/ 1237072 w 2709847"/>
              <a:gd name="connsiteY12" fmla="*/ 121916 h 1470683"/>
              <a:gd name="connsiteX13" fmla="*/ 181231 w 2709847"/>
              <a:gd name="connsiteY13" fmla="*/ 1186109 h 1470683"/>
              <a:gd name="connsiteX14" fmla="*/ 0 w 2709847"/>
              <a:gd name="connsiteY14" fmla="*/ 1206974 h 1470683"/>
              <a:gd name="connsiteX15" fmla="*/ 213843 w 2709847"/>
              <a:gd name="connsiteY15" fmla="*/ 1470683 h 1470683"/>
              <a:gd name="connsiteX0" fmla="*/ 213843 w 2709847"/>
              <a:gd name="connsiteY0" fmla="*/ 1428910 h 1428910"/>
              <a:gd name="connsiteX1" fmla="*/ 445489 w 2709847"/>
              <a:gd name="connsiteY1" fmla="*/ 1113913 h 1428910"/>
              <a:gd name="connsiteX2" fmla="*/ 264372 w 2709847"/>
              <a:gd name="connsiteY2" fmla="*/ 1134765 h 1428910"/>
              <a:gd name="connsiteX3" fmla="*/ 1092645 w 2709847"/>
              <a:gd name="connsiteY3" fmla="*/ 199602 h 1428910"/>
              <a:gd name="connsiteX4" fmla="*/ 1276161 w 2709847"/>
              <a:gd name="connsiteY4" fmla="*/ 152122 h 1428910"/>
              <a:gd name="connsiteX5" fmla="*/ 1464822 w 2709847"/>
              <a:gd name="connsiteY5" fmla="*/ 163422 h 1428910"/>
              <a:gd name="connsiteX6" fmla="*/ 2445173 w 2709847"/>
              <a:gd name="connsiteY6" fmla="*/ 892669 h 1428910"/>
              <a:gd name="connsiteX7" fmla="*/ 2263848 w 2709847"/>
              <a:gd name="connsiteY7" fmla="*/ 911636 h 1428910"/>
              <a:gd name="connsiteX8" fmla="*/ 2558356 w 2709847"/>
              <a:gd name="connsiteY8" fmla="*/ 1168828 h 1428910"/>
              <a:gd name="connsiteX9" fmla="*/ 2709847 w 2709847"/>
              <a:gd name="connsiteY9" fmla="*/ 864984 h 1428910"/>
              <a:gd name="connsiteX10" fmla="*/ 2528408 w 2709847"/>
              <a:gd name="connsiteY10" fmla="*/ 883962 h 1428910"/>
              <a:gd name="connsiteX11" fmla="*/ 1271793 w 2709847"/>
              <a:gd name="connsiteY11" fmla="*/ 71353 h 1428910"/>
              <a:gd name="connsiteX12" fmla="*/ 1237072 w 2709847"/>
              <a:gd name="connsiteY12" fmla="*/ 80143 h 1428910"/>
              <a:gd name="connsiteX13" fmla="*/ 181231 w 2709847"/>
              <a:gd name="connsiteY13" fmla="*/ 1144336 h 1428910"/>
              <a:gd name="connsiteX14" fmla="*/ 0 w 2709847"/>
              <a:gd name="connsiteY14" fmla="*/ 1165201 h 1428910"/>
              <a:gd name="connsiteX15" fmla="*/ 213843 w 2709847"/>
              <a:gd name="connsiteY15" fmla="*/ 1428910 h 1428910"/>
              <a:gd name="connsiteX0" fmla="*/ 213843 w 2709847"/>
              <a:gd name="connsiteY0" fmla="*/ 1357666 h 1357666"/>
              <a:gd name="connsiteX1" fmla="*/ 445489 w 2709847"/>
              <a:gd name="connsiteY1" fmla="*/ 1042669 h 1357666"/>
              <a:gd name="connsiteX2" fmla="*/ 264372 w 2709847"/>
              <a:gd name="connsiteY2" fmla="*/ 1063521 h 1357666"/>
              <a:gd name="connsiteX3" fmla="*/ 1092645 w 2709847"/>
              <a:gd name="connsiteY3" fmla="*/ 128358 h 1357666"/>
              <a:gd name="connsiteX4" fmla="*/ 1276161 w 2709847"/>
              <a:gd name="connsiteY4" fmla="*/ 80878 h 1357666"/>
              <a:gd name="connsiteX5" fmla="*/ 1464822 w 2709847"/>
              <a:gd name="connsiteY5" fmla="*/ 92178 h 1357666"/>
              <a:gd name="connsiteX6" fmla="*/ 2445173 w 2709847"/>
              <a:gd name="connsiteY6" fmla="*/ 821425 h 1357666"/>
              <a:gd name="connsiteX7" fmla="*/ 2263848 w 2709847"/>
              <a:gd name="connsiteY7" fmla="*/ 840392 h 1357666"/>
              <a:gd name="connsiteX8" fmla="*/ 2558356 w 2709847"/>
              <a:gd name="connsiteY8" fmla="*/ 1097584 h 1357666"/>
              <a:gd name="connsiteX9" fmla="*/ 2709847 w 2709847"/>
              <a:gd name="connsiteY9" fmla="*/ 793740 h 1357666"/>
              <a:gd name="connsiteX10" fmla="*/ 2528408 w 2709847"/>
              <a:gd name="connsiteY10" fmla="*/ 812718 h 1357666"/>
              <a:gd name="connsiteX11" fmla="*/ 1271793 w 2709847"/>
              <a:gd name="connsiteY11" fmla="*/ 109 h 1357666"/>
              <a:gd name="connsiteX12" fmla="*/ 1237072 w 2709847"/>
              <a:gd name="connsiteY12" fmla="*/ 8899 h 1357666"/>
              <a:gd name="connsiteX13" fmla="*/ 181231 w 2709847"/>
              <a:gd name="connsiteY13" fmla="*/ 1073092 h 1357666"/>
              <a:gd name="connsiteX14" fmla="*/ 0 w 2709847"/>
              <a:gd name="connsiteY14" fmla="*/ 1093957 h 1357666"/>
              <a:gd name="connsiteX15" fmla="*/ 213843 w 2709847"/>
              <a:gd name="connsiteY15" fmla="*/ 1357666 h 1357666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029 h 1361029"/>
              <a:gd name="connsiteX1" fmla="*/ 445489 w 2709847"/>
              <a:gd name="connsiteY1" fmla="*/ 1046032 h 1361029"/>
              <a:gd name="connsiteX2" fmla="*/ 264372 w 2709847"/>
              <a:gd name="connsiteY2" fmla="*/ 1066884 h 1361029"/>
              <a:gd name="connsiteX3" fmla="*/ 1092645 w 2709847"/>
              <a:gd name="connsiteY3" fmla="*/ 131721 h 1361029"/>
              <a:gd name="connsiteX4" fmla="*/ 1276161 w 2709847"/>
              <a:gd name="connsiteY4" fmla="*/ 84241 h 1361029"/>
              <a:gd name="connsiteX5" fmla="*/ 1464822 w 2709847"/>
              <a:gd name="connsiteY5" fmla="*/ 95541 h 1361029"/>
              <a:gd name="connsiteX6" fmla="*/ 2445173 w 2709847"/>
              <a:gd name="connsiteY6" fmla="*/ 824788 h 1361029"/>
              <a:gd name="connsiteX7" fmla="*/ 2263848 w 2709847"/>
              <a:gd name="connsiteY7" fmla="*/ 843755 h 1361029"/>
              <a:gd name="connsiteX8" fmla="*/ 2558356 w 2709847"/>
              <a:gd name="connsiteY8" fmla="*/ 1100947 h 1361029"/>
              <a:gd name="connsiteX9" fmla="*/ 2709847 w 2709847"/>
              <a:gd name="connsiteY9" fmla="*/ 797103 h 1361029"/>
              <a:gd name="connsiteX10" fmla="*/ 2528408 w 2709847"/>
              <a:gd name="connsiteY10" fmla="*/ 816081 h 1361029"/>
              <a:gd name="connsiteX11" fmla="*/ 1306555 w 2709847"/>
              <a:gd name="connsiteY11" fmla="*/ 107 h 1361029"/>
              <a:gd name="connsiteX12" fmla="*/ 1237072 w 2709847"/>
              <a:gd name="connsiteY12" fmla="*/ 12262 h 1361029"/>
              <a:gd name="connsiteX13" fmla="*/ 181231 w 2709847"/>
              <a:gd name="connsiteY13" fmla="*/ 1076455 h 1361029"/>
              <a:gd name="connsiteX14" fmla="*/ 0 w 2709847"/>
              <a:gd name="connsiteY14" fmla="*/ 1097320 h 1361029"/>
              <a:gd name="connsiteX15" fmla="*/ 213843 w 2709847"/>
              <a:gd name="connsiteY15" fmla="*/ 1361029 h 1361029"/>
              <a:gd name="connsiteX0" fmla="*/ 213843 w 2709847"/>
              <a:gd name="connsiteY0" fmla="*/ 1361159 h 1361159"/>
              <a:gd name="connsiteX1" fmla="*/ 445489 w 2709847"/>
              <a:gd name="connsiteY1" fmla="*/ 1046162 h 1361159"/>
              <a:gd name="connsiteX2" fmla="*/ 264372 w 2709847"/>
              <a:gd name="connsiteY2" fmla="*/ 1067014 h 1361159"/>
              <a:gd name="connsiteX3" fmla="*/ 1092645 w 2709847"/>
              <a:gd name="connsiteY3" fmla="*/ 131851 h 1361159"/>
              <a:gd name="connsiteX4" fmla="*/ 1276161 w 2709847"/>
              <a:gd name="connsiteY4" fmla="*/ 84371 h 1361159"/>
              <a:gd name="connsiteX5" fmla="*/ 1464822 w 2709847"/>
              <a:gd name="connsiteY5" fmla="*/ 95671 h 1361159"/>
              <a:gd name="connsiteX6" fmla="*/ 2445173 w 2709847"/>
              <a:gd name="connsiteY6" fmla="*/ 824918 h 1361159"/>
              <a:gd name="connsiteX7" fmla="*/ 2263848 w 2709847"/>
              <a:gd name="connsiteY7" fmla="*/ 843885 h 1361159"/>
              <a:gd name="connsiteX8" fmla="*/ 2558356 w 2709847"/>
              <a:gd name="connsiteY8" fmla="*/ 1101077 h 1361159"/>
              <a:gd name="connsiteX9" fmla="*/ 2709847 w 2709847"/>
              <a:gd name="connsiteY9" fmla="*/ 797233 h 1361159"/>
              <a:gd name="connsiteX10" fmla="*/ 2528408 w 2709847"/>
              <a:gd name="connsiteY10" fmla="*/ 816211 h 1361159"/>
              <a:gd name="connsiteX11" fmla="*/ 1306555 w 2709847"/>
              <a:gd name="connsiteY11" fmla="*/ 237 h 1361159"/>
              <a:gd name="connsiteX12" fmla="*/ 1237072 w 2709847"/>
              <a:gd name="connsiteY12" fmla="*/ 12392 h 1361159"/>
              <a:gd name="connsiteX13" fmla="*/ 181231 w 2709847"/>
              <a:gd name="connsiteY13" fmla="*/ 1076585 h 1361159"/>
              <a:gd name="connsiteX14" fmla="*/ 0 w 2709847"/>
              <a:gd name="connsiteY14" fmla="*/ 1097450 h 1361159"/>
              <a:gd name="connsiteX15" fmla="*/ 213843 w 2709847"/>
              <a:gd name="connsiteY15" fmla="*/ 1361159 h 1361159"/>
              <a:gd name="connsiteX0" fmla="*/ 213843 w 2709847"/>
              <a:gd name="connsiteY0" fmla="*/ 1364828 h 1364828"/>
              <a:gd name="connsiteX1" fmla="*/ 445489 w 2709847"/>
              <a:gd name="connsiteY1" fmla="*/ 1049831 h 1364828"/>
              <a:gd name="connsiteX2" fmla="*/ 264372 w 2709847"/>
              <a:gd name="connsiteY2" fmla="*/ 1070683 h 1364828"/>
              <a:gd name="connsiteX3" fmla="*/ 1092645 w 2709847"/>
              <a:gd name="connsiteY3" fmla="*/ 135520 h 1364828"/>
              <a:gd name="connsiteX4" fmla="*/ 1276161 w 2709847"/>
              <a:gd name="connsiteY4" fmla="*/ 88040 h 1364828"/>
              <a:gd name="connsiteX5" fmla="*/ 1464822 w 2709847"/>
              <a:gd name="connsiteY5" fmla="*/ 99340 h 1364828"/>
              <a:gd name="connsiteX6" fmla="*/ 2445173 w 2709847"/>
              <a:gd name="connsiteY6" fmla="*/ 828587 h 1364828"/>
              <a:gd name="connsiteX7" fmla="*/ 2263848 w 2709847"/>
              <a:gd name="connsiteY7" fmla="*/ 847554 h 1364828"/>
              <a:gd name="connsiteX8" fmla="*/ 2558356 w 2709847"/>
              <a:gd name="connsiteY8" fmla="*/ 1104746 h 1364828"/>
              <a:gd name="connsiteX9" fmla="*/ 2709847 w 2709847"/>
              <a:gd name="connsiteY9" fmla="*/ 800902 h 1364828"/>
              <a:gd name="connsiteX10" fmla="*/ 2528408 w 2709847"/>
              <a:gd name="connsiteY10" fmla="*/ 819880 h 1364828"/>
              <a:gd name="connsiteX11" fmla="*/ 1344477 w 2709847"/>
              <a:gd name="connsiteY11" fmla="*/ 235 h 1364828"/>
              <a:gd name="connsiteX12" fmla="*/ 1237072 w 2709847"/>
              <a:gd name="connsiteY12" fmla="*/ 16061 h 1364828"/>
              <a:gd name="connsiteX13" fmla="*/ 181231 w 2709847"/>
              <a:gd name="connsiteY13" fmla="*/ 1080254 h 1364828"/>
              <a:gd name="connsiteX14" fmla="*/ 0 w 2709847"/>
              <a:gd name="connsiteY14" fmla="*/ 1101119 h 1364828"/>
              <a:gd name="connsiteX15" fmla="*/ 213843 w 2709847"/>
              <a:gd name="connsiteY15" fmla="*/ 1364828 h 1364828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7072 w 2709847"/>
              <a:gd name="connsiteY12" fmla="*/ 15826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6155 w 2709847"/>
              <a:gd name="connsiteY12" fmla="*/ 6345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58583 w 2709847"/>
              <a:gd name="connsiteY12" fmla="*/ 7364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4593 h 1364593"/>
              <a:gd name="connsiteX1" fmla="*/ 445489 w 2709847"/>
              <a:gd name="connsiteY1" fmla="*/ 1049596 h 1364593"/>
              <a:gd name="connsiteX2" fmla="*/ 264372 w 2709847"/>
              <a:gd name="connsiteY2" fmla="*/ 1070448 h 1364593"/>
              <a:gd name="connsiteX3" fmla="*/ 1092645 w 2709847"/>
              <a:gd name="connsiteY3" fmla="*/ 135285 h 1364593"/>
              <a:gd name="connsiteX4" fmla="*/ 1276161 w 2709847"/>
              <a:gd name="connsiteY4" fmla="*/ 87805 h 1364593"/>
              <a:gd name="connsiteX5" fmla="*/ 1464822 w 2709847"/>
              <a:gd name="connsiteY5" fmla="*/ 99105 h 1364593"/>
              <a:gd name="connsiteX6" fmla="*/ 2445173 w 2709847"/>
              <a:gd name="connsiteY6" fmla="*/ 828352 h 1364593"/>
              <a:gd name="connsiteX7" fmla="*/ 2263848 w 2709847"/>
              <a:gd name="connsiteY7" fmla="*/ 847319 h 1364593"/>
              <a:gd name="connsiteX8" fmla="*/ 2558356 w 2709847"/>
              <a:gd name="connsiteY8" fmla="*/ 1104511 h 1364593"/>
              <a:gd name="connsiteX9" fmla="*/ 2709847 w 2709847"/>
              <a:gd name="connsiteY9" fmla="*/ 800667 h 1364593"/>
              <a:gd name="connsiteX10" fmla="*/ 2528408 w 2709847"/>
              <a:gd name="connsiteY10" fmla="*/ 819645 h 1364593"/>
              <a:gd name="connsiteX11" fmla="*/ 1344477 w 2709847"/>
              <a:gd name="connsiteY11" fmla="*/ 0 h 1364593"/>
              <a:gd name="connsiteX12" fmla="*/ 1239316 w 2709847"/>
              <a:gd name="connsiteY12" fmla="*/ 6040 h 1364593"/>
              <a:gd name="connsiteX13" fmla="*/ 181231 w 2709847"/>
              <a:gd name="connsiteY13" fmla="*/ 1080019 h 1364593"/>
              <a:gd name="connsiteX14" fmla="*/ 0 w 2709847"/>
              <a:gd name="connsiteY14" fmla="*/ 1100884 h 1364593"/>
              <a:gd name="connsiteX15" fmla="*/ 213843 w 2709847"/>
              <a:gd name="connsiteY15" fmla="*/ 1364593 h 1364593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213843 w 2709847"/>
              <a:gd name="connsiteY0" fmla="*/ 1365471 h 1365471"/>
              <a:gd name="connsiteX1" fmla="*/ 445489 w 2709847"/>
              <a:gd name="connsiteY1" fmla="*/ 1050474 h 1365471"/>
              <a:gd name="connsiteX2" fmla="*/ 264372 w 2709847"/>
              <a:gd name="connsiteY2" fmla="*/ 1071326 h 1365471"/>
              <a:gd name="connsiteX3" fmla="*/ 1092645 w 2709847"/>
              <a:gd name="connsiteY3" fmla="*/ 136163 h 1365471"/>
              <a:gd name="connsiteX4" fmla="*/ 1276161 w 2709847"/>
              <a:gd name="connsiteY4" fmla="*/ 88683 h 1365471"/>
              <a:gd name="connsiteX5" fmla="*/ 1464822 w 2709847"/>
              <a:gd name="connsiteY5" fmla="*/ 99983 h 1365471"/>
              <a:gd name="connsiteX6" fmla="*/ 2445173 w 2709847"/>
              <a:gd name="connsiteY6" fmla="*/ 829230 h 1365471"/>
              <a:gd name="connsiteX7" fmla="*/ 2263848 w 2709847"/>
              <a:gd name="connsiteY7" fmla="*/ 848197 h 1365471"/>
              <a:gd name="connsiteX8" fmla="*/ 2558356 w 2709847"/>
              <a:gd name="connsiteY8" fmla="*/ 1105389 h 1365471"/>
              <a:gd name="connsiteX9" fmla="*/ 2709847 w 2709847"/>
              <a:gd name="connsiteY9" fmla="*/ 801545 h 1365471"/>
              <a:gd name="connsiteX10" fmla="*/ 2528408 w 2709847"/>
              <a:gd name="connsiteY10" fmla="*/ 820523 h 1365471"/>
              <a:gd name="connsiteX11" fmla="*/ 1344477 w 2709847"/>
              <a:gd name="connsiteY11" fmla="*/ 878 h 1365471"/>
              <a:gd name="connsiteX12" fmla="*/ 1239316 w 2709847"/>
              <a:gd name="connsiteY12" fmla="*/ 6918 h 1365471"/>
              <a:gd name="connsiteX13" fmla="*/ 181231 w 2709847"/>
              <a:gd name="connsiteY13" fmla="*/ 1080897 h 1365471"/>
              <a:gd name="connsiteX14" fmla="*/ 0 w 2709847"/>
              <a:gd name="connsiteY14" fmla="*/ 1101762 h 1365471"/>
              <a:gd name="connsiteX15" fmla="*/ 213843 w 2709847"/>
              <a:gd name="connsiteY15" fmla="*/ 1365471 h 1365471"/>
              <a:gd name="connsiteX0" fmla="*/ 117706 w 2613710"/>
              <a:gd name="connsiteY0" fmla="*/ 1365471 h 1365471"/>
              <a:gd name="connsiteX1" fmla="*/ 349352 w 2613710"/>
              <a:gd name="connsiteY1" fmla="*/ 1050474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17706 w 2613710"/>
              <a:gd name="connsiteY0" fmla="*/ 1365471 h 1365471"/>
              <a:gd name="connsiteX1" fmla="*/ 265233 w 2613710"/>
              <a:gd name="connsiteY1" fmla="*/ 1061831 h 1365471"/>
              <a:gd name="connsiteX2" fmla="*/ 168235 w 2613710"/>
              <a:gd name="connsiteY2" fmla="*/ 1071326 h 1365471"/>
              <a:gd name="connsiteX3" fmla="*/ 996508 w 2613710"/>
              <a:gd name="connsiteY3" fmla="*/ 136163 h 1365471"/>
              <a:gd name="connsiteX4" fmla="*/ 1180024 w 2613710"/>
              <a:gd name="connsiteY4" fmla="*/ 88683 h 1365471"/>
              <a:gd name="connsiteX5" fmla="*/ 1368685 w 2613710"/>
              <a:gd name="connsiteY5" fmla="*/ 99983 h 1365471"/>
              <a:gd name="connsiteX6" fmla="*/ 2349036 w 2613710"/>
              <a:gd name="connsiteY6" fmla="*/ 829230 h 1365471"/>
              <a:gd name="connsiteX7" fmla="*/ 2167711 w 2613710"/>
              <a:gd name="connsiteY7" fmla="*/ 848197 h 1365471"/>
              <a:gd name="connsiteX8" fmla="*/ 2462219 w 2613710"/>
              <a:gd name="connsiteY8" fmla="*/ 1105389 h 1365471"/>
              <a:gd name="connsiteX9" fmla="*/ 2613710 w 2613710"/>
              <a:gd name="connsiteY9" fmla="*/ 801545 h 1365471"/>
              <a:gd name="connsiteX10" fmla="*/ 2432271 w 2613710"/>
              <a:gd name="connsiteY10" fmla="*/ 820523 h 1365471"/>
              <a:gd name="connsiteX11" fmla="*/ 1248340 w 2613710"/>
              <a:gd name="connsiteY11" fmla="*/ 878 h 1365471"/>
              <a:gd name="connsiteX12" fmla="*/ 1143179 w 2613710"/>
              <a:gd name="connsiteY12" fmla="*/ 6918 h 1365471"/>
              <a:gd name="connsiteX13" fmla="*/ 85094 w 2613710"/>
              <a:gd name="connsiteY13" fmla="*/ 1080897 h 1365471"/>
              <a:gd name="connsiteX14" fmla="*/ 0 w 2613710"/>
              <a:gd name="connsiteY14" fmla="*/ 1088783 h 1365471"/>
              <a:gd name="connsiteX15" fmla="*/ 117706 w 2613710"/>
              <a:gd name="connsiteY15" fmla="*/ 1365471 h 1365471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167711 w 2613710"/>
              <a:gd name="connsiteY7" fmla="*/ 848197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613710"/>
              <a:gd name="connsiteY0" fmla="*/ 1327894 h 1327894"/>
              <a:gd name="connsiteX1" fmla="*/ 265233 w 2613710"/>
              <a:gd name="connsiteY1" fmla="*/ 1061831 h 1327894"/>
              <a:gd name="connsiteX2" fmla="*/ 168235 w 2613710"/>
              <a:gd name="connsiteY2" fmla="*/ 1071326 h 1327894"/>
              <a:gd name="connsiteX3" fmla="*/ 996508 w 2613710"/>
              <a:gd name="connsiteY3" fmla="*/ 136163 h 1327894"/>
              <a:gd name="connsiteX4" fmla="*/ 1180024 w 2613710"/>
              <a:gd name="connsiteY4" fmla="*/ 88683 h 1327894"/>
              <a:gd name="connsiteX5" fmla="*/ 1368685 w 2613710"/>
              <a:gd name="connsiteY5" fmla="*/ 99983 h 1327894"/>
              <a:gd name="connsiteX6" fmla="*/ 2349036 w 2613710"/>
              <a:gd name="connsiteY6" fmla="*/ 829230 h 1327894"/>
              <a:gd name="connsiteX7" fmla="*/ 2253576 w 2613710"/>
              <a:gd name="connsiteY7" fmla="*/ 861982 h 1327894"/>
              <a:gd name="connsiteX8" fmla="*/ 2462219 w 2613710"/>
              <a:gd name="connsiteY8" fmla="*/ 1105389 h 1327894"/>
              <a:gd name="connsiteX9" fmla="*/ 2613710 w 2613710"/>
              <a:gd name="connsiteY9" fmla="*/ 801545 h 1327894"/>
              <a:gd name="connsiteX10" fmla="*/ 2432271 w 2613710"/>
              <a:gd name="connsiteY10" fmla="*/ 820523 h 1327894"/>
              <a:gd name="connsiteX11" fmla="*/ 1248340 w 2613710"/>
              <a:gd name="connsiteY11" fmla="*/ 878 h 1327894"/>
              <a:gd name="connsiteX12" fmla="*/ 1143179 w 2613710"/>
              <a:gd name="connsiteY12" fmla="*/ 6918 h 1327894"/>
              <a:gd name="connsiteX13" fmla="*/ 85094 w 2613710"/>
              <a:gd name="connsiteY13" fmla="*/ 1080897 h 1327894"/>
              <a:gd name="connsiteX14" fmla="*/ 0 w 2613710"/>
              <a:gd name="connsiteY14" fmla="*/ 1088783 h 1327894"/>
              <a:gd name="connsiteX15" fmla="*/ 145422 w 2613710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62219 w 2546453"/>
              <a:gd name="connsiteY8" fmla="*/ 1105389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46453"/>
              <a:gd name="connsiteY0" fmla="*/ 1327894 h 1327894"/>
              <a:gd name="connsiteX1" fmla="*/ 265233 w 2546453"/>
              <a:gd name="connsiteY1" fmla="*/ 1061831 h 1327894"/>
              <a:gd name="connsiteX2" fmla="*/ 168235 w 2546453"/>
              <a:gd name="connsiteY2" fmla="*/ 1071326 h 1327894"/>
              <a:gd name="connsiteX3" fmla="*/ 996508 w 2546453"/>
              <a:gd name="connsiteY3" fmla="*/ 136163 h 1327894"/>
              <a:gd name="connsiteX4" fmla="*/ 1180024 w 2546453"/>
              <a:gd name="connsiteY4" fmla="*/ 88683 h 1327894"/>
              <a:gd name="connsiteX5" fmla="*/ 1368685 w 2546453"/>
              <a:gd name="connsiteY5" fmla="*/ 99983 h 1327894"/>
              <a:gd name="connsiteX6" fmla="*/ 2349036 w 2546453"/>
              <a:gd name="connsiteY6" fmla="*/ 829230 h 1327894"/>
              <a:gd name="connsiteX7" fmla="*/ 2253576 w 2546453"/>
              <a:gd name="connsiteY7" fmla="*/ 861982 h 1327894"/>
              <a:gd name="connsiteX8" fmla="*/ 2418414 w 2546453"/>
              <a:gd name="connsiteY8" fmla="*/ 1085927 h 1327894"/>
              <a:gd name="connsiteX9" fmla="*/ 2546453 w 2546453"/>
              <a:gd name="connsiteY9" fmla="*/ 793708 h 1327894"/>
              <a:gd name="connsiteX10" fmla="*/ 2432271 w 2546453"/>
              <a:gd name="connsiteY10" fmla="*/ 820523 h 1327894"/>
              <a:gd name="connsiteX11" fmla="*/ 1248340 w 2546453"/>
              <a:gd name="connsiteY11" fmla="*/ 878 h 1327894"/>
              <a:gd name="connsiteX12" fmla="*/ 1143179 w 2546453"/>
              <a:gd name="connsiteY12" fmla="*/ 6918 h 1327894"/>
              <a:gd name="connsiteX13" fmla="*/ 85094 w 2546453"/>
              <a:gd name="connsiteY13" fmla="*/ 1080897 h 1327894"/>
              <a:gd name="connsiteX14" fmla="*/ 0 w 2546453"/>
              <a:gd name="connsiteY14" fmla="*/ 1088783 h 1327894"/>
              <a:gd name="connsiteX15" fmla="*/ 145422 w 2546453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53576 w 2523000"/>
              <a:gd name="connsiteY7" fmla="*/ 861982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3849 w 2523000"/>
              <a:gd name="connsiteY7" fmla="*/ 835219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46987 w 2523000"/>
              <a:gd name="connsiteY7" fmla="*/ 854414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523000"/>
              <a:gd name="connsiteY0" fmla="*/ 1327894 h 1327894"/>
              <a:gd name="connsiteX1" fmla="*/ 265233 w 2523000"/>
              <a:gd name="connsiteY1" fmla="*/ 1061831 h 1327894"/>
              <a:gd name="connsiteX2" fmla="*/ 168235 w 2523000"/>
              <a:gd name="connsiteY2" fmla="*/ 1071326 h 1327894"/>
              <a:gd name="connsiteX3" fmla="*/ 996508 w 2523000"/>
              <a:gd name="connsiteY3" fmla="*/ 136163 h 1327894"/>
              <a:gd name="connsiteX4" fmla="*/ 1180024 w 2523000"/>
              <a:gd name="connsiteY4" fmla="*/ 88683 h 1327894"/>
              <a:gd name="connsiteX5" fmla="*/ 1368685 w 2523000"/>
              <a:gd name="connsiteY5" fmla="*/ 99983 h 1327894"/>
              <a:gd name="connsiteX6" fmla="*/ 2349036 w 2523000"/>
              <a:gd name="connsiteY6" fmla="*/ 829230 h 1327894"/>
              <a:gd name="connsiteX7" fmla="*/ 2264430 w 2523000"/>
              <a:gd name="connsiteY7" fmla="*/ 843601 h 1327894"/>
              <a:gd name="connsiteX8" fmla="*/ 2418414 w 2523000"/>
              <a:gd name="connsiteY8" fmla="*/ 1085927 h 1327894"/>
              <a:gd name="connsiteX9" fmla="*/ 2523000 w 2523000"/>
              <a:gd name="connsiteY9" fmla="*/ 805333 h 1327894"/>
              <a:gd name="connsiteX10" fmla="*/ 2432271 w 2523000"/>
              <a:gd name="connsiteY10" fmla="*/ 820523 h 1327894"/>
              <a:gd name="connsiteX11" fmla="*/ 1248340 w 2523000"/>
              <a:gd name="connsiteY11" fmla="*/ 878 h 1327894"/>
              <a:gd name="connsiteX12" fmla="*/ 1143179 w 2523000"/>
              <a:gd name="connsiteY12" fmla="*/ 6918 h 1327894"/>
              <a:gd name="connsiteX13" fmla="*/ 85094 w 2523000"/>
              <a:gd name="connsiteY13" fmla="*/ 1080897 h 1327894"/>
              <a:gd name="connsiteX14" fmla="*/ 0 w 2523000"/>
              <a:gd name="connsiteY14" fmla="*/ 1088783 h 1327894"/>
              <a:gd name="connsiteX15" fmla="*/ 145422 w 2523000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180024 w 2498385"/>
              <a:gd name="connsiteY4" fmla="*/ 88683 h 1327894"/>
              <a:gd name="connsiteX5" fmla="*/ 1368685 w 2498385"/>
              <a:gd name="connsiteY5" fmla="*/ 99983 h 1327894"/>
              <a:gd name="connsiteX6" fmla="*/ 2349036 w 2498385"/>
              <a:gd name="connsiteY6" fmla="*/ 829230 h 1327894"/>
              <a:gd name="connsiteX7" fmla="*/ 2264430 w 2498385"/>
              <a:gd name="connsiteY7" fmla="*/ 843601 h 1327894"/>
              <a:gd name="connsiteX8" fmla="*/ 2418414 w 2498385"/>
              <a:gd name="connsiteY8" fmla="*/ 1085927 h 1327894"/>
              <a:gd name="connsiteX9" fmla="*/ 2498385 w 2498385"/>
              <a:gd name="connsiteY9" fmla="*/ 800198 h 1327894"/>
              <a:gd name="connsiteX10" fmla="*/ 2432271 w 2498385"/>
              <a:gd name="connsiteY10" fmla="*/ 820523 h 1327894"/>
              <a:gd name="connsiteX11" fmla="*/ 1248340 w 2498385"/>
              <a:gd name="connsiteY11" fmla="*/ 878 h 1327894"/>
              <a:gd name="connsiteX12" fmla="*/ 1143179 w 2498385"/>
              <a:gd name="connsiteY12" fmla="*/ 6918 h 1327894"/>
              <a:gd name="connsiteX13" fmla="*/ 85094 w 2498385"/>
              <a:gd name="connsiteY13" fmla="*/ 1080897 h 1327894"/>
              <a:gd name="connsiteX14" fmla="*/ 0 w 2498385"/>
              <a:gd name="connsiteY14" fmla="*/ 1088783 h 1327894"/>
              <a:gd name="connsiteX15" fmla="*/ 145422 w 2498385"/>
              <a:gd name="connsiteY15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27894 h 1327894"/>
              <a:gd name="connsiteX1" fmla="*/ 265233 w 2498385"/>
              <a:gd name="connsiteY1" fmla="*/ 1061831 h 1327894"/>
              <a:gd name="connsiteX2" fmla="*/ 168235 w 2498385"/>
              <a:gd name="connsiteY2" fmla="*/ 1071326 h 1327894"/>
              <a:gd name="connsiteX3" fmla="*/ 996508 w 2498385"/>
              <a:gd name="connsiteY3" fmla="*/ 136163 h 1327894"/>
              <a:gd name="connsiteX4" fmla="*/ 1368685 w 2498385"/>
              <a:gd name="connsiteY4" fmla="*/ 99983 h 1327894"/>
              <a:gd name="connsiteX5" fmla="*/ 2349036 w 2498385"/>
              <a:gd name="connsiteY5" fmla="*/ 829230 h 1327894"/>
              <a:gd name="connsiteX6" fmla="*/ 2264430 w 2498385"/>
              <a:gd name="connsiteY6" fmla="*/ 843601 h 1327894"/>
              <a:gd name="connsiteX7" fmla="*/ 2418414 w 2498385"/>
              <a:gd name="connsiteY7" fmla="*/ 1085927 h 1327894"/>
              <a:gd name="connsiteX8" fmla="*/ 2498385 w 2498385"/>
              <a:gd name="connsiteY8" fmla="*/ 800198 h 1327894"/>
              <a:gd name="connsiteX9" fmla="*/ 2432271 w 2498385"/>
              <a:gd name="connsiteY9" fmla="*/ 820523 h 1327894"/>
              <a:gd name="connsiteX10" fmla="*/ 1248340 w 2498385"/>
              <a:gd name="connsiteY10" fmla="*/ 878 h 1327894"/>
              <a:gd name="connsiteX11" fmla="*/ 1143179 w 2498385"/>
              <a:gd name="connsiteY11" fmla="*/ 6918 h 1327894"/>
              <a:gd name="connsiteX12" fmla="*/ 85094 w 2498385"/>
              <a:gd name="connsiteY12" fmla="*/ 1080897 h 1327894"/>
              <a:gd name="connsiteX13" fmla="*/ 0 w 2498385"/>
              <a:gd name="connsiteY13" fmla="*/ 1088783 h 1327894"/>
              <a:gd name="connsiteX14" fmla="*/ 145422 w 2498385"/>
              <a:gd name="connsiteY14" fmla="*/ 1327894 h 1327894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4269 h 1334269"/>
              <a:gd name="connsiteX1" fmla="*/ 265233 w 2498385"/>
              <a:gd name="connsiteY1" fmla="*/ 1068206 h 1334269"/>
              <a:gd name="connsiteX2" fmla="*/ 168235 w 2498385"/>
              <a:gd name="connsiteY2" fmla="*/ 1077701 h 1334269"/>
              <a:gd name="connsiteX3" fmla="*/ 996508 w 2498385"/>
              <a:gd name="connsiteY3" fmla="*/ 142538 h 1334269"/>
              <a:gd name="connsiteX4" fmla="*/ 1368685 w 2498385"/>
              <a:gd name="connsiteY4" fmla="*/ 106358 h 1334269"/>
              <a:gd name="connsiteX5" fmla="*/ 2349036 w 2498385"/>
              <a:gd name="connsiteY5" fmla="*/ 835605 h 1334269"/>
              <a:gd name="connsiteX6" fmla="*/ 2264430 w 2498385"/>
              <a:gd name="connsiteY6" fmla="*/ 849976 h 1334269"/>
              <a:gd name="connsiteX7" fmla="*/ 2418414 w 2498385"/>
              <a:gd name="connsiteY7" fmla="*/ 1092302 h 1334269"/>
              <a:gd name="connsiteX8" fmla="*/ 2498385 w 2498385"/>
              <a:gd name="connsiteY8" fmla="*/ 806573 h 1334269"/>
              <a:gd name="connsiteX9" fmla="*/ 2432271 w 2498385"/>
              <a:gd name="connsiteY9" fmla="*/ 826898 h 1334269"/>
              <a:gd name="connsiteX10" fmla="*/ 1248340 w 2498385"/>
              <a:gd name="connsiteY10" fmla="*/ 7253 h 1334269"/>
              <a:gd name="connsiteX11" fmla="*/ 1143179 w 2498385"/>
              <a:gd name="connsiteY11" fmla="*/ 13293 h 1334269"/>
              <a:gd name="connsiteX12" fmla="*/ 85094 w 2498385"/>
              <a:gd name="connsiteY12" fmla="*/ 1087272 h 1334269"/>
              <a:gd name="connsiteX13" fmla="*/ 0 w 2498385"/>
              <a:gd name="connsiteY13" fmla="*/ 1095158 h 1334269"/>
              <a:gd name="connsiteX14" fmla="*/ 145422 w 2498385"/>
              <a:gd name="connsiteY14" fmla="*/ 1334269 h 1334269"/>
              <a:gd name="connsiteX0" fmla="*/ 145422 w 2498385"/>
              <a:gd name="connsiteY0" fmla="*/ 1338366 h 1338366"/>
              <a:gd name="connsiteX1" fmla="*/ 265233 w 2498385"/>
              <a:gd name="connsiteY1" fmla="*/ 1072303 h 1338366"/>
              <a:gd name="connsiteX2" fmla="*/ 168235 w 2498385"/>
              <a:gd name="connsiteY2" fmla="*/ 1081798 h 1338366"/>
              <a:gd name="connsiteX3" fmla="*/ 996508 w 2498385"/>
              <a:gd name="connsiteY3" fmla="*/ 146635 h 1338366"/>
              <a:gd name="connsiteX4" fmla="*/ 1368685 w 2498385"/>
              <a:gd name="connsiteY4" fmla="*/ 110455 h 1338366"/>
              <a:gd name="connsiteX5" fmla="*/ 2349036 w 2498385"/>
              <a:gd name="connsiteY5" fmla="*/ 839702 h 1338366"/>
              <a:gd name="connsiteX6" fmla="*/ 2264430 w 2498385"/>
              <a:gd name="connsiteY6" fmla="*/ 854073 h 1338366"/>
              <a:gd name="connsiteX7" fmla="*/ 2418414 w 2498385"/>
              <a:gd name="connsiteY7" fmla="*/ 1096399 h 1338366"/>
              <a:gd name="connsiteX8" fmla="*/ 2498385 w 2498385"/>
              <a:gd name="connsiteY8" fmla="*/ 810670 h 1338366"/>
              <a:gd name="connsiteX9" fmla="*/ 2432271 w 2498385"/>
              <a:gd name="connsiteY9" fmla="*/ 830995 h 1338366"/>
              <a:gd name="connsiteX10" fmla="*/ 1248340 w 2498385"/>
              <a:gd name="connsiteY10" fmla="*/ 11350 h 1338366"/>
              <a:gd name="connsiteX11" fmla="*/ 1145273 w 2498385"/>
              <a:gd name="connsiteY11" fmla="*/ -1 h 1338366"/>
              <a:gd name="connsiteX12" fmla="*/ 85094 w 2498385"/>
              <a:gd name="connsiteY12" fmla="*/ 1091369 h 1338366"/>
              <a:gd name="connsiteX13" fmla="*/ 0 w 2498385"/>
              <a:gd name="connsiteY13" fmla="*/ 1099255 h 1338366"/>
              <a:gd name="connsiteX14" fmla="*/ 145422 w 2498385"/>
              <a:gd name="connsiteY14" fmla="*/ 1338366 h 1338366"/>
              <a:gd name="connsiteX0" fmla="*/ 145422 w 2498385"/>
              <a:gd name="connsiteY0" fmla="*/ 1418641 h 1418641"/>
              <a:gd name="connsiteX1" fmla="*/ 265233 w 2498385"/>
              <a:gd name="connsiteY1" fmla="*/ 1152578 h 1418641"/>
              <a:gd name="connsiteX2" fmla="*/ 168235 w 2498385"/>
              <a:gd name="connsiteY2" fmla="*/ 1162073 h 1418641"/>
              <a:gd name="connsiteX3" fmla="*/ 996508 w 2498385"/>
              <a:gd name="connsiteY3" fmla="*/ 226910 h 1418641"/>
              <a:gd name="connsiteX4" fmla="*/ 1368685 w 2498385"/>
              <a:gd name="connsiteY4" fmla="*/ 190730 h 1418641"/>
              <a:gd name="connsiteX5" fmla="*/ 2349036 w 2498385"/>
              <a:gd name="connsiteY5" fmla="*/ 919977 h 1418641"/>
              <a:gd name="connsiteX6" fmla="*/ 2264430 w 2498385"/>
              <a:gd name="connsiteY6" fmla="*/ 934348 h 1418641"/>
              <a:gd name="connsiteX7" fmla="*/ 2418414 w 2498385"/>
              <a:gd name="connsiteY7" fmla="*/ 1176674 h 1418641"/>
              <a:gd name="connsiteX8" fmla="*/ 2498385 w 2498385"/>
              <a:gd name="connsiteY8" fmla="*/ 890945 h 1418641"/>
              <a:gd name="connsiteX9" fmla="*/ 2432271 w 2498385"/>
              <a:gd name="connsiteY9" fmla="*/ 911270 h 1418641"/>
              <a:gd name="connsiteX10" fmla="*/ 1353757 w 2498385"/>
              <a:gd name="connsiteY10" fmla="*/ 84577 h 1418641"/>
              <a:gd name="connsiteX11" fmla="*/ 1145273 w 2498385"/>
              <a:gd name="connsiteY11" fmla="*/ 80274 h 1418641"/>
              <a:gd name="connsiteX12" fmla="*/ 85094 w 2498385"/>
              <a:gd name="connsiteY12" fmla="*/ 1171644 h 1418641"/>
              <a:gd name="connsiteX13" fmla="*/ 0 w 2498385"/>
              <a:gd name="connsiteY13" fmla="*/ 1179530 h 1418641"/>
              <a:gd name="connsiteX14" fmla="*/ 145422 w 2498385"/>
              <a:gd name="connsiteY14" fmla="*/ 1418641 h 1418641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44459 h 1344459"/>
              <a:gd name="connsiteX1" fmla="*/ 265233 w 2498385"/>
              <a:gd name="connsiteY1" fmla="*/ 1078396 h 1344459"/>
              <a:gd name="connsiteX2" fmla="*/ 168235 w 2498385"/>
              <a:gd name="connsiteY2" fmla="*/ 1087891 h 1344459"/>
              <a:gd name="connsiteX3" fmla="*/ 996508 w 2498385"/>
              <a:gd name="connsiteY3" fmla="*/ 152728 h 1344459"/>
              <a:gd name="connsiteX4" fmla="*/ 1368685 w 2498385"/>
              <a:gd name="connsiteY4" fmla="*/ 116548 h 1344459"/>
              <a:gd name="connsiteX5" fmla="*/ 2349036 w 2498385"/>
              <a:gd name="connsiteY5" fmla="*/ 845795 h 1344459"/>
              <a:gd name="connsiteX6" fmla="*/ 2264430 w 2498385"/>
              <a:gd name="connsiteY6" fmla="*/ 860166 h 1344459"/>
              <a:gd name="connsiteX7" fmla="*/ 2418414 w 2498385"/>
              <a:gd name="connsiteY7" fmla="*/ 1102492 h 1344459"/>
              <a:gd name="connsiteX8" fmla="*/ 2498385 w 2498385"/>
              <a:gd name="connsiteY8" fmla="*/ 816763 h 1344459"/>
              <a:gd name="connsiteX9" fmla="*/ 2432271 w 2498385"/>
              <a:gd name="connsiteY9" fmla="*/ 837088 h 1344459"/>
              <a:gd name="connsiteX10" fmla="*/ 1353757 w 2498385"/>
              <a:gd name="connsiteY10" fmla="*/ 10395 h 1344459"/>
              <a:gd name="connsiteX11" fmla="*/ 1145273 w 2498385"/>
              <a:gd name="connsiteY11" fmla="*/ 6092 h 1344459"/>
              <a:gd name="connsiteX12" fmla="*/ 85094 w 2498385"/>
              <a:gd name="connsiteY12" fmla="*/ 1097462 h 1344459"/>
              <a:gd name="connsiteX13" fmla="*/ 0 w 2498385"/>
              <a:gd name="connsiteY13" fmla="*/ 1105348 h 1344459"/>
              <a:gd name="connsiteX14" fmla="*/ 145422 w 2498385"/>
              <a:gd name="connsiteY14" fmla="*/ 1344459 h 1344459"/>
              <a:gd name="connsiteX0" fmla="*/ 145422 w 2498385"/>
              <a:gd name="connsiteY0" fmla="*/ 1341209 h 1341209"/>
              <a:gd name="connsiteX1" fmla="*/ 265233 w 2498385"/>
              <a:gd name="connsiteY1" fmla="*/ 1075146 h 1341209"/>
              <a:gd name="connsiteX2" fmla="*/ 168235 w 2498385"/>
              <a:gd name="connsiteY2" fmla="*/ 1084641 h 1341209"/>
              <a:gd name="connsiteX3" fmla="*/ 996508 w 2498385"/>
              <a:gd name="connsiteY3" fmla="*/ 149478 h 1341209"/>
              <a:gd name="connsiteX4" fmla="*/ 1368685 w 2498385"/>
              <a:gd name="connsiteY4" fmla="*/ 113298 h 1341209"/>
              <a:gd name="connsiteX5" fmla="*/ 2349036 w 2498385"/>
              <a:gd name="connsiteY5" fmla="*/ 842545 h 1341209"/>
              <a:gd name="connsiteX6" fmla="*/ 2264430 w 2498385"/>
              <a:gd name="connsiteY6" fmla="*/ 856916 h 1341209"/>
              <a:gd name="connsiteX7" fmla="*/ 2418414 w 2498385"/>
              <a:gd name="connsiteY7" fmla="*/ 1099242 h 1341209"/>
              <a:gd name="connsiteX8" fmla="*/ 2498385 w 2498385"/>
              <a:gd name="connsiteY8" fmla="*/ 813513 h 1341209"/>
              <a:gd name="connsiteX9" fmla="*/ 2432271 w 2498385"/>
              <a:gd name="connsiteY9" fmla="*/ 833838 h 1341209"/>
              <a:gd name="connsiteX10" fmla="*/ 1353757 w 2498385"/>
              <a:gd name="connsiteY10" fmla="*/ 7145 h 1341209"/>
              <a:gd name="connsiteX11" fmla="*/ 1145273 w 2498385"/>
              <a:gd name="connsiteY11" fmla="*/ 2842 h 1341209"/>
              <a:gd name="connsiteX12" fmla="*/ 85094 w 2498385"/>
              <a:gd name="connsiteY12" fmla="*/ 1094212 h 1341209"/>
              <a:gd name="connsiteX13" fmla="*/ 0 w 2498385"/>
              <a:gd name="connsiteY13" fmla="*/ 1102098 h 1341209"/>
              <a:gd name="connsiteX14" fmla="*/ 145422 w 2498385"/>
              <a:gd name="connsiteY14" fmla="*/ 1341209 h 1341209"/>
              <a:gd name="connsiteX0" fmla="*/ 145422 w 2498385"/>
              <a:gd name="connsiteY0" fmla="*/ 1351037 h 1351037"/>
              <a:gd name="connsiteX1" fmla="*/ 265233 w 2498385"/>
              <a:gd name="connsiteY1" fmla="*/ 1084974 h 1351037"/>
              <a:gd name="connsiteX2" fmla="*/ 168235 w 2498385"/>
              <a:gd name="connsiteY2" fmla="*/ 1094469 h 1351037"/>
              <a:gd name="connsiteX3" fmla="*/ 996508 w 2498385"/>
              <a:gd name="connsiteY3" fmla="*/ 159306 h 1351037"/>
              <a:gd name="connsiteX4" fmla="*/ 1368685 w 2498385"/>
              <a:gd name="connsiteY4" fmla="*/ 123126 h 1351037"/>
              <a:gd name="connsiteX5" fmla="*/ 2349036 w 2498385"/>
              <a:gd name="connsiteY5" fmla="*/ 852373 h 1351037"/>
              <a:gd name="connsiteX6" fmla="*/ 2264430 w 2498385"/>
              <a:gd name="connsiteY6" fmla="*/ 866744 h 1351037"/>
              <a:gd name="connsiteX7" fmla="*/ 2418414 w 2498385"/>
              <a:gd name="connsiteY7" fmla="*/ 1109070 h 1351037"/>
              <a:gd name="connsiteX8" fmla="*/ 2498385 w 2498385"/>
              <a:gd name="connsiteY8" fmla="*/ 823341 h 1351037"/>
              <a:gd name="connsiteX9" fmla="*/ 2432271 w 2498385"/>
              <a:gd name="connsiteY9" fmla="*/ 843666 h 1351037"/>
              <a:gd name="connsiteX10" fmla="*/ 1353757 w 2498385"/>
              <a:gd name="connsiteY10" fmla="*/ 16973 h 1351037"/>
              <a:gd name="connsiteX11" fmla="*/ 1145273 w 2498385"/>
              <a:gd name="connsiteY11" fmla="*/ 12670 h 1351037"/>
              <a:gd name="connsiteX12" fmla="*/ 85094 w 2498385"/>
              <a:gd name="connsiteY12" fmla="*/ 1104040 h 1351037"/>
              <a:gd name="connsiteX13" fmla="*/ 0 w 2498385"/>
              <a:gd name="connsiteY13" fmla="*/ 1111926 h 1351037"/>
              <a:gd name="connsiteX14" fmla="*/ 145422 w 2498385"/>
              <a:gd name="connsiteY14" fmla="*/ 1351037 h 1351037"/>
              <a:gd name="connsiteX0" fmla="*/ 145422 w 2498385"/>
              <a:gd name="connsiteY0" fmla="*/ 1340203 h 1340203"/>
              <a:gd name="connsiteX1" fmla="*/ 265233 w 2498385"/>
              <a:gd name="connsiteY1" fmla="*/ 1074140 h 1340203"/>
              <a:gd name="connsiteX2" fmla="*/ 168235 w 2498385"/>
              <a:gd name="connsiteY2" fmla="*/ 1083635 h 1340203"/>
              <a:gd name="connsiteX3" fmla="*/ 996508 w 2498385"/>
              <a:gd name="connsiteY3" fmla="*/ 148472 h 1340203"/>
              <a:gd name="connsiteX4" fmla="*/ 1368685 w 2498385"/>
              <a:gd name="connsiteY4" fmla="*/ 112292 h 1340203"/>
              <a:gd name="connsiteX5" fmla="*/ 2349036 w 2498385"/>
              <a:gd name="connsiteY5" fmla="*/ 841539 h 1340203"/>
              <a:gd name="connsiteX6" fmla="*/ 2264430 w 2498385"/>
              <a:gd name="connsiteY6" fmla="*/ 855910 h 1340203"/>
              <a:gd name="connsiteX7" fmla="*/ 2418414 w 2498385"/>
              <a:gd name="connsiteY7" fmla="*/ 1098236 h 1340203"/>
              <a:gd name="connsiteX8" fmla="*/ 2498385 w 2498385"/>
              <a:gd name="connsiteY8" fmla="*/ 812507 h 1340203"/>
              <a:gd name="connsiteX9" fmla="*/ 2432271 w 2498385"/>
              <a:gd name="connsiteY9" fmla="*/ 832832 h 1340203"/>
              <a:gd name="connsiteX10" fmla="*/ 1145273 w 2498385"/>
              <a:gd name="connsiteY10" fmla="*/ 1836 h 1340203"/>
              <a:gd name="connsiteX11" fmla="*/ 85094 w 2498385"/>
              <a:gd name="connsiteY11" fmla="*/ 1093206 h 1340203"/>
              <a:gd name="connsiteX12" fmla="*/ 0 w 2498385"/>
              <a:gd name="connsiteY12" fmla="*/ 1101092 h 1340203"/>
              <a:gd name="connsiteX13" fmla="*/ 145422 w 2498385"/>
              <a:gd name="connsiteY13" fmla="*/ 1340203 h 1340203"/>
              <a:gd name="connsiteX0" fmla="*/ 145422 w 2498385"/>
              <a:gd name="connsiteY0" fmla="*/ 1366843 h 1366843"/>
              <a:gd name="connsiteX1" fmla="*/ 265233 w 2498385"/>
              <a:gd name="connsiteY1" fmla="*/ 1100780 h 1366843"/>
              <a:gd name="connsiteX2" fmla="*/ 168235 w 2498385"/>
              <a:gd name="connsiteY2" fmla="*/ 1110275 h 1366843"/>
              <a:gd name="connsiteX3" fmla="*/ 996508 w 2498385"/>
              <a:gd name="connsiteY3" fmla="*/ 175112 h 1366843"/>
              <a:gd name="connsiteX4" fmla="*/ 1368685 w 2498385"/>
              <a:gd name="connsiteY4" fmla="*/ 138932 h 1366843"/>
              <a:gd name="connsiteX5" fmla="*/ 2349036 w 2498385"/>
              <a:gd name="connsiteY5" fmla="*/ 868179 h 1366843"/>
              <a:gd name="connsiteX6" fmla="*/ 2264430 w 2498385"/>
              <a:gd name="connsiteY6" fmla="*/ 882550 h 1366843"/>
              <a:gd name="connsiteX7" fmla="*/ 2418414 w 2498385"/>
              <a:gd name="connsiteY7" fmla="*/ 1124876 h 1366843"/>
              <a:gd name="connsiteX8" fmla="*/ 2498385 w 2498385"/>
              <a:gd name="connsiteY8" fmla="*/ 839147 h 1366843"/>
              <a:gd name="connsiteX9" fmla="*/ 2432271 w 2498385"/>
              <a:gd name="connsiteY9" fmla="*/ 859472 h 1366843"/>
              <a:gd name="connsiteX10" fmla="*/ 1235048 w 2498385"/>
              <a:gd name="connsiteY10" fmla="*/ 1773 h 1366843"/>
              <a:gd name="connsiteX11" fmla="*/ 85094 w 2498385"/>
              <a:gd name="connsiteY11" fmla="*/ 1119846 h 1366843"/>
              <a:gd name="connsiteX12" fmla="*/ 0 w 2498385"/>
              <a:gd name="connsiteY12" fmla="*/ 1127732 h 1366843"/>
              <a:gd name="connsiteX13" fmla="*/ 145422 w 2498385"/>
              <a:gd name="connsiteY13" fmla="*/ 1366843 h 1366843"/>
              <a:gd name="connsiteX0" fmla="*/ 145422 w 2498385"/>
              <a:gd name="connsiteY0" fmla="*/ 1365397 h 1365397"/>
              <a:gd name="connsiteX1" fmla="*/ 265233 w 2498385"/>
              <a:gd name="connsiteY1" fmla="*/ 1099334 h 1365397"/>
              <a:gd name="connsiteX2" fmla="*/ 168235 w 2498385"/>
              <a:gd name="connsiteY2" fmla="*/ 1108829 h 1365397"/>
              <a:gd name="connsiteX3" fmla="*/ 996508 w 2498385"/>
              <a:gd name="connsiteY3" fmla="*/ 173666 h 1365397"/>
              <a:gd name="connsiteX4" fmla="*/ 1368685 w 2498385"/>
              <a:gd name="connsiteY4" fmla="*/ 137486 h 1365397"/>
              <a:gd name="connsiteX5" fmla="*/ 2349036 w 2498385"/>
              <a:gd name="connsiteY5" fmla="*/ 866733 h 1365397"/>
              <a:gd name="connsiteX6" fmla="*/ 2264430 w 2498385"/>
              <a:gd name="connsiteY6" fmla="*/ 881104 h 1365397"/>
              <a:gd name="connsiteX7" fmla="*/ 2418414 w 2498385"/>
              <a:gd name="connsiteY7" fmla="*/ 1123430 h 1365397"/>
              <a:gd name="connsiteX8" fmla="*/ 2498385 w 2498385"/>
              <a:gd name="connsiteY8" fmla="*/ 837701 h 1365397"/>
              <a:gd name="connsiteX9" fmla="*/ 2432271 w 2498385"/>
              <a:gd name="connsiteY9" fmla="*/ 858026 h 1365397"/>
              <a:gd name="connsiteX10" fmla="*/ 1235048 w 2498385"/>
              <a:gd name="connsiteY10" fmla="*/ 327 h 1365397"/>
              <a:gd name="connsiteX11" fmla="*/ 85094 w 2498385"/>
              <a:gd name="connsiteY11" fmla="*/ 1118400 h 1365397"/>
              <a:gd name="connsiteX12" fmla="*/ 0 w 2498385"/>
              <a:gd name="connsiteY12" fmla="*/ 1126286 h 1365397"/>
              <a:gd name="connsiteX13" fmla="*/ 145422 w 2498385"/>
              <a:gd name="connsiteY13" fmla="*/ 1365397 h 1365397"/>
              <a:gd name="connsiteX0" fmla="*/ 145422 w 2498385"/>
              <a:gd name="connsiteY0" fmla="*/ 1365509 h 1365509"/>
              <a:gd name="connsiteX1" fmla="*/ 265233 w 2498385"/>
              <a:gd name="connsiteY1" fmla="*/ 1099446 h 1365509"/>
              <a:gd name="connsiteX2" fmla="*/ 168235 w 2498385"/>
              <a:gd name="connsiteY2" fmla="*/ 1108941 h 1365509"/>
              <a:gd name="connsiteX3" fmla="*/ 996508 w 2498385"/>
              <a:gd name="connsiteY3" fmla="*/ 173778 h 1365509"/>
              <a:gd name="connsiteX4" fmla="*/ 1368685 w 2498385"/>
              <a:gd name="connsiteY4" fmla="*/ 137598 h 1365509"/>
              <a:gd name="connsiteX5" fmla="*/ 2349036 w 2498385"/>
              <a:gd name="connsiteY5" fmla="*/ 866845 h 1365509"/>
              <a:gd name="connsiteX6" fmla="*/ 2264430 w 2498385"/>
              <a:gd name="connsiteY6" fmla="*/ 881216 h 1365509"/>
              <a:gd name="connsiteX7" fmla="*/ 2418414 w 2498385"/>
              <a:gd name="connsiteY7" fmla="*/ 1123542 h 1365509"/>
              <a:gd name="connsiteX8" fmla="*/ 2498385 w 2498385"/>
              <a:gd name="connsiteY8" fmla="*/ 837813 h 1365509"/>
              <a:gd name="connsiteX9" fmla="*/ 2432271 w 2498385"/>
              <a:gd name="connsiteY9" fmla="*/ 858138 h 1365509"/>
              <a:gd name="connsiteX10" fmla="*/ 1235048 w 2498385"/>
              <a:gd name="connsiteY10" fmla="*/ 439 h 1365509"/>
              <a:gd name="connsiteX11" fmla="*/ 85094 w 2498385"/>
              <a:gd name="connsiteY11" fmla="*/ 1118512 h 1365509"/>
              <a:gd name="connsiteX12" fmla="*/ 0 w 2498385"/>
              <a:gd name="connsiteY12" fmla="*/ 1126398 h 1365509"/>
              <a:gd name="connsiteX13" fmla="*/ 145422 w 2498385"/>
              <a:gd name="connsiteY13" fmla="*/ 1365509 h 1365509"/>
              <a:gd name="connsiteX0" fmla="*/ 145422 w 2498385"/>
              <a:gd name="connsiteY0" fmla="*/ 1365789 h 1365789"/>
              <a:gd name="connsiteX1" fmla="*/ 265233 w 2498385"/>
              <a:gd name="connsiteY1" fmla="*/ 1099726 h 1365789"/>
              <a:gd name="connsiteX2" fmla="*/ 168235 w 2498385"/>
              <a:gd name="connsiteY2" fmla="*/ 1109221 h 1365789"/>
              <a:gd name="connsiteX3" fmla="*/ 996508 w 2498385"/>
              <a:gd name="connsiteY3" fmla="*/ 174058 h 1365789"/>
              <a:gd name="connsiteX4" fmla="*/ 1368685 w 2498385"/>
              <a:gd name="connsiteY4" fmla="*/ 137878 h 1365789"/>
              <a:gd name="connsiteX5" fmla="*/ 2349036 w 2498385"/>
              <a:gd name="connsiteY5" fmla="*/ 867125 h 1365789"/>
              <a:gd name="connsiteX6" fmla="*/ 2264430 w 2498385"/>
              <a:gd name="connsiteY6" fmla="*/ 881496 h 1365789"/>
              <a:gd name="connsiteX7" fmla="*/ 2418414 w 2498385"/>
              <a:gd name="connsiteY7" fmla="*/ 1123822 h 1365789"/>
              <a:gd name="connsiteX8" fmla="*/ 2498385 w 2498385"/>
              <a:gd name="connsiteY8" fmla="*/ 838093 h 1365789"/>
              <a:gd name="connsiteX9" fmla="*/ 2432271 w 2498385"/>
              <a:gd name="connsiteY9" fmla="*/ 858418 h 1365789"/>
              <a:gd name="connsiteX10" fmla="*/ 1235048 w 2498385"/>
              <a:gd name="connsiteY10" fmla="*/ 719 h 1365789"/>
              <a:gd name="connsiteX11" fmla="*/ 85094 w 2498385"/>
              <a:gd name="connsiteY11" fmla="*/ 1118792 h 1365789"/>
              <a:gd name="connsiteX12" fmla="*/ 0 w 2498385"/>
              <a:gd name="connsiteY12" fmla="*/ 1126678 h 1365789"/>
              <a:gd name="connsiteX13" fmla="*/ 145422 w 2498385"/>
              <a:gd name="connsiteY13" fmla="*/ 1365789 h 1365789"/>
              <a:gd name="connsiteX0" fmla="*/ 145422 w 2498385"/>
              <a:gd name="connsiteY0" fmla="*/ 1365863 h 1365863"/>
              <a:gd name="connsiteX1" fmla="*/ 265233 w 2498385"/>
              <a:gd name="connsiteY1" fmla="*/ 1099800 h 1365863"/>
              <a:gd name="connsiteX2" fmla="*/ 168235 w 2498385"/>
              <a:gd name="connsiteY2" fmla="*/ 1109295 h 1365863"/>
              <a:gd name="connsiteX3" fmla="*/ 996508 w 2498385"/>
              <a:gd name="connsiteY3" fmla="*/ 174132 h 1365863"/>
              <a:gd name="connsiteX4" fmla="*/ 1368685 w 2498385"/>
              <a:gd name="connsiteY4" fmla="*/ 137952 h 1365863"/>
              <a:gd name="connsiteX5" fmla="*/ 2349036 w 2498385"/>
              <a:gd name="connsiteY5" fmla="*/ 867199 h 1365863"/>
              <a:gd name="connsiteX6" fmla="*/ 2264430 w 2498385"/>
              <a:gd name="connsiteY6" fmla="*/ 881570 h 1365863"/>
              <a:gd name="connsiteX7" fmla="*/ 2418414 w 2498385"/>
              <a:gd name="connsiteY7" fmla="*/ 1123896 h 1365863"/>
              <a:gd name="connsiteX8" fmla="*/ 2498385 w 2498385"/>
              <a:gd name="connsiteY8" fmla="*/ 838167 h 1365863"/>
              <a:gd name="connsiteX9" fmla="*/ 2432271 w 2498385"/>
              <a:gd name="connsiteY9" fmla="*/ 858492 h 1365863"/>
              <a:gd name="connsiteX10" fmla="*/ 1235048 w 2498385"/>
              <a:gd name="connsiteY10" fmla="*/ 793 h 1365863"/>
              <a:gd name="connsiteX11" fmla="*/ 85094 w 2498385"/>
              <a:gd name="connsiteY11" fmla="*/ 1118866 h 1365863"/>
              <a:gd name="connsiteX12" fmla="*/ 0 w 2498385"/>
              <a:gd name="connsiteY12" fmla="*/ 1126752 h 1365863"/>
              <a:gd name="connsiteX13" fmla="*/ 145422 w 2498385"/>
              <a:gd name="connsiteY13" fmla="*/ 1365863 h 1365863"/>
              <a:gd name="connsiteX0" fmla="*/ 145422 w 2498385"/>
              <a:gd name="connsiteY0" fmla="*/ 1365378 h 1365378"/>
              <a:gd name="connsiteX1" fmla="*/ 265233 w 2498385"/>
              <a:gd name="connsiteY1" fmla="*/ 1099315 h 1365378"/>
              <a:gd name="connsiteX2" fmla="*/ 168235 w 2498385"/>
              <a:gd name="connsiteY2" fmla="*/ 1108810 h 1365378"/>
              <a:gd name="connsiteX3" fmla="*/ 996508 w 2498385"/>
              <a:gd name="connsiteY3" fmla="*/ 173647 h 1365378"/>
              <a:gd name="connsiteX4" fmla="*/ 1368685 w 2498385"/>
              <a:gd name="connsiteY4" fmla="*/ 137467 h 1365378"/>
              <a:gd name="connsiteX5" fmla="*/ 2349036 w 2498385"/>
              <a:gd name="connsiteY5" fmla="*/ 866714 h 1365378"/>
              <a:gd name="connsiteX6" fmla="*/ 2264430 w 2498385"/>
              <a:gd name="connsiteY6" fmla="*/ 881085 h 1365378"/>
              <a:gd name="connsiteX7" fmla="*/ 2418414 w 2498385"/>
              <a:gd name="connsiteY7" fmla="*/ 1123411 h 1365378"/>
              <a:gd name="connsiteX8" fmla="*/ 2498385 w 2498385"/>
              <a:gd name="connsiteY8" fmla="*/ 837682 h 1365378"/>
              <a:gd name="connsiteX9" fmla="*/ 2432271 w 2498385"/>
              <a:gd name="connsiteY9" fmla="*/ 858007 h 1365378"/>
              <a:gd name="connsiteX10" fmla="*/ 1235048 w 2498385"/>
              <a:gd name="connsiteY10" fmla="*/ 308 h 1365378"/>
              <a:gd name="connsiteX11" fmla="*/ 85094 w 2498385"/>
              <a:gd name="connsiteY11" fmla="*/ 1118381 h 1365378"/>
              <a:gd name="connsiteX12" fmla="*/ 0 w 2498385"/>
              <a:gd name="connsiteY12" fmla="*/ 1126267 h 1365378"/>
              <a:gd name="connsiteX13" fmla="*/ 145422 w 2498385"/>
              <a:gd name="connsiteY13" fmla="*/ 1365378 h 1365378"/>
              <a:gd name="connsiteX0" fmla="*/ 145422 w 2498385"/>
              <a:gd name="connsiteY0" fmla="*/ 1365392 h 1365392"/>
              <a:gd name="connsiteX1" fmla="*/ 265233 w 2498385"/>
              <a:gd name="connsiteY1" fmla="*/ 1099329 h 1365392"/>
              <a:gd name="connsiteX2" fmla="*/ 168235 w 2498385"/>
              <a:gd name="connsiteY2" fmla="*/ 1108824 h 1365392"/>
              <a:gd name="connsiteX3" fmla="*/ 996508 w 2498385"/>
              <a:gd name="connsiteY3" fmla="*/ 173661 h 1365392"/>
              <a:gd name="connsiteX4" fmla="*/ 1368685 w 2498385"/>
              <a:gd name="connsiteY4" fmla="*/ 137481 h 1365392"/>
              <a:gd name="connsiteX5" fmla="*/ 2349036 w 2498385"/>
              <a:gd name="connsiteY5" fmla="*/ 866728 h 1365392"/>
              <a:gd name="connsiteX6" fmla="*/ 2264430 w 2498385"/>
              <a:gd name="connsiteY6" fmla="*/ 881099 h 1365392"/>
              <a:gd name="connsiteX7" fmla="*/ 2418414 w 2498385"/>
              <a:gd name="connsiteY7" fmla="*/ 1123425 h 1365392"/>
              <a:gd name="connsiteX8" fmla="*/ 2498385 w 2498385"/>
              <a:gd name="connsiteY8" fmla="*/ 837696 h 1365392"/>
              <a:gd name="connsiteX9" fmla="*/ 2432271 w 2498385"/>
              <a:gd name="connsiteY9" fmla="*/ 858021 h 1365392"/>
              <a:gd name="connsiteX10" fmla="*/ 1235048 w 2498385"/>
              <a:gd name="connsiteY10" fmla="*/ 322 h 1365392"/>
              <a:gd name="connsiteX11" fmla="*/ 85094 w 2498385"/>
              <a:gd name="connsiteY11" fmla="*/ 1118395 h 1365392"/>
              <a:gd name="connsiteX12" fmla="*/ 0 w 2498385"/>
              <a:gd name="connsiteY12" fmla="*/ 1126281 h 1365392"/>
              <a:gd name="connsiteX13" fmla="*/ 145422 w 2498385"/>
              <a:gd name="connsiteY13" fmla="*/ 1365392 h 1365392"/>
              <a:gd name="connsiteX0" fmla="*/ 145422 w 2498385"/>
              <a:gd name="connsiteY0" fmla="*/ 1365394 h 1365394"/>
              <a:gd name="connsiteX1" fmla="*/ 265233 w 2498385"/>
              <a:gd name="connsiteY1" fmla="*/ 1099331 h 1365394"/>
              <a:gd name="connsiteX2" fmla="*/ 168235 w 2498385"/>
              <a:gd name="connsiteY2" fmla="*/ 1108826 h 1365394"/>
              <a:gd name="connsiteX3" fmla="*/ 996508 w 2498385"/>
              <a:gd name="connsiteY3" fmla="*/ 173663 h 1365394"/>
              <a:gd name="connsiteX4" fmla="*/ 1368685 w 2498385"/>
              <a:gd name="connsiteY4" fmla="*/ 137483 h 1365394"/>
              <a:gd name="connsiteX5" fmla="*/ 2349036 w 2498385"/>
              <a:gd name="connsiteY5" fmla="*/ 866730 h 1365394"/>
              <a:gd name="connsiteX6" fmla="*/ 2264430 w 2498385"/>
              <a:gd name="connsiteY6" fmla="*/ 881101 h 1365394"/>
              <a:gd name="connsiteX7" fmla="*/ 2418414 w 2498385"/>
              <a:gd name="connsiteY7" fmla="*/ 1123427 h 1365394"/>
              <a:gd name="connsiteX8" fmla="*/ 2498385 w 2498385"/>
              <a:gd name="connsiteY8" fmla="*/ 837698 h 1365394"/>
              <a:gd name="connsiteX9" fmla="*/ 2432271 w 2498385"/>
              <a:gd name="connsiteY9" fmla="*/ 858023 h 1365394"/>
              <a:gd name="connsiteX10" fmla="*/ 1235048 w 2498385"/>
              <a:gd name="connsiteY10" fmla="*/ 324 h 1365394"/>
              <a:gd name="connsiteX11" fmla="*/ 85094 w 2498385"/>
              <a:gd name="connsiteY11" fmla="*/ 1118397 h 1365394"/>
              <a:gd name="connsiteX12" fmla="*/ 0 w 2498385"/>
              <a:gd name="connsiteY12" fmla="*/ 1126283 h 1365394"/>
              <a:gd name="connsiteX13" fmla="*/ 145422 w 2498385"/>
              <a:gd name="connsiteY13" fmla="*/ 1365394 h 1365394"/>
              <a:gd name="connsiteX0" fmla="*/ 145422 w 2498385"/>
              <a:gd name="connsiteY0" fmla="*/ 1365393 h 1365393"/>
              <a:gd name="connsiteX1" fmla="*/ 265233 w 2498385"/>
              <a:gd name="connsiteY1" fmla="*/ 1099330 h 1365393"/>
              <a:gd name="connsiteX2" fmla="*/ 168235 w 2498385"/>
              <a:gd name="connsiteY2" fmla="*/ 1108825 h 1365393"/>
              <a:gd name="connsiteX3" fmla="*/ 996508 w 2498385"/>
              <a:gd name="connsiteY3" fmla="*/ 173662 h 1365393"/>
              <a:gd name="connsiteX4" fmla="*/ 1368685 w 2498385"/>
              <a:gd name="connsiteY4" fmla="*/ 137482 h 1365393"/>
              <a:gd name="connsiteX5" fmla="*/ 2349036 w 2498385"/>
              <a:gd name="connsiteY5" fmla="*/ 866729 h 1365393"/>
              <a:gd name="connsiteX6" fmla="*/ 2264430 w 2498385"/>
              <a:gd name="connsiteY6" fmla="*/ 881100 h 1365393"/>
              <a:gd name="connsiteX7" fmla="*/ 2418414 w 2498385"/>
              <a:gd name="connsiteY7" fmla="*/ 1123426 h 1365393"/>
              <a:gd name="connsiteX8" fmla="*/ 2498385 w 2498385"/>
              <a:gd name="connsiteY8" fmla="*/ 837697 h 1365393"/>
              <a:gd name="connsiteX9" fmla="*/ 2432271 w 2498385"/>
              <a:gd name="connsiteY9" fmla="*/ 858022 h 1365393"/>
              <a:gd name="connsiteX10" fmla="*/ 1235048 w 2498385"/>
              <a:gd name="connsiteY10" fmla="*/ 323 h 1365393"/>
              <a:gd name="connsiteX11" fmla="*/ 85094 w 2498385"/>
              <a:gd name="connsiteY11" fmla="*/ 1118396 h 1365393"/>
              <a:gd name="connsiteX12" fmla="*/ 0 w 2498385"/>
              <a:gd name="connsiteY12" fmla="*/ 1126282 h 1365393"/>
              <a:gd name="connsiteX13" fmla="*/ 145422 w 2498385"/>
              <a:gd name="connsiteY13" fmla="*/ 1365393 h 1365393"/>
              <a:gd name="connsiteX0" fmla="*/ 145422 w 2498385"/>
              <a:gd name="connsiteY0" fmla="*/ 1327520 h 1327520"/>
              <a:gd name="connsiteX1" fmla="*/ 265233 w 2498385"/>
              <a:gd name="connsiteY1" fmla="*/ 1061457 h 1327520"/>
              <a:gd name="connsiteX2" fmla="*/ 168235 w 2498385"/>
              <a:gd name="connsiteY2" fmla="*/ 1070952 h 1327520"/>
              <a:gd name="connsiteX3" fmla="*/ 996508 w 2498385"/>
              <a:gd name="connsiteY3" fmla="*/ 135789 h 1327520"/>
              <a:gd name="connsiteX4" fmla="*/ 1368685 w 2498385"/>
              <a:gd name="connsiteY4" fmla="*/ 99609 h 1327520"/>
              <a:gd name="connsiteX5" fmla="*/ 2349036 w 2498385"/>
              <a:gd name="connsiteY5" fmla="*/ 828856 h 1327520"/>
              <a:gd name="connsiteX6" fmla="*/ 2264430 w 2498385"/>
              <a:gd name="connsiteY6" fmla="*/ 843227 h 1327520"/>
              <a:gd name="connsiteX7" fmla="*/ 2418414 w 2498385"/>
              <a:gd name="connsiteY7" fmla="*/ 1085553 h 1327520"/>
              <a:gd name="connsiteX8" fmla="*/ 2498385 w 2498385"/>
              <a:gd name="connsiteY8" fmla="*/ 799824 h 1327520"/>
              <a:gd name="connsiteX9" fmla="*/ 2432271 w 2498385"/>
              <a:gd name="connsiteY9" fmla="*/ 820149 h 1327520"/>
              <a:gd name="connsiteX10" fmla="*/ 1206258 w 2498385"/>
              <a:gd name="connsiteY10" fmla="*/ 343 h 1327520"/>
              <a:gd name="connsiteX11" fmla="*/ 85094 w 2498385"/>
              <a:gd name="connsiteY11" fmla="*/ 1080523 h 1327520"/>
              <a:gd name="connsiteX12" fmla="*/ 0 w 2498385"/>
              <a:gd name="connsiteY12" fmla="*/ 1088409 h 1327520"/>
              <a:gd name="connsiteX13" fmla="*/ 145422 w 2498385"/>
              <a:gd name="connsiteY13" fmla="*/ 1327520 h 132752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368685 w 2498385"/>
              <a:gd name="connsiteY4" fmla="*/ 111379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996508 w 2498385"/>
              <a:gd name="connsiteY3" fmla="*/ 147559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4461 w 2498385"/>
              <a:gd name="connsiteY4" fmla="*/ 136583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290 h 1339290"/>
              <a:gd name="connsiteX1" fmla="*/ 265233 w 2498385"/>
              <a:gd name="connsiteY1" fmla="*/ 1073227 h 1339290"/>
              <a:gd name="connsiteX2" fmla="*/ 168235 w 2498385"/>
              <a:gd name="connsiteY2" fmla="*/ 1082722 h 1339290"/>
              <a:gd name="connsiteX3" fmla="*/ 1101972 w 2498385"/>
              <a:gd name="connsiteY3" fmla="*/ 130523 h 1339290"/>
              <a:gd name="connsiteX4" fmla="*/ 1513737 w 2498385"/>
              <a:gd name="connsiteY4" fmla="*/ 121654 h 1339290"/>
              <a:gd name="connsiteX5" fmla="*/ 2349036 w 2498385"/>
              <a:gd name="connsiteY5" fmla="*/ 840626 h 1339290"/>
              <a:gd name="connsiteX6" fmla="*/ 2264430 w 2498385"/>
              <a:gd name="connsiteY6" fmla="*/ 854997 h 1339290"/>
              <a:gd name="connsiteX7" fmla="*/ 2418414 w 2498385"/>
              <a:gd name="connsiteY7" fmla="*/ 1097323 h 1339290"/>
              <a:gd name="connsiteX8" fmla="*/ 2498385 w 2498385"/>
              <a:gd name="connsiteY8" fmla="*/ 811594 h 1339290"/>
              <a:gd name="connsiteX9" fmla="*/ 2432271 w 2498385"/>
              <a:gd name="connsiteY9" fmla="*/ 831919 h 1339290"/>
              <a:gd name="connsiteX10" fmla="*/ 1307725 w 2498385"/>
              <a:gd name="connsiteY10" fmla="*/ 336 h 1339290"/>
              <a:gd name="connsiteX11" fmla="*/ 85094 w 2498385"/>
              <a:gd name="connsiteY11" fmla="*/ 1092293 h 1339290"/>
              <a:gd name="connsiteX12" fmla="*/ 0 w 2498385"/>
              <a:gd name="connsiteY12" fmla="*/ 1100179 h 1339290"/>
              <a:gd name="connsiteX13" fmla="*/ 145422 w 2498385"/>
              <a:gd name="connsiteY13" fmla="*/ 1339290 h 1339290"/>
              <a:gd name="connsiteX0" fmla="*/ 145422 w 2498385"/>
              <a:gd name="connsiteY0" fmla="*/ 1339144 h 1339144"/>
              <a:gd name="connsiteX1" fmla="*/ 265233 w 2498385"/>
              <a:gd name="connsiteY1" fmla="*/ 1073081 h 1339144"/>
              <a:gd name="connsiteX2" fmla="*/ 168235 w 2498385"/>
              <a:gd name="connsiteY2" fmla="*/ 1082576 h 1339144"/>
              <a:gd name="connsiteX3" fmla="*/ 1101972 w 2498385"/>
              <a:gd name="connsiteY3" fmla="*/ 130377 h 1339144"/>
              <a:gd name="connsiteX4" fmla="*/ 1513737 w 2498385"/>
              <a:gd name="connsiteY4" fmla="*/ 121508 h 1339144"/>
              <a:gd name="connsiteX5" fmla="*/ 2349036 w 2498385"/>
              <a:gd name="connsiteY5" fmla="*/ 840480 h 1339144"/>
              <a:gd name="connsiteX6" fmla="*/ 2264430 w 2498385"/>
              <a:gd name="connsiteY6" fmla="*/ 854851 h 1339144"/>
              <a:gd name="connsiteX7" fmla="*/ 2418414 w 2498385"/>
              <a:gd name="connsiteY7" fmla="*/ 1097177 h 1339144"/>
              <a:gd name="connsiteX8" fmla="*/ 2498385 w 2498385"/>
              <a:gd name="connsiteY8" fmla="*/ 811448 h 1339144"/>
              <a:gd name="connsiteX9" fmla="*/ 2432271 w 2498385"/>
              <a:gd name="connsiteY9" fmla="*/ 831773 h 1339144"/>
              <a:gd name="connsiteX10" fmla="*/ 1307725 w 2498385"/>
              <a:gd name="connsiteY10" fmla="*/ 190 h 1339144"/>
              <a:gd name="connsiteX11" fmla="*/ 85094 w 2498385"/>
              <a:gd name="connsiteY11" fmla="*/ 1092147 h 1339144"/>
              <a:gd name="connsiteX12" fmla="*/ 0 w 2498385"/>
              <a:gd name="connsiteY12" fmla="*/ 1100033 h 1339144"/>
              <a:gd name="connsiteX13" fmla="*/ 145422 w 2498385"/>
              <a:gd name="connsiteY13" fmla="*/ 1339144 h 1339144"/>
              <a:gd name="connsiteX0" fmla="*/ 145422 w 2498385"/>
              <a:gd name="connsiteY0" fmla="*/ 1339549 h 1339549"/>
              <a:gd name="connsiteX1" fmla="*/ 265233 w 2498385"/>
              <a:gd name="connsiteY1" fmla="*/ 1073486 h 1339549"/>
              <a:gd name="connsiteX2" fmla="*/ 168235 w 2498385"/>
              <a:gd name="connsiteY2" fmla="*/ 1082981 h 1339549"/>
              <a:gd name="connsiteX3" fmla="*/ 1101972 w 2498385"/>
              <a:gd name="connsiteY3" fmla="*/ 130782 h 1339549"/>
              <a:gd name="connsiteX4" fmla="*/ 1513737 w 2498385"/>
              <a:gd name="connsiteY4" fmla="*/ 121913 h 1339549"/>
              <a:gd name="connsiteX5" fmla="*/ 2349036 w 2498385"/>
              <a:gd name="connsiteY5" fmla="*/ 840885 h 1339549"/>
              <a:gd name="connsiteX6" fmla="*/ 2264430 w 2498385"/>
              <a:gd name="connsiteY6" fmla="*/ 855256 h 1339549"/>
              <a:gd name="connsiteX7" fmla="*/ 2418414 w 2498385"/>
              <a:gd name="connsiteY7" fmla="*/ 1097582 h 1339549"/>
              <a:gd name="connsiteX8" fmla="*/ 2498385 w 2498385"/>
              <a:gd name="connsiteY8" fmla="*/ 811853 h 1339549"/>
              <a:gd name="connsiteX9" fmla="*/ 2432271 w 2498385"/>
              <a:gd name="connsiteY9" fmla="*/ 832178 h 1339549"/>
              <a:gd name="connsiteX10" fmla="*/ 1307725 w 2498385"/>
              <a:gd name="connsiteY10" fmla="*/ 595 h 1339549"/>
              <a:gd name="connsiteX11" fmla="*/ 85094 w 2498385"/>
              <a:gd name="connsiteY11" fmla="*/ 1092552 h 1339549"/>
              <a:gd name="connsiteX12" fmla="*/ 0 w 2498385"/>
              <a:gd name="connsiteY12" fmla="*/ 1100438 h 1339549"/>
              <a:gd name="connsiteX13" fmla="*/ 145422 w 2498385"/>
              <a:gd name="connsiteY13" fmla="*/ 1339549 h 1339549"/>
              <a:gd name="connsiteX0" fmla="*/ 145422 w 2498385"/>
              <a:gd name="connsiteY0" fmla="*/ 1324636 h 1324636"/>
              <a:gd name="connsiteX1" fmla="*/ 265233 w 2498385"/>
              <a:gd name="connsiteY1" fmla="*/ 1058573 h 1324636"/>
              <a:gd name="connsiteX2" fmla="*/ 168235 w 2498385"/>
              <a:gd name="connsiteY2" fmla="*/ 1068068 h 1324636"/>
              <a:gd name="connsiteX3" fmla="*/ 1101972 w 2498385"/>
              <a:gd name="connsiteY3" fmla="*/ 115869 h 1324636"/>
              <a:gd name="connsiteX4" fmla="*/ 1513737 w 2498385"/>
              <a:gd name="connsiteY4" fmla="*/ 107000 h 1324636"/>
              <a:gd name="connsiteX5" fmla="*/ 2349036 w 2498385"/>
              <a:gd name="connsiteY5" fmla="*/ 825972 h 1324636"/>
              <a:gd name="connsiteX6" fmla="*/ 2264430 w 2498385"/>
              <a:gd name="connsiteY6" fmla="*/ 840343 h 1324636"/>
              <a:gd name="connsiteX7" fmla="*/ 2418414 w 2498385"/>
              <a:gd name="connsiteY7" fmla="*/ 1082669 h 1324636"/>
              <a:gd name="connsiteX8" fmla="*/ 2498385 w 2498385"/>
              <a:gd name="connsiteY8" fmla="*/ 796940 h 1324636"/>
              <a:gd name="connsiteX9" fmla="*/ 2432271 w 2498385"/>
              <a:gd name="connsiteY9" fmla="*/ 817265 h 1324636"/>
              <a:gd name="connsiteX10" fmla="*/ 1308449 w 2498385"/>
              <a:gd name="connsiteY10" fmla="*/ 611 h 1324636"/>
              <a:gd name="connsiteX11" fmla="*/ 85094 w 2498385"/>
              <a:gd name="connsiteY11" fmla="*/ 1077639 h 1324636"/>
              <a:gd name="connsiteX12" fmla="*/ 0 w 2498385"/>
              <a:gd name="connsiteY12" fmla="*/ 1085525 h 1324636"/>
              <a:gd name="connsiteX13" fmla="*/ 145422 w 2498385"/>
              <a:gd name="connsiteY13" fmla="*/ 1324636 h 1324636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495 h 1349495"/>
              <a:gd name="connsiteX1" fmla="*/ 265233 w 2498385"/>
              <a:gd name="connsiteY1" fmla="*/ 1083432 h 1349495"/>
              <a:gd name="connsiteX2" fmla="*/ 168235 w 2498385"/>
              <a:gd name="connsiteY2" fmla="*/ 1092927 h 1349495"/>
              <a:gd name="connsiteX3" fmla="*/ 1101972 w 2498385"/>
              <a:gd name="connsiteY3" fmla="*/ 140728 h 1349495"/>
              <a:gd name="connsiteX4" fmla="*/ 1513737 w 2498385"/>
              <a:gd name="connsiteY4" fmla="*/ 131859 h 1349495"/>
              <a:gd name="connsiteX5" fmla="*/ 2349036 w 2498385"/>
              <a:gd name="connsiteY5" fmla="*/ 850831 h 1349495"/>
              <a:gd name="connsiteX6" fmla="*/ 2264430 w 2498385"/>
              <a:gd name="connsiteY6" fmla="*/ 865202 h 1349495"/>
              <a:gd name="connsiteX7" fmla="*/ 2418414 w 2498385"/>
              <a:gd name="connsiteY7" fmla="*/ 1107528 h 1349495"/>
              <a:gd name="connsiteX8" fmla="*/ 2498385 w 2498385"/>
              <a:gd name="connsiteY8" fmla="*/ 821799 h 1349495"/>
              <a:gd name="connsiteX9" fmla="*/ 2432271 w 2498385"/>
              <a:gd name="connsiteY9" fmla="*/ 842124 h 1349495"/>
              <a:gd name="connsiteX10" fmla="*/ 1307243 w 2498385"/>
              <a:gd name="connsiteY10" fmla="*/ 586 h 1349495"/>
              <a:gd name="connsiteX11" fmla="*/ 85094 w 2498385"/>
              <a:gd name="connsiteY11" fmla="*/ 1102498 h 1349495"/>
              <a:gd name="connsiteX12" fmla="*/ 0 w 2498385"/>
              <a:gd name="connsiteY12" fmla="*/ 1110384 h 1349495"/>
              <a:gd name="connsiteX13" fmla="*/ 145422 w 2498385"/>
              <a:gd name="connsiteY13" fmla="*/ 1349495 h 1349495"/>
              <a:gd name="connsiteX0" fmla="*/ 145422 w 2498385"/>
              <a:gd name="connsiteY0" fmla="*/ 1349796 h 1349796"/>
              <a:gd name="connsiteX1" fmla="*/ 265233 w 2498385"/>
              <a:gd name="connsiteY1" fmla="*/ 1083733 h 1349796"/>
              <a:gd name="connsiteX2" fmla="*/ 168235 w 2498385"/>
              <a:gd name="connsiteY2" fmla="*/ 1093228 h 1349796"/>
              <a:gd name="connsiteX3" fmla="*/ 1101972 w 2498385"/>
              <a:gd name="connsiteY3" fmla="*/ 141029 h 1349796"/>
              <a:gd name="connsiteX4" fmla="*/ 1513737 w 2498385"/>
              <a:gd name="connsiteY4" fmla="*/ 132160 h 1349796"/>
              <a:gd name="connsiteX5" fmla="*/ 2349036 w 2498385"/>
              <a:gd name="connsiteY5" fmla="*/ 851132 h 1349796"/>
              <a:gd name="connsiteX6" fmla="*/ 2264430 w 2498385"/>
              <a:gd name="connsiteY6" fmla="*/ 865503 h 1349796"/>
              <a:gd name="connsiteX7" fmla="*/ 2418414 w 2498385"/>
              <a:gd name="connsiteY7" fmla="*/ 1107829 h 1349796"/>
              <a:gd name="connsiteX8" fmla="*/ 2498385 w 2498385"/>
              <a:gd name="connsiteY8" fmla="*/ 822100 h 1349796"/>
              <a:gd name="connsiteX9" fmla="*/ 2432271 w 2498385"/>
              <a:gd name="connsiteY9" fmla="*/ 842425 h 1349796"/>
              <a:gd name="connsiteX10" fmla="*/ 1307243 w 2498385"/>
              <a:gd name="connsiteY10" fmla="*/ 887 h 1349796"/>
              <a:gd name="connsiteX11" fmla="*/ 85094 w 2498385"/>
              <a:gd name="connsiteY11" fmla="*/ 1102799 h 1349796"/>
              <a:gd name="connsiteX12" fmla="*/ 0 w 2498385"/>
              <a:gd name="connsiteY12" fmla="*/ 1110685 h 1349796"/>
              <a:gd name="connsiteX13" fmla="*/ 145422 w 2498385"/>
              <a:gd name="connsiteY13" fmla="*/ 1349796 h 1349796"/>
              <a:gd name="connsiteX0" fmla="*/ 145422 w 2498385"/>
              <a:gd name="connsiteY0" fmla="*/ 1349783 h 1349783"/>
              <a:gd name="connsiteX1" fmla="*/ 265233 w 2498385"/>
              <a:gd name="connsiteY1" fmla="*/ 1083720 h 1349783"/>
              <a:gd name="connsiteX2" fmla="*/ 168235 w 2498385"/>
              <a:gd name="connsiteY2" fmla="*/ 1093215 h 1349783"/>
              <a:gd name="connsiteX3" fmla="*/ 1101972 w 2498385"/>
              <a:gd name="connsiteY3" fmla="*/ 141016 h 1349783"/>
              <a:gd name="connsiteX4" fmla="*/ 1513737 w 2498385"/>
              <a:gd name="connsiteY4" fmla="*/ 132147 h 1349783"/>
              <a:gd name="connsiteX5" fmla="*/ 2349036 w 2498385"/>
              <a:gd name="connsiteY5" fmla="*/ 851119 h 1349783"/>
              <a:gd name="connsiteX6" fmla="*/ 2264430 w 2498385"/>
              <a:gd name="connsiteY6" fmla="*/ 865490 h 1349783"/>
              <a:gd name="connsiteX7" fmla="*/ 2418414 w 2498385"/>
              <a:gd name="connsiteY7" fmla="*/ 1107816 h 1349783"/>
              <a:gd name="connsiteX8" fmla="*/ 2498385 w 2498385"/>
              <a:gd name="connsiteY8" fmla="*/ 822087 h 1349783"/>
              <a:gd name="connsiteX9" fmla="*/ 2432271 w 2498385"/>
              <a:gd name="connsiteY9" fmla="*/ 842412 h 1349783"/>
              <a:gd name="connsiteX10" fmla="*/ 1307243 w 2498385"/>
              <a:gd name="connsiteY10" fmla="*/ 874 h 1349783"/>
              <a:gd name="connsiteX11" fmla="*/ 85094 w 2498385"/>
              <a:gd name="connsiteY11" fmla="*/ 1102786 h 1349783"/>
              <a:gd name="connsiteX12" fmla="*/ 0 w 2498385"/>
              <a:gd name="connsiteY12" fmla="*/ 1110672 h 1349783"/>
              <a:gd name="connsiteX13" fmla="*/ 145422 w 2498385"/>
              <a:gd name="connsiteY13" fmla="*/ 1349783 h 1349783"/>
              <a:gd name="connsiteX0" fmla="*/ 145422 w 2498385"/>
              <a:gd name="connsiteY0" fmla="*/ 1349368 h 1349368"/>
              <a:gd name="connsiteX1" fmla="*/ 265233 w 2498385"/>
              <a:gd name="connsiteY1" fmla="*/ 1083305 h 1349368"/>
              <a:gd name="connsiteX2" fmla="*/ 168235 w 2498385"/>
              <a:gd name="connsiteY2" fmla="*/ 1092800 h 1349368"/>
              <a:gd name="connsiteX3" fmla="*/ 1101972 w 2498385"/>
              <a:gd name="connsiteY3" fmla="*/ 140601 h 1349368"/>
              <a:gd name="connsiteX4" fmla="*/ 1513737 w 2498385"/>
              <a:gd name="connsiteY4" fmla="*/ 131732 h 1349368"/>
              <a:gd name="connsiteX5" fmla="*/ 2349036 w 2498385"/>
              <a:gd name="connsiteY5" fmla="*/ 850704 h 1349368"/>
              <a:gd name="connsiteX6" fmla="*/ 2264430 w 2498385"/>
              <a:gd name="connsiteY6" fmla="*/ 865075 h 1349368"/>
              <a:gd name="connsiteX7" fmla="*/ 2418414 w 2498385"/>
              <a:gd name="connsiteY7" fmla="*/ 1107401 h 1349368"/>
              <a:gd name="connsiteX8" fmla="*/ 2498385 w 2498385"/>
              <a:gd name="connsiteY8" fmla="*/ 821672 h 1349368"/>
              <a:gd name="connsiteX9" fmla="*/ 2432271 w 2498385"/>
              <a:gd name="connsiteY9" fmla="*/ 841997 h 1349368"/>
              <a:gd name="connsiteX10" fmla="*/ 1307243 w 2498385"/>
              <a:gd name="connsiteY10" fmla="*/ 459 h 1349368"/>
              <a:gd name="connsiteX11" fmla="*/ 85094 w 2498385"/>
              <a:gd name="connsiteY11" fmla="*/ 1102371 h 1349368"/>
              <a:gd name="connsiteX12" fmla="*/ 0 w 2498385"/>
              <a:gd name="connsiteY12" fmla="*/ 1110257 h 1349368"/>
              <a:gd name="connsiteX13" fmla="*/ 145422 w 2498385"/>
              <a:gd name="connsiteY13" fmla="*/ 1349368 h 1349368"/>
              <a:gd name="connsiteX0" fmla="*/ 145422 w 2498385"/>
              <a:gd name="connsiteY0" fmla="*/ 1348984 h 1348984"/>
              <a:gd name="connsiteX1" fmla="*/ 265233 w 2498385"/>
              <a:gd name="connsiteY1" fmla="*/ 1082921 h 1348984"/>
              <a:gd name="connsiteX2" fmla="*/ 168235 w 2498385"/>
              <a:gd name="connsiteY2" fmla="*/ 1092416 h 1348984"/>
              <a:gd name="connsiteX3" fmla="*/ 1101972 w 2498385"/>
              <a:gd name="connsiteY3" fmla="*/ 140217 h 1348984"/>
              <a:gd name="connsiteX4" fmla="*/ 1513737 w 2498385"/>
              <a:gd name="connsiteY4" fmla="*/ 131348 h 1348984"/>
              <a:gd name="connsiteX5" fmla="*/ 2349036 w 2498385"/>
              <a:gd name="connsiteY5" fmla="*/ 850320 h 1348984"/>
              <a:gd name="connsiteX6" fmla="*/ 2264430 w 2498385"/>
              <a:gd name="connsiteY6" fmla="*/ 864691 h 1348984"/>
              <a:gd name="connsiteX7" fmla="*/ 2418414 w 2498385"/>
              <a:gd name="connsiteY7" fmla="*/ 1107017 h 1348984"/>
              <a:gd name="connsiteX8" fmla="*/ 2498385 w 2498385"/>
              <a:gd name="connsiteY8" fmla="*/ 821288 h 1348984"/>
              <a:gd name="connsiteX9" fmla="*/ 2432271 w 2498385"/>
              <a:gd name="connsiteY9" fmla="*/ 841613 h 1348984"/>
              <a:gd name="connsiteX10" fmla="*/ 1307243 w 2498385"/>
              <a:gd name="connsiteY10" fmla="*/ 75 h 1348984"/>
              <a:gd name="connsiteX11" fmla="*/ 85094 w 2498385"/>
              <a:gd name="connsiteY11" fmla="*/ 1101987 h 1348984"/>
              <a:gd name="connsiteX12" fmla="*/ 0 w 2498385"/>
              <a:gd name="connsiteY12" fmla="*/ 1109873 h 1348984"/>
              <a:gd name="connsiteX13" fmla="*/ 145422 w 2498385"/>
              <a:gd name="connsiteY13" fmla="*/ 1348984 h 1348984"/>
              <a:gd name="connsiteX0" fmla="*/ 145422 w 2498385"/>
              <a:gd name="connsiteY0" fmla="*/ 1348982 h 1348982"/>
              <a:gd name="connsiteX1" fmla="*/ 265233 w 2498385"/>
              <a:gd name="connsiteY1" fmla="*/ 1082919 h 1348982"/>
              <a:gd name="connsiteX2" fmla="*/ 168235 w 2498385"/>
              <a:gd name="connsiteY2" fmla="*/ 1092414 h 1348982"/>
              <a:gd name="connsiteX3" fmla="*/ 1101972 w 2498385"/>
              <a:gd name="connsiteY3" fmla="*/ 140215 h 1348982"/>
              <a:gd name="connsiteX4" fmla="*/ 1513737 w 2498385"/>
              <a:gd name="connsiteY4" fmla="*/ 131346 h 1348982"/>
              <a:gd name="connsiteX5" fmla="*/ 2349036 w 2498385"/>
              <a:gd name="connsiteY5" fmla="*/ 850318 h 1348982"/>
              <a:gd name="connsiteX6" fmla="*/ 2264430 w 2498385"/>
              <a:gd name="connsiteY6" fmla="*/ 864689 h 1348982"/>
              <a:gd name="connsiteX7" fmla="*/ 2418414 w 2498385"/>
              <a:gd name="connsiteY7" fmla="*/ 1107015 h 1348982"/>
              <a:gd name="connsiteX8" fmla="*/ 2498385 w 2498385"/>
              <a:gd name="connsiteY8" fmla="*/ 821286 h 1348982"/>
              <a:gd name="connsiteX9" fmla="*/ 2432271 w 2498385"/>
              <a:gd name="connsiteY9" fmla="*/ 841611 h 1348982"/>
              <a:gd name="connsiteX10" fmla="*/ 1307243 w 2498385"/>
              <a:gd name="connsiteY10" fmla="*/ 73 h 1348982"/>
              <a:gd name="connsiteX11" fmla="*/ 85094 w 2498385"/>
              <a:gd name="connsiteY11" fmla="*/ 1101985 h 1348982"/>
              <a:gd name="connsiteX12" fmla="*/ 0 w 2498385"/>
              <a:gd name="connsiteY12" fmla="*/ 1109871 h 1348982"/>
              <a:gd name="connsiteX13" fmla="*/ 145422 w 2498385"/>
              <a:gd name="connsiteY13" fmla="*/ 1348982 h 1348982"/>
              <a:gd name="connsiteX0" fmla="*/ 145422 w 2498385"/>
              <a:gd name="connsiteY0" fmla="*/ 1348983 h 1348983"/>
              <a:gd name="connsiteX1" fmla="*/ 265233 w 2498385"/>
              <a:gd name="connsiteY1" fmla="*/ 1082920 h 1348983"/>
              <a:gd name="connsiteX2" fmla="*/ 168235 w 2498385"/>
              <a:gd name="connsiteY2" fmla="*/ 1092415 h 1348983"/>
              <a:gd name="connsiteX3" fmla="*/ 1101972 w 2498385"/>
              <a:gd name="connsiteY3" fmla="*/ 140216 h 1348983"/>
              <a:gd name="connsiteX4" fmla="*/ 1513737 w 2498385"/>
              <a:gd name="connsiteY4" fmla="*/ 131347 h 1348983"/>
              <a:gd name="connsiteX5" fmla="*/ 2349036 w 2498385"/>
              <a:gd name="connsiteY5" fmla="*/ 850319 h 1348983"/>
              <a:gd name="connsiteX6" fmla="*/ 2264430 w 2498385"/>
              <a:gd name="connsiteY6" fmla="*/ 864690 h 1348983"/>
              <a:gd name="connsiteX7" fmla="*/ 2418414 w 2498385"/>
              <a:gd name="connsiteY7" fmla="*/ 1107016 h 1348983"/>
              <a:gd name="connsiteX8" fmla="*/ 2498385 w 2498385"/>
              <a:gd name="connsiteY8" fmla="*/ 821287 h 1348983"/>
              <a:gd name="connsiteX9" fmla="*/ 2432271 w 2498385"/>
              <a:gd name="connsiteY9" fmla="*/ 841612 h 1348983"/>
              <a:gd name="connsiteX10" fmla="*/ 1307243 w 2498385"/>
              <a:gd name="connsiteY10" fmla="*/ 74 h 1348983"/>
              <a:gd name="connsiteX11" fmla="*/ 85094 w 2498385"/>
              <a:gd name="connsiteY11" fmla="*/ 1101986 h 1348983"/>
              <a:gd name="connsiteX12" fmla="*/ 0 w 2498385"/>
              <a:gd name="connsiteY12" fmla="*/ 1109872 h 1348983"/>
              <a:gd name="connsiteX13" fmla="*/ 145422 w 2498385"/>
              <a:gd name="connsiteY13" fmla="*/ 1348983 h 1348983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  <a:gd name="connsiteX0" fmla="*/ 145422 w 2498385"/>
              <a:gd name="connsiteY0" fmla="*/ 1348979 h 1348979"/>
              <a:gd name="connsiteX1" fmla="*/ 265233 w 2498385"/>
              <a:gd name="connsiteY1" fmla="*/ 1082916 h 1348979"/>
              <a:gd name="connsiteX2" fmla="*/ 168235 w 2498385"/>
              <a:gd name="connsiteY2" fmla="*/ 1092411 h 1348979"/>
              <a:gd name="connsiteX3" fmla="*/ 1101972 w 2498385"/>
              <a:gd name="connsiteY3" fmla="*/ 140212 h 1348979"/>
              <a:gd name="connsiteX4" fmla="*/ 1513737 w 2498385"/>
              <a:gd name="connsiteY4" fmla="*/ 131343 h 1348979"/>
              <a:gd name="connsiteX5" fmla="*/ 2349036 w 2498385"/>
              <a:gd name="connsiteY5" fmla="*/ 850315 h 1348979"/>
              <a:gd name="connsiteX6" fmla="*/ 2264430 w 2498385"/>
              <a:gd name="connsiteY6" fmla="*/ 864686 h 1348979"/>
              <a:gd name="connsiteX7" fmla="*/ 2418414 w 2498385"/>
              <a:gd name="connsiteY7" fmla="*/ 1107012 h 1348979"/>
              <a:gd name="connsiteX8" fmla="*/ 2498385 w 2498385"/>
              <a:gd name="connsiteY8" fmla="*/ 821283 h 1348979"/>
              <a:gd name="connsiteX9" fmla="*/ 2432271 w 2498385"/>
              <a:gd name="connsiteY9" fmla="*/ 841608 h 1348979"/>
              <a:gd name="connsiteX10" fmla="*/ 1307243 w 2498385"/>
              <a:gd name="connsiteY10" fmla="*/ 70 h 1348979"/>
              <a:gd name="connsiteX11" fmla="*/ 85094 w 2498385"/>
              <a:gd name="connsiteY11" fmla="*/ 1101982 h 1348979"/>
              <a:gd name="connsiteX12" fmla="*/ 0 w 2498385"/>
              <a:gd name="connsiteY12" fmla="*/ 1109868 h 1348979"/>
              <a:gd name="connsiteX13" fmla="*/ 145422 w 2498385"/>
              <a:gd name="connsiteY13" fmla="*/ 1348979 h 1348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8385" h="1348979">
                <a:moveTo>
                  <a:pt x="145422" y="1348979"/>
                </a:moveTo>
                <a:lnTo>
                  <a:pt x="265233" y="1082916"/>
                </a:lnTo>
                <a:lnTo>
                  <a:pt x="168235" y="1092411"/>
                </a:lnTo>
                <a:cubicBezTo>
                  <a:pt x="242124" y="661139"/>
                  <a:pt x="671163" y="286507"/>
                  <a:pt x="1101972" y="140212"/>
                </a:cubicBezTo>
                <a:cubicBezTo>
                  <a:pt x="1232191" y="117320"/>
                  <a:pt x="1292337" y="94414"/>
                  <a:pt x="1513737" y="131343"/>
                </a:cubicBezTo>
                <a:cubicBezTo>
                  <a:pt x="1589968" y="144058"/>
                  <a:pt x="2190696" y="435310"/>
                  <a:pt x="2349036" y="850315"/>
                </a:cubicBezTo>
                <a:lnTo>
                  <a:pt x="2264430" y="864686"/>
                </a:lnTo>
                <a:lnTo>
                  <a:pt x="2418414" y="1107012"/>
                </a:lnTo>
                <a:lnTo>
                  <a:pt x="2498385" y="821283"/>
                </a:lnTo>
                <a:lnTo>
                  <a:pt x="2432271" y="841608"/>
                </a:lnTo>
                <a:cubicBezTo>
                  <a:pt x="2312070" y="416571"/>
                  <a:pt x="1805288" y="-6259"/>
                  <a:pt x="1307243" y="70"/>
                </a:cubicBezTo>
                <a:cubicBezTo>
                  <a:pt x="808810" y="6404"/>
                  <a:pt x="127204" y="553355"/>
                  <a:pt x="85094" y="1101982"/>
                </a:cubicBezTo>
                <a:lnTo>
                  <a:pt x="0" y="1109868"/>
                </a:lnTo>
                <a:lnTo>
                  <a:pt x="145422" y="134897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V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  <p:bldP spid="84" grpId="2" animBg="1"/>
      <p:bldP spid="85" grpId="0" animBg="1"/>
      <p:bldP spid="85" grpId="1" animBg="1"/>
      <p:bldP spid="86" grpId="0"/>
      <p:bldP spid="87" grpId="0" animBg="1"/>
      <p:bldP spid="8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518319" y="409533"/>
            <a:ext cx="11128564" cy="1077218"/>
            <a:chOff x="970111" y="686622"/>
            <a:chExt cx="11128564" cy="10772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701631" y="686622"/>
              <a:ext cx="103970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/>
                <a:t>Các bạn gấu có cân nặng là: 480 kg, 400 kg và 540kg. Dựa vào hình vẽ, tìm cân nặng của mỗi bạn gấu.</a:t>
              </a:r>
              <a:endParaRPr lang="en-US" sz="32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FCDE554-08EE-49D1-B20D-9A1F2F60D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2" y="1647233"/>
            <a:ext cx="10397044" cy="223292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756C76F-2EE8-4571-9CE6-EDF5B1A5AA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11" b="56696" l="57047" r="66347"/>
                    </a14:imgEffect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22" t="-2526" r="33142" b="42561"/>
          <a:stretch/>
        </p:blipFill>
        <p:spPr>
          <a:xfrm>
            <a:off x="5652915" y="4069397"/>
            <a:ext cx="1126671" cy="133894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E6CB2D5-DDC0-4646-8BA7-13B5FDA573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25" b="61161" l="3739" r="15053"/>
                    </a14:imgEffect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85" r="84479" b="40035"/>
          <a:stretch/>
        </p:blipFill>
        <p:spPr>
          <a:xfrm>
            <a:off x="2087328" y="4039388"/>
            <a:ext cx="1126671" cy="133894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F8F8088-4718-4AA4-AF85-EC38A29A5D8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125" b="77679" l="88591" r="97315">
                        <a14:foregroundMark x1="91563" y1="36607" x2="91179" y2="28571"/>
                        <a14:foregroundMark x1="91179" y1="61161" x2="91467" y2="62054"/>
                        <a14:foregroundMark x1="91371" y1="77679" x2="91371" y2="77679"/>
                      </a14:backgroundRemoval>
                    </a14:imgEffect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81" t="22212" r="1583" b="17823"/>
          <a:stretch/>
        </p:blipFill>
        <p:spPr>
          <a:xfrm flipH="1">
            <a:off x="9276790" y="4094059"/>
            <a:ext cx="1126671" cy="133894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2B4FA0DB-5401-435C-A8EF-E6AE0B623685}"/>
              </a:ext>
            </a:extLst>
          </p:cNvPr>
          <p:cNvSpPr txBox="1"/>
          <p:nvPr/>
        </p:nvSpPr>
        <p:spPr>
          <a:xfrm>
            <a:off x="3419232" y="4360172"/>
            <a:ext cx="20906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nhẹ hơn</a:t>
            </a:r>
            <a:endParaRPr lang="en-VN" sz="4000" dirty="0">
              <a:solidFill>
                <a:srgbClr val="FF0000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59D5EF7-B73E-47E1-9662-3FF85FA05C0C}"/>
              </a:ext>
            </a:extLst>
          </p:cNvPr>
          <p:cNvGrpSpPr/>
          <p:nvPr/>
        </p:nvGrpSpPr>
        <p:grpSpPr>
          <a:xfrm>
            <a:off x="5326131" y="5597582"/>
            <a:ext cx="1819813" cy="895368"/>
            <a:chOff x="7921929" y="4098709"/>
            <a:chExt cx="1819813" cy="89536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53C081D-0542-4B9D-9F9C-190F14A1A345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480 kg</a:t>
              </a:r>
            </a:p>
          </p:txBody>
        </p:sp>
        <p:sp>
          <p:nvSpPr>
            <p:cNvPr id="57" name="Rounded Rectangle 12">
              <a:extLst>
                <a:ext uri="{FF2B5EF4-FFF2-40B4-BE49-F238E27FC236}">
                  <a16:creationId xmlns:a16="http://schemas.microsoft.com/office/drawing/2014/main" id="{C9A36B32-633D-4408-9BCA-ADD836D8B9D5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EC500F9-339C-4B74-8D03-FF73CAB2919C}"/>
              </a:ext>
            </a:extLst>
          </p:cNvPr>
          <p:cNvGrpSpPr/>
          <p:nvPr/>
        </p:nvGrpSpPr>
        <p:grpSpPr>
          <a:xfrm>
            <a:off x="8911506" y="5591070"/>
            <a:ext cx="1819813" cy="895368"/>
            <a:chOff x="7921929" y="4098709"/>
            <a:chExt cx="1819813" cy="89536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C62DC6-BB59-4A57-8735-C61BF4EC73C1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540 kg</a:t>
              </a:r>
            </a:p>
          </p:txBody>
        </p:sp>
        <p:sp>
          <p:nvSpPr>
            <p:cNvPr id="60" name="Rounded Rectangle 15">
              <a:extLst>
                <a:ext uri="{FF2B5EF4-FFF2-40B4-BE49-F238E27FC236}">
                  <a16:creationId xmlns:a16="http://schemas.microsoft.com/office/drawing/2014/main" id="{0DEE639E-CDD6-40CA-BF88-084A944ADA65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2933004-D5A6-4119-9F1B-BBB62F405EDB}"/>
              </a:ext>
            </a:extLst>
          </p:cNvPr>
          <p:cNvGrpSpPr/>
          <p:nvPr/>
        </p:nvGrpSpPr>
        <p:grpSpPr>
          <a:xfrm>
            <a:off x="1740756" y="5553099"/>
            <a:ext cx="1819813" cy="895368"/>
            <a:chOff x="7921929" y="4098709"/>
            <a:chExt cx="1819813" cy="89536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5C8315C-EAD4-4864-8B74-15BFF11419C6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20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400 kg</a:t>
              </a:r>
            </a:p>
          </p:txBody>
        </p:sp>
        <p:sp>
          <p:nvSpPr>
            <p:cNvPr id="63" name="Rounded Rectangle 18">
              <a:extLst>
                <a:ext uri="{FF2B5EF4-FFF2-40B4-BE49-F238E27FC236}">
                  <a16:creationId xmlns:a16="http://schemas.microsoft.com/office/drawing/2014/main" id="{CBE5B800-9F16-4A17-A182-C2DF39D262B1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B482667-79A0-43B9-B530-614CAEB36DAD}"/>
              </a:ext>
            </a:extLst>
          </p:cNvPr>
          <p:cNvSpPr txBox="1"/>
          <p:nvPr/>
        </p:nvSpPr>
        <p:spPr>
          <a:xfrm>
            <a:off x="7043107" y="4360172"/>
            <a:ext cx="20906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nhẹ hơn</a:t>
            </a:r>
            <a:endParaRPr lang="en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4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E6E6-C0A4-424A-BD3D-55775C51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719" y="2514600"/>
            <a:ext cx="8948531" cy="710800"/>
          </a:xfrm>
        </p:spPr>
        <p:txBody>
          <a:bodyPr/>
          <a:lstStyle/>
          <a:p>
            <a:pPr algn="ctr"/>
            <a:r>
              <a:rPr lang="en-US" sz="4800">
                <a:latin typeface="+mj-lt"/>
              </a:rPr>
              <a:t>CỦNG CỐ </a:t>
            </a:r>
            <a:br>
              <a:rPr lang="en-US" sz="4800">
                <a:latin typeface="+mj-lt"/>
              </a:rPr>
            </a:br>
            <a:endParaRPr lang="en-US" sz="4800" b="1" i="1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87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594519" y="533400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Đ, S ?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EF4E5B8F-B9FC-463E-85F3-72D200CC407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416"/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225" y="487793"/>
            <a:ext cx="2634777" cy="1409299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733BA0C-CB03-415A-A11A-20CAC3D4017D}"/>
              </a:ext>
            </a:extLst>
          </p:cNvPr>
          <p:cNvGrpSpPr/>
          <p:nvPr/>
        </p:nvGrpSpPr>
        <p:grpSpPr>
          <a:xfrm>
            <a:off x="935467" y="1897092"/>
            <a:ext cx="10319619" cy="3594638"/>
            <a:chOff x="935467" y="1897092"/>
            <a:chExt cx="10319619" cy="359463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42D6A2-D702-4C0A-887B-A4EAC45C567F}"/>
                </a:ext>
              </a:extLst>
            </p:cNvPr>
            <p:cNvSpPr txBox="1"/>
            <p:nvPr/>
          </p:nvSpPr>
          <p:spPr>
            <a:xfrm>
              <a:off x="935467" y="1897092"/>
              <a:ext cx="10319619" cy="3594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VN" sz="4000" dirty="0"/>
                <a:t>700  &lt;  900				520  =  250</a:t>
              </a:r>
            </a:p>
            <a:p>
              <a:pPr>
                <a:lnSpc>
                  <a:spcPct val="200000"/>
                </a:lnSpc>
              </a:pPr>
              <a:r>
                <a:rPr lang="en-VN" sz="4000" dirty="0"/>
                <a:t>890  </a:t>
              </a:r>
              <a:r>
                <a:rPr lang="en-VN" sz="4000"/>
                <a:t>&gt;  8</a:t>
              </a:r>
              <a:r>
                <a:rPr lang="en-US" sz="4000"/>
                <a:t>8</a:t>
              </a:r>
              <a:r>
                <a:rPr lang="en-VN" sz="4000"/>
                <a:t>0</a:t>
              </a:r>
              <a:r>
                <a:rPr lang="en-VN" sz="4000" dirty="0"/>
                <a:t>				270  &lt;  720</a:t>
              </a:r>
            </a:p>
            <a:p>
              <a:pPr>
                <a:lnSpc>
                  <a:spcPct val="200000"/>
                </a:lnSpc>
              </a:pPr>
              <a:r>
                <a:rPr lang="en-VN" sz="4000" dirty="0"/>
                <a:t>190  =  190				460  &gt;  640</a:t>
              </a:r>
            </a:p>
          </p:txBody>
        </p:sp>
        <p:sp>
          <p:nvSpPr>
            <p:cNvPr id="46" name="Rounded Rectangle 29">
              <a:extLst>
                <a:ext uri="{FF2B5EF4-FFF2-40B4-BE49-F238E27FC236}">
                  <a16:creationId xmlns:a16="http://schemas.microsoft.com/office/drawing/2014/main" id="{EDD6BCA9-C4E4-42D6-8BC9-9E5BFAE71B87}"/>
                </a:ext>
              </a:extLst>
            </p:cNvPr>
            <p:cNvSpPr/>
            <p:nvPr/>
          </p:nvSpPr>
          <p:spPr>
            <a:xfrm>
              <a:off x="3925125" y="2280947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7" name="Rounded Rectangle 33">
              <a:extLst>
                <a:ext uri="{FF2B5EF4-FFF2-40B4-BE49-F238E27FC236}">
                  <a16:creationId xmlns:a16="http://schemas.microsoft.com/office/drawing/2014/main" id="{FB891431-67D0-4CE5-8227-38CC6F9A0C4A}"/>
                </a:ext>
              </a:extLst>
            </p:cNvPr>
            <p:cNvSpPr/>
            <p:nvPr/>
          </p:nvSpPr>
          <p:spPr>
            <a:xfrm>
              <a:off x="3934032" y="3417454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8" name="Rounded Rectangle 39">
              <a:extLst>
                <a:ext uri="{FF2B5EF4-FFF2-40B4-BE49-F238E27FC236}">
                  <a16:creationId xmlns:a16="http://schemas.microsoft.com/office/drawing/2014/main" id="{F21802C8-915F-4525-AB80-E5C4A8DC3DF2}"/>
                </a:ext>
              </a:extLst>
            </p:cNvPr>
            <p:cNvSpPr/>
            <p:nvPr/>
          </p:nvSpPr>
          <p:spPr>
            <a:xfrm>
              <a:off x="3925125" y="4603610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9" name="Rounded Rectangle 40">
              <a:extLst>
                <a:ext uri="{FF2B5EF4-FFF2-40B4-BE49-F238E27FC236}">
                  <a16:creationId xmlns:a16="http://schemas.microsoft.com/office/drawing/2014/main" id="{BFBEFA12-AB50-46AB-ADE4-ECD566F27290}"/>
                </a:ext>
              </a:extLst>
            </p:cNvPr>
            <p:cNvSpPr/>
            <p:nvPr/>
          </p:nvSpPr>
          <p:spPr>
            <a:xfrm>
              <a:off x="9356107" y="2295796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0" name="Rounded Rectangle 41">
              <a:extLst>
                <a:ext uri="{FF2B5EF4-FFF2-40B4-BE49-F238E27FC236}">
                  <a16:creationId xmlns:a16="http://schemas.microsoft.com/office/drawing/2014/main" id="{CF05FB15-E2BE-460E-9221-395863B2E789}"/>
                </a:ext>
              </a:extLst>
            </p:cNvPr>
            <p:cNvSpPr/>
            <p:nvPr/>
          </p:nvSpPr>
          <p:spPr>
            <a:xfrm>
              <a:off x="9365014" y="3432303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51" name="Rounded Rectangle 42">
              <a:extLst>
                <a:ext uri="{FF2B5EF4-FFF2-40B4-BE49-F238E27FC236}">
                  <a16:creationId xmlns:a16="http://schemas.microsoft.com/office/drawing/2014/main" id="{F634ABA8-3ECF-4361-8C07-56F3DA8DF10A}"/>
                </a:ext>
              </a:extLst>
            </p:cNvPr>
            <p:cNvSpPr/>
            <p:nvPr/>
          </p:nvSpPr>
          <p:spPr>
            <a:xfrm>
              <a:off x="9356107" y="4618459"/>
              <a:ext cx="863600" cy="863600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13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5" y="914955"/>
            <a:ext cx="10241214" cy="5315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14 Conector recto"/>
          <p:cNvCxnSpPr/>
          <p:nvPr/>
        </p:nvCxnSpPr>
        <p:spPr>
          <a:xfrm flipV="1">
            <a:off x="6366722" y="3584798"/>
            <a:ext cx="3630291" cy="169027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56671" y="2495212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 142">
            <a:extLst>
              <a:ext uri="{FF2B5EF4-FFF2-40B4-BE49-F238E27FC236}">
                <a16:creationId xmlns:a16="http://schemas.microsoft.com/office/drawing/2014/main" id="{6BD7A495-437A-4077-93DE-960054284692}"/>
              </a:ext>
            </a:extLst>
          </p:cNvPr>
          <p:cNvSpPr/>
          <p:nvPr/>
        </p:nvSpPr>
        <p:spPr>
          <a:xfrm>
            <a:off x="1861687" y="1999499"/>
            <a:ext cx="8438464" cy="1754326"/>
          </a:xfrm>
          <a:prstGeom prst="rect">
            <a:avLst/>
          </a:prstGeom>
          <a:effectLst/>
        </p:spPr>
        <p:txBody>
          <a:bodyPr vert="horz" wrap="none">
            <a:spAutoFit/>
          </a:bodyPr>
          <a:lstStyle/>
          <a:p>
            <a:pPr algn="ctr" defTabSz="912114">
              <a:buClrTx/>
              <a:defRPr/>
            </a:pPr>
            <a:r>
              <a:rPr lang="en-US" altLang="zh-CN" sz="5400" b="1" kern="120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+mn-lt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VƯỢT QUA THỬ THÁCH </a:t>
            </a:r>
          </a:p>
          <a:p>
            <a:pPr algn="ctr" defTabSz="912114">
              <a:buClrTx/>
              <a:defRPr/>
            </a:pPr>
            <a:r>
              <a:rPr lang="en-US" altLang="zh-CN" sz="5400" b="1" kern="120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+mn-lt"/>
                <a:ea typeface="宋体" panose="02010600030101010101" pitchFamily="2" charset="-122"/>
                <a:cs typeface="Calibri" panose="020F0502020204030204" pitchFamily="34" charset="0"/>
                <a:sym typeface="+mn-lt"/>
              </a:rPr>
              <a:t>CỦA PHÙ THUỲ</a:t>
            </a:r>
            <a:endParaRPr lang="zh-CN" altLang="en-US" sz="5400" b="1" kern="12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+mn-lt"/>
              <a:ea typeface="宋体" panose="02010600030101010101" pitchFamily="2" charset="-122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521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8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049034" y="1575773"/>
            <a:ext cx="7452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400" b="1">
                <a:solidFill>
                  <a:srgbClr val="FFFFFF"/>
                </a:solidFill>
              </a:rPr>
              <a:t>700  &lt;  900	</a:t>
            </a:r>
            <a:endParaRPr lang="es-ES" sz="40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2189774" y="3898760"/>
            <a:ext cx="2705022" cy="957605"/>
            <a:chOff x="2323891" y="5194590"/>
            <a:chExt cx="2711731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2800" kern="12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2567491" y="5372788"/>
              <a:ext cx="1797224" cy="709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  <a:defRPr/>
              </a:pPr>
              <a:r>
                <a:rPr lang="es-ES_tradnl" sz="4000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40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856216" y="3938374"/>
            <a:ext cx="2705022" cy="957605"/>
            <a:chOff x="2323891" y="5194590"/>
            <a:chExt cx="2711731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2800" kern="12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2558808" y="5319759"/>
              <a:ext cx="2023009" cy="709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  <a:defRPr/>
              </a:pPr>
              <a:r>
                <a:rPr lang="es-ES_tradnl" sz="4000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40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637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9442" y="3754078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412" y="3171308"/>
            <a:ext cx="1350640" cy="228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18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052718" y="1770024"/>
            <a:ext cx="7452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800" b="1">
                <a:solidFill>
                  <a:srgbClr val="FFFFFF"/>
                </a:solidFill>
              </a:rPr>
              <a:t>890  &gt;  8</a:t>
            </a:r>
            <a:r>
              <a:rPr lang="en-US" sz="4800" b="1">
                <a:solidFill>
                  <a:srgbClr val="FFFFFF"/>
                </a:solidFill>
              </a:rPr>
              <a:t>8</a:t>
            </a:r>
            <a:r>
              <a:rPr lang="en-VN" sz="4800" b="1">
                <a:solidFill>
                  <a:srgbClr val="FFFFFF"/>
                </a:solidFill>
              </a:rPr>
              <a:t>0</a:t>
            </a:r>
            <a:endParaRPr lang="es-ES" sz="44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6819603" y="4040679"/>
            <a:ext cx="2705022" cy="957605"/>
            <a:chOff x="2323891" y="5194590"/>
            <a:chExt cx="2711731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2603752" y="5458826"/>
              <a:ext cx="2078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025743" y="3938374"/>
            <a:ext cx="2705022" cy="957605"/>
            <a:chOff x="2323891" y="5194590"/>
            <a:chExt cx="2711731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2599283" y="5412969"/>
              <a:ext cx="20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164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9442" y="3754078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84" y="3325588"/>
            <a:ext cx="1288073" cy="21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757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024078" y="1456211"/>
            <a:ext cx="7452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800" b="1">
                <a:solidFill>
                  <a:srgbClr val="FFFFFF"/>
                </a:solidFill>
              </a:rPr>
              <a:t>190  =  190</a:t>
            </a:r>
            <a:endParaRPr lang="es-ES" sz="44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2189774" y="3898760"/>
            <a:ext cx="3011567" cy="957605"/>
            <a:chOff x="2323891" y="5194590"/>
            <a:chExt cx="3019036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3545703" y="5395045"/>
              <a:ext cx="1797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856216" y="3938374"/>
            <a:ext cx="3220943" cy="957605"/>
            <a:chOff x="2323891" y="5194590"/>
            <a:chExt cx="3228932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3529814" y="5428654"/>
              <a:ext cx="20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637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4029" y="3713109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93" y="2868970"/>
            <a:ext cx="1681754" cy="285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84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81327" y="1476465"/>
            <a:ext cx="7452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800" b="1">
                <a:solidFill>
                  <a:srgbClr val="FFFFFF"/>
                </a:solidFill>
              </a:rPr>
              <a:t>520  =  250</a:t>
            </a:r>
            <a:endParaRPr lang="es-ES" sz="44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2189774" y="3898760"/>
            <a:ext cx="2941346" cy="957605"/>
            <a:chOff x="2323891" y="5194590"/>
            <a:chExt cx="2948641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3475308" y="5412969"/>
              <a:ext cx="17972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856216" y="3938374"/>
            <a:ext cx="3140866" cy="957605"/>
            <a:chOff x="2323891" y="5194590"/>
            <a:chExt cx="3148656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3449538" y="5449580"/>
              <a:ext cx="20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637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9442" y="3754078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93" y="2868970"/>
            <a:ext cx="1681754" cy="285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423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615788" y="1563090"/>
            <a:ext cx="811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800" b="1">
                <a:solidFill>
                  <a:srgbClr val="FFFFFF"/>
                </a:solidFill>
              </a:rPr>
              <a:t>270  &lt;  720</a:t>
            </a:r>
            <a:endParaRPr lang="es-ES" sz="44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6819603" y="4040679"/>
            <a:ext cx="3210589" cy="957605"/>
            <a:chOff x="2323891" y="5194590"/>
            <a:chExt cx="3218551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3464069" y="5456579"/>
              <a:ext cx="2078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025743" y="3938374"/>
            <a:ext cx="3171952" cy="957605"/>
            <a:chOff x="2323891" y="5194590"/>
            <a:chExt cx="3179819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3480701" y="5477855"/>
              <a:ext cx="20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164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9442" y="3754078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84" y="3325588"/>
            <a:ext cx="1288073" cy="21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553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52" y="207068"/>
            <a:ext cx="4884430" cy="707888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93" y="914957"/>
            <a:ext cx="8860767" cy="4256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http://www.entertainmentearth.com/images/AUTOIMAGES/GE10603lg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00" b="100000" l="78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72" r="23296" b="8344"/>
          <a:stretch/>
        </p:blipFill>
        <p:spPr bwMode="auto">
          <a:xfrm>
            <a:off x="9600774" y="2490336"/>
            <a:ext cx="2505167" cy="435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650736" y="1414081"/>
            <a:ext cx="811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VN" sz="4800" b="1">
                <a:solidFill>
                  <a:srgbClr val="FFFFFF"/>
                </a:solidFill>
              </a:rPr>
              <a:t>460  &gt;  640</a:t>
            </a:r>
            <a:endParaRPr lang="es-ES" sz="4400" b="1" kern="1200" dirty="0">
              <a:solidFill>
                <a:srgbClr val="FFFFFF"/>
              </a:solidFill>
              <a:latin typeface="Comic Sans MS" pitchFamily="66" charset="0"/>
              <a:ea typeface="+mn-ea"/>
              <a:cs typeface="+mn-cs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7516492" y="2081595"/>
            <a:ext cx="2201996" cy="1596549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6819603" y="4040679"/>
            <a:ext cx="3122947" cy="957605"/>
            <a:chOff x="2323891" y="5194590"/>
            <a:chExt cx="3130692" cy="959980"/>
          </a:xfrm>
        </p:grpSpPr>
        <p:sp>
          <p:nvSpPr>
            <p:cNvPr id="23" name="Rounded Rectangle 22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6 CuadroTexto"/>
            <p:cNvSpPr txBox="1"/>
            <p:nvPr/>
          </p:nvSpPr>
          <p:spPr>
            <a:xfrm>
              <a:off x="3376210" y="5412501"/>
              <a:ext cx="2078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s-ES_tradnl" sz="2793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Đ</a:t>
              </a:r>
              <a:endParaRPr lang="es-ES" sz="2793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025743" y="3938374"/>
            <a:ext cx="2705022" cy="957605"/>
            <a:chOff x="2323891" y="5194590"/>
            <a:chExt cx="2711731" cy="959980"/>
          </a:xfrm>
        </p:grpSpPr>
        <p:sp>
          <p:nvSpPr>
            <p:cNvPr id="27" name="Rounded Rectangle 26"/>
            <p:cNvSpPr/>
            <p:nvPr/>
          </p:nvSpPr>
          <p:spPr>
            <a:xfrm>
              <a:off x="2323891" y="5194590"/>
              <a:ext cx="2711731" cy="95998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buClrTx/>
                <a:defRPr/>
              </a:pPr>
              <a:endParaRPr lang="en-US" sz="1795" kern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6 CuadroTexto"/>
            <p:cNvSpPr txBox="1"/>
            <p:nvPr/>
          </p:nvSpPr>
          <p:spPr>
            <a:xfrm>
              <a:off x="2692824" y="5478744"/>
              <a:ext cx="2023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  <a:defRPr/>
              </a:pPr>
              <a:r>
                <a:rPr lang="es-ES_tradnl" sz="2800" kern="1200">
                  <a:solidFill>
                    <a:srgbClr val="FFFFFF"/>
                  </a:solidFill>
                  <a:latin typeface="Comic Sans MS" pitchFamily="66" charset="0"/>
                  <a:ea typeface="+mn-ea"/>
                  <a:cs typeface="+mn-cs"/>
                </a:rPr>
                <a:t>S</a:t>
              </a:r>
              <a:endParaRPr lang="es-ES" sz="2800" kern="1200" dirty="0">
                <a:solidFill>
                  <a:srgbClr val="FFFFFF"/>
                </a:solidFill>
                <a:latin typeface="Comic Sans MS" pitchFamily="66" charset="0"/>
                <a:ea typeface="+mn-ea"/>
                <a:cs typeface="+mn-cs"/>
              </a:endParaRPr>
            </a:p>
          </p:txBody>
        </p:sp>
      </p:grpSp>
      <p:pic>
        <p:nvPicPr>
          <p:cNvPr id="11" name="Picture 10" descr="Happy Cartoon Witch Isolated Icons PNG - Free PNG and Icons Downloads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2584" y1="27562" x2="32584" y2="27562"/>
                        <a14:foregroundMark x1="23034" y1="32155" x2="23034" y2="32155"/>
                        <a14:foregroundMark x1="41573" y1="91519" x2="41573" y2="91519"/>
                        <a14:foregroundMark x1="38764" y1="97173" x2="38764" y2="97173"/>
                        <a14:foregroundMark x1="92697" y1="73498" x2="92697" y2="73498"/>
                        <a14:foregroundMark x1="95506" y1="79152" x2="95506" y2="79152"/>
                        <a14:foregroundMark x1="91573" y1="82332" x2="91573" y2="82332"/>
                        <a14:foregroundMark x1="26966" y1="26502" x2="26966" y2="26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164" y="3430180"/>
            <a:ext cx="1165752" cy="185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8 Conector recto"/>
          <p:cNvCxnSpPr/>
          <p:nvPr/>
        </p:nvCxnSpPr>
        <p:spPr>
          <a:xfrm flipV="1">
            <a:off x="4589442" y="3754078"/>
            <a:ext cx="4950251" cy="602810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8 Conector recto"/>
          <p:cNvCxnSpPr/>
          <p:nvPr/>
        </p:nvCxnSpPr>
        <p:spPr>
          <a:xfrm flipV="1">
            <a:off x="8522354" y="3837116"/>
            <a:ext cx="1206713" cy="478803"/>
          </a:xfrm>
          <a:prstGeom prst="line">
            <a:avLst/>
          </a:prstGeom>
          <a:ln w="38100"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6" descr="Fat Witch Thinking - Halloween Vector Illustration Royalty-Free Stock Image  - Storyblock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84" y="3325588"/>
            <a:ext cx="1288073" cy="218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44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28743626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286</Words>
  <Application>Microsoft Office PowerPoint</Application>
  <PresentationFormat>Custom</PresentationFormat>
  <Paragraphs>80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Source Sans Pro</vt:lpstr>
      <vt:lpstr>Calibri</vt:lpstr>
      <vt:lpstr>微软雅黑</vt:lpstr>
      <vt:lpstr>Arial</vt:lpstr>
      <vt:lpstr>Helvetica</vt:lpstr>
      <vt:lpstr>Roboto Condensed Light</vt:lpstr>
      <vt:lpstr>Titan One</vt:lpstr>
      <vt:lpstr>宋体</vt:lpstr>
      <vt:lpstr>Bebas Neue</vt:lpstr>
      <vt:lpstr>Fira Sans Extra Condensed Medium</vt:lpstr>
      <vt:lpstr>Quicksand</vt:lpstr>
      <vt:lpstr>Comic Sans MS</vt:lpstr>
      <vt:lpstr>Dosis</vt:lpstr>
      <vt:lpstr>HP001 4 hàng</vt:lpstr>
      <vt:lpstr>Pre-K for Christian Schools: God Created Families to Love One Another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 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174</cp:revision>
  <dcterms:modified xsi:type="dcterms:W3CDTF">2023-03-05T14:29:36Z</dcterms:modified>
</cp:coreProperties>
</file>