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12"/>
  </p:notesMasterIdLst>
  <p:sldIdLst>
    <p:sldId id="257" r:id="rId2"/>
    <p:sldId id="331" r:id="rId3"/>
    <p:sldId id="332" r:id="rId4"/>
    <p:sldId id="258" r:id="rId5"/>
    <p:sldId id="260" r:id="rId6"/>
    <p:sldId id="313" r:id="rId7"/>
    <p:sldId id="314" r:id="rId8"/>
    <p:sldId id="330" r:id="rId9"/>
    <p:sldId id="262" r:id="rId10"/>
    <p:sldId id="263" r:id="rId11"/>
  </p:sldIdLst>
  <p:sldSz cx="12161838" cy="6858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HP001 4 hàng" panose="020B0603050302020204" pitchFamily="34" charset="0"/>
      <p:regular r:id="rId17"/>
      <p:bold r:id="rId18"/>
    </p:embeddedFont>
    <p:embeddedFont>
      <p:font typeface="UTM Cooper Black" panose="02040603050506020204" pitchFamily="18" charset="0"/>
      <p:regular r:id="rId19"/>
      <p:italic r:id="rId20"/>
    </p:embeddedFont>
    <p:embeddedFont>
      <p:font typeface="微软雅黑" panose="020B0503020204020204" pitchFamily="34" charset="-122"/>
      <p:regular r:id="rId21"/>
      <p:bold r:id="rId22"/>
    </p:embeddedFont>
    <p:embeddedFont>
      <p:font typeface="Lato" panose="020F0502020204030203" pitchFamily="34" charset="0"/>
      <p:regular r:id="rId23"/>
      <p:bold r:id="rId24"/>
      <p:italic r:id="rId25"/>
      <p:boldItalic r:id="rId26"/>
    </p:embeddedFont>
    <p:embeddedFont>
      <p:font typeface="Exo" panose="020B0604020202020204" charset="0"/>
      <p:regular r:id="rId27"/>
      <p:bold r:id="rId28"/>
      <p:italic r:id="rId29"/>
      <p:boldItalic r:id="rId30"/>
    </p:embeddedFont>
    <p:embeddedFont>
      <p:font typeface="Open Sans" panose="020B0606030504020204" pitchFamily="34" charset="0"/>
      <p:regular r:id="rId31"/>
      <p:bold r:id="rId32"/>
      <p:italic r:id="rId33"/>
      <p:boldItalic r:id="rId34"/>
    </p:embeddedFont>
    <p:embeddedFont>
      <p:font typeface="Annie Use Your Telescope" panose="020B0604020202020204" charset="0"/>
      <p:regular r:id="rId35"/>
    </p:embeddedFont>
    <p:embeddedFont>
      <p:font typeface="Anaheim" panose="020B0604020202020204" charset="0"/>
      <p:regular r:id="rId36"/>
    </p:embeddedFont>
  </p:embeddedFontLst>
  <p:custDataLst>
    <p:tags r:id="rId37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C745"/>
    <a:srgbClr val="C3E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831022-6AAF-4C02-9ED9-483D0646D08C}">
  <a:tblStyle styleId="{9E831022-6AAF-4C02-9ED9-483D0646D08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3" autoAdjust="0"/>
    <p:restoredTop sz="87845" autoAdjust="0"/>
  </p:normalViewPr>
  <p:slideViewPr>
    <p:cSldViewPr snapToGrid="0">
      <p:cViewPr varScale="1">
        <p:scale>
          <a:sx n="76" d="100"/>
          <a:sy n="76" d="100"/>
        </p:scale>
        <p:origin x="10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9" Type="http://schemas.openxmlformats.org/officeDocument/2006/relationships/viewProps" Target="viewProps.xml"/><Relationship Id="rId21" Type="http://schemas.openxmlformats.org/officeDocument/2006/relationships/font" Target="fonts/font9.fntdata"/><Relationship Id="rId34" Type="http://schemas.openxmlformats.org/officeDocument/2006/relationships/font" Target="fonts/font22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font" Target="fonts/font20.fntdata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36" Type="http://schemas.openxmlformats.org/officeDocument/2006/relationships/font" Target="fonts/font24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font" Target="fonts/font1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35" Type="http://schemas.openxmlformats.org/officeDocument/2006/relationships/font" Target="fonts/font23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font" Target="fonts/font21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" name="Google Shape;1646;gf9ee62678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7" name="Google Shape;1647;gf9ee62678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1" name="Google Shape;1831;gf72f9837c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2" name="Google Shape;1832;gf72f9837cb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Vận động theo nhạc</a:t>
            </a:r>
          </a:p>
        </p:txBody>
      </p:sp>
    </p:spTree>
    <p:extLst>
      <p:ext uri="{BB962C8B-B14F-4D97-AF65-F5344CB8AC3E}">
        <p14:creationId xmlns:p14="http://schemas.microsoft.com/office/powerpoint/2010/main" val="4214655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687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" name="Google Shape;1660;gf72f9837c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1" name="Google Shape;1661;gf72f9837c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Click vào số đúng thì chuột sẽ đi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Click vào số sai thì nghe tiếng mèo kêu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83536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b="0"/>
              <a:t>GV cho hs chơi nhóm đôi trên sách</a:t>
            </a:r>
          </a:p>
          <a:p>
            <a:r>
              <a:rPr lang="en-US" b="0"/>
              <a:t>Học online GV HD HS tự chơi với người thân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614217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b="0"/>
              <a:t>Đã chiến thắng vì có đc 6 quân cờ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474604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gf9ee626784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9" name="Google Shape;1789;gf9ee626784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vi-VN" b="0"/>
              <a:t>Tác</a:t>
            </a:r>
            <a:r>
              <a:rPr lang="vi-VN" b="0" baseline="0"/>
              <a:t> giả bộ ppt Toán + TV2: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3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58" name="Google Shape;58;p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59" name="Google Shape;59;p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" name="Google Shape;60;p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" name="Google Shape;61;p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" name="Google Shape;62;p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" name="Google Shape;63;p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" name="Google Shape;64;p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" name="Google Shape;65;p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" name="Google Shape;66;p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" name="Google Shape;67;p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" name="Google Shape;68;p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" name="Google Shape;69;p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" name="Google Shape;70;p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" name="Google Shape;71;p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" name="Google Shape;72;p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" name="Google Shape;73;p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" name="Google Shape;74;p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" name="Google Shape;75;p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" name="Google Shape;76;p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" name="Google Shape;77;p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" name="Google Shape;78;p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" name="Google Shape;79;p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" name="Google Shape;80;p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" name="Google Shape;81;p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82" name="Google Shape;82;p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6" name="Google Shape;96;p3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97" name="Google Shape;97;p3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98" name="Google Shape;98;p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4701207" y="2114500"/>
            <a:ext cx="4312106" cy="144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11305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subTitle" idx="1"/>
          </p:nvPr>
        </p:nvSpPr>
        <p:spPr>
          <a:xfrm>
            <a:off x="4701207" y="3657767"/>
            <a:ext cx="4970872" cy="4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28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title" idx="2" hasCustomPrompt="1"/>
          </p:nvPr>
        </p:nvSpPr>
        <p:spPr>
          <a:xfrm>
            <a:off x="2128438" y="2114500"/>
            <a:ext cx="2275956" cy="2080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1305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012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87145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7405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9149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0102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5102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oogle Shape;429;p13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430" name="Google Shape;430;p1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431" name="Google Shape;431;p1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2" name="Google Shape;432;p1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3" name="Google Shape;433;p1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4" name="Google Shape;434;p1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5" name="Google Shape;435;p1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6" name="Google Shape;436;p1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7" name="Google Shape;437;p1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8" name="Google Shape;438;p1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9" name="Google Shape;439;p1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0" name="Google Shape;440;p1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1" name="Google Shape;441;p1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2" name="Google Shape;442;p1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3" name="Google Shape;443;p1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4" name="Google Shape;444;p1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5" name="Google Shape;445;p1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6" name="Google Shape;446;p1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7" name="Google Shape;447;p1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8" name="Google Shape;448;p1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9" name="Google Shape;449;p1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0" name="Google Shape;450;p1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1" name="Google Shape;451;p1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2" name="Google Shape;452;p1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3" name="Google Shape;453;p1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454" name="Google Shape;454;p1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5" name="Google Shape;455;p1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6" name="Google Shape;456;p1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7" name="Google Shape;457;p1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8" name="Google Shape;458;p1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9" name="Google Shape;459;p1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0" name="Google Shape;460;p1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1" name="Google Shape;461;p1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2" name="Google Shape;462;p1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3" name="Google Shape;463;p1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4" name="Google Shape;464;p1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5" name="Google Shape;465;p1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6" name="Google Shape;466;p1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7" name="Google Shape;467;p1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68" name="Google Shape;468;p13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69" name="Google Shape;469;p13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470" name="Google Shape;470;p1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71" name="Google Shape;471;p1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472" name="Google Shape;472;p13"/>
          <p:cNvSpPr txBox="1">
            <a:spLocks noGrp="1"/>
          </p:cNvSpPr>
          <p:nvPr>
            <p:ph type="title"/>
          </p:nvPr>
        </p:nvSpPr>
        <p:spPr>
          <a:xfrm>
            <a:off x="948614" y="966000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subTitle" idx="1"/>
          </p:nvPr>
        </p:nvSpPr>
        <p:spPr>
          <a:xfrm>
            <a:off x="977982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4" name="Google Shape;474;p13"/>
          <p:cNvSpPr txBox="1">
            <a:spLocks noGrp="1"/>
          </p:cNvSpPr>
          <p:nvPr>
            <p:ph type="subTitle" idx="2"/>
          </p:nvPr>
        </p:nvSpPr>
        <p:spPr>
          <a:xfrm>
            <a:off x="1188261" y="3479400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3" hasCustomPrompt="1"/>
          </p:nvPr>
        </p:nvSpPr>
        <p:spPr>
          <a:xfrm>
            <a:off x="1681431" y="2528300"/>
            <a:ext cx="837922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subTitle" idx="4"/>
          </p:nvPr>
        </p:nvSpPr>
        <p:spPr>
          <a:xfrm>
            <a:off x="3634408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7" name="Google Shape;477;p13"/>
          <p:cNvSpPr txBox="1">
            <a:spLocks noGrp="1"/>
          </p:cNvSpPr>
          <p:nvPr>
            <p:ph type="subTitle" idx="5"/>
          </p:nvPr>
        </p:nvSpPr>
        <p:spPr>
          <a:xfrm>
            <a:off x="3844686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8" name="Google Shape;478;p13"/>
          <p:cNvSpPr txBox="1">
            <a:spLocks noGrp="1"/>
          </p:cNvSpPr>
          <p:nvPr>
            <p:ph type="title" idx="6" hasCustomPrompt="1"/>
          </p:nvPr>
        </p:nvSpPr>
        <p:spPr>
          <a:xfrm>
            <a:off x="4337986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9" name="Google Shape;479;p13"/>
          <p:cNvSpPr txBox="1">
            <a:spLocks noGrp="1"/>
          </p:cNvSpPr>
          <p:nvPr>
            <p:ph type="subTitle" idx="7"/>
          </p:nvPr>
        </p:nvSpPr>
        <p:spPr>
          <a:xfrm>
            <a:off x="6290834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0" name="Google Shape;480;p13"/>
          <p:cNvSpPr txBox="1">
            <a:spLocks noGrp="1"/>
          </p:cNvSpPr>
          <p:nvPr>
            <p:ph type="subTitle" idx="8"/>
          </p:nvPr>
        </p:nvSpPr>
        <p:spPr>
          <a:xfrm>
            <a:off x="6500536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1" name="Google Shape;481;p13"/>
          <p:cNvSpPr txBox="1">
            <a:spLocks noGrp="1"/>
          </p:cNvSpPr>
          <p:nvPr>
            <p:ph type="title" idx="9" hasCustomPrompt="1"/>
          </p:nvPr>
        </p:nvSpPr>
        <p:spPr>
          <a:xfrm>
            <a:off x="6994350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82" name="Google Shape;482;p13"/>
          <p:cNvSpPr txBox="1">
            <a:spLocks noGrp="1"/>
          </p:cNvSpPr>
          <p:nvPr>
            <p:ph type="subTitle" idx="13"/>
          </p:nvPr>
        </p:nvSpPr>
        <p:spPr>
          <a:xfrm>
            <a:off x="8947260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3" name="Google Shape;483;p13"/>
          <p:cNvSpPr txBox="1">
            <a:spLocks noGrp="1"/>
          </p:cNvSpPr>
          <p:nvPr>
            <p:ph type="subTitle" idx="14"/>
          </p:nvPr>
        </p:nvSpPr>
        <p:spPr>
          <a:xfrm>
            <a:off x="9157538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4" name="Google Shape;484;p13"/>
          <p:cNvSpPr txBox="1">
            <a:spLocks noGrp="1"/>
          </p:cNvSpPr>
          <p:nvPr>
            <p:ph type="title" idx="15" hasCustomPrompt="1"/>
          </p:nvPr>
        </p:nvSpPr>
        <p:spPr>
          <a:xfrm>
            <a:off x="9652278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"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" name="Google Shape;675;p18"/>
          <p:cNvGrpSpPr/>
          <p:nvPr/>
        </p:nvGrpSpPr>
        <p:grpSpPr>
          <a:xfrm flipH="1"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676" name="Google Shape;676;p1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677" name="Google Shape;677;p1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8" name="Google Shape;678;p1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9" name="Google Shape;679;p1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0" name="Google Shape;680;p1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1" name="Google Shape;681;p1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2" name="Google Shape;682;p1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3" name="Google Shape;683;p1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4" name="Google Shape;684;p1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5" name="Google Shape;685;p1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6" name="Google Shape;686;p1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7" name="Google Shape;687;p1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8" name="Google Shape;688;p1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9" name="Google Shape;689;p1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0" name="Google Shape;690;p1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1" name="Google Shape;691;p1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2" name="Google Shape;692;p1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3" name="Google Shape;693;p1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4" name="Google Shape;694;p1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5" name="Google Shape;695;p1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6" name="Google Shape;696;p1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7" name="Google Shape;697;p1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8" name="Google Shape;698;p1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9" name="Google Shape;699;p1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700" name="Google Shape;700;p1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14" name="Google Shape;714;p18"/>
          <p:cNvSpPr/>
          <p:nvPr/>
        </p:nvSpPr>
        <p:spPr>
          <a:xfrm>
            <a:off x="433241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715" name="Google Shape;715;p18"/>
          <p:cNvGrpSpPr/>
          <p:nvPr/>
        </p:nvGrpSpPr>
        <p:grpSpPr>
          <a:xfrm>
            <a:off x="414350" y="289309"/>
            <a:ext cx="11190814" cy="6022417"/>
            <a:chOff x="418241" y="216981"/>
            <a:chExt cx="8413926" cy="4516813"/>
          </a:xfrm>
        </p:grpSpPr>
        <p:sp>
          <p:nvSpPr>
            <p:cNvPr id="716" name="Google Shape;716;p1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7" name="Google Shape;717;p1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718" name="Google Shape;718;p18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9" name="Google Shape;719;p18"/>
          <p:cNvSpPr txBox="1">
            <a:spLocks noGrp="1"/>
          </p:cNvSpPr>
          <p:nvPr>
            <p:ph type="subTitle" idx="1"/>
          </p:nvPr>
        </p:nvSpPr>
        <p:spPr>
          <a:xfrm>
            <a:off x="1246473" y="4259000"/>
            <a:ext cx="2846939" cy="110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0" name="Google Shape;720;p18"/>
          <p:cNvSpPr txBox="1">
            <a:spLocks noGrp="1"/>
          </p:cNvSpPr>
          <p:nvPr>
            <p:ph type="subTitle" idx="2"/>
          </p:nvPr>
        </p:nvSpPr>
        <p:spPr>
          <a:xfrm>
            <a:off x="1690970" y="3528800"/>
            <a:ext cx="1957944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1" name="Google Shape;721;p18"/>
          <p:cNvSpPr txBox="1">
            <a:spLocks noGrp="1"/>
          </p:cNvSpPr>
          <p:nvPr>
            <p:ph type="subTitle" idx="3"/>
          </p:nvPr>
        </p:nvSpPr>
        <p:spPr>
          <a:xfrm>
            <a:off x="4656218" y="4259000"/>
            <a:ext cx="2846939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2" name="Google Shape;722;p18"/>
          <p:cNvSpPr txBox="1">
            <a:spLocks noGrp="1"/>
          </p:cNvSpPr>
          <p:nvPr>
            <p:ph type="subTitle" idx="4"/>
          </p:nvPr>
        </p:nvSpPr>
        <p:spPr>
          <a:xfrm>
            <a:off x="5100316" y="3528800"/>
            <a:ext cx="1958742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3" name="Google Shape;723;p18"/>
          <p:cNvSpPr txBox="1">
            <a:spLocks noGrp="1"/>
          </p:cNvSpPr>
          <p:nvPr>
            <p:ph type="subTitle" idx="5"/>
          </p:nvPr>
        </p:nvSpPr>
        <p:spPr>
          <a:xfrm>
            <a:off x="8065263" y="4259000"/>
            <a:ext cx="2846939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4" name="Google Shape;724;p18"/>
          <p:cNvSpPr txBox="1">
            <a:spLocks noGrp="1"/>
          </p:cNvSpPr>
          <p:nvPr>
            <p:ph type="subTitle" idx="6"/>
          </p:nvPr>
        </p:nvSpPr>
        <p:spPr>
          <a:xfrm>
            <a:off x="8509761" y="3528800"/>
            <a:ext cx="1957944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13"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2" name="Google Shape;1472;p34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473" name="Google Shape;1473;p3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474" name="Google Shape;1474;p3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5" name="Google Shape;1475;p3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6" name="Google Shape;1476;p3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7" name="Google Shape;1477;p3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8" name="Google Shape;1478;p3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9" name="Google Shape;1479;p3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0" name="Google Shape;1480;p3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1" name="Google Shape;1481;p3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2" name="Google Shape;1482;p3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3" name="Google Shape;1483;p3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4" name="Google Shape;1484;p3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5" name="Google Shape;1485;p3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6" name="Google Shape;1486;p3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7" name="Google Shape;1487;p3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8" name="Google Shape;1488;p3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9" name="Google Shape;1489;p3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0" name="Google Shape;1490;p3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1" name="Google Shape;1491;p3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2" name="Google Shape;1492;p3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3" name="Google Shape;1493;p3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4" name="Google Shape;1494;p3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5" name="Google Shape;1495;p3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6" name="Google Shape;1496;p3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497" name="Google Shape;1497;p3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3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3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0" name="Google Shape;1500;p3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1" name="Google Shape;1501;p3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2" name="Google Shape;1502;p3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3" name="Google Shape;1503;p3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4" name="Google Shape;1504;p3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5" name="Google Shape;1505;p3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6" name="Google Shape;1506;p3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7" name="Google Shape;1507;p3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8" name="Google Shape;1508;p3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9" name="Google Shape;1509;p3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11" name="Google Shape;1511;p34"/>
          <p:cNvSpPr/>
          <p:nvPr/>
        </p:nvSpPr>
        <p:spPr>
          <a:xfrm flipH="1">
            <a:off x="764680" y="3182437"/>
            <a:ext cx="6025935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2" name="Google Shape;1512;p34"/>
          <p:cNvGrpSpPr/>
          <p:nvPr/>
        </p:nvGrpSpPr>
        <p:grpSpPr>
          <a:xfrm flipH="1">
            <a:off x="676936" y="289314"/>
            <a:ext cx="6280285" cy="3379781"/>
            <a:chOff x="418241" y="216981"/>
            <a:chExt cx="8413926" cy="4516813"/>
          </a:xfrm>
        </p:grpSpPr>
        <p:sp>
          <p:nvSpPr>
            <p:cNvPr id="1513" name="Google Shape;1513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4" name="Google Shape;1514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515" name="Google Shape;1515;p34"/>
          <p:cNvSpPr/>
          <p:nvPr/>
        </p:nvSpPr>
        <p:spPr>
          <a:xfrm flipH="1">
            <a:off x="5020691" y="5624970"/>
            <a:ext cx="6025935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6" name="Google Shape;1516;p34"/>
          <p:cNvGrpSpPr/>
          <p:nvPr/>
        </p:nvGrpSpPr>
        <p:grpSpPr>
          <a:xfrm flipH="1">
            <a:off x="4932948" y="2731847"/>
            <a:ext cx="6280285" cy="3379781"/>
            <a:chOff x="418241" y="216981"/>
            <a:chExt cx="8413926" cy="4516813"/>
          </a:xfrm>
        </p:grpSpPr>
        <p:sp>
          <p:nvSpPr>
            <p:cNvPr id="1517" name="Google Shape;1517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8" name="Google Shape;1518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1">
  <p:cSld name="CUSTOM_13_1"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0" name="Google Shape;1520;p3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21" name="Google Shape;152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2" name="Google Shape;152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3" name="Google Shape;152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4" name="Google Shape;152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5" name="Google Shape;152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6" name="Google Shape;152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7" name="Google Shape;152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8" name="Google Shape;152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9" name="Google Shape;152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0" name="Google Shape;153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1" name="Google Shape;153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2" name="Google Shape;153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3" name="Google Shape;153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4" name="Google Shape;153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5" name="Google Shape;153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6" name="Google Shape;153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7" name="Google Shape;153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8" name="Google Shape;153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9" name="Google Shape;153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0" name="Google Shape;154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1" name="Google Shape;154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2" name="Google Shape;154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3" name="Google Shape;154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4" name="Google Shape;154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45" name="Google Shape;154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3" name="Google Shape;155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4" name="Google Shape;155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5" name="Google Shape;155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6" name="Google Shape;155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7" name="Google Shape;155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8" name="Google Shape;155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9" name="Google Shape;1559;p35"/>
          <p:cNvSpPr/>
          <p:nvPr/>
        </p:nvSpPr>
        <p:spPr>
          <a:xfrm flipH="1">
            <a:off x="1117687" y="5520398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60" name="Google Shape;1560;p3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61" name="Google Shape;156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62" name="Google Shape;156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3" name="Google Shape;156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4" name="Google Shape;156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5" name="Google Shape;156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6" name="Google Shape;156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7" name="Google Shape;156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8" name="Google Shape;156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9" name="Google Shape;156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0" name="Google Shape;157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1" name="Google Shape;157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2" name="Google Shape;157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3" name="Google Shape;157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4" name="Google Shape;157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5" name="Google Shape;157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6" name="Google Shape;157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7" name="Google Shape;157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8" name="Google Shape;157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9" name="Google Shape;157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0" name="Google Shape;158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1" name="Google Shape;158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2" name="Google Shape;158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3" name="Google Shape;158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4" name="Google Shape;158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85" name="Google Shape;158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99" name="Google Shape;1599;p35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600" name="Google Shape;1600;p3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01" name="Google Shape;1601;p3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4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05" name="Google Shape;105;p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06" name="Google Shape;106;p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" name="Google Shape;107;p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" name="Google Shape;108;p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" name="Google Shape;109;p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" name="Google Shape;110;p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" name="Google Shape;111;p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2" name="Google Shape;112;p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" name="Google Shape;113;p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" name="Google Shape;114;p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" name="Google Shape;115;p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" name="Google Shape;116;p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7" name="Google Shape;117;p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" name="Google Shape;118;p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" name="Google Shape;119;p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0" name="Google Shape;120;p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" name="Google Shape;121;p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" name="Google Shape;122;p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" name="Google Shape;123;p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" name="Google Shape;124;p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" name="Google Shape;125;p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" name="Google Shape;126;p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7" name="Google Shape;127;p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" name="Google Shape;128;p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29" name="Google Shape;129;p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3" name="Google Shape;143;p4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44" name="Google Shape;144;p4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45" name="Google Shape;145;p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47" name="Google Shape;147;p4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4"/>
          <p:cNvSpPr txBox="1">
            <a:spLocks noGrp="1"/>
          </p:cNvSpPr>
          <p:nvPr>
            <p:ph type="subTitle" idx="1"/>
          </p:nvPr>
        </p:nvSpPr>
        <p:spPr>
          <a:xfrm>
            <a:off x="1208603" y="1761600"/>
            <a:ext cx="9744633" cy="41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naheim"/>
              <a:buAutoNum type="arabicPeriod"/>
              <a:defRPr sz="159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5184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1" name="Google Shape;151;p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" name="Google Shape;152;p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" name="Google Shape;153;p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" name="Google Shape;154;p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" name="Google Shape;155;p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" name="Google Shape;156;p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" name="Google Shape;157;p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" name="Google Shape;158;p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" name="Google Shape;159;p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" name="Google Shape;160;p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" name="Google Shape;161;p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" name="Google Shape;162;p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" name="Google Shape;163;p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" name="Google Shape;164;p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" name="Google Shape;165;p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" name="Google Shape;166;p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" name="Google Shape;167;p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8" name="Google Shape;168;p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9" name="Google Shape;169;p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0" name="Google Shape;170;p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1" name="Google Shape;171;p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" name="Google Shape;172;p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" name="Google Shape;173;p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" name="Google Shape;174;p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75" name="Google Shape;175;p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9" name="Google Shape;189;p5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90" name="Google Shape;190;p5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91" name="Google Shape;191;p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93" name="Google Shape;193;p5"/>
          <p:cNvSpPr txBox="1">
            <a:spLocks noGrp="1"/>
          </p:cNvSpPr>
          <p:nvPr>
            <p:ph type="subTitle" idx="1"/>
          </p:nvPr>
        </p:nvSpPr>
        <p:spPr>
          <a:xfrm>
            <a:off x="1786170" y="3995829"/>
            <a:ext cx="3851648" cy="136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R="121615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4" name="Google Shape;194;p5"/>
          <p:cNvSpPr txBox="1">
            <a:spLocks noGrp="1"/>
          </p:cNvSpPr>
          <p:nvPr>
            <p:ph type="subTitle" idx="2"/>
          </p:nvPr>
        </p:nvSpPr>
        <p:spPr>
          <a:xfrm>
            <a:off x="2827987" y="3259433"/>
            <a:ext cx="1768015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5" name="Google Shape;195;p5"/>
          <p:cNvSpPr txBox="1">
            <a:spLocks noGrp="1"/>
          </p:cNvSpPr>
          <p:nvPr>
            <p:ph type="subTitle" idx="3"/>
          </p:nvPr>
        </p:nvSpPr>
        <p:spPr>
          <a:xfrm>
            <a:off x="6525741" y="3991664"/>
            <a:ext cx="3855239" cy="136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6" name="Google Shape;196;p5"/>
          <p:cNvSpPr txBox="1">
            <a:spLocks noGrp="1"/>
          </p:cNvSpPr>
          <p:nvPr>
            <p:ph type="subTitle" idx="4"/>
          </p:nvPr>
        </p:nvSpPr>
        <p:spPr>
          <a:xfrm>
            <a:off x="7569353" y="3255267"/>
            <a:ext cx="1768015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7" name="Google Shape;197;p5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8830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8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90" name="Google Shape;290;p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91" name="Google Shape;291;p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2" name="Google Shape;292;p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3" name="Google Shape;293;p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4" name="Google Shape;294;p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5" name="Google Shape;295;p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6" name="Google Shape;296;p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7" name="Google Shape;297;p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8" name="Google Shape;298;p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9" name="Google Shape;299;p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0" name="Google Shape;300;p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1" name="Google Shape;301;p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2" name="Google Shape;302;p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3" name="Google Shape;303;p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4" name="Google Shape;304;p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5" name="Google Shape;305;p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6" name="Google Shape;306;p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7" name="Google Shape;307;p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8" name="Google Shape;308;p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9" name="Google Shape;309;p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0" name="Google Shape;310;p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1" name="Google Shape;311;p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2" name="Google Shape;312;p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3" name="Google Shape;313;p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14" name="Google Shape;314;p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Google Shape;315;p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6" name="Google Shape;316;p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" name="Google Shape;317;p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Google Shape;318;p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9" name="Google Shape;319;p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0" name="Google Shape;320;p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1" name="Google Shape;321;p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2" name="Google Shape;322;p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3" name="Google Shape;323;p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28" name="Google Shape;328;p8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29" name="Google Shape;329;p8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330" name="Google Shape;330;p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1" name="Google Shape;331;p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32" name="Google Shape;332;p8"/>
          <p:cNvSpPr txBox="1">
            <a:spLocks noGrp="1"/>
          </p:cNvSpPr>
          <p:nvPr>
            <p:ph type="title"/>
          </p:nvPr>
        </p:nvSpPr>
        <p:spPr>
          <a:xfrm>
            <a:off x="2102985" y="2351000"/>
            <a:ext cx="7955869" cy="180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0640" b="1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2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" name="Google Shape;334;p9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335" name="Google Shape;335;p9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336" name="Google Shape;336;p9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7" name="Google Shape;337;p9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8" name="Google Shape;338;p9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9" name="Google Shape;339;p9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0" name="Google Shape;340;p9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1" name="Google Shape;341;p9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2" name="Google Shape;342;p9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" name="Google Shape;343;p9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" name="Google Shape;344;p9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5" name="Google Shape;345;p9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6" name="Google Shape;346;p9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7" name="Google Shape;347;p9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8" name="Google Shape;348;p9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9" name="Google Shape;349;p9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" name="Google Shape;350;p9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" name="Google Shape;351;p9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" name="Google Shape;352;p9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3" name="Google Shape;353;p9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4" name="Google Shape;354;p9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5" name="Google Shape;355;p9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6" name="Google Shape;356;p9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7" name="Google Shape;357;p9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8" name="Google Shape;358;p9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59" name="Google Shape;359;p9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9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9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9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9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9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9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9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7" name="Google Shape;367;p9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" name="Google Shape;368;p9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9" name="Google Shape;369;p9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0" name="Google Shape;370;p9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1" name="Google Shape;371;p9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2" name="Google Shape;372;p9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73" name="Google Shape;373;p9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74" name="Google Shape;374;p9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375" name="Google Shape;375;p9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6" name="Google Shape;376;p9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77" name="Google Shape;377;p9"/>
          <p:cNvSpPr txBox="1">
            <a:spLocks noGrp="1"/>
          </p:cNvSpPr>
          <p:nvPr>
            <p:ph type="subTitle" idx="1"/>
          </p:nvPr>
        </p:nvSpPr>
        <p:spPr>
          <a:xfrm>
            <a:off x="2905395" y="3731233"/>
            <a:ext cx="6351049" cy="592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8" name="Google Shape;378;p9"/>
          <p:cNvSpPr txBox="1">
            <a:spLocks noGrp="1"/>
          </p:cNvSpPr>
          <p:nvPr>
            <p:ph type="title"/>
          </p:nvPr>
        </p:nvSpPr>
        <p:spPr>
          <a:xfrm>
            <a:off x="3295627" y="2184667"/>
            <a:ext cx="5570585" cy="126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12103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0"/>
          <p:cNvSpPr txBox="1">
            <a:spLocks noGrp="1"/>
          </p:cNvSpPr>
          <p:nvPr>
            <p:ph type="body" idx="1"/>
          </p:nvPr>
        </p:nvSpPr>
        <p:spPr>
          <a:xfrm>
            <a:off x="2206228" y="954400"/>
            <a:ext cx="6216184" cy="150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8076" lvl="0" indent="-30403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32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614" y="593367"/>
            <a:ext cx="10264543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nnie Use Your Telescope"/>
              <a:buNone/>
              <a:defRPr sz="280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614" y="1536633"/>
            <a:ext cx="10264543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89" r:id="rId5"/>
    <p:sldLayoutId id="2147483654" r:id="rId6"/>
    <p:sldLayoutId id="2147483655" r:id="rId7"/>
    <p:sldLayoutId id="2147483656" r:id="rId8"/>
    <p:sldLayoutId id="2147483658" r:id="rId9"/>
    <p:sldLayoutId id="2147483692" r:id="rId10"/>
    <p:sldLayoutId id="2147483691" r:id="rId11"/>
    <p:sldLayoutId id="2147483690" r:id="rId12"/>
    <p:sldLayoutId id="2147483688" r:id="rId13"/>
    <p:sldLayoutId id="2147483687" r:id="rId14"/>
    <p:sldLayoutId id="2147483686" r:id="rId15"/>
    <p:sldLayoutId id="2147483659" r:id="rId16"/>
    <p:sldLayoutId id="2147483664" r:id="rId17"/>
    <p:sldLayoutId id="2147483680" r:id="rId18"/>
    <p:sldLayoutId id="2147483681" r:id="rId19"/>
    <p:sldLayoutId id="2147483685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8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7.png"/><Relationship Id="rId11" Type="http://schemas.openxmlformats.org/officeDocument/2006/relationships/image" Target="../media/image11.gif"/><Relationship Id="rId5" Type="http://schemas.openxmlformats.org/officeDocument/2006/relationships/image" Target="../media/image6.gif"/><Relationship Id="rId10" Type="http://schemas.openxmlformats.org/officeDocument/2006/relationships/image" Target="../media/image10.gif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microsoft.com/office/2007/relationships/hdphoto" Target="../media/hdphoto5.wdp"/><Relationship Id="rId5" Type="http://schemas.openxmlformats.org/officeDocument/2006/relationships/image" Target="../media/image14.png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787280E3-5F4B-4E66-B931-45E5724039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" r="1868"/>
          <a:stretch/>
        </p:blipFill>
        <p:spPr bwMode="auto">
          <a:xfrm>
            <a:off x="923168" y="1247826"/>
            <a:ext cx="10315501" cy="283180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ED7C2BA5-C3E9-44F6-93C0-B61F07D59E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10701802" y="0"/>
            <a:ext cx="1347870" cy="124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6D1538C-C9A7-4AA4-AEFB-F84C3D91483C}"/>
              </a:ext>
            </a:extLst>
          </p:cNvPr>
          <p:cNvGrpSpPr/>
          <p:nvPr/>
        </p:nvGrpSpPr>
        <p:grpSpPr>
          <a:xfrm>
            <a:off x="2835529" y="1696195"/>
            <a:ext cx="7866273" cy="2215991"/>
            <a:chOff x="2544762" y="859312"/>
            <a:chExt cx="7924800" cy="221599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BC06A1B-63E6-47E0-A321-1B2383F6019C}"/>
                </a:ext>
              </a:extLst>
            </p:cNvPr>
            <p:cNvSpPr txBox="1"/>
            <p:nvPr/>
          </p:nvSpPr>
          <p:spPr>
            <a:xfrm>
              <a:off x="2544762" y="859312"/>
              <a:ext cx="7877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en-US" sz="13700" b="1">
                  <a:ln w="11430"/>
                  <a:solidFill>
                    <a:srgbClr val="FF000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TOÁN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0FB492-560B-4BE1-8156-E2465E297602}"/>
                </a:ext>
              </a:extLst>
            </p:cNvPr>
            <p:cNvSpPr txBox="1"/>
            <p:nvPr/>
          </p:nvSpPr>
          <p:spPr>
            <a:xfrm>
              <a:off x="7926526" y="859312"/>
              <a:ext cx="2543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r>
                <a:rPr lang="en-US" sz="13700" b="1" spc="149">
                  <a:ln w="11430"/>
                  <a:solidFill>
                    <a:srgbClr val="F8F8F8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738E1BAF-9972-467C-8464-EDF6F1A7988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83" b="21526"/>
          <a:stretch/>
        </p:blipFill>
        <p:spPr>
          <a:xfrm>
            <a:off x="3617245" y="4226850"/>
            <a:ext cx="4664076" cy="24342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CC45E259-9176-4231-B050-39523E7BC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Dặn dò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ÀI HÁT VÀO RỪNG HOA1">
            <a:hlinkClick r:id="" action="ppaction://media"/>
            <a:extLst>
              <a:ext uri="{FF2B5EF4-FFF2-40B4-BE49-F238E27FC236}">
                <a16:creationId xmlns:a16="http://schemas.microsoft.com/office/drawing/2014/main" id="{15A4B2DB-9B6E-47FB-8826-1491B8CEB94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7938"/>
            <a:ext cx="12161838" cy="684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45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8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945ABE-63F8-4385-B4EF-132C038DA5A8}"/>
              </a:ext>
            </a:extLst>
          </p:cNvPr>
          <p:cNvSpPr txBox="1"/>
          <p:nvPr/>
        </p:nvSpPr>
        <p:spPr>
          <a:xfrm>
            <a:off x="253229" y="595073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391703-0A79-47E0-9B6D-B3FFE03791C7}"/>
              </a:ext>
            </a:extLst>
          </p:cNvPr>
          <p:cNvSpPr txBox="1"/>
          <p:nvPr/>
        </p:nvSpPr>
        <p:spPr>
          <a:xfrm>
            <a:off x="253229" y="1402249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05A7E7-15A6-4BA2-8E38-4C0D577C4148}"/>
              </a:ext>
            </a:extLst>
          </p:cNvPr>
          <p:cNvSpPr txBox="1"/>
          <p:nvPr/>
        </p:nvSpPr>
        <p:spPr>
          <a:xfrm>
            <a:off x="253229" y="2221690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D19757-507C-43BC-AEE2-38FC11A941E0}"/>
              </a:ext>
            </a:extLst>
          </p:cNvPr>
          <p:cNvSpPr txBox="1"/>
          <p:nvPr/>
        </p:nvSpPr>
        <p:spPr>
          <a:xfrm>
            <a:off x="253229" y="3040560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ECF913-FF13-4FB0-A17D-C73BE325B19D}"/>
              </a:ext>
            </a:extLst>
          </p:cNvPr>
          <p:cNvSpPr txBox="1"/>
          <p:nvPr/>
        </p:nvSpPr>
        <p:spPr>
          <a:xfrm>
            <a:off x="253229" y="3839476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C981DC-5078-4375-A4AC-6891470F54A3}"/>
              </a:ext>
            </a:extLst>
          </p:cNvPr>
          <p:cNvSpPr txBox="1"/>
          <p:nvPr/>
        </p:nvSpPr>
        <p:spPr>
          <a:xfrm>
            <a:off x="251099" y="4637235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31E6FF-1734-4A2D-B6BA-708C4719219D}"/>
              </a:ext>
            </a:extLst>
          </p:cNvPr>
          <p:cNvSpPr txBox="1"/>
          <p:nvPr/>
        </p:nvSpPr>
        <p:spPr>
          <a:xfrm>
            <a:off x="251099" y="5436151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76DAC2-3A98-BA40-8148-5E3BC3A6B1E8}"/>
              </a:ext>
            </a:extLst>
          </p:cNvPr>
          <p:cNvSpPr txBox="1"/>
          <p:nvPr/>
        </p:nvSpPr>
        <p:spPr>
          <a:xfrm>
            <a:off x="1070857" y="608760"/>
            <a:ext cx="9519081" cy="7371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Thứ </a:t>
            </a:r>
            <a:r>
              <a:rPr lang="en-US" sz="419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năm</a:t>
            </a:r>
            <a:r>
              <a:rPr kumimoji="0" lang="vi-VN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ngày </a:t>
            </a:r>
            <a:r>
              <a:rPr lang="en-US" sz="4190" b="1" noProof="0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9</a:t>
            </a:r>
            <a:r>
              <a:rPr kumimoji="0" lang="vi-VN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tháng </a:t>
            </a:r>
            <a:r>
              <a:rPr lang="en-US" sz="4190" b="1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3</a:t>
            </a:r>
            <a:r>
              <a:rPr kumimoji="0" lang="en-US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năm </a:t>
            </a:r>
            <a:r>
              <a:rPr kumimoji="0" lang="en-US" sz="419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2023</a:t>
            </a:r>
            <a:endParaRPr kumimoji="0" lang="en-US" sz="41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D6806-51B7-284D-AE97-63FBF65EF7EF}"/>
              </a:ext>
            </a:extLst>
          </p:cNvPr>
          <p:cNvSpPr txBox="1"/>
          <p:nvPr/>
        </p:nvSpPr>
        <p:spPr>
          <a:xfrm>
            <a:off x="4363552" y="1424570"/>
            <a:ext cx="1386197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</a:t>
            </a:r>
            <a:r>
              <a:rPr kumimoji="0" lang="vi-VN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oán</a:t>
            </a:r>
            <a:endParaRPr kumimoji="0" lang="en-US" sz="39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F465DD-D405-3D4E-AAB6-3FD54857CE9D}"/>
              </a:ext>
            </a:extLst>
          </p:cNvPr>
          <p:cNvSpPr txBox="1"/>
          <p:nvPr/>
        </p:nvSpPr>
        <p:spPr>
          <a:xfrm>
            <a:off x="2068823" y="2262874"/>
            <a:ext cx="11655383" cy="706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Bài </a:t>
            </a:r>
            <a:r>
              <a:rPr lang="en-US" sz="399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51</a:t>
            </a:r>
            <a:r>
              <a:rPr kumimoji="0" lang="en-US" sz="399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(tiết </a:t>
            </a:r>
            <a:r>
              <a:rPr lang="en-US" sz="3990" b="1" kern="1200" dirty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3</a:t>
            </a:r>
            <a:r>
              <a:rPr kumimoji="0" lang="en-US" sz="399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):</a:t>
            </a:r>
            <a:r>
              <a:rPr kumimoji="0" lang="en-US" sz="399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lang="en-US" sz="399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Luyện tập</a:t>
            </a:r>
            <a:endParaRPr kumimoji="0" lang="en-US" sz="39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115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15;p39">
            <a:extLst>
              <a:ext uri="{FF2B5EF4-FFF2-40B4-BE49-F238E27FC236}">
                <a16:creationId xmlns:a16="http://schemas.microsoft.com/office/drawing/2014/main" id="{949D40E6-7707-40ED-A1E6-702190D379ED}"/>
              </a:ext>
            </a:extLst>
          </p:cNvPr>
          <p:cNvSpPr/>
          <p:nvPr/>
        </p:nvSpPr>
        <p:spPr>
          <a:xfrm>
            <a:off x="7423110" y="5107561"/>
            <a:ext cx="2194775" cy="635225"/>
          </a:xfrm>
          <a:prstGeom prst="roundRect">
            <a:avLst>
              <a:gd name="adj" fmla="val 50000"/>
            </a:avLst>
          </a:prstGeom>
          <a:solidFill>
            <a:srgbClr val="4D3B6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2479"/>
          </a:p>
        </p:txBody>
      </p:sp>
      <p:sp>
        <p:nvSpPr>
          <p:cNvPr id="4" name="Google Shape;1616;p39">
            <a:extLst>
              <a:ext uri="{FF2B5EF4-FFF2-40B4-BE49-F238E27FC236}">
                <a16:creationId xmlns:a16="http://schemas.microsoft.com/office/drawing/2014/main" id="{2BB86F02-99C9-4419-9E5E-A235F04F74E8}"/>
              </a:ext>
            </a:extLst>
          </p:cNvPr>
          <p:cNvSpPr txBox="1">
            <a:spLocks/>
          </p:cNvSpPr>
          <p:nvPr/>
        </p:nvSpPr>
        <p:spPr>
          <a:xfrm>
            <a:off x="7576714" y="5227463"/>
            <a:ext cx="1887566" cy="39541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>
                <a:solidFill>
                  <a:schemeClr val="bg1"/>
                </a:solidFill>
              </a:rPr>
              <a:t>S/53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DCA50D-18EE-4CC1-A42A-828963CAA4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029" y="1384738"/>
            <a:ext cx="6660026" cy="33300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Pin on Go PEANUTS!!!">
            <a:extLst>
              <a:ext uri="{FF2B5EF4-FFF2-40B4-BE49-F238E27FC236}">
                <a16:creationId xmlns:a16="http://schemas.microsoft.com/office/drawing/2014/main" id="{6405C0E9-A058-48B4-8C66-569498797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5094" y="593314"/>
            <a:ext cx="1406744" cy="114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C84E7E5-A099-4455-9D1F-067F3D0D1A98}"/>
              </a:ext>
            </a:extLst>
          </p:cNvPr>
          <p:cNvGrpSpPr/>
          <p:nvPr/>
        </p:nvGrpSpPr>
        <p:grpSpPr>
          <a:xfrm>
            <a:off x="1428497" y="2172154"/>
            <a:ext cx="9565480" cy="3655924"/>
            <a:chOff x="1428497" y="2172154"/>
            <a:chExt cx="9565480" cy="36559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47B22E1-9EAE-4C1E-883E-33A713B18044}"/>
                </a:ext>
              </a:extLst>
            </p:cNvPr>
            <p:cNvSpPr/>
            <p:nvPr/>
          </p:nvSpPr>
          <p:spPr>
            <a:xfrm>
              <a:off x="5995591" y="2331704"/>
              <a:ext cx="453231" cy="3352642"/>
            </a:xfrm>
            <a:prstGeom prst="rect">
              <a:avLst/>
            </a:prstGeom>
            <a:solidFill>
              <a:srgbClr val="92D050"/>
            </a:solidFill>
            <a:ln w="5461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C8DA512-B261-4CDF-874E-395F64134398}"/>
                </a:ext>
              </a:extLst>
            </p:cNvPr>
            <p:cNvSpPr/>
            <p:nvPr/>
          </p:nvSpPr>
          <p:spPr>
            <a:xfrm rot="16200000">
              <a:off x="5984621" y="-774715"/>
              <a:ext cx="453231" cy="9565480"/>
            </a:xfrm>
            <a:prstGeom prst="rect">
              <a:avLst/>
            </a:prstGeom>
            <a:solidFill>
              <a:srgbClr val="92D050"/>
            </a:solidFill>
            <a:ln w="5461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BEEC687F-5725-429F-8655-39F5CD260551}"/>
                </a:ext>
              </a:extLst>
            </p:cNvPr>
            <p:cNvSpPr/>
            <p:nvPr/>
          </p:nvSpPr>
          <p:spPr>
            <a:xfrm>
              <a:off x="1595789" y="2172154"/>
              <a:ext cx="9252837" cy="3655924"/>
            </a:xfrm>
            <a:prstGeom prst="rect">
              <a:avLst/>
            </a:prstGeom>
            <a:noFill/>
            <a:ln w="5461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323F04E-FE01-443D-85B2-5CC785DC75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262" y="0"/>
            <a:ext cx="894889" cy="118269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4A59A87-72D3-477B-B0E1-1E2D548B2878}"/>
              </a:ext>
            </a:extLst>
          </p:cNvPr>
          <p:cNvSpPr txBox="1"/>
          <p:nvPr/>
        </p:nvSpPr>
        <p:spPr>
          <a:xfrm>
            <a:off x="1061151" y="239139"/>
            <a:ext cx="10544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/>
              <a:t>Tìm đường đưa chú chuột đến miếng pho mát, bằng cách đi theo các chỉ dẫn cho trong mỗi ô mà chuột đi qua.</a:t>
            </a:r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147B77-E80E-40FB-ACFE-130FA2B979E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211" t="66811" r="20202" b="18088"/>
          <a:stretch/>
        </p:blipFill>
        <p:spPr>
          <a:xfrm>
            <a:off x="9970783" y="5352478"/>
            <a:ext cx="1746463" cy="1013261"/>
          </a:xfrm>
          <a:prstGeom prst="round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8C75B20-702A-4DDD-BD17-A442B286E292}"/>
              </a:ext>
            </a:extLst>
          </p:cNvPr>
          <p:cNvGrpSpPr/>
          <p:nvPr/>
        </p:nvGrpSpPr>
        <p:grpSpPr>
          <a:xfrm>
            <a:off x="9931599" y="3514341"/>
            <a:ext cx="1973341" cy="971550"/>
            <a:chOff x="5276850" y="3695701"/>
            <a:chExt cx="1657350" cy="971550"/>
          </a:xfrm>
        </p:grpSpPr>
        <p:sp>
          <p:nvSpPr>
            <p:cNvPr id="22" name="Rounded Rectangle 29">
              <a:extLst>
                <a:ext uri="{FF2B5EF4-FFF2-40B4-BE49-F238E27FC236}">
                  <a16:creationId xmlns:a16="http://schemas.microsoft.com/office/drawing/2014/main" id="{FB88BFFC-5584-4A63-BFDD-83CBDCADC7B1}"/>
                </a:ext>
              </a:extLst>
            </p:cNvPr>
            <p:cNvSpPr/>
            <p:nvPr/>
          </p:nvSpPr>
          <p:spPr>
            <a:xfrm>
              <a:off x="5276850" y="3695701"/>
              <a:ext cx="1657350" cy="971550"/>
            </a:xfrm>
            <a:prstGeom prst="roundRect">
              <a:avLst/>
            </a:prstGeom>
            <a:solidFill>
              <a:srgbClr val="F0C444"/>
            </a:solidFill>
            <a:ln>
              <a:solidFill>
                <a:srgbClr val="8B64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41962A4-B22F-48F7-8804-6EA8C69AAC19}"/>
                </a:ext>
              </a:extLst>
            </p:cNvPr>
            <p:cNvSpPr txBox="1"/>
            <p:nvPr/>
          </p:nvSpPr>
          <p:spPr>
            <a:xfrm>
              <a:off x="5276850" y="3811982"/>
              <a:ext cx="1657350" cy="666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dirty="0"/>
                <a:t>Số gồm 7 trăm, 0 chục, 1 </a:t>
              </a:r>
              <a:r>
                <a:rPr lang="vi-VN"/>
                <a:t>đơn vị</a:t>
              </a:r>
              <a:r>
                <a:rPr lang="en-US"/>
                <a:t>.</a:t>
              </a:r>
              <a:endParaRPr lang="en-VN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96B9611-5BE3-4F32-88BF-D496CA2258AB}"/>
              </a:ext>
            </a:extLst>
          </p:cNvPr>
          <p:cNvGrpSpPr/>
          <p:nvPr/>
        </p:nvGrpSpPr>
        <p:grpSpPr>
          <a:xfrm>
            <a:off x="767110" y="3478748"/>
            <a:ext cx="1657351" cy="971550"/>
            <a:chOff x="5276850" y="3695701"/>
            <a:chExt cx="1657351" cy="971550"/>
          </a:xfrm>
        </p:grpSpPr>
        <p:sp>
          <p:nvSpPr>
            <p:cNvPr id="16" name="Rounded Rectangle 35">
              <a:extLst>
                <a:ext uri="{FF2B5EF4-FFF2-40B4-BE49-F238E27FC236}">
                  <a16:creationId xmlns:a16="http://schemas.microsoft.com/office/drawing/2014/main" id="{B4455644-1EB9-4E82-A1A5-5E062ED85E96}"/>
                </a:ext>
              </a:extLst>
            </p:cNvPr>
            <p:cNvSpPr/>
            <p:nvPr/>
          </p:nvSpPr>
          <p:spPr>
            <a:xfrm>
              <a:off x="5276850" y="3695701"/>
              <a:ext cx="1657350" cy="971550"/>
            </a:xfrm>
            <a:prstGeom prst="roundRect">
              <a:avLst/>
            </a:prstGeom>
            <a:solidFill>
              <a:srgbClr val="F0C444"/>
            </a:solidFill>
            <a:ln>
              <a:solidFill>
                <a:srgbClr val="8B64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66E6D5E-E880-4C8E-8417-D930A3EA670C}"/>
                </a:ext>
              </a:extLst>
            </p:cNvPr>
            <p:cNvSpPr txBox="1"/>
            <p:nvPr/>
          </p:nvSpPr>
          <p:spPr>
            <a:xfrm>
              <a:off x="5276851" y="3998983"/>
              <a:ext cx="16573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000" dirty="0"/>
                <a:t>Số </a:t>
              </a:r>
              <a:r>
                <a:rPr lang="vi-VN" sz="2000"/>
                <a:t>tròn trăm</a:t>
              </a:r>
              <a:r>
                <a:rPr lang="en-US" sz="2000"/>
                <a:t>.</a:t>
              </a:r>
              <a:endParaRPr lang="en-VN" sz="20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B236C89-593E-4735-8BE7-5D367D093E81}"/>
              </a:ext>
            </a:extLst>
          </p:cNvPr>
          <p:cNvGrpSpPr/>
          <p:nvPr/>
        </p:nvGrpSpPr>
        <p:grpSpPr>
          <a:xfrm>
            <a:off x="767110" y="5394189"/>
            <a:ext cx="1678189" cy="971550"/>
            <a:chOff x="5276850" y="3695701"/>
            <a:chExt cx="1678189" cy="971550"/>
          </a:xfrm>
        </p:grpSpPr>
        <p:sp>
          <p:nvSpPr>
            <p:cNvPr id="14" name="Rounded Rectangle 38">
              <a:extLst>
                <a:ext uri="{FF2B5EF4-FFF2-40B4-BE49-F238E27FC236}">
                  <a16:creationId xmlns:a16="http://schemas.microsoft.com/office/drawing/2014/main" id="{0BDACFFB-6AF2-44FB-BF25-204DB4FE6E93}"/>
                </a:ext>
              </a:extLst>
            </p:cNvPr>
            <p:cNvSpPr/>
            <p:nvPr/>
          </p:nvSpPr>
          <p:spPr>
            <a:xfrm>
              <a:off x="5276850" y="3695701"/>
              <a:ext cx="1657350" cy="971550"/>
            </a:xfrm>
            <a:prstGeom prst="roundRect">
              <a:avLst/>
            </a:prstGeom>
            <a:solidFill>
              <a:srgbClr val="F0C444"/>
            </a:solidFill>
            <a:ln>
              <a:solidFill>
                <a:srgbClr val="8B64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A20B1CC-79B8-486A-A87B-A58550454F80}"/>
                </a:ext>
              </a:extLst>
            </p:cNvPr>
            <p:cNvSpPr txBox="1"/>
            <p:nvPr/>
          </p:nvSpPr>
          <p:spPr>
            <a:xfrm>
              <a:off x="5276850" y="3998983"/>
              <a:ext cx="16781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000" dirty="0"/>
                <a:t>Số </a:t>
              </a:r>
              <a:r>
                <a:rPr lang="vi-VN" sz="2000"/>
                <a:t>tròn chục</a:t>
              </a:r>
              <a:r>
                <a:rPr lang="en-US" sz="2000"/>
                <a:t>.</a:t>
              </a:r>
              <a:endParaRPr lang="en-VN" sz="2000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C77103F-E075-4C98-A27B-F6E8B2DFE933}"/>
              </a:ext>
            </a:extLst>
          </p:cNvPr>
          <p:cNvGrpSpPr/>
          <p:nvPr/>
        </p:nvGrpSpPr>
        <p:grpSpPr>
          <a:xfrm>
            <a:off x="5413753" y="1589834"/>
            <a:ext cx="1657351" cy="971550"/>
            <a:chOff x="5276850" y="3695701"/>
            <a:chExt cx="1657351" cy="971550"/>
          </a:xfrm>
        </p:grpSpPr>
        <p:sp>
          <p:nvSpPr>
            <p:cNvPr id="30" name="Rounded Rectangle 32">
              <a:extLst>
                <a:ext uri="{FF2B5EF4-FFF2-40B4-BE49-F238E27FC236}">
                  <a16:creationId xmlns:a16="http://schemas.microsoft.com/office/drawing/2014/main" id="{646797E4-47E9-484A-ACEF-9679654948C3}"/>
                </a:ext>
              </a:extLst>
            </p:cNvPr>
            <p:cNvSpPr/>
            <p:nvPr/>
          </p:nvSpPr>
          <p:spPr>
            <a:xfrm>
              <a:off x="5276850" y="3695701"/>
              <a:ext cx="1657350" cy="971550"/>
            </a:xfrm>
            <a:prstGeom prst="roundRect">
              <a:avLst/>
            </a:prstGeom>
            <a:solidFill>
              <a:srgbClr val="F0C444"/>
            </a:solidFill>
            <a:ln>
              <a:solidFill>
                <a:srgbClr val="8B64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7E67358-F228-4249-BA5C-F42766229425}"/>
                </a:ext>
              </a:extLst>
            </p:cNvPr>
            <p:cNvSpPr txBox="1"/>
            <p:nvPr/>
          </p:nvSpPr>
          <p:spPr>
            <a:xfrm>
              <a:off x="5276851" y="3846583"/>
              <a:ext cx="16573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000" dirty="0"/>
                <a:t>Số lớn </a:t>
              </a:r>
              <a:r>
                <a:rPr lang="vi-VN" sz="2000"/>
                <a:t>hơn 310</a:t>
              </a:r>
              <a:r>
                <a:rPr lang="en-US" sz="2000"/>
                <a:t>.</a:t>
              </a:r>
              <a:endParaRPr lang="en-VN" sz="2000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D71556A-4B2C-4FFC-909E-E4280700D036}"/>
              </a:ext>
            </a:extLst>
          </p:cNvPr>
          <p:cNvGrpSpPr/>
          <p:nvPr/>
        </p:nvGrpSpPr>
        <p:grpSpPr>
          <a:xfrm>
            <a:off x="5413753" y="5410364"/>
            <a:ext cx="1657350" cy="971550"/>
            <a:chOff x="5276850" y="3695701"/>
            <a:chExt cx="1657350" cy="971550"/>
          </a:xfrm>
        </p:grpSpPr>
        <p:sp>
          <p:nvSpPr>
            <p:cNvPr id="33" name="Rounded Rectangle 26">
              <a:extLst>
                <a:ext uri="{FF2B5EF4-FFF2-40B4-BE49-F238E27FC236}">
                  <a16:creationId xmlns:a16="http://schemas.microsoft.com/office/drawing/2014/main" id="{9C18407F-3505-4FA5-B018-622AB2536C4F}"/>
                </a:ext>
              </a:extLst>
            </p:cNvPr>
            <p:cNvSpPr/>
            <p:nvPr/>
          </p:nvSpPr>
          <p:spPr>
            <a:xfrm>
              <a:off x="5276850" y="3695701"/>
              <a:ext cx="1657350" cy="971550"/>
            </a:xfrm>
            <a:prstGeom prst="roundRect">
              <a:avLst/>
            </a:prstGeom>
            <a:solidFill>
              <a:srgbClr val="F0C444"/>
            </a:solidFill>
            <a:ln>
              <a:solidFill>
                <a:srgbClr val="8B64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B09E291-EA3F-42C2-B69E-2A11CA75CB70}"/>
                </a:ext>
              </a:extLst>
            </p:cNvPr>
            <p:cNvSpPr txBox="1"/>
            <p:nvPr/>
          </p:nvSpPr>
          <p:spPr>
            <a:xfrm>
              <a:off x="5397452" y="3844082"/>
              <a:ext cx="145424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VN" sz="2000" dirty="0"/>
                <a:t>Số liền sau</a:t>
              </a:r>
            </a:p>
            <a:p>
              <a:pPr algn="ctr"/>
              <a:r>
                <a:rPr lang="en-US" sz="2000" dirty="0"/>
                <a:t>c</a:t>
              </a:r>
              <a:r>
                <a:rPr lang="en-VN" sz="2000"/>
                <a:t>ủa 9</a:t>
              </a:r>
              <a:r>
                <a:rPr lang="en-US" sz="2000"/>
                <a:t>99.</a:t>
              </a:r>
              <a:endParaRPr lang="en-VN" sz="20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A43776E-5502-42D0-9A7C-76BA83E8CBC2}"/>
              </a:ext>
            </a:extLst>
          </p:cNvPr>
          <p:cNvGrpSpPr/>
          <p:nvPr/>
        </p:nvGrpSpPr>
        <p:grpSpPr>
          <a:xfrm>
            <a:off x="5375044" y="3462199"/>
            <a:ext cx="1734769" cy="971550"/>
            <a:chOff x="5257190" y="3695701"/>
            <a:chExt cx="1734769" cy="971550"/>
          </a:xfrm>
        </p:grpSpPr>
        <p:sp>
          <p:nvSpPr>
            <p:cNvPr id="26" name="Rounded Rectangle 22">
              <a:extLst>
                <a:ext uri="{FF2B5EF4-FFF2-40B4-BE49-F238E27FC236}">
                  <a16:creationId xmlns:a16="http://schemas.microsoft.com/office/drawing/2014/main" id="{FF32507F-64F3-480B-A9DF-D4DFB8E1DBCC}"/>
                </a:ext>
              </a:extLst>
            </p:cNvPr>
            <p:cNvSpPr/>
            <p:nvPr/>
          </p:nvSpPr>
          <p:spPr>
            <a:xfrm>
              <a:off x="5276850" y="3695701"/>
              <a:ext cx="1657350" cy="971550"/>
            </a:xfrm>
            <a:prstGeom prst="roundRect">
              <a:avLst/>
            </a:prstGeom>
            <a:solidFill>
              <a:srgbClr val="F0C444"/>
            </a:solidFill>
            <a:ln>
              <a:solidFill>
                <a:srgbClr val="8B64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1B3F742-5BD9-469A-AB9A-A803CF678109}"/>
                </a:ext>
              </a:extLst>
            </p:cNvPr>
            <p:cNvSpPr txBox="1"/>
            <p:nvPr/>
          </p:nvSpPr>
          <p:spPr>
            <a:xfrm>
              <a:off x="5257190" y="3844082"/>
              <a:ext cx="173476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VN" sz="2000" dirty="0"/>
                <a:t>Số liền trước </a:t>
              </a:r>
            </a:p>
            <a:p>
              <a:pPr algn="ctr"/>
              <a:r>
                <a:rPr lang="en-VN" sz="2000"/>
                <a:t>của 700</a:t>
              </a:r>
              <a:r>
                <a:rPr lang="en-US" sz="2000"/>
                <a:t>.</a:t>
              </a:r>
              <a:endParaRPr lang="en-VN" sz="2000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11492B1-2EFF-43D9-899B-605B51A8A8C9}"/>
              </a:ext>
            </a:extLst>
          </p:cNvPr>
          <p:cNvGrpSpPr/>
          <p:nvPr/>
        </p:nvGrpSpPr>
        <p:grpSpPr>
          <a:xfrm>
            <a:off x="9884213" y="1608879"/>
            <a:ext cx="1973341" cy="971550"/>
            <a:chOff x="5276850" y="3695701"/>
            <a:chExt cx="1657350" cy="971550"/>
          </a:xfrm>
        </p:grpSpPr>
        <p:sp>
          <p:nvSpPr>
            <p:cNvPr id="38" name="Rounded Rectangle 29">
              <a:extLst>
                <a:ext uri="{FF2B5EF4-FFF2-40B4-BE49-F238E27FC236}">
                  <a16:creationId xmlns:a16="http://schemas.microsoft.com/office/drawing/2014/main" id="{89511E6E-A0C7-4D0D-BD2A-9E14E75A0F42}"/>
                </a:ext>
              </a:extLst>
            </p:cNvPr>
            <p:cNvSpPr/>
            <p:nvPr/>
          </p:nvSpPr>
          <p:spPr>
            <a:xfrm>
              <a:off x="5276850" y="3695701"/>
              <a:ext cx="1657350" cy="971550"/>
            </a:xfrm>
            <a:prstGeom prst="roundRect">
              <a:avLst/>
            </a:prstGeom>
            <a:solidFill>
              <a:srgbClr val="F0C444"/>
            </a:solidFill>
            <a:ln>
              <a:solidFill>
                <a:srgbClr val="8B64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8F9A55E-542A-491C-9D70-BF3567BED9EB}"/>
                </a:ext>
              </a:extLst>
            </p:cNvPr>
            <p:cNvSpPr txBox="1"/>
            <p:nvPr/>
          </p:nvSpPr>
          <p:spPr>
            <a:xfrm>
              <a:off x="5276850" y="3811982"/>
              <a:ext cx="1657350" cy="666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Số liền sau </a:t>
              </a:r>
            </a:p>
            <a:p>
              <a:pPr algn="ctr"/>
              <a:r>
                <a:rPr lang="en-US"/>
                <a:t>của 380.</a:t>
              </a:r>
              <a:endParaRPr lang="en-VN" dirty="0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13E122E-1776-478C-9597-6B1B3BDC9FB2}"/>
              </a:ext>
            </a:extLst>
          </p:cNvPr>
          <p:cNvGrpSpPr/>
          <p:nvPr/>
        </p:nvGrpSpPr>
        <p:grpSpPr>
          <a:xfrm>
            <a:off x="690971" y="1592599"/>
            <a:ext cx="2003391" cy="1022592"/>
            <a:chOff x="5200711" y="3695701"/>
            <a:chExt cx="2003391" cy="1022592"/>
          </a:xfrm>
        </p:grpSpPr>
        <p:sp>
          <p:nvSpPr>
            <p:cNvPr id="41" name="Rounded Rectangle 35">
              <a:extLst>
                <a:ext uri="{FF2B5EF4-FFF2-40B4-BE49-F238E27FC236}">
                  <a16:creationId xmlns:a16="http://schemas.microsoft.com/office/drawing/2014/main" id="{1C193573-01E2-439D-9ED7-61123BEF78F4}"/>
                </a:ext>
              </a:extLst>
            </p:cNvPr>
            <p:cNvSpPr/>
            <p:nvPr/>
          </p:nvSpPr>
          <p:spPr>
            <a:xfrm>
              <a:off x="5276849" y="3695701"/>
              <a:ext cx="1833533" cy="97155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rgbClr val="8B64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134567C-5D80-4583-BD79-99CFB410778E}"/>
                </a:ext>
              </a:extLst>
            </p:cNvPr>
            <p:cNvSpPr txBox="1"/>
            <p:nvPr/>
          </p:nvSpPr>
          <p:spPr>
            <a:xfrm>
              <a:off x="5200711" y="3702630"/>
              <a:ext cx="20033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/>
                <a:t>Số gồm </a:t>
              </a:r>
            </a:p>
            <a:p>
              <a:pPr algn="ctr"/>
              <a:r>
                <a:rPr lang="en-US" sz="2000"/>
                <a:t>5 trăm, 4 chục, 0 đơn vị</a:t>
              </a:r>
              <a:endParaRPr lang="en-VN" sz="2000" dirty="0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F279E014-A6BA-4B5C-8A81-2DF1F11403B7}"/>
              </a:ext>
            </a:extLst>
          </p:cNvPr>
          <p:cNvSpPr txBox="1"/>
          <p:nvPr/>
        </p:nvSpPr>
        <p:spPr>
          <a:xfrm>
            <a:off x="3392782" y="1958973"/>
            <a:ext cx="1029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504</a:t>
            </a:r>
            <a:endParaRPr lang="en-VN" sz="2400" b="1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2BFA35-F233-4CDE-B4D0-8AD06B4ADFD9}"/>
              </a:ext>
            </a:extLst>
          </p:cNvPr>
          <p:cNvSpPr txBox="1"/>
          <p:nvPr/>
        </p:nvSpPr>
        <p:spPr>
          <a:xfrm>
            <a:off x="7845183" y="1958973"/>
            <a:ext cx="1029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380</a:t>
            </a:r>
            <a:endParaRPr lang="en-VN" sz="2400" b="1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30AEB71-367C-48F8-AA73-D592E30B3B63}"/>
              </a:ext>
            </a:extLst>
          </p:cNvPr>
          <p:cNvSpPr txBox="1"/>
          <p:nvPr/>
        </p:nvSpPr>
        <p:spPr>
          <a:xfrm>
            <a:off x="10019248" y="2855492"/>
            <a:ext cx="1657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379</a:t>
            </a:r>
            <a:endParaRPr lang="en-VN" sz="2400" b="1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9923F0F-D606-4B50-9B39-2AA4683921DE}"/>
              </a:ext>
            </a:extLst>
          </p:cNvPr>
          <p:cNvSpPr txBox="1"/>
          <p:nvPr/>
        </p:nvSpPr>
        <p:spPr>
          <a:xfrm>
            <a:off x="10019248" y="4666079"/>
            <a:ext cx="1657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710</a:t>
            </a:r>
            <a:endParaRPr lang="en-VN" sz="2400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08110F3-CE30-44D1-A58E-B4A7BB9B08E0}"/>
              </a:ext>
            </a:extLst>
          </p:cNvPr>
          <p:cNvSpPr txBox="1"/>
          <p:nvPr/>
        </p:nvSpPr>
        <p:spPr>
          <a:xfrm>
            <a:off x="7845183" y="5623272"/>
            <a:ext cx="1029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1 000</a:t>
            </a:r>
            <a:endParaRPr lang="en-VN" sz="2400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502E5E2-27C6-459E-B41F-1C7760E6C7BA}"/>
              </a:ext>
            </a:extLst>
          </p:cNvPr>
          <p:cNvSpPr txBox="1"/>
          <p:nvPr/>
        </p:nvSpPr>
        <p:spPr>
          <a:xfrm>
            <a:off x="3392782" y="5623272"/>
            <a:ext cx="1029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998</a:t>
            </a:r>
            <a:endParaRPr lang="en-VN" sz="2400" b="1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00FE987-EB7E-4D4C-B405-1362356A5DCF}"/>
              </a:ext>
            </a:extLst>
          </p:cNvPr>
          <p:cNvSpPr txBox="1"/>
          <p:nvPr/>
        </p:nvSpPr>
        <p:spPr>
          <a:xfrm>
            <a:off x="3392782" y="3773238"/>
            <a:ext cx="1029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700</a:t>
            </a:r>
            <a:endParaRPr lang="en-VN" sz="2400" b="1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FF886BB-6771-475E-B513-5331C4505841}"/>
              </a:ext>
            </a:extLst>
          </p:cNvPr>
          <p:cNvSpPr txBox="1"/>
          <p:nvPr/>
        </p:nvSpPr>
        <p:spPr>
          <a:xfrm>
            <a:off x="7845183" y="3773238"/>
            <a:ext cx="1029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701</a:t>
            </a:r>
            <a:endParaRPr lang="en-VN" sz="2400" b="1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80D3D24-1ABA-4F3B-9CFE-58F6E1484D1E}"/>
              </a:ext>
            </a:extLst>
          </p:cNvPr>
          <p:cNvSpPr txBox="1"/>
          <p:nvPr/>
        </p:nvSpPr>
        <p:spPr>
          <a:xfrm>
            <a:off x="1095741" y="2855492"/>
            <a:ext cx="1029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540</a:t>
            </a:r>
            <a:endParaRPr lang="en-VN" sz="2400" b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65C39C9-AD4F-4532-8BD5-6CFC3A476592}"/>
              </a:ext>
            </a:extLst>
          </p:cNvPr>
          <p:cNvSpPr txBox="1"/>
          <p:nvPr/>
        </p:nvSpPr>
        <p:spPr>
          <a:xfrm>
            <a:off x="1095741" y="4666079"/>
            <a:ext cx="1029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750</a:t>
            </a:r>
            <a:endParaRPr lang="en-VN" sz="2400" b="1" dirty="0"/>
          </a:p>
        </p:txBody>
      </p:sp>
      <p:pic>
        <p:nvPicPr>
          <p:cNvPr id="53" name="Tieng-Meo-von-Chuot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3D1C31F3-A41D-499B-8F39-4B5E8ECD3C4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5446.1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698969" y="1193541"/>
            <a:ext cx="609600" cy="609600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C7BB6D33-4051-4AD6-A2A6-E0C464A99F15}"/>
              </a:ext>
            </a:extLst>
          </p:cNvPr>
          <p:cNvSpPr txBox="1"/>
          <p:nvPr/>
        </p:nvSpPr>
        <p:spPr>
          <a:xfrm>
            <a:off x="5727884" y="4689753"/>
            <a:ext cx="1029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699</a:t>
            </a:r>
            <a:endParaRPr lang="en-VN" sz="2400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98ACFD5-5347-42D2-8B67-264900297A49}"/>
              </a:ext>
            </a:extLst>
          </p:cNvPr>
          <p:cNvSpPr txBox="1"/>
          <p:nvPr/>
        </p:nvSpPr>
        <p:spPr>
          <a:xfrm>
            <a:off x="5727884" y="2788610"/>
            <a:ext cx="1029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290</a:t>
            </a:r>
            <a:endParaRPr lang="en-VN" sz="2400" b="1" dirty="0"/>
          </a:p>
        </p:txBody>
      </p:sp>
      <p:pic>
        <p:nvPicPr>
          <p:cNvPr id="1028" name="Picture 4" descr="Index of /Interactive games/Grammar Games/Adverbs/adverbs-of-degree/images">
            <a:extLst>
              <a:ext uri="{FF2B5EF4-FFF2-40B4-BE49-F238E27FC236}">
                <a16:creationId xmlns:a16="http://schemas.microsoft.com/office/drawing/2014/main" id="{A72AD601-533B-47DD-82A9-719AB2C87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7035" y="702906"/>
            <a:ext cx="1169248" cy="152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ndex of /Interactive games/Vocabulary Games/Colours/colours-fruit/images">
            <a:extLst>
              <a:ext uri="{FF2B5EF4-FFF2-40B4-BE49-F238E27FC236}">
                <a16:creationId xmlns:a16="http://schemas.microsoft.com/office/drawing/2014/main" id="{C1E88A46-A64A-4EC2-B262-4799A5EB7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773" y="3399542"/>
            <a:ext cx="247650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27 0.01389 L 0.08915 0.01111 L 0.08915 0.09444 " pathEditMode="relative" ptsTypes="AAA">
                                      <p:cBhvr>
                                        <p:cTn id="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593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593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915 0.09444 L 0.08915 0.09467 C 0.09072 0.24606 0.09072 0.20602 0.09072 0.26944 C 0.13849 0.26944 0.17896 0.275 0.22699 0.275 " pathEditMode="relative" rAng="0" ptsTypes="AAAA">
                                      <p:cBhvr>
                                        <p:cTn id="2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92" y="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916 0.275 L 0.47135 0.275 L 0.47291 0.36667 " pathEditMode="relative" ptsTypes="AAA">
                                      <p:cBhvr>
                                        <p:cTn id="2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593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291 0.36667 L 0.47448 0.55278 L 0.56376 0.55278 " pathEditMode="relative" ptsTypes="AAA">
                                      <p:cBhvr>
                                        <p:cTn id="3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22 0.55278 L 0.75799 0.55833 " pathEditMode="relative" ptsTypes="AA">
                                      <p:cBhvr>
                                        <p:cTn id="4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2593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2593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8" name="Google Shape;1758;p43"/>
          <p:cNvGrpSpPr/>
          <p:nvPr/>
        </p:nvGrpSpPr>
        <p:grpSpPr>
          <a:xfrm>
            <a:off x="-202470" y="-64766"/>
            <a:ext cx="1093529" cy="1281921"/>
            <a:chOff x="1678549" y="2659042"/>
            <a:chExt cx="822181" cy="963825"/>
          </a:xfrm>
        </p:grpSpPr>
        <p:sp>
          <p:nvSpPr>
            <p:cNvPr id="1759" name="Google Shape;1759;p43"/>
            <p:cNvSpPr/>
            <p:nvPr/>
          </p:nvSpPr>
          <p:spPr>
            <a:xfrm flipH="1">
              <a:off x="1678549" y="2699189"/>
              <a:ext cx="373751" cy="291661"/>
            </a:xfrm>
            <a:custGeom>
              <a:avLst/>
              <a:gdLst/>
              <a:ahLst/>
              <a:cxnLst/>
              <a:rect l="l" t="t" r="r" b="b"/>
              <a:pathLst>
                <a:path w="4990" h="3894" extrusionOk="0">
                  <a:moveTo>
                    <a:pt x="644" y="1"/>
                  </a:moveTo>
                  <a:lnTo>
                    <a:pt x="227" y="620"/>
                  </a:lnTo>
                  <a:lnTo>
                    <a:pt x="1" y="1155"/>
                  </a:lnTo>
                  <a:cubicBezTo>
                    <a:pt x="2227" y="3346"/>
                    <a:pt x="3918" y="3894"/>
                    <a:pt x="3918" y="3894"/>
                  </a:cubicBezTo>
                  <a:lnTo>
                    <a:pt x="4990" y="2858"/>
                  </a:lnTo>
                  <a:lnTo>
                    <a:pt x="2573" y="1584"/>
                  </a:lnTo>
                  <a:lnTo>
                    <a:pt x="64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0" name="Google Shape;1760;p43"/>
            <p:cNvSpPr/>
            <p:nvPr/>
          </p:nvSpPr>
          <p:spPr>
            <a:xfrm flipH="1">
              <a:off x="1693679" y="2659042"/>
              <a:ext cx="299750" cy="225749"/>
            </a:xfrm>
            <a:custGeom>
              <a:avLst/>
              <a:gdLst/>
              <a:ahLst/>
              <a:cxnLst/>
              <a:rect l="l" t="t" r="r" b="b"/>
              <a:pathLst>
                <a:path w="4002" h="3014" extrusionOk="0">
                  <a:moveTo>
                    <a:pt x="667" y="1"/>
                  </a:moveTo>
                  <a:lnTo>
                    <a:pt x="1" y="679"/>
                  </a:lnTo>
                  <a:cubicBezTo>
                    <a:pt x="1" y="679"/>
                    <a:pt x="1465" y="2168"/>
                    <a:pt x="3513" y="3013"/>
                  </a:cubicBezTo>
                  <a:lnTo>
                    <a:pt x="4001" y="2346"/>
                  </a:lnTo>
                  <a:lnTo>
                    <a:pt x="2191" y="1072"/>
                  </a:lnTo>
                  <a:lnTo>
                    <a:pt x="6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1" name="Google Shape;1761;p43"/>
            <p:cNvSpPr/>
            <p:nvPr/>
          </p:nvSpPr>
          <p:spPr>
            <a:xfrm flipH="1">
              <a:off x="1746757" y="2783662"/>
              <a:ext cx="685784" cy="763456"/>
            </a:xfrm>
            <a:custGeom>
              <a:avLst/>
              <a:gdLst/>
              <a:ahLst/>
              <a:cxnLst/>
              <a:rect l="l" t="t" r="r" b="b"/>
              <a:pathLst>
                <a:path w="9156" h="10193" extrusionOk="0">
                  <a:moveTo>
                    <a:pt x="5072" y="0"/>
                  </a:moveTo>
                  <a:lnTo>
                    <a:pt x="4227" y="1072"/>
                  </a:lnTo>
                  <a:lnTo>
                    <a:pt x="2381" y="4013"/>
                  </a:lnTo>
                  <a:lnTo>
                    <a:pt x="1107" y="5954"/>
                  </a:lnTo>
                  <a:lnTo>
                    <a:pt x="0" y="7394"/>
                  </a:lnTo>
                  <a:lnTo>
                    <a:pt x="357" y="7978"/>
                  </a:lnTo>
                  <a:lnTo>
                    <a:pt x="1167" y="8740"/>
                  </a:lnTo>
                  <a:lnTo>
                    <a:pt x="2000" y="9466"/>
                  </a:lnTo>
                  <a:lnTo>
                    <a:pt x="2619" y="10192"/>
                  </a:lnTo>
                  <a:lnTo>
                    <a:pt x="4108" y="8502"/>
                  </a:lnTo>
                  <a:lnTo>
                    <a:pt x="5453" y="6918"/>
                  </a:lnTo>
                  <a:lnTo>
                    <a:pt x="7120" y="5025"/>
                  </a:lnTo>
                  <a:lnTo>
                    <a:pt x="9156" y="2846"/>
                  </a:lnTo>
                  <a:cubicBezTo>
                    <a:pt x="9156" y="2846"/>
                    <a:pt x="6263" y="1572"/>
                    <a:pt x="50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2" name="Google Shape;1762;p43"/>
            <p:cNvSpPr/>
            <p:nvPr/>
          </p:nvSpPr>
          <p:spPr>
            <a:xfrm flipH="1">
              <a:off x="2361162" y="3467651"/>
              <a:ext cx="121338" cy="138265"/>
            </a:xfrm>
            <a:custGeom>
              <a:avLst/>
              <a:gdLst/>
              <a:ahLst/>
              <a:cxnLst/>
              <a:rect l="l" t="t" r="r" b="b"/>
              <a:pathLst>
                <a:path w="1620" h="1846" extrusionOk="0">
                  <a:moveTo>
                    <a:pt x="405" y="1"/>
                  </a:moveTo>
                  <a:lnTo>
                    <a:pt x="0" y="1846"/>
                  </a:lnTo>
                  <a:lnTo>
                    <a:pt x="1620" y="1489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3" name="Google Shape;1763;p43"/>
            <p:cNvSpPr/>
            <p:nvPr/>
          </p:nvSpPr>
          <p:spPr>
            <a:xfrm flipH="1">
              <a:off x="2238101" y="3344590"/>
              <a:ext cx="216761" cy="239081"/>
            </a:xfrm>
            <a:custGeom>
              <a:avLst/>
              <a:gdLst/>
              <a:ahLst/>
              <a:cxnLst/>
              <a:rect l="l" t="t" r="r" b="b"/>
              <a:pathLst>
                <a:path w="2894" h="3192" extrusionOk="0">
                  <a:moveTo>
                    <a:pt x="346" y="0"/>
                  </a:moveTo>
                  <a:lnTo>
                    <a:pt x="0" y="1727"/>
                  </a:lnTo>
                  <a:lnTo>
                    <a:pt x="1227" y="3191"/>
                  </a:lnTo>
                  <a:lnTo>
                    <a:pt x="2894" y="2798"/>
                  </a:lnTo>
                  <a:lnTo>
                    <a:pt x="2060" y="1667"/>
                  </a:lnTo>
                  <a:lnTo>
                    <a:pt x="1298" y="114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4" name="Google Shape;1764;p43"/>
            <p:cNvSpPr/>
            <p:nvPr/>
          </p:nvSpPr>
          <p:spPr>
            <a:xfrm flipH="1">
              <a:off x="1678553" y="2659054"/>
              <a:ext cx="822177" cy="963813"/>
            </a:xfrm>
            <a:custGeom>
              <a:avLst/>
              <a:gdLst/>
              <a:ahLst/>
              <a:cxnLst/>
              <a:rect l="l" t="t" r="r" b="b"/>
              <a:pathLst>
                <a:path w="10977" h="12868" extrusionOk="0">
                  <a:moveTo>
                    <a:pt x="6464" y="813"/>
                  </a:moveTo>
                  <a:lnTo>
                    <a:pt x="6678" y="1028"/>
                  </a:lnTo>
                  <a:cubicBezTo>
                    <a:pt x="6488" y="1266"/>
                    <a:pt x="6273" y="1504"/>
                    <a:pt x="6071" y="1742"/>
                  </a:cubicBezTo>
                  <a:lnTo>
                    <a:pt x="5976" y="1647"/>
                  </a:lnTo>
                  <a:cubicBezTo>
                    <a:pt x="6142" y="1385"/>
                    <a:pt x="6309" y="1099"/>
                    <a:pt x="6464" y="813"/>
                  </a:cubicBezTo>
                  <a:close/>
                  <a:moveTo>
                    <a:pt x="6904" y="1230"/>
                  </a:moveTo>
                  <a:cubicBezTo>
                    <a:pt x="7000" y="1337"/>
                    <a:pt x="7107" y="1432"/>
                    <a:pt x="7214" y="1516"/>
                  </a:cubicBezTo>
                  <a:cubicBezTo>
                    <a:pt x="7000" y="1766"/>
                    <a:pt x="6750" y="1980"/>
                    <a:pt x="6547" y="2230"/>
                  </a:cubicBezTo>
                  <a:cubicBezTo>
                    <a:pt x="6452" y="2135"/>
                    <a:pt x="6369" y="2052"/>
                    <a:pt x="6273" y="1944"/>
                  </a:cubicBezTo>
                  <a:cubicBezTo>
                    <a:pt x="6488" y="1730"/>
                    <a:pt x="6690" y="1492"/>
                    <a:pt x="6904" y="1230"/>
                  </a:cubicBezTo>
                  <a:close/>
                  <a:moveTo>
                    <a:pt x="7452" y="1706"/>
                  </a:moveTo>
                  <a:lnTo>
                    <a:pt x="7893" y="2028"/>
                  </a:lnTo>
                  <a:cubicBezTo>
                    <a:pt x="7655" y="2302"/>
                    <a:pt x="7452" y="2575"/>
                    <a:pt x="7226" y="2837"/>
                  </a:cubicBezTo>
                  <a:cubicBezTo>
                    <a:pt x="7059" y="2706"/>
                    <a:pt x="6916" y="2575"/>
                    <a:pt x="6762" y="2433"/>
                  </a:cubicBezTo>
                  <a:cubicBezTo>
                    <a:pt x="6976" y="2183"/>
                    <a:pt x="7238" y="1956"/>
                    <a:pt x="7452" y="1706"/>
                  </a:cubicBezTo>
                  <a:close/>
                  <a:moveTo>
                    <a:pt x="7262" y="337"/>
                  </a:moveTo>
                  <a:cubicBezTo>
                    <a:pt x="7833" y="682"/>
                    <a:pt x="8405" y="1028"/>
                    <a:pt x="8917" y="1456"/>
                  </a:cubicBezTo>
                  <a:cubicBezTo>
                    <a:pt x="9179" y="1671"/>
                    <a:pt x="9417" y="1909"/>
                    <a:pt x="9679" y="2099"/>
                  </a:cubicBezTo>
                  <a:cubicBezTo>
                    <a:pt x="9917" y="2266"/>
                    <a:pt x="10179" y="2385"/>
                    <a:pt x="10405" y="2540"/>
                  </a:cubicBezTo>
                  <a:cubicBezTo>
                    <a:pt x="10310" y="2683"/>
                    <a:pt x="10191" y="2825"/>
                    <a:pt x="10095" y="2980"/>
                  </a:cubicBezTo>
                  <a:cubicBezTo>
                    <a:pt x="9214" y="2564"/>
                    <a:pt x="8369" y="2052"/>
                    <a:pt x="7595" y="1456"/>
                  </a:cubicBezTo>
                  <a:cubicBezTo>
                    <a:pt x="7345" y="1266"/>
                    <a:pt x="7107" y="1028"/>
                    <a:pt x="6869" y="801"/>
                  </a:cubicBezTo>
                  <a:cubicBezTo>
                    <a:pt x="6988" y="623"/>
                    <a:pt x="7107" y="492"/>
                    <a:pt x="7262" y="337"/>
                  </a:cubicBezTo>
                  <a:close/>
                  <a:moveTo>
                    <a:pt x="8155" y="2183"/>
                  </a:moveTo>
                  <a:cubicBezTo>
                    <a:pt x="8297" y="2290"/>
                    <a:pt x="8452" y="2385"/>
                    <a:pt x="8595" y="2468"/>
                  </a:cubicBezTo>
                  <a:cubicBezTo>
                    <a:pt x="8357" y="2766"/>
                    <a:pt x="8119" y="3052"/>
                    <a:pt x="7881" y="3337"/>
                  </a:cubicBezTo>
                  <a:cubicBezTo>
                    <a:pt x="7726" y="3230"/>
                    <a:pt x="7595" y="3123"/>
                    <a:pt x="7464" y="3016"/>
                  </a:cubicBezTo>
                  <a:cubicBezTo>
                    <a:pt x="7690" y="2742"/>
                    <a:pt x="7928" y="2468"/>
                    <a:pt x="8155" y="2183"/>
                  </a:cubicBezTo>
                  <a:close/>
                  <a:moveTo>
                    <a:pt x="8833" y="2647"/>
                  </a:moveTo>
                  <a:cubicBezTo>
                    <a:pt x="8964" y="2742"/>
                    <a:pt x="9119" y="2814"/>
                    <a:pt x="9262" y="2885"/>
                  </a:cubicBezTo>
                  <a:cubicBezTo>
                    <a:pt x="9024" y="3183"/>
                    <a:pt x="8821" y="3492"/>
                    <a:pt x="8607" y="3826"/>
                  </a:cubicBezTo>
                  <a:lnTo>
                    <a:pt x="8119" y="3516"/>
                  </a:lnTo>
                  <a:cubicBezTo>
                    <a:pt x="8369" y="3230"/>
                    <a:pt x="8607" y="2933"/>
                    <a:pt x="8833" y="2647"/>
                  </a:cubicBezTo>
                  <a:close/>
                  <a:moveTo>
                    <a:pt x="9536" y="3016"/>
                  </a:moveTo>
                  <a:cubicBezTo>
                    <a:pt x="9667" y="3075"/>
                    <a:pt x="9786" y="3159"/>
                    <a:pt x="9917" y="3218"/>
                  </a:cubicBezTo>
                  <a:cubicBezTo>
                    <a:pt x="9833" y="3349"/>
                    <a:pt x="9738" y="3492"/>
                    <a:pt x="9655" y="3623"/>
                  </a:cubicBezTo>
                  <a:cubicBezTo>
                    <a:pt x="9560" y="3766"/>
                    <a:pt x="9464" y="4028"/>
                    <a:pt x="9345" y="4171"/>
                  </a:cubicBezTo>
                  <a:cubicBezTo>
                    <a:pt x="9321" y="4171"/>
                    <a:pt x="9321" y="4183"/>
                    <a:pt x="9310" y="4183"/>
                  </a:cubicBezTo>
                  <a:cubicBezTo>
                    <a:pt x="9167" y="4111"/>
                    <a:pt x="9024" y="4028"/>
                    <a:pt x="8881" y="3957"/>
                  </a:cubicBezTo>
                  <a:cubicBezTo>
                    <a:pt x="9083" y="3647"/>
                    <a:pt x="9310" y="3337"/>
                    <a:pt x="9536" y="3016"/>
                  </a:cubicBezTo>
                  <a:close/>
                  <a:moveTo>
                    <a:pt x="10202" y="3349"/>
                  </a:moveTo>
                  <a:cubicBezTo>
                    <a:pt x="10322" y="3409"/>
                    <a:pt x="10441" y="3456"/>
                    <a:pt x="10548" y="3492"/>
                  </a:cubicBezTo>
                  <a:cubicBezTo>
                    <a:pt x="10333" y="3814"/>
                    <a:pt x="10072" y="4088"/>
                    <a:pt x="9810" y="4373"/>
                  </a:cubicBezTo>
                  <a:cubicBezTo>
                    <a:pt x="9798" y="4385"/>
                    <a:pt x="9798" y="4409"/>
                    <a:pt x="9786" y="4421"/>
                  </a:cubicBezTo>
                  <a:cubicBezTo>
                    <a:pt x="9726" y="4385"/>
                    <a:pt x="9655" y="4361"/>
                    <a:pt x="9595" y="4326"/>
                  </a:cubicBezTo>
                  <a:cubicBezTo>
                    <a:pt x="9679" y="4195"/>
                    <a:pt x="9762" y="4028"/>
                    <a:pt x="9833" y="3909"/>
                  </a:cubicBezTo>
                  <a:cubicBezTo>
                    <a:pt x="9941" y="3730"/>
                    <a:pt x="10060" y="3552"/>
                    <a:pt x="10155" y="3373"/>
                  </a:cubicBezTo>
                  <a:cubicBezTo>
                    <a:pt x="10179" y="3373"/>
                    <a:pt x="10191" y="3361"/>
                    <a:pt x="10202" y="3349"/>
                  </a:cubicBezTo>
                  <a:close/>
                  <a:moveTo>
                    <a:pt x="5809" y="1921"/>
                  </a:moveTo>
                  <a:cubicBezTo>
                    <a:pt x="5845" y="1944"/>
                    <a:pt x="5869" y="1992"/>
                    <a:pt x="5904" y="2028"/>
                  </a:cubicBezTo>
                  <a:cubicBezTo>
                    <a:pt x="5916" y="2063"/>
                    <a:pt x="5952" y="2099"/>
                    <a:pt x="5988" y="2111"/>
                  </a:cubicBezTo>
                  <a:lnTo>
                    <a:pt x="6262" y="2385"/>
                  </a:lnTo>
                  <a:cubicBezTo>
                    <a:pt x="4761" y="4469"/>
                    <a:pt x="3273" y="6564"/>
                    <a:pt x="1785" y="8660"/>
                  </a:cubicBezTo>
                  <a:cubicBezTo>
                    <a:pt x="1582" y="8945"/>
                    <a:pt x="1380" y="9231"/>
                    <a:pt x="1189" y="9505"/>
                  </a:cubicBezTo>
                  <a:cubicBezTo>
                    <a:pt x="1094" y="9386"/>
                    <a:pt x="1011" y="9255"/>
                    <a:pt x="928" y="9124"/>
                  </a:cubicBezTo>
                  <a:cubicBezTo>
                    <a:pt x="1844" y="8112"/>
                    <a:pt x="2535" y="6874"/>
                    <a:pt x="3273" y="5754"/>
                  </a:cubicBezTo>
                  <a:cubicBezTo>
                    <a:pt x="4023" y="4564"/>
                    <a:pt x="4749" y="3337"/>
                    <a:pt x="5607" y="2218"/>
                  </a:cubicBezTo>
                  <a:cubicBezTo>
                    <a:pt x="5678" y="2123"/>
                    <a:pt x="5738" y="2028"/>
                    <a:pt x="5809" y="1921"/>
                  </a:cubicBezTo>
                  <a:close/>
                  <a:moveTo>
                    <a:pt x="6488" y="2587"/>
                  </a:moveTo>
                  <a:cubicBezTo>
                    <a:pt x="6738" y="2814"/>
                    <a:pt x="6988" y="3040"/>
                    <a:pt x="7262" y="3242"/>
                  </a:cubicBezTo>
                  <a:cubicBezTo>
                    <a:pt x="6440" y="4421"/>
                    <a:pt x="5607" y="5564"/>
                    <a:pt x="4749" y="6707"/>
                  </a:cubicBezTo>
                  <a:cubicBezTo>
                    <a:pt x="3856" y="7921"/>
                    <a:pt x="2821" y="9017"/>
                    <a:pt x="1904" y="10207"/>
                  </a:cubicBezTo>
                  <a:cubicBezTo>
                    <a:pt x="1725" y="10064"/>
                    <a:pt x="1547" y="9898"/>
                    <a:pt x="1380" y="9719"/>
                  </a:cubicBezTo>
                  <a:cubicBezTo>
                    <a:pt x="2821" y="7695"/>
                    <a:pt x="4249" y="5683"/>
                    <a:pt x="5690" y="3659"/>
                  </a:cubicBezTo>
                  <a:cubicBezTo>
                    <a:pt x="5940" y="3314"/>
                    <a:pt x="6214" y="2945"/>
                    <a:pt x="6488" y="2587"/>
                  </a:cubicBezTo>
                  <a:close/>
                  <a:moveTo>
                    <a:pt x="7476" y="3433"/>
                  </a:moveTo>
                  <a:cubicBezTo>
                    <a:pt x="7774" y="3659"/>
                    <a:pt x="8071" y="3849"/>
                    <a:pt x="8405" y="4052"/>
                  </a:cubicBezTo>
                  <a:cubicBezTo>
                    <a:pt x="7643" y="4826"/>
                    <a:pt x="6964" y="5695"/>
                    <a:pt x="6262" y="6528"/>
                  </a:cubicBezTo>
                  <a:cubicBezTo>
                    <a:pt x="5333" y="7636"/>
                    <a:pt x="4428" y="8755"/>
                    <a:pt x="3487" y="9838"/>
                  </a:cubicBezTo>
                  <a:cubicBezTo>
                    <a:pt x="3214" y="10160"/>
                    <a:pt x="2916" y="10517"/>
                    <a:pt x="2582" y="10803"/>
                  </a:cubicBezTo>
                  <a:cubicBezTo>
                    <a:pt x="2440" y="10672"/>
                    <a:pt x="2285" y="10541"/>
                    <a:pt x="2118" y="10422"/>
                  </a:cubicBezTo>
                  <a:cubicBezTo>
                    <a:pt x="3047" y="9231"/>
                    <a:pt x="4083" y="8124"/>
                    <a:pt x="4976" y="6909"/>
                  </a:cubicBezTo>
                  <a:cubicBezTo>
                    <a:pt x="5821" y="5754"/>
                    <a:pt x="6678" y="4599"/>
                    <a:pt x="7476" y="3433"/>
                  </a:cubicBezTo>
                  <a:close/>
                  <a:moveTo>
                    <a:pt x="8667" y="4195"/>
                  </a:moveTo>
                  <a:cubicBezTo>
                    <a:pt x="8964" y="4361"/>
                    <a:pt x="9262" y="4504"/>
                    <a:pt x="9571" y="4659"/>
                  </a:cubicBezTo>
                  <a:cubicBezTo>
                    <a:pt x="9095" y="5195"/>
                    <a:pt x="8643" y="5719"/>
                    <a:pt x="8167" y="6231"/>
                  </a:cubicBezTo>
                  <a:cubicBezTo>
                    <a:pt x="6916" y="7624"/>
                    <a:pt x="5642" y="9005"/>
                    <a:pt x="4416" y="10434"/>
                  </a:cubicBezTo>
                  <a:cubicBezTo>
                    <a:pt x="4059" y="10838"/>
                    <a:pt x="3702" y="11231"/>
                    <a:pt x="3368" y="11660"/>
                  </a:cubicBezTo>
                  <a:cubicBezTo>
                    <a:pt x="3214" y="11410"/>
                    <a:pt x="3011" y="11207"/>
                    <a:pt x="2809" y="11017"/>
                  </a:cubicBezTo>
                  <a:cubicBezTo>
                    <a:pt x="3535" y="10386"/>
                    <a:pt x="4130" y="9552"/>
                    <a:pt x="4738" y="8826"/>
                  </a:cubicBezTo>
                  <a:cubicBezTo>
                    <a:pt x="5690" y="7695"/>
                    <a:pt x="6619" y="6552"/>
                    <a:pt x="7571" y="5433"/>
                  </a:cubicBezTo>
                  <a:cubicBezTo>
                    <a:pt x="7928" y="5016"/>
                    <a:pt x="8286" y="4576"/>
                    <a:pt x="8667" y="4195"/>
                  </a:cubicBezTo>
                  <a:close/>
                  <a:moveTo>
                    <a:pt x="808" y="9505"/>
                  </a:moveTo>
                  <a:cubicBezTo>
                    <a:pt x="1451" y="10434"/>
                    <a:pt x="2594" y="10910"/>
                    <a:pt x="3166" y="11910"/>
                  </a:cubicBezTo>
                  <a:cubicBezTo>
                    <a:pt x="2737" y="12041"/>
                    <a:pt x="2273" y="12124"/>
                    <a:pt x="1809" y="12219"/>
                  </a:cubicBezTo>
                  <a:cubicBezTo>
                    <a:pt x="1368" y="11791"/>
                    <a:pt x="1011" y="11267"/>
                    <a:pt x="570" y="10815"/>
                  </a:cubicBezTo>
                  <a:cubicBezTo>
                    <a:pt x="654" y="10386"/>
                    <a:pt x="737" y="9945"/>
                    <a:pt x="808" y="9505"/>
                  </a:cubicBezTo>
                  <a:close/>
                  <a:moveTo>
                    <a:pt x="511" y="11196"/>
                  </a:moveTo>
                  <a:cubicBezTo>
                    <a:pt x="844" y="11553"/>
                    <a:pt x="1130" y="11934"/>
                    <a:pt x="1463" y="12291"/>
                  </a:cubicBezTo>
                  <a:cubicBezTo>
                    <a:pt x="1082" y="12362"/>
                    <a:pt x="689" y="12446"/>
                    <a:pt x="320" y="12541"/>
                  </a:cubicBezTo>
                  <a:cubicBezTo>
                    <a:pt x="368" y="12089"/>
                    <a:pt x="439" y="11636"/>
                    <a:pt x="511" y="11196"/>
                  </a:cubicBezTo>
                  <a:close/>
                  <a:moveTo>
                    <a:pt x="7220" y="0"/>
                  </a:moveTo>
                  <a:cubicBezTo>
                    <a:pt x="7193" y="0"/>
                    <a:pt x="7170" y="7"/>
                    <a:pt x="7154" y="28"/>
                  </a:cubicBezTo>
                  <a:cubicBezTo>
                    <a:pt x="6952" y="206"/>
                    <a:pt x="6809" y="373"/>
                    <a:pt x="6678" y="575"/>
                  </a:cubicBezTo>
                  <a:lnTo>
                    <a:pt x="6535" y="444"/>
                  </a:lnTo>
                  <a:cubicBezTo>
                    <a:pt x="6513" y="421"/>
                    <a:pt x="6485" y="412"/>
                    <a:pt x="6457" y="412"/>
                  </a:cubicBezTo>
                  <a:cubicBezTo>
                    <a:pt x="6398" y="412"/>
                    <a:pt x="6337" y="455"/>
                    <a:pt x="6321" y="504"/>
                  </a:cubicBezTo>
                  <a:cubicBezTo>
                    <a:pt x="5773" y="1468"/>
                    <a:pt x="5130" y="2361"/>
                    <a:pt x="4523" y="3290"/>
                  </a:cubicBezTo>
                  <a:cubicBezTo>
                    <a:pt x="3630" y="4659"/>
                    <a:pt x="2761" y="6040"/>
                    <a:pt x="1856" y="7386"/>
                  </a:cubicBezTo>
                  <a:cubicBezTo>
                    <a:pt x="1475" y="7933"/>
                    <a:pt x="1106" y="8493"/>
                    <a:pt x="654" y="8969"/>
                  </a:cubicBezTo>
                  <a:cubicBezTo>
                    <a:pt x="630" y="8993"/>
                    <a:pt x="618" y="9017"/>
                    <a:pt x="618" y="9052"/>
                  </a:cubicBezTo>
                  <a:cubicBezTo>
                    <a:pt x="511" y="9648"/>
                    <a:pt x="416" y="10219"/>
                    <a:pt x="296" y="10815"/>
                  </a:cubicBezTo>
                  <a:lnTo>
                    <a:pt x="296" y="10862"/>
                  </a:lnTo>
                  <a:cubicBezTo>
                    <a:pt x="189" y="11469"/>
                    <a:pt x="82" y="12100"/>
                    <a:pt x="11" y="12708"/>
                  </a:cubicBezTo>
                  <a:cubicBezTo>
                    <a:pt x="1" y="12809"/>
                    <a:pt x="86" y="12868"/>
                    <a:pt x="170" y="12868"/>
                  </a:cubicBezTo>
                  <a:cubicBezTo>
                    <a:pt x="185" y="12868"/>
                    <a:pt x="199" y="12866"/>
                    <a:pt x="213" y="12862"/>
                  </a:cubicBezTo>
                  <a:cubicBezTo>
                    <a:pt x="725" y="12708"/>
                    <a:pt x="1225" y="12600"/>
                    <a:pt x="1749" y="12517"/>
                  </a:cubicBezTo>
                  <a:cubicBezTo>
                    <a:pt x="1759" y="12521"/>
                    <a:pt x="1770" y="12522"/>
                    <a:pt x="1780" y="12522"/>
                  </a:cubicBezTo>
                  <a:cubicBezTo>
                    <a:pt x="1806" y="12522"/>
                    <a:pt x="1831" y="12514"/>
                    <a:pt x="1856" y="12505"/>
                  </a:cubicBezTo>
                  <a:cubicBezTo>
                    <a:pt x="2392" y="12398"/>
                    <a:pt x="2916" y="12291"/>
                    <a:pt x="3428" y="12148"/>
                  </a:cubicBezTo>
                  <a:cubicBezTo>
                    <a:pt x="3511" y="12124"/>
                    <a:pt x="3523" y="12065"/>
                    <a:pt x="3523" y="12029"/>
                  </a:cubicBezTo>
                  <a:cubicBezTo>
                    <a:pt x="3809" y="11588"/>
                    <a:pt x="4166" y="11207"/>
                    <a:pt x="4499" y="10815"/>
                  </a:cubicBezTo>
                  <a:cubicBezTo>
                    <a:pt x="5071" y="10160"/>
                    <a:pt x="5642" y="9505"/>
                    <a:pt x="6226" y="8874"/>
                  </a:cubicBezTo>
                  <a:cubicBezTo>
                    <a:pt x="7464" y="7505"/>
                    <a:pt x="8702" y="6135"/>
                    <a:pt x="9917" y="4742"/>
                  </a:cubicBezTo>
                  <a:cubicBezTo>
                    <a:pt x="10262" y="4361"/>
                    <a:pt x="10655" y="3957"/>
                    <a:pt x="10953" y="3528"/>
                  </a:cubicBezTo>
                  <a:cubicBezTo>
                    <a:pt x="10976" y="3456"/>
                    <a:pt x="10953" y="3349"/>
                    <a:pt x="10857" y="3302"/>
                  </a:cubicBezTo>
                  <a:cubicBezTo>
                    <a:pt x="10691" y="3242"/>
                    <a:pt x="10548" y="3171"/>
                    <a:pt x="10393" y="3099"/>
                  </a:cubicBezTo>
                  <a:cubicBezTo>
                    <a:pt x="10512" y="2921"/>
                    <a:pt x="10631" y="2766"/>
                    <a:pt x="10762" y="2599"/>
                  </a:cubicBezTo>
                  <a:cubicBezTo>
                    <a:pt x="10810" y="2540"/>
                    <a:pt x="10798" y="2444"/>
                    <a:pt x="10738" y="2397"/>
                  </a:cubicBezTo>
                  <a:cubicBezTo>
                    <a:pt x="10464" y="2183"/>
                    <a:pt x="10155" y="2052"/>
                    <a:pt x="9869" y="1861"/>
                  </a:cubicBezTo>
                  <a:cubicBezTo>
                    <a:pt x="9607" y="1671"/>
                    <a:pt x="9369" y="1432"/>
                    <a:pt x="9119" y="1218"/>
                  </a:cubicBezTo>
                  <a:cubicBezTo>
                    <a:pt x="8559" y="754"/>
                    <a:pt x="7940" y="397"/>
                    <a:pt x="7333" y="28"/>
                  </a:cubicBezTo>
                  <a:cubicBezTo>
                    <a:pt x="7299" y="14"/>
                    <a:pt x="7256" y="0"/>
                    <a:pt x="7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A5D6744-4C2A-4F69-8CC6-25FE534ED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059" y="230492"/>
            <a:ext cx="1028448" cy="128190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BE17282-A5B4-498D-972A-B5C3C1D88C9A}"/>
              </a:ext>
            </a:extLst>
          </p:cNvPr>
          <p:cNvSpPr txBox="1"/>
          <p:nvPr/>
        </p:nvSpPr>
        <p:spPr>
          <a:xfrm>
            <a:off x="1843573" y="548278"/>
            <a:ext cx="956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Số?</a:t>
            </a:r>
            <a:endParaRPr lang="en-US" sz="3600" dirty="0"/>
          </a:p>
        </p:txBody>
      </p:sp>
      <p:graphicFrame>
        <p:nvGraphicFramePr>
          <p:cNvPr id="17" name="Table 10">
            <a:extLst>
              <a:ext uri="{FF2B5EF4-FFF2-40B4-BE49-F238E27FC236}">
                <a16:creationId xmlns:a16="http://schemas.microsoft.com/office/drawing/2014/main" id="{785983A0-D044-4F67-8520-50BB1D622F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6128135"/>
              </p:ext>
            </p:extLst>
          </p:nvPr>
        </p:nvGraphicFramePr>
        <p:xfrm>
          <a:off x="2326326" y="1672166"/>
          <a:ext cx="8398824" cy="423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9706">
                  <a:extLst>
                    <a:ext uri="{9D8B030D-6E8A-4147-A177-3AD203B41FA5}">
                      <a16:colId xmlns:a16="http://schemas.microsoft.com/office/drawing/2014/main" val="3434572124"/>
                    </a:ext>
                  </a:extLst>
                </a:gridCol>
                <a:gridCol w="2099706">
                  <a:extLst>
                    <a:ext uri="{9D8B030D-6E8A-4147-A177-3AD203B41FA5}">
                      <a16:colId xmlns:a16="http://schemas.microsoft.com/office/drawing/2014/main" val="1249413062"/>
                    </a:ext>
                  </a:extLst>
                </a:gridCol>
                <a:gridCol w="2099706">
                  <a:extLst>
                    <a:ext uri="{9D8B030D-6E8A-4147-A177-3AD203B41FA5}">
                      <a16:colId xmlns:a16="http://schemas.microsoft.com/office/drawing/2014/main" val="3827442272"/>
                    </a:ext>
                  </a:extLst>
                </a:gridCol>
                <a:gridCol w="2099706">
                  <a:extLst>
                    <a:ext uri="{9D8B030D-6E8A-4147-A177-3AD203B41FA5}">
                      <a16:colId xmlns:a16="http://schemas.microsoft.com/office/drawing/2014/main" val="2841683358"/>
                    </a:ext>
                  </a:extLst>
                </a:gridCol>
              </a:tblGrid>
              <a:tr h="846667">
                <a:tc>
                  <a:txBody>
                    <a:bodyPr/>
                    <a:lstStyle/>
                    <a:p>
                      <a:pPr algn="ctr"/>
                      <a:r>
                        <a:rPr lang="en-VN" sz="3200" b="0" dirty="0">
                          <a:solidFill>
                            <a:schemeClr val="tx1"/>
                          </a:solidFill>
                        </a:rPr>
                        <a:t>Số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9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b="0" dirty="0">
                          <a:solidFill>
                            <a:schemeClr val="tx1"/>
                          </a:solidFill>
                        </a:rPr>
                        <a:t>Số trăm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9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solidFill>
                            <a:schemeClr val="tx1"/>
                          </a:solidFill>
                        </a:rPr>
                        <a:t>S</a:t>
                      </a:r>
                      <a:r>
                        <a:rPr lang="en-VN" sz="3200" b="0" dirty="0">
                          <a:solidFill>
                            <a:schemeClr val="tx1"/>
                          </a:solidFill>
                        </a:rPr>
                        <a:t>ố chục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9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b="0" dirty="0">
                          <a:solidFill>
                            <a:schemeClr val="tx1"/>
                          </a:solidFill>
                        </a:rPr>
                        <a:t>Số đơn vị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9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736672"/>
                  </a:ext>
                </a:extLst>
              </a:tr>
              <a:tr h="846667"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630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2016645"/>
                  </a:ext>
                </a:extLst>
              </a:tr>
              <a:tr h="846667"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408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552617"/>
                  </a:ext>
                </a:extLst>
              </a:tr>
              <a:tr h="846667"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514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7714990"/>
                  </a:ext>
                </a:extLst>
              </a:tr>
              <a:tr h="846667"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970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C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549229"/>
                  </a:ext>
                </a:extLst>
              </a:tr>
            </a:tbl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776EE616-3047-4D25-A9B0-976BCD53FEAE}"/>
              </a:ext>
            </a:extLst>
          </p:cNvPr>
          <p:cNvSpPr/>
          <p:nvPr/>
        </p:nvSpPr>
        <p:spPr>
          <a:xfrm>
            <a:off x="5055923" y="3483509"/>
            <a:ext cx="806519" cy="610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082278A-59B1-4D4A-A75E-45A63EF96D74}"/>
              </a:ext>
            </a:extLst>
          </p:cNvPr>
          <p:cNvSpPr/>
          <p:nvPr/>
        </p:nvSpPr>
        <p:spPr>
          <a:xfrm>
            <a:off x="7132556" y="3505430"/>
            <a:ext cx="806519" cy="610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AA251D-E520-4783-BFE0-D905243DC2E0}"/>
              </a:ext>
            </a:extLst>
          </p:cNvPr>
          <p:cNvSpPr/>
          <p:nvPr/>
        </p:nvSpPr>
        <p:spPr>
          <a:xfrm>
            <a:off x="9256605" y="3492904"/>
            <a:ext cx="806519" cy="610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F8803B9-A780-4C84-B549-FEC564E43AF6}"/>
              </a:ext>
            </a:extLst>
          </p:cNvPr>
          <p:cNvSpPr/>
          <p:nvPr/>
        </p:nvSpPr>
        <p:spPr>
          <a:xfrm>
            <a:off x="5055923" y="4357865"/>
            <a:ext cx="806519" cy="610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69972BD-74F0-4030-86AF-B4338340BC25}"/>
              </a:ext>
            </a:extLst>
          </p:cNvPr>
          <p:cNvSpPr/>
          <p:nvPr/>
        </p:nvSpPr>
        <p:spPr>
          <a:xfrm>
            <a:off x="7132556" y="4379786"/>
            <a:ext cx="806519" cy="610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2014E7C-9BC0-4EE8-9557-D0B1E54F1B61}"/>
              </a:ext>
            </a:extLst>
          </p:cNvPr>
          <p:cNvSpPr/>
          <p:nvPr/>
        </p:nvSpPr>
        <p:spPr>
          <a:xfrm>
            <a:off x="9256605" y="4367260"/>
            <a:ext cx="806519" cy="610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CE4EFD1-5886-4D1B-A9A7-DB1B4B1E6491}"/>
              </a:ext>
            </a:extLst>
          </p:cNvPr>
          <p:cNvSpPr/>
          <p:nvPr/>
        </p:nvSpPr>
        <p:spPr>
          <a:xfrm>
            <a:off x="5057268" y="5196507"/>
            <a:ext cx="806519" cy="610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51CF08D-A82A-417D-8F26-D01394B8C714}"/>
              </a:ext>
            </a:extLst>
          </p:cNvPr>
          <p:cNvSpPr/>
          <p:nvPr/>
        </p:nvSpPr>
        <p:spPr>
          <a:xfrm>
            <a:off x="7133901" y="5218428"/>
            <a:ext cx="806519" cy="610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756B94C-2FCF-42F5-91CC-CCF15155F854}"/>
              </a:ext>
            </a:extLst>
          </p:cNvPr>
          <p:cNvSpPr/>
          <p:nvPr/>
        </p:nvSpPr>
        <p:spPr>
          <a:xfrm>
            <a:off x="9257950" y="5205902"/>
            <a:ext cx="806519" cy="610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93272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9" name="Google Shape;1739;p43"/>
          <p:cNvSpPr/>
          <p:nvPr/>
        </p:nvSpPr>
        <p:spPr>
          <a:xfrm>
            <a:off x="-1572044" y="3423739"/>
            <a:ext cx="912116" cy="912116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1200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7A243F53-D1A3-4399-BA42-52FE731E34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196" y="299760"/>
            <a:ext cx="6286501" cy="6196177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FF182424-20FB-4FF7-8532-0D698E2C10D3}"/>
              </a:ext>
            </a:extLst>
          </p:cNvPr>
          <p:cNvSpPr txBox="1"/>
          <p:nvPr/>
        </p:nvSpPr>
        <p:spPr>
          <a:xfrm>
            <a:off x="1236732" y="718860"/>
            <a:ext cx="37353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2400" b="1" dirty="0">
                <a:ln w="28575">
                  <a:solidFill>
                    <a:srgbClr val="F18585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Cooper Black" panose="02040603050506020204" pitchFamily="18" charset="0"/>
              </a:rPr>
              <a:t>BỮA TIỆC </a:t>
            </a:r>
          </a:p>
          <a:p>
            <a:pPr algn="ctr"/>
            <a:r>
              <a:rPr lang="en-VN" sz="2400" b="1" dirty="0">
                <a:ln w="28575">
                  <a:solidFill>
                    <a:srgbClr val="F18585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Cooper Black" panose="02040603050506020204" pitchFamily="18" charset="0"/>
              </a:rPr>
              <a:t>CỦA CHIM CÁNH CỤT</a:t>
            </a: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AC29FE42-A186-4D65-AC41-507E721F85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489" b="94891" l="9626" r="89840">
                        <a14:foregroundMark x1="45455" y1="33577" x2="51872" y2="39416"/>
                        <a14:foregroundMark x1="53476" y1="37956" x2="49198" y2="35766"/>
                        <a14:foregroundMark x1="36898" y1="94891" x2="36898" y2="94891"/>
                        <a14:foregroundMark x1="51872" y1="86861" x2="51872" y2="86861"/>
                        <a14:foregroundMark x1="51872" y1="88321" x2="51872" y2="88321"/>
                        <a14:foregroundMark x1="64706" y1="76642" x2="64706" y2="722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77" y="0"/>
            <a:ext cx="1474625" cy="1080341"/>
          </a:xfrm>
          <a:prstGeom prst="rect">
            <a:avLst/>
          </a:prstGeom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4D9B71DF-5612-4472-8E5D-222C20753EC4}"/>
              </a:ext>
            </a:extLst>
          </p:cNvPr>
          <p:cNvGrpSpPr/>
          <p:nvPr/>
        </p:nvGrpSpPr>
        <p:grpSpPr>
          <a:xfrm>
            <a:off x="703193" y="1635715"/>
            <a:ext cx="4548810" cy="4893647"/>
            <a:chOff x="798443" y="1564555"/>
            <a:chExt cx="4548810" cy="4893647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D6D80AA-70F8-4FF9-AE50-0D3B0E6494E0}"/>
                </a:ext>
              </a:extLst>
            </p:cNvPr>
            <p:cNvSpPr txBox="1"/>
            <p:nvPr/>
          </p:nvSpPr>
          <p:spPr>
            <a:xfrm>
              <a:off x="798443" y="1564555"/>
              <a:ext cx="4548810" cy="4893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VN" sz="2400" dirty="0"/>
                <a:t>Chuẩn bị: 1 xúc xắc, 5 quân cờ.</a:t>
              </a:r>
            </a:p>
            <a:p>
              <a:pPr algn="just"/>
              <a:r>
                <a:rPr lang="en-VN" sz="2400" dirty="0"/>
                <a:t>Cách chơi: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VN" sz="2400" dirty="0"/>
                <a:t>Chơi theo nhóm.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VN" sz="2400" dirty="0"/>
                <a:t>Khi đến lượt, người chơi gieo xúc xắc và đọc số chấm ở mặt trên. Tìm số thích hợp vơi mặt xúc xắc ở trong bảng (ví dụ số thích hợp với mặt            </a:t>
              </a:r>
              <a:r>
                <a:rPr lang="en-VN" sz="2400" dirty="0">
                  <a:solidFill>
                    <a:schemeClr val="bg1"/>
                  </a:solidFill>
                </a:rPr>
                <a:t>với</a:t>
              </a:r>
              <a:r>
                <a:rPr lang="en-VN" sz="2400" dirty="0"/>
                <a:t> là 356). Đặt một quân cờ vào con chim cánh cụt ghi số vừa tìm được.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VN" sz="2400" dirty="0"/>
                <a:t>Trò chơi kết thúc khi đặt được hết 5 quân cờ.</a:t>
              </a: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D1B52623-5B9E-494F-B871-31932E5B3A30}"/>
                </a:ext>
              </a:extLst>
            </p:cNvPr>
            <p:cNvGrpSpPr/>
            <p:nvPr/>
          </p:nvGrpSpPr>
          <p:grpSpPr>
            <a:xfrm>
              <a:off x="1224470" y="4547785"/>
              <a:ext cx="394255" cy="393415"/>
              <a:chOff x="3199641" y="-1649896"/>
              <a:chExt cx="577229" cy="577229"/>
            </a:xfrm>
          </p:grpSpPr>
          <p:sp>
            <p:nvSpPr>
              <p:cNvPr id="64" name="Rounded Rectangle 9">
                <a:extLst>
                  <a:ext uri="{FF2B5EF4-FFF2-40B4-BE49-F238E27FC236}">
                    <a16:creationId xmlns:a16="http://schemas.microsoft.com/office/drawing/2014/main" id="{BACF434E-C8A9-4928-B980-BDB3D5A38542}"/>
                  </a:ext>
                </a:extLst>
              </p:cNvPr>
              <p:cNvSpPr/>
              <p:nvPr/>
            </p:nvSpPr>
            <p:spPr>
              <a:xfrm>
                <a:off x="3199641" y="-1649896"/>
                <a:ext cx="577229" cy="577229"/>
              </a:xfrm>
              <a:prstGeom prst="roundRect">
                <a:avLst/>
              </a:prstGeom>
              <a:solidFill>
                <a:srgbClr val="BFE9F3">
                  <a:alpha val="69000"/>
                </a:srgbClr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BA513DCD-D96A-44A7-B33F-01BD10DEF12B}"/>
                  </a:ext>
                </a:extLst>
              </p:cNvPr>
              <p:cNvSpPr/>
              <p:nvPr/>
            </p:nvSpPr>
            <p:spPr>
              <a:xfrm>
                <a:off x="3397801" y="-1447114"/>
                <a:ext cx="180909" cy="18090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</p:grpSp>
      </p:grpSp>
      <p:pic>
        <p:nvPicPr>
          <p:cNvPr id="66" name="Picture 65">
            <a:extLst>
              <a:ext uri="{FF2B5EF4-FFF2-40B4-BE49-F238E27FC236}">
                <a16:creationId xmlns:a16="http://schemas.microsoft.com/office/drawing/2014/main" id="{ECFEE3CC-6EBF-44B0-91C2-44F893B2A5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01" y="96483"/>
            <a:ext cx="1967570" cy="88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5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7A243F53-D1A3-4399-BA42-52FE731E34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196" y="299760"/>
            <a:ext cx="6286501" cy="6196177"/>
          </a:xfrm>
          <a:prstGeom prst="rect">
            <a:avLst/>
          </a:prstGeom>
        </p:spPr>
      </p:pic>
      <p:sp>
        <p:nvSpPr>
          <p:cNvPr id="1739" name="Google Shape;1739;p43"/>
          <p:cNvSpPr/>
          <p:nvPr/>
        </p:nvSpPr>
        <p:spPr>
          <a:xfrm>
            <a:off x="7059295" y="4757153"/>
            <a:ext cx="420797" cy="420797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120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2344AFD-87C5-4662-A1B6-6D239788FD08}"/>
              </a:ext>
            </a:extLst>
          </p:cNvPr>
          <p:cNvSpPr/>
          <p:nvPr/>
        </p:nvSpPr>
        <p:spPr>
          <a:xfrm>
            <a:off x="6909837" y="3181350"/>
            <a:ext cx="2577063" cy="4191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Google Shape;1739;p43">
            <a:extLst>
              <a:ext uri="{FF2B5EF4-FFF2-40B4-BE49-F238E27FC236}">
                <a16:creationId xmlns:a16="http://schemas.microsoft.com/office/drawing/2014/main" id="{58838AA3-ACFC-4D88-90EF-36D6707C6B58}"/>
              </a:ext>
            </a:extLst>
          </p:cNvPr>
          <p:cNvSpPr/>
          <p:nvPr/>
        </p:nvSpPr>
        <p:spPr>
          <a:xfrm>
            <a:off x="9674997" y="654336"/>
            <a:ext cx="420797" cy="420797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1200"/>
          </a:p>
        </p:txBody>
      </p:sp>
      <p:pic>
        <p:nvPicPr>
          <p:cNvPr id="14" name="Picture 2" descr="Dice PNG">
            <a:extLst>
              <a:ext uri="{FF2B5EF4-FFF2-40B4-BE49-F238E27FC236}">
                <a16:creationId xmlns:a16="http://schemas.microsoft.com/office/drawing/2014/main" id="{033255DB-51B1-4230-A3AD-5BB55057D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167544">
            <a:off x="2134269" y="2736350"/>
            <a:ext cx="930051" cy="89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ABC4116-2197-4201-B379-5CC4A347AE6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7723" t="19477" r="20428" b="24020"/>
          <a:stretch/>
        </p:blipFill>
        <p:spPr>
          <a:xfrm>
            <a:off x="2168525" y="2709110"/>
            <a:ext cx="861538" cy="944480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1D27C40-E91C-4D4F-9EE3-EF331EC5FE93}"/>
              </a:ext>
            </a:extLst>
          </p:cNvPr>
          <p:cNvSpPr/>
          <p:nvPr/>
        </p:nvSpPr>
        <p:spPr>
          <a:xfrm>
            <a:off x="6965914" y="1863363"/>
            <a:ext cx="2577063" cy="310211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Google Shape;1739;p43">
            <a:extLst>
              <a:ext uri="{FF2B5EF4-FFF2-40B4-BE49-F238E27FC236}">
                <a16:creationId xmlns:a16="http://schemas.microsoft.com/office/drawing/2014/main" id="{3FE2CB2F-0DFC-446E-86BF-D018D92FAB48}"/>
              </a:ext>
            </a:extLst>
          </p:cNvPr>
          <p:cNvSpPr/>
          <p:nvPr/>
        </p:nvSpPr>
        <p:spPr>
          <a:xfrm>
            <a:off x="10155755" y="5344268"/>
            <a:ext cx="420797" cy="420797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1200"/>
          </a:p>
        </p:txBody>
      </p:sp>
      <p:sp>
        <p:nvSpPr>
          <p:cNvPr id="18" name="Google Shape;1739;p43">
            <a:extLst>
              <a:ext uri="{FF2B5EF4-FFF2-40B4-BE49-F238E27FC236}">
                <a16:creationId xmlns:a16="http://schemas.microsoft.com/office/drawing/2014/main" id="{BA016238-1480-42D7-B4DF-8FD5093EF335}"/>
              </a:ext>
            </a:extLst>
          </p:cNvPr>
          <p:cNvSpPr/>
          <p:nvPr/>
        </p:nvSpPr>
        <p:spPr>
          <a:xfrm>
            <a:off x="5567409" y="985193"/>
            <a:ext cx="420797" cy="420797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1200"/>
          </a:p>
        </p:txBody>
      </p:sp>
      <p:pic>
        <p:nvPicPr>
          <p:cNvPr id="19" name="Picture 2" descr="Dice PNG">
            <a:extLst>
              <a:ext uri="{FF2B5EF4-FFF2-40B4-BE49-F238E27FC236}">
                <a16:creationId xmlns:a16="http://schemas.microsoft.com/office/drawing/2014/main" id="{3E108DDB-C6BB-4238-9B33-836367D4C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65329">
            <a:off x="2134268" y="2736350"/>
            <a:ext cx="930051" cy="89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DACE4BB-AF76-4D12-897D-4F04BE480B22}"/>
              </a:ext>
            </a:extLst>
          </p:cNvPr>
          <p:cNvSpPr/>
          <p:nvPr/>
        </p:nvSpPr>
        <p:spPr>
          <a:xfrm>
            <a:off x="6965913" y="2871139"/>
            <a:ext cx="2577063" cy="310211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Google Shape;1739;p43">
            <a:extLst>
              <a:ext uri="{FF2B5EF4-FFF2-40B4-BE49-F238E27FC236}">
                <a16:creationId xmlns:a16="http://schemas.microsoft.com/office/drawing/2014/main" id="{83791CE8-D97F-41F8-916E-ED503B8B5ED1}"/>
              </a:ext>
            </a:extLst>
          </p:cNvPr>
          <p:cNvSpPr/>
          <p:nvPr/>
        </p:nvSpPr>
        <p:spPr>
          <a:xfrm>
            <a:off x="7074285" y="412764"/>
            <a:ext cx="420797" cy="420797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1200"/>
          </a:p>
        </p:txBody>
      </p:sp>
      <p:sp>
        <p:nvSpPr>
          <p:cNvPr id="22" name="Google Shape;1739;p43">
            <a:extLst>
              <a:ext uri="{FF2B5EF4-FFF2-40B4-BE49-F238E27FC236}">
                <a16:creationId xmlns:a16="http://schemas.microsoft.com/office/drawing/2014/main" id="{9B1816EF-6EC7-4235-808E-161C5FF6DE68}"/>
              </a:ext>
            </a:extLst>
          </p:cNvPr>
          <p:cNvSpPr/>
          <p:nvPr/>
        </p:nvSpPr>
        <p:spPr>
          <a:xfrm>
            <a:off x="8254444" y="5344268"/>
            <a:ext cx="420797" cy="420797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120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1F94AB7-482F-465A-9362-C5731252988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41" y="260834"/>
            <a:ext cx="1967570" cy="88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624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9" grpId="0" animBg="1"/>
      <p:bldP spid="2" grpId="0" animBg="1"/>
      <p:bldP spid="13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EBD6E2-25DC-4772-B0EA-F2A12E879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984" y="2263914"/>
            <a:ext cx="7955869" cy="1804000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697312342"/>
</p:tagLst>
</file>

<file path=ppt/theme/theme1.xml><?xml version="1.0" encoding="utf-8"?>
<a:theme xmlns:a="http://schemas.openxmlformats.org/drawingml/2006/main" name="Math Subject for Middle School - 7th Grade: Ratio, Proportion and Percent by Slidesgo">
  <a:themeElements>
    <a:clrScheme name="Simple Light">
      <a:dk1>
        <a:srgbClr val="000000"/>
      </a:dk1>
      <a:lt1>
        <a:srgbClr val="FFFFFF"/>
      </a:lt1>
      <a:dk2>
        <a:srgbClr val="46246A"/>
      </a:dk2>
      <a:lt2>
        <a:srgbClr val="EEEEEE"/>
      </a:lt2>
      <a:accent1>
        <a:srgbClr val="F5EF97"/>
      </a:accent1>
      <a:accent2>
        <a:srgbClr val="6E5D7F"/>
      </a:accent2>
      <a:accent3>
        <a:srgbClr val="FF7D7D"/>
      </a:accent3>
      <a:accent4>
        <a:srgbClr val="90EBC0"/>
      </a:accent4>
      <a:accent5>
        <a:srgbClr val="B2DCF3"/>
      </a:accent5>
      <a:accent6>
        <a:srgbClr val="FFCF4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363</Words>
  <Application>Microsoft Office PowerPoint</Application>
  <PresentationFormat>Custom</PresentationFormat>
  <Paragraphs>89</Paragraphs>
  <Slides>10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Calibri</vt:lpstr>
      <vt:lpstr>HP001 4 hàng</vt:lpstr>
      <vt:lpstr>UTM Cooper Black</vt:lpstr>
      <vt:lpstr>微软雅黑</vt:lpstr>
      <vt:lpstr>Lato</vt:lpstr>
      <vt:lpstr>Exo</vt:lpstr>
      <vt:lpstr>Arial</vt:lpstr>
      <vt:lpstr>Open Sans</vt:lpstr>
      <vt:lpstr>Annie Use Your Telescope</vt:lpstr>
      <vt:lpstr>RocknRoll One</vt:lpstr>
      <vt:lpstr>Anaheim</vt:lpstr>
      <vt:lpstr>Math Subject for Middle School - 7th Grade: Ratio, Proportion and Percent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 Subject for Middle School Ratio, Proportion and Percent</dc:title>
  <dc:creator>PC</dc:creator>
  <cp:lastModifiedBy>ADMIN</cp:lastModifiedBy>
  <cp:revision>56</cp:revision>
  <dcterms:modified xsi:type="dcterms:W3CDTF">2023-03-05T14:30:52Z</dcterms:modified>
</cp:coreProperties>
</file>