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</p:sldMasterIdLst>
  <p:notesMasterIdLst>
    <p:notesMasterId r:id="rId23"/>
  </p:notesMasterIdLst>
  <p:sldIdLst>
    <p:sldId id="257" r:id="rId2"/>
    <p:sldId id="336" r:id="rId3"/>
    <p:sldId id="337" r:id="rId4"/>
    <p:sldId id="338" r:id="rId5"/>
    <p:sldId id="339" r:id="rId6"/>
    <p:sldId id="261" r:id="rId7"/>
    <p:sldId id="340" r:id="rId8"/>
    <p:sldId id="341" r:id="rId9"/>
    <p:sldId id="342" r:id="rId10"/>
    <p:sldId id="258" r:id="rId11"/>
    <p:sldId id="259" r:id="rId12"/>
    <p:sldId id="331" r:id="rId13"/>
    <p:sldId id="332" r:id="rId14"/>
    <p:sldId id="312" r:id="rId15"/>
    <p:sldId id="260" r:id="rId16"/>
    <p:sldId id="313" r:id="rId17"/>
    <p:sldId id="333" r:id="rId18"/>
    <p:sldId id="314" r:id="rId19"/>
    <p:sldId id="334" r:id="rId20"/>
    <p:sldId id="262" r:id="rId21"/>
    <p:sldId id="263" r:id="rId22"/>
  </p:sldIdLst>
  <p:sldSz cx="12161838" cy="6858000"/>
  <p:notesSz cx="6858000" cy="9144000"/>
  <p:embeddedFontLst>
    <p:embeddedFont>
      <p:font typeface="Open Sans" panose="020B0606030504020204" pitchFamily="34" charset="0"/>
      <p:regular r:id="rId24"/>
      <p:bold r:id="rId25"/>
      <p:italic r:id="rId26"/>
      <p:boldItalic r:id="rId27"/>
    </p:embeddedFont>
    <p:embeddedFont>
      <p:font typeface="Algerian" panose="04020705040A02060702" pitchFamily="82" charset="0"/>
      <p:regular r:id="rId28"/>
    </p:embeddedFont>
    <p:embeddedFont>
      <p:font typeface="HP001 4 hàng" panose="020B0603050302020204" pitchFamily="34" charset="0"/>
      <p:regular r:id="rId29"/>
      <p:bold r:id="rId30"/>
    </p:embeddedFont>
    <p:embeddedFont>
      <p:font typeface="Tahoma" panose="020B0604030504040204" pitchFamily="34" charset="0"/>
      <p:regular r:id="rId31"/>
      <p:bold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微软雅黑" panose="020B0503020204020204" pitchFamily="34" charset="-122"/>
      <p:regular r:id="rId37"/>
      <p:bold r:id="rId38"/>
    </p:embeddedFont>
    <p:embeddedFont>
      <p:font typeface="Lato" panose="020F0502020204030203" pitchFamily="34" charset="0"/>
      <p:regular r:id="rId39"/>
      <p:bold r:id="rId40"/>
      <p:italic r:id="rId41"/>
      <p:boldItalic r:id="rId42"/>
    </p:embeddedFont>
    <p:embeddedFont>
      <p:font typeface="Exo" panose="020B0604020202020204" charset="0"/>
      <p:regular r:id="rId43"/>
      <p:bold r:id="rId44"/>
      <p:italic r:id="rId45"/>
      <p:boldItalic r:id="rId46"/>
    </p:embeddedFont>
    <p:embeddedFont>
      <p:font typeface="Anaheim" panose="020B0604020202020204" charset="0"/>
      <p:regular r:id="rId47"/>
    </p:embeddedFont>
    <p:embeddedFont>
      <p:font typeface="Annie Use Your Telescope" panose="020B0604020202020204" charset="0"/>
      <p:regular r:id="rId48"/>
    </p:embeddedFont>
  </p:embeddedFontLst>
  <p:custDataLst>
    <p:tags r:id="rId49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AC2"/>
    <a:srgbClr val="C3E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E831022-6AAF-4C02-9ED9-483D0646D08C}">
  <a:tblStyle styleId="{9E831022-6AAF-4C02-9ED9-483D0646D08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845" autoAdjust="0"/>
  </p:normalViewPr>
  <p:slideViewPr>
    <p:cSldViewPr snapToGrid="0">
      <p:cViewPr varScale="1">
        <p:scale>
          <a:sx n="76" d="100"/>
          <a:sy n="76" d="100"/>
        </p:scale>
        <p:origin x="92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font" Target="fonts/font16.fntdata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42" Type="http://schemas.openxmlformats.org/officeDocument/2006/relationships/font" Target="fonts/font19.fntdata"/><Relationship Id="rId47" Type="http://schemas.openxmlformats.org/officeDocument/2006/relationships/font" Target="fonts/font24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6.fntdata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font" Target="fonts/font17.fntdata"/><Relationship Id="rId45" Type="http://schemas.openxmlformats.org/officeDocument/2006/relationships/font" Target="fonts/font22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4" Type="http://schemas.openxmlformats.org/officeDocument/2006/relationships/font" Target="fonts/font21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43" Type="http://schemas.openxmlformats.org/officeDocument/2006/relationships/font" Target="fonts/font20.fntdata"/><Relationship Id="rId48" Type="http://schemas.openxmlformats.org/officeDocument/2006/relationships/font" Target="fonts/font25.fntdata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Relationship Id="rId46" Type="http://schemas.openxmlformats.org/officeDocument/2006/relationships/font" Target="fonts/font23.fntdata"/><Relationship Id="rId20" Type="http://schemas.openxmlformats.org/officeDocument/2006/relationships/slide" Target="slides/slide19.xml"/><Relationship Id="rId41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49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6" name="Google Shape;1646;gf9ee62678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7" name="Google Shape;1647;gf9ee62678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0" name="Google Shape;1660;gf72f9837cb_0_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1" name="Google Shape;1661;gf72f9837cb_0_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3" name="Google Shape;1693;gfb0d0a1eae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4" name="Google Shape;1694;gfb0d0a1eae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3" name="Google Shape;1693;gfb0d0a1eae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4" name="Google Shape;1694;gfb0d0a1eae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323387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3" name="Google Shape;1693;gfb0d0a1eae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4" name="Google Shape;1694;gfb0d0a1eae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endParaRPr lang="vi-VN" b="0" baseline="0" dirty="0"/>
          </a:p>
        </p:txBody>
      </p:sp>
    </p:spTree>
    <p:extLst>
      <p:ext uri="{BB962C8B-B14F-4D97-AF65-F5344CB8AC3E}">
        <p14:creationId xmlns:p14="http://schemas.microsoft.com/office/powerpoint/2010/main" val="13350918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29697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gf9ee62678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4" name="Google Shape;1734;gf9ee62678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Click vào các số để ra đáp án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gf9ee62678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4" name="Google Shape;1734;gf9ee62678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183536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gf9ee62678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4" name="Google Shape;1734;gf9ee62678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378690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3" name="Google Shape;1733;gf9ee62678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4" name="Google Shape;1734;gf9ee62678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614217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8" name="Google Shape;1788;gf9ee626784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9" name="Google Shape;1789;gf9ee626784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F7088F37-5B1E-4577-8E55-6D9B1D3C31CF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2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026916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1" name="Google Shape;1831;gf72f9837cb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2" name="Google Shape;1832;gf72f9837cb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Lích vào từng số vàng ở trên để đến câu hỏi. Khi quay về để im là cá sẽ tự động cắn câu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Chơi hết 1 đến 5, lích vào exit để tới bài học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F7088F37-5B1E-4577-8E55-6D9B1D3C31CF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728867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Lích vào ABC để ra kết quả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Chơi xong lích vào mũi tên để quay lại câu cá</a:t>
            </a: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418F03C3-53C1-4F10-8DAF-D1F318E96C6E}" type="slidenum">
              <a:rPr kumimoji="0" lang="zh-CN" alt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</a:t>
            </a:fld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032736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Lích vào ABC để ra kết quả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Chơi xong lích vào mũi tên để quay lại câu cá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418F03C3-53C1-4F10-8DAF-D1F318E96C6E}" type="slidenum">
              <a:rPr kumimoji="0" lang="zh-CN" alt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5</a:t>
            </a:fld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375752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Lích vào ABC để ra kết quả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Chơi xong lích vào mũi tên để quay lại câu cá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418F03C3-53C1-4F10-8DAF-D1F318E96C6E}" type="slidenum">
              <a:rPr kumimoji="0" lang="zh-CN" alt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6</a:t>
            </a:fld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245362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Lích vào ABC để ra kết quả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Chơi xong lích vào mũi tên để quay lại câu cá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418F03C3-53C1-4F10-8DAF-D1F318E96C6E}" type="slidenum">
              <a:rPr kumimoji="0" lang="zh-CN" alt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7</a:t>
            </a:fld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978568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8938" y="685800"/>
            <a:ext cx="60801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Lích vào ABC để ra kết quả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0" cap="none" spc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cs typeface="Tahoma" panose="020B0604030504040204" pitchFamily="34" charset="0"/>
              </a:rPr>
              <a:t>Chơi xong lích vào mũi tên để quay lại câu cá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b="0" cap="none" spc="0" dirty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418F03C3-53C1-4F10-8DAF-D1F318E96C6E}" type="slidenum">
              <a:rPr kumimoji="0" lang="zh-CN" alt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8</a:t>
            </a:fld>
            <a:endParaRPr kumimoji="0" lang="zh-CN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392784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4253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1_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0" name="Google Shape;10;p2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1" name="Google Shape;11;p2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" name="Google Shape;12;p2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3" name="Google Shape;13;p2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" name="Google Shape;14;p2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" name="Google Shape;15;p2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" name="Google Shape;16;p2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" name="Google Shape;17;p2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8" name="Google Shape;18;p2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9" name="Google Shape;19;p2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0" name="Google Shape;20;p2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1" name="Google Shape;21;p2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2" name="Google Shape;22;p2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3" name="Google Shape;23;p2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" name="Google Shape;24;p2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" name="Google Shape;25;p2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" name="Google Shape;26;p2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7" name="Google Shape;27;p2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8" name="Google Shape;28;p2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" name="Google Shape;29;p2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" name="Google Shape;30;p2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" name="Google Shape;31;p2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2" name="Google Shape;32;p2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" name="Google Shape;33;p2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4" name="Google Shape;34;p2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8" name="Google Shape;48;p2"/>
          <p:cNvSpPr/>
          <p:nvPr/>
        </p:nvSpPr>
        <p:spPr>
          <a:xfrm>
            <a:off x="575165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49" name="Google Shape;49;p2"/>
          <p:cNvGrpSpPr/>
          <p:nvPr/>
        </p:nvGrpSpPr>
        <p:grpSpPr>
          <a:xfrm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50" name="Google Shape;50;p2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52" name="Google Shape;52;p2"/>
          <p:cNvSpPr txBox="1">
            <a:spLocks noGrp="1"/>
          </p:cNvSpPr>
          <p:nvPr>
            <p:ph type="ctrTitle"/>
          </p:nvPr>
        </p:nvSpPr>
        <p:spPr>
          <a:xfrm>
            <a:off x="2419799" y="1470417"/>
            <a:ext cx="7322240" cy="3040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246" b="1">
                <a:solidFill>
                  <a:srgbClr val="46246A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16"/>
            </a:lvl9pPr>
          </a:lstStyle>
          <a:p>
            <a:endParaRPr/>
          </a:p>
        </p:txBody>
      </p:sp>
      <p:sp>
        <p:nvSpPr>
          <p:cNvPr id="53" name="Google Shape;53;p2"/>
          <p:cNvSpPr txBox="1">
            <a:spLocks noGrp="1"/>
          </p:cNvSpPr>
          <p:nvPr>
            <p:ph type="subTitle" idx="1"/>
          </p:nvPr>
        </p:nvSpPr>
        <p:spPr>
          <a:xfrm>
            <a:off x="3388197" y="4893379"/>
            <a:ext cx="5385444" cy="396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28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9pPr>
          </a:lstStyle>
          <a:p>
            <a:endParaRPr/>
          </a:p>
        </p:txBody>
      </p:sp>
      <p:sp>
        <p:nvSpPr>
          <p:cNvPr id="54" name="Google Shape;54;p2"/>
          <p:cNvSpPr/>
          <p:nvPr/>
        </p:nvSpPr>
        <p:spPr>
          <a:xfrm>
            <a:off x="11059906" y="5133934"/>
            <a:ext cx="2491" cy="2397"/>
          </a:xfrm>
          <a:custGeom>
            <a:avLst/>
            <a:gdLst/>
            <a:ahLst/>
            <a:cxnLst/>
            <a:rect l="l" t="t" r="r" b="b"/>
            <a:pathLst>
              <a:path w="25" h="24" extrusionOk="0">
                <a:moveTo>
                  <a:pt x="25" y="0"/>
                </a:moveTo>
                <a:cubicBezTo>
                  <a:pt x="1" y="0"/>
                  <a:pt x="1" y="12"/>
                  <a:pt x="1" y="24"/>
                </a:cubicBezTo>
                <a:cubicBezTo>
                  <a:pt x="1" y="24"/>
                  <a:pt x="1" y="12"/>
                  <a:pt x="25" y="0"/>
                </a:cubicBezTo>
                <a:close/>
              </a:path>
            </a:pathLst>
          </a:custGeom>
          <a:solidFill>
            <a:srgbClr val="44484B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5" name="Google Shape;55;p2"/>
          <p:cNvSpPr/>
          <p:nvPr/>
        </p:nvSpPr>
        <p:spPr>
          <a:xfrm>
            <a:off x="9503741" y="5883038"/>
            <a:ext cx="3686" cy="100"/>
          </a:xfrm>
          <a:custGeom>
            <a:avLst/>
            <a:gdLst/>
            <a:ahLst/>
            <a:cxnLst/>
            <a:rect l="l" t="t" r="r" b="b"/>
            <a:pathLst>
              <a:path w="37" h="1" extrusionOk="0">
                <a:moveTo>
                  <a:pt x="1" y="0"/>
                </a:moveTo>
                <a:lnTo>
                  <a:pt x="37" y="0"/>
                </a:lnTo>
                <a:lnTo>
                  <a:pt x="37" y="0"/>
                </a:lnTo>
                <a:close/>
              </a:path>
            </a:pathLst>
          </a:custGeom>
          <a:solidFill>
            <a:srgbClr val="44484B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  <p:extLst>
      <p:ext uri="{BB962C8B-B14F-4D97-AF65-F5344CB8AC3E}">
        <p14:creationId xmlns:p14="http://schemas.microsoft.com/office/powerpoint/2010/main" val="9070406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7967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6506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49482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512181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12487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04693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34291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97459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8429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2648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3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58" name="Google Shape;58;p3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59" name="Google Shape;59;p3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0" name="Google Shape;60;p3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1" name="Google Shape;61;p3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2" name="Google Shape;62;p3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3" name="Google Shape;63;p3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4" name="Google Shape;64;p3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5" name="Google Shape;65;p3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6" name="Google Shape;66;p3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" name="Google Shape;67;p3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" name="Google Shape;68;p3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" name="Google Shape;69;p3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0" name="Google Shape;70;p3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1" name="Google Shape;71;p3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2" name="Google Shape;72;p3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3" name="Google Shape;73;p3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4" name="Google Shape;74;p3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5" name="Google Shape;75;p3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6" name="Google Shape;76;p3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7" name="Google Shape;77;p3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8" name="Google Shape;78;p3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79" name="Google Shape;79;p3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0" name="Google Shape;80;p3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81" name="Google Shape;81;p3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82" name="Google Shape;82;p3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6" name="Google Shape;96;p3"/>
          <p:cNvSpPr/>
          <p:nvPr/>
        </p:nvSpPr>
        <p:spPr>
          <a:xfrm>
            <a:off x="575165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97" name="Google Shape;97;p3"/>
          <p:cNvGrpSpPr/>
          <p:nvPr/>
        </p:nvGrpSpPr>
        <p:grpSpPr>
          <a:xfrm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98" name="Google Shape;98;p3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9" name="Google Shape;99;p3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00" name="Google Shape;100;p3"/>
          <p:cNvSpPr txBox="1">
            <a:spLocks noGrp="1"/>
          </p:cNvSpPr>
          <p:nvPr>
            <p:ph type="title"/>
          </p:nvPr>
        </p:nvSpPr>
        <p:spPr>
          <a:xfrm>
            <a:off x="4701207" y="2114500"/>
            <a:ext cx="4312106" cy="1442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11305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9pPr>
          </a:lstStyle>
          <a:p>
            <a:endParaRPr/>
          </a:p>
        </p:txBody>
      </p:sp>
      <p:sp>
        <p:nvSpPr>
          <p:cNvPr id="101" name="Google Shape;101;p3"/>
          <p:cNvSpPr txBox="1">
            <a:spLocks noGrp="1"/>
          </p:cNvSpPr>
          <p:nvPr>
            <p:ph type="subTitle" idx="1"/>
          </p:nvPr>
        </p:nvSpPr>
        <p:spPr>
          <a:xfrm>
            <a:off x="4701207" y="3657767"/>
            <a:ext cx="4970872" cy="4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128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24"/>
            </a:lvl9pPr>
          </a:lstStyle>
          <a:p>
            <a:endParaRPr/>
          </a:p>
        </p:txBody>
      </p:sp>
      <p:sp>
        <p:nvSpPr>
          <p:cNvPr id="102" name="Google Shape;102;p3"/>
          <p:cNvSpPr txBox="1">
            <a:spLocks noGrp="1"/>
          </p:cNvSpPr>
          <p:nvPr>
            <p:ph type="title" idx="2" hasCustomPrompt="1"/>
          </p:nvPr>
        </p:nvSpPr>
        <p:spPr>
          <a:xfrm>
            <a:off x="2128438" y="2114500"/>
            <a:ext cx="2275956" cy="2080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1305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65546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5793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6979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93587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32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0578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862648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26300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4472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8498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oogle Shape;104;p4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05" name="Google Shape;105;p4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06" name="Google Shape;106;p4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7" name="Google Shape;107;p4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8" name="Google Shape;108;p4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09" name="Google Shape;109;p4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0" name="Google Shape;110;p4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1" name="Google Shape;111;p4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2" name="Google Shape;112;p4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3" name="Google Shape;113;p4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4" name="Google Shape;114;p4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5" name="Google Shape;115;p4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6" name="Google Shape;116;p4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7" name="Google Shape;117;p4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8" name="Google Shape;118;p4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19" name="Google Shape;119;p4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0" name="Google Shape;120;p4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1" name="Google Shape;121;p4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2" name="Google Shape;122;p4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3" name="Google Shape;123;p4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4" name="Google Shape;124;p4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5" name="Google Shape;125;p4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6" name="Google Shape;126;p4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7" name="Google Shape;127;p4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28" name="Google Shape;128;p4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29" name="Google Shape;129;p4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" name="Google Shape;130;p4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" name="Google Shape;131;p4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" name="Google Shape;132;p4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3" name="Google Shape;133;p4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" name="Google Shape;134;p4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" name="Google Shape;135;p4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" name="Google Shape;136;p4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" name="Google Shape;137;p4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" name="Google Shape;138;p4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" name="Google Shape;139;p4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" name="Google Shape;140;p4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" name="Google Shape;141;p4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" name="Google Shape;142;p4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3" name="Google Shape;143;p4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44" name="Google Shape;144;p4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145" name="Google Shape;145;p4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46" name="Google Shape;146;p4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47" name="Google Shape;147;p4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48" name="Google Shape;148;p4"/>
          <p:cNvSpPr txBox="1">
            <a:spLocks noGrp="1"/>
          </p:cNvSpPr>
          <p:nvPr>
            <p:ph type="subTitle" idx="1"/>
          </p:nvPr>
        </p:nvSpPr>
        <p:spPr>
          <a:xfrm>
            <a:off x="1208603" y="1761600"/>
            <a:ext cx="9744633" cy="417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Anaheim"/>
              <a:buAutoNum type="arabicPeriod"/>
              <a:defRPr sz="1596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3724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3724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3724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3724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3724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eriod"/>
              <a:defRPr sz="3724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lphaLcPeriod"/>
              <a:defRPr sz="3724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romanLcPeriod"/>
              <a:defRPr sz="3724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1992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29628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4437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16117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81978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5939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9152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57029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1_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4428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_2"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9" name="Google Shape;429;p13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430" name="Google Shape;430;p13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431" name="Google Shape;431;p13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2" name="Google Shape;432;p13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3" name="Google Shape;433;p13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4" name="Google Shape;434;p13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5" name="Google Shape;435;p13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6" name="Google Shape;436;p13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7" name="Google Shape;437;p13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8" name="Google Shape;438;p13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39" name="Google Shape;439;p13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0" name="Google Shape;440;p13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1" name="Google Shape;441;p13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2" name="Google Shape;442;p13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3" name="Google Shape;443;p13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4" name="Google Shape;444;p13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5" name="Google Shape;445;p13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6" name="Google Shape;446;p13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7" name="Google Shape;447;p13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8" name="Google Shape;448;p13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49" name="Google Shape;449;p13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0" name="Google Shape;450;p13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1" name="Google Shape;451;p13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2" name="Google Shape;452;p13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453" name="Google Shape;453;p13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454" name="Google Shape;454;p13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5" name="Google Shape;455;p13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6" name="Google Shape;456;p13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7" name="Google Shape;457;p13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8" name="Google Shape;458;p13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9" name="Google Shape;459;p13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0" name="Google Shape;460;p13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1" name="Google Shape;461;p13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2" name="Google Shape;462;p13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3" name="Google Shape;463;p13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4" name="Google Shape;464;p13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5" name="Google Shape;465;p13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6" name="Google Shape;466;p13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7" name="Google Shape;467;p13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68" name="Google Shape;468;p13"/>
          <p:cNvSpPr/>
          <p:nvPr/>
        </p:nvSpPr>
        <p:spPr>
          <a:xfrm>
            <a:off x="575165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469" name="Google Shape;469;p13"/>
          <p:cNvGrpSpPr/>
          <p:nvPr/>
        </p:nvGrpSpPr>
        <p:grpSpPr>
          <a:xfrm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470" name="Google Shape;470;p13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71" name="Google Shape;471;p13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472" name="Google Shape;472;p13"/>
          <p:cNvSpPr txBox="1">
            <a:spLocks noGrp="1"/>
          </p:cNvSpPr>
          <p:nvPr>
            <p:ph type="title"/>
          </p:nvPr>
        </p:nvSpPr>
        <p:spPr>
          <a:xfrm>
            <a:off x="948614" y="966000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73" name="Google Shape;473;p13"/>
          <p:cNvSpPr txBox="1">
            <a:spLocks noGrp="1"/>
          </p:cNvSpPr>
          <p:nvPr>
            <p:ph type="subTitle" idx="1"/>
          </p:nvPr>
        </p:nvSpPr>
        <p:spPr>
          <a:xfrm>
            <a:off x="977982" y="4120896"/>
            <a:ext cx="2244833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4" name="Google Shape;474;p13"/>
          <p:cNvSpPr txBox="1">
            <a:spLocks noGrp="1"/>
          </p:cNvSpPr>
          <p:nvPr>
            <p:ph type="subTitle" idx="2"/>
          </p:nvPr>
        </p:nvSpPr>
        <p:spPr>
          <a:xfrm>
            <a:off x="1188261" y="3479400"/>
            <a:ext cx="1824276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75" name="Google Shape;475;p13"/>
          <p:cNvSpPr txBox="1">
            <a:spLocks noGrp="1"/>
          </p:cNvSpPr>
          <p:nvPr>
            <p:ph type="title" idx="3" hasCustomPrompt="1"/>
          </p:nvPr>
        </p:nvSpPr>
        <p:spPr>
          <a:xfrm>
            <a:off x="1681431" y="2528300"/>
            <a:ext cx="837922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476" name="Google Shape;476;p13"/>
          <p:cNvSpPr txBox="1">
            <a:spLocks noGrp="1"/>
          </p:cNvSpPr>
          <p:nvPr>
            <p:ph type="subTitle" idx="4"/>
          </p:nvPr>
        </p:nvSpPr>
        <p:spPr>
          <a:xfrm>
            <a:off x="3634408" y="4120896"/>
            <a:ext cx="2244833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77" name="Google Shape;477;p13"/>
          <p:cNvSpPr txBox="1">
            <a:spLocks noGrp="1"/>
          </p:cNvSpPr>
          <p:nvPr>
            <p:ph type="subTitle" idx="5"/>
          </p:nvPr>
        </p:nvSpPr>
        <p:spPr>
          <a:xfrm>
            <a:off x="3844686" y="3479415"/>
            <a:ext cx="1824276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78" name="Google Shape;478;p13"/>
          <p:cNvSpPr txBox="1">
            <a:spLocks noGrp="1"/>
          </p:cNvSpPr>
          <p:nvPr>
            <p:ph type="title" idx="6" hasCustomPrompt="1"/>
          </p:nvPr>
        </p:nvSpPr>
        <p:spPr>
          <a:xfrm>
            <a:off x="4337986" y="2528300"/>
            <a:ext cx="839119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479" name="Google Shape;479;p13"/>
          <p:cNvSpPr txBox="1">
            <a:spLocks noGrp="1"/>
          </p:cNvSpPr>
          <p:nvPr>
            <p:ph type="subTitle" idx="7"/>
          </p:nvPr>
        </p:nvSpPr>
        <p:spPr>
          <a:xfrm>
            <a:off x="6290834" y="4120896"/>
            <a:ext cx="2244833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0" name="Google Shape;480;p13"/>
          <p:cNvSpPr txBox="1">
            <a:spLocks noGrp="1"/>
          </p:cNvSpPr>
          <p:nvPr>
            <p:ph type="subTitle" idx="8"/>
          </p:nvPr>
        </p:nvSpPr>
        <p:spPr>
          <a:xfrm>
            <a:off x="6500536" y="3479415"/>
            <a:ext cx="1824276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81" name="Google Shape;481;p13"/>
          <p:cNvSpPr txBox="1">
            <a:spLocks noGrp="1"/>
          </p:cNvSpPr>
          <p:nvPr>
            <p:ph type="title" idx="9" hasCustomPrompt="1"/>
          </p:nvPr>
        </p:nvSpPr>
        <p:spPr>
          <a:xfrm>
            <a:off x="6994350" y="2528300"/>
            <a:ext cx="839119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  <p:sp>
        <p:nvSpPr>
          <p:cNvPr id="482" name="Google Shape;482;p13"/>
          <p:cNvSpPr txBox="1">
            <a:spLocks noGrp="1"/>
          </p:cNvSpPr>
          <p:nvPr>
            <p:ph type="subTitle" idx="13"/>
          </p:nvPr>
        </p:nvSpPr>
        <p:spPr>
          <a:xfrm>
            <a:off x="8947260" y="4120896"/>
            <a:ext cx="2244833" cy="1021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483" name="Google Shape;483;p13"/>
          <p:cNvSpPr txBox="1">
            <a:spLocks noGrp="1"/>
          </p:cNvSpPr>
          <p:nvPr>
            <p:ph type="subTitle" idx="14"/>
          </p:nvPr>
        </p:nvSpPr>
        <p:spPr>
          <a:xfrm>
            <a:off x="9157538" y="3479415"/>
            <a:ext cx="1824276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484" name="Google Shape;484;p13"/>
          <p:cNvSpPr txBox="1">
            <a:spLocks noGrp="1"/>
          </p:cNvSpPr>
          <p:nvPr>
            <p:ph type="title" idx="15" hasCustomPrompt="1"/>
          </p:nvPr>
        </p:nvSpPr>
        <p:spPr>
          <a:xfrm>
            <a:off x="9652278" y="2528300"/>
            <a:ext cx="839119" cy="631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None/>
              <a:defRPr sz="3990" b="1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99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" name="Google Shape;150;p5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51" name="Google Shape;151;p5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52" name="Google Shape;152;p5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" name="Google Shape;153;p5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" name="Google Shape;154;p5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5" name="Google Shape;155;p5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" name="Google Shape;156;p5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" name="Google Shape;157;p5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" name="Google Shape;158;p5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9" name="Google Shape;159;p5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0" name="Google Shape;160;p5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1" name="Google Shape;161;p5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2" name="Google Shape;162;p5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3" name="Google Shape;163;p5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4" name="Google Shape;164;p5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5" name="Google Shape;165;p5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6" name="Google Shape;166;p5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7" name="Google Shape;167;p5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8" name="Google Shape;168;p5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69" name="Google Shape;169;p5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0" name="Google Shape;170;p5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1" name="Google Shape;171;p5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2" name="Google Shape;172;p5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3" name="Google Shape;173;p5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74" name="Google Shape;174;p5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75" name="Google Shape;175;p5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89" name="Google Shape;189;p5"/>
          <p:cNvSpPr/>
          <p:nvPr/>
        </p:nvSpPr>
        <p:spPr>
          <a:xfrm>
            <a:off x="575165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90" name="Google Shape;190;p5"/>
          <p:cNvGrpSpPr/>
          <p:nvPr/>
        </p:nvGrpSpPr>
        <p:grpSpPr>
          <a:xfrm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191" name="Google Shape;191;p5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92" name="Google Shape;192;p5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93" name="Google Shape;193;p5"/>
          <p:cNvSpPr txBox="1">
            <a:spLocks noGrp="1"/>
          </p:cNvSpPr>
          <p:nvPr>
            <p:ph type="subTitle" idx="1"/>
          </p:nvPr>
        </p:nvSpPr>
        <p:spPr>
          <a:xfrm>
            <a:off x="1786170" y="3995829"/>
            <a:ext cx="3851648" cy="136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R="121615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4" name="Google Shape;194;p5"/>
          <p:cNvSpPr txBox="1">
            <a:spLocks noGrp="1"/>
          </p:cNvSpPr>
          <p:nvPr>
            <p:ph type="subTitle" idx="2"/>
          </p:nvPr>
        </p:nvSpPr>
        <p:spPr>
          <a:xfrm>
            <a:off x="2827987" y="3259433"/>
            <a:ext cx="1768015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195" name="Google Shape;195;p5"/>
          <p:cNvSpPr txBox="1">
            <a:spLocks noGrp="1"/>
          </p:cNvSpPr>
          <p:nvPr>
            <p:ph type="subTitle" idx="3"/>
          </p:nvPr>
        </p:nvSpPr>
        <p:spPr>
          <a:xfrm>
            <a:off x="6525741" y="3991664"/>
            <a:ext cx="3855239" cy="1365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196" name="Google Shape;196;p5"/>
          <p:cNvSpPr txBox="1">
            <a:spLocks noGrp="1"/>
          </p:cNvSpPr>
          <p:nvPr>
            <p:ph type="subTitle" idx="4"/>
          </p:nvPr>
        </p:nvSpPr>
        <p:spPr>
          <a:xfrm>
            <a:off x="7569353" y="3255267"/>
            <a:ext cx="1768015" cy="4744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197" name="Google Shape;197;p5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">
    <p:spTree>
      <p:nvGrpSpPr>
        <p:cNvPr id="1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75" name="Google Shape;675;p18"/>
          <p:cNvGrpSpPr/>
          <p:nvPr/>
        </p:nvGrpSpPr>
        <p:grpSpPr>
          <a:xfrm flipH="1"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676" name="Google Shape;676;p18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677" name="Google Shape;677;p18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8" name="Google Shape;678;p18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79" name="Google Shape;679;p18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0" name="Google Shape;680;p18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1" name="Google Shape;681;p18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2" name="Google Shape;682;p18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3" name="Google Shape;683;p18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4" name="Google Shape;684;p18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5" name="Google Shape;685;p18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6" name="Google Shape;686;p18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7" name="Google Shape;687;p18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8" name="Google Shape;688;p18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89" name="Google Shape;689;p18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0" name="Google Shape;690;p18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1" name="Google Shape;691;p18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2" name="Google Shape;692;p18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3" name="Google Shape;693;p18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4" name="Google Shape;694;p18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5" name="Google Shape;695;p18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6" name="Google Shape;696;p18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7" name="Google Shape;697;p18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8" name="Google Shape;698;p18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699" name="Google Shape;699;p18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700" name="Google Shape;700;p18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8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8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8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8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8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8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8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8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8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8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8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8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8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14" name="Google Shape;714;p18"/>
          <p:cNvSpPr/>
          <p:nvPr/>
        </p:nvSpPr>
        <p:spPr>
          <a:xfrm>
            <a:off x="433241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715" name="Google Shape;715;p18"/>
          <p:cNvGrpSpPr/>
          <p:nvPr/>
        </p:nvGrpSpPr>
        <p:grpSpPr>
          <a:xfrm>
            <a:off x="414350" y="289309"/>
            <a:ext cx="11190814" cy="6022417"/>
            <a:chOff x="418241" y="216981"/>
            <a:chExt cx="8413926" cy="4516813"/>
          </a:xfrm>
        </p:grpSpPr>
        <p:sp>
          <p:nvSpPr>
            <p:cNvPr id="716" name="Google Shape;716;p18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17" name="Google Shape;717;p18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718" name="Google Shape;718;p18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719" name="Google Shape;719;p18"/>
          <p:cNvSpPr txBox="1">
            <a:spLocks noGrp="1"/>
          </p:cNvSpPr>
          <p:nvPr>
            <p:ph type="subTitle" idx="1"/>
          </p:nvPr>
        </p:nvSpPr>
        <p:spPr>
          <a:xfrm>
            <a:off x="1246473" y="4259000"/>
            <a:ext cx="2846939" cy="1104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0" name="Google Shape;720;p18"/>
          <p:cNvSpPr txBox="1">
            <a:spLocks noGrp="1"/>
          </p:cNvSpPr>
          <p:nvPr>
            <p:ph type="subTitle" idx="2"/>
          </p:nvPr>
        </p:nvSpPr>
        <p:spPr>
          <a:xfrm>
            <a:off x="1690970" y="3528800"/>
            <a:ext cx="1957944" cy="47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721" name="Google Shape;721;p18"/>
          <p:cNvSpPr txBox="1">
            <a:spLocks noGrp="1"/>
          </p:cNvSpPr>
          <p:nvPr>
            <p:ph type="subTitle" idx="3"/>
          </p:nvPr>
        </p:nvSpPr>
        <p:spPr>
          <a:xfrm>
            <a:off x="4656218" y="4259000"/>
            <a:ext cx="2846939" cy="1107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2" name="Google Shape;722;p18"/>
          <p:cNvSpPr txBox="1">
            <a:spLocks noGrp="1"/>
          </p:cNvSpPr>
          <p:nvPr>
            <p:ph type="subTitle" idx="4"/>
          </p:nvPr>
        </p:nvSpPr>
        <p:spPr>
          <a:xfrm>
            <a:off x="5100316" y="3528800"/>
            <a:ext cx="1958742" cy="47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  <p:sp>
        <p:nvSpPr>
          <p:cNvPr id="723" name="Google Shape;723;p18"/>
          <p:cNvSpPr txBox="1">
            <a:spLocks noGrp="1"/>
          </p:cNvSpPr>
          <p:nvPr>
            <p:ph type="subTitle" idx="5"/>
          </p:nvPr>
        </p:nvSpPr>
        <p:spPr>
          <a:xfrm>
            <a:off x="8065263" y="4259000"/>
            <a:ext cx="2846939" cy="1107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724" name="Google Shape;724;p18"/>
          <p:cNvSpPr txBox="1">
            <a:spLocks noGrp="1"/>
          </p:cNvSpPr>
          <p:nvPr>
            <p:ph type="subTitle" idx="6"/>
          </p:nvPr>
        </p:nvSpPr>
        <p:spPr>
          <a:xfrm>
            <a:off x="8509761" y="3528800"/>
            <a:ext cx="1957944" cy="474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100"/>
              <a:buFont typeface="Exo"/>
              <a:buNone/>
              <a:defRPr b="1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Font typeface="Exo"/>
              <a:buNone/>
              <a:defRPr b="1">
                <a:solidFill>
                  <a:schemeClr val="accent3"/>
                </a:solidFill>
                <a:latin typeface="Exo"/>
                <a:ea typeface="Exo"/>
                <a:cs typeface="Exo"/>
                <a:sym typeface="Ex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CUSTOM_13">
    <p:spTree>
      <p:nvGrpSpPr>
        <p:cNvPr id="1" name="Shape 1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72" name="Google Shape;1472;p34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473" name="Google Shape;1473;p34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474" name="Google Shape;1474;p34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5" name="Google Shape;1475;p34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6" name="Google Shape;1476;p34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7" name="Google Shape;1477;p34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8" name="Google Shape;1478;p34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79" name="Google Shape;1479;p34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0" name="Google Shape;1480;p34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1" name="Google Shape;1481;p34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2" name="Google Shape;1482;p34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3" name="Google Shape;1483;p34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4" name="Google Shape;1484;p34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5" name="Google Shape;1485;p34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6" name="Google Shape;1486;p34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7" name="Google Shape;1487;p34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8" name="Google Shape;1488;p34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89" name="Google Shape;1489;p34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0" name="Google Shape;1490;p34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1" name="Google Shape;1491;p34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2" name="Google Shape;1492;p34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3" name="Google Shape;1493;p34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4" name="Google Shape;1494;p34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5" name="Google Shape;1495;p34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496" name="Google Shape;1496;p34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497" name="Google Shape;1497;p34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34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34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0" name="Google Shape;1500;p34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1" name="Google Shape;1501;p34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2" name="Google Shape;1502;p34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3" name="Google Shape;1503;p34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4" name="Google Shape;1504;p34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5" name="Google Shape;1505;p34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6" name="Google Shape;1506;p34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7" name="Google Shape;1507;p34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8" name="Google Shape;1508;p34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09" name="Google Shape;1509;p34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4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11" name="Google Shape;1511;p34"/>
          <p:cNvSpPr/>
          <p:nvPr/>
        </p:nvSpPr>
        <p:spPr>
          <a:xfrm flipH="1">
            <a:off x="764680" y="3182437"/>
            <a:ext cx="6025935" cy="555321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512" name="Google Shape;1512;p34"/>
          <p:cNvGrpSpPr/>
          <p:nvPr/>
        </p:nvGrpSpPr>
        <p:grpSpPr>
          <a:xfrm flipH="1">
            <a:off x="676936" y="289314"/>
            <a:ext cx="6280285" cy="3379781"/>
            <a:chOff x="418241" y="216981"/>
            <a:chExt cx="8413926" cy="4516813"/>
          </a:xfrm>
        </p:grpSpPr>
        <p:sp>
          <p:nvSpPr>
            <p:cNvPr id="1513" name="Google Shape;1513;p34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14" name="Google Shape;1514;p34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515" name="Google Shape;1515;p34"/>
          <p:cNvSpPr/>
          <p:nvPr/>
        </p:nvSpPr>
        <p:spPr>
          <a:xfrm flipH="1">
            <a:off x="5020691" y="5624970"/>
            <a:ext cx="6025935" cy="555321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516" name="Google Shape;1516;p34"/>
          <p:cNvGrpSpPr/>
          <p:nvPr/>
        </p:nvGrpSpPr>
        <p:grpSpPr>
          <a:xfrm flipH="1">
            <a:off x="4932948" y="2731847"/>
            <a:ext cx="6280285" cy="3379781"/>
            <a:chOff x="418241" y="216981"/>
            <a:chExt cx="8413926" cy="4516813"/>
          </a:xfrm>
        </p:grpSpPr>
        <p:sp>
          <p:nvSpPr>
            <p:cNvPr id="1517" name="Google Shape;1517;p34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518" name="Google Shape;1518;p34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solidFill>
              <a:schemeClr val="accent4"/>
            </a:solidFill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 1">
  <p:cSld name="CUSTOM_13_1">
    <p:spTree>
      <p:nvGrpSpPr>
        <p:cNvPr id="1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0" name="Google Shape;1520;p35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521" name="Google Shape;1521;p35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522" name="Google Shape;1522;p35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3" name="Google Shape;1523;p35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4" name="Google Shape;1524;p35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5" name="Google Shape;1525;p35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6" name="Google Shape;1526;p35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7" name="Google Shape;1527;p35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8" name="Google Shape;1528;p35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29" name="Google Shape;1529;p35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0" name="Google Shape;1530;p35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1" name="Google Shape;1531;p35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2" name="Google Shape;1532;p35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3" name="Google Shape;1533;p35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4" name="Google Shape;1534;p35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5" name="Google Shape;1535;p35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6" name="Google Shape;1536;p35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7" name="Google Shape;1537;p35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8" name="Google Shape;1538;p35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39" name="Google Shape;1539;p35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0" name="Google Shape;1540;p35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1" name="Google Shape;1541;p35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2" name="Google Shape;1542;p35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3" name="Google Shape;1543;p35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44" name="Google Shape;1544;p35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545" name="Google Shape;1545;p35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5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5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5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5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5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5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5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3" name="Google Shape;1553;p35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4" name="Google Shape;1554;p35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5" name="Google Shape;1555;p35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6" name="Google Shape;1556;p35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7" name="Google Shape;1557;p35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8" name="Google Shape;1558;p35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9" name="Google Shape;1559;p35"/>
          <p:cNvSpPr/>
          <p:nvPr/>
        </p:nvSpPr>
        <p:spPr>
          <a:xfrm flipH="1">
            <a:off x="1117687" y="5520398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560" name="Google Shape;1560;p35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1561" name="Google Shape;1561;p35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1562" name="Google Shape;1562;p35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3" name="Google Shape;1563;p35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4" name="Google Shape;1564;p35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5" name="Google Shape;1565;p35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6" name="Google Shape;1566;p35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7" name="Google Shape;1567;p35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8" name="Google Shape;1568;p35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69" name="Google Shape;1569;p35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0" name="Google Shape;1570;p35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1" name="Google Shape;1571;p35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2" name="Google Shape;1572;p35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3" name="Google Shape;1573;p35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4" name="Google Shape;1574;p35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5" name="Google Shape;1575;p35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6" name="Google Shape;1576;p35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7" name="Google Shape;1577;p35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8" name="Google Shape;1578;p35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79" name="Google Shape;1579;p35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0" name="Google Shape;1580;p35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1" name="Google Shape;1581;p35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2" name="Google Shape;1582;p35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3" name="Google Shape;1583;p35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1584" name="Google Shape;1584;p35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1585" name="Google Shape;1585;p35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5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5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5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5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5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5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5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5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5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5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5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5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5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grpSp>
        <p:nvGrpSpPr>
          <p:cNvPr id="1599" name="Google Shape;1599;p35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1600" name="Google Shape;1600;p35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01" name="Google Shape;1601;p35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solidFill>
              <a:schemeClr val="accent5"/>
            </a:solidFill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8"/>
          <p:cNvSpPr/>
          <p:nvPr/>
        </p:nvSpPr>
        <p:spPr>
          <a:xfrm>
            <a:off x="427141" y="366600"/>
            <a:ext cx="11307557" cy="6124800"/>
          </a:xfrm>
          <a:prstGeom prst="roundRect">
            <a:avLst>
              <a:gd name="adj" fmla="val 3448"/>
            </a:avLst>
          </a:prstGeom>
          <a:solidFill>
            <a:schemeClr val="lt2"/>
          </a:solidFill>
          <a:ln>
            <a:noFill/>
          </a:ln>
        </p:spPr>
        <p:txBody>
          <a:bodyPr spcFirstLastPara="1" wrap="square" lIns="121705" tIns="121705" rIns="121705" bIns="12170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0" name="Google Shape;290;p18"/>
          <p:cNvSpPr txBox="1">
            <a:spLocks noGrp="1"/>
          </p:cNvSpPr>
          <p:nvPr>
            <p:ph type="title"/>
          </p:nvPr>
        </p:nvSpPr>
        <p:spPr>
          <a:xfrm>
            <a:off x="957625" y="719200"/>
            <a:ext cx="10255765" cy="710800"/>
          </a:xfrm>
          <a:prstGeom prst="rect">
            <a:avLst/>
          </a:prstGeom>
        </p:spPr>
        <p:txBody>
          <a:bodyPr spcFirstLastPara="1" wrap="square" lIns="121705" tIns="121705" rIns="121705" bIns="12170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8852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4" name="Google Shape;244;p7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245" name="Google Shape;245;p7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46" name="Google Shape;246;p7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7" name="Google Shape;247;p7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8" name="Google Shape;248;p7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49" name="Google Shape;249;p7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0" name="Google Shape;250;p7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1" name="Google Shape;251;p7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2" name="Google Shape;252;p7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3" name="Google Shape;253;p7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4" name="Google Shape;254;p7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5" name="Google Shape;255;p7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6" name="Google Shape;256;p7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7" name="Google Shape;257;p7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8" name="Google Shape;258;p7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59" name="Google Shape;259;p7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0" name="Google Shape;260;p7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1" name="Google Shape;261;p7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2" name="Google Shape;262;p7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3" name="Google Shape;263;p7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4" name="Google Shape;264;p7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5" name="Google Shape;265;p7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6" name="Google Shape;266;p7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7" name="Google Shape;267;p7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68" name="Google Shape;268;p7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269" name="Google Shape;269;p7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0" name="Google Shape;270;p7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1" name="Google Shape;271;p7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2" name="Google Shape;272;p7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3" name="Google Shape;273;p7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4" name="Google Shape;274;p7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5" name="Google Shape;275;p7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6" name="Google Shape;276;p7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7" name="Google Shape;277;p7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8" name="Google Shape;278;p7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9" name="Google Shape;279;p7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0" name="Google Shape;280;p7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1" name="Google Shape;281;p7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2" name="Google Shape;282;p7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83" name="Google Shape;283;p7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284" name="Google Shape;284;p7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285" name="Google Shape;285;p7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86" name="Google Shape;286;p7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287" name="Google Shape;287;p7"/>
          <p:cNvSpPr txBox="1">
            <a:spLocks noGrp="1"/>
          </p:cNvSpPr>
          <p:nvPr>
            <p:ph type="title"/>
          </p:nvPr>
        </p:nvSpPr>
        <p:spPr>
          <a:xfrm>
            <a:off x="948614" y="963168"/>
            <a:ext cx="10264543" cy="7636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5320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9" name="Google Shape;289;p8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290" name="Google Shape;290;p8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291" name="Google Shape;291;p8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2" name="Google Shape;292;p8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3" name="Google Shape;293;p8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4" name="Google Shape;294;p8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5" name="Google Shape;295;p8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6" name="Google Shape;296;p8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7" name="Google Shape;297;p8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8" name="Google Shape;298;p8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299" name="Google Shape;299;p8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0" name="Google Shape;300;p8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1" name="Google Shape;301;p8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2" name="Google Shape;302;p8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3" name="Google Shape;303;p8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4" name="Google Shape;304;p8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5" name="Google Shape;305;p8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6" name="Google Shape;306;p8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7" name="Google Shape;307;p8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8" name="Google Shape;308;p8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09" name="Google Shape;309;p8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0" name="Google Shape;310;p8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1" name="Google Shape;311;p8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2" name="Google Shape;312;p8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13" name="Google Shape;313;p8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14" name="Google Shape;314;p8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5" name="Google Shape;315;p8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6" name="Google Shape;316;p8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7" name="Google Shape;317;p8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8" name="Google Shape;318;p8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9" name="Google Shape;319;p8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0" name="Google Shape;320;p8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1" name="Google Shape;321;p8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2" name="Google Shape;322;p8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3" name="Google Shape;323;p8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28" name="Google Shape;328;p8"/>
          <p:cNvSpPr/>
          <p:nvPr/>
        </p:nvSpPr>
        <p:spPr>
          <a:xfrm>
            <a:off x="575165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329" name="Google Shape;329;p8"/>
          <p:cNvGrpSpPr/>
          <p:nvPr/>
        </p:nvGrpSpPr>
        <p:grpSpPr>
          <a:xfrm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330" name="Google Shape;330;p8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31" name="Google Shape;331;p8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332" name="Google Shape;332;p8"/>
          <p:cNvSpPr txBox="1">
            <a:spLocks noGrp="1"/>
          </p:cNvSpPr>
          <p:nvPr>
            <p:ph type="title"/>
          </p:nvPr>
        </p:nvSpPr>
        <p:spPr>
          <a:xfrm>
            <a:off x="2102985" y="2351000"/>
            <a:ext cx="7955869" cy="1804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10640" b="1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9pPr>
          </a:lstStyle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solidFill>
          <a:schemeClr val="accent2"/>
        </a:solidFill>
        <a:effectLst/>
      </p:bgPr>
    </p:bg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4" name="Google Shape;334;p9"/>
          <p:cNvGrpSpPr/>
          <p:nvPr/>
        </p:nvGrpSpPr>
        <p:grpSpPr>
          <a:xfrm>
            <a:off x="-200" y="18400"/>
            <a:ext cx="12161838" cy="6821200"/>
            <a:chOff x="-150" y="13800"/>
            <a:chExt cx="9144000" cy="5115900"/>
          </a:xfrm>
        </p:grpSpPr>
        <p:grpSp>
          <p:nvGrpSpPr>
            <p:cNvPr id="335" name="Google Shape;335;p9"/>
            <p:cNvGrpSpPr/>
            <p:nvPr/>
          </p:nvGrpSpPr>
          <p:grpSpPr>
            <a:xfrm>
              <a:off x="318911" y="13800"/>
              <a:ext cx="8506178" cy="5115900"/>
              <a:chOff x="318911" y="-66425"/>
              <a:chExt cx="8506178" cy="5115900"/>
            </a:xfrm>
          </p:grpSpPr>
          <p:cxnSp>
            <p:nvCxnSpPr>
              <p:cNvPr id="336" name="Google Shape;336;p9"/>
              <p:cNvCxnSpPr/>
              <p:nvPr/>
            </p:nvCxnSpPr>
            <p:spPr>
              <a:xfrm>
                <a:off x="3189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7" name="Google Shape;337;p9"/>
              <p:cNvCxnSpPr/>
              <p:nvPr/>
            </p:nvCxnSpPr>
            <p:spPr>
              <a:xfrm>
                <a:off x="7055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8" name="Google Shape;338;p9"/>
              <p:cNvCxnSpPr/>
              <p:nvPr/>
            </p:nvCxnSpPr>
            <p:spPr>
              <a:xfrm>
                <a:off x="10922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39" name="Google Shape;339;p9"/>
              <p:cNvCxnSpPr/>
              <p:nvPr/>
            </p:nvCxnSpPr>
            <p:spPr>
              <a:xfrm>
                <a:off x="14788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0" name="Google Shape;340;p9"/>
              <p:cNvCxnSpPr/>
              <p:nvPr/>
            </p:nvCxnSpPr>
            <p:spPr>
              <a:xfrm>
                <a:off x="18654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1" name="Google Shape;341;p9"/>
              <p:cNvCxnSpPr/>
              <p:nvPr/>
            </p:nvCxnSpPr>
            <p:spPr>
              <a:xfrm>
                <a:off x="22521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2" name="Google Shape;342;p9"/>
              <p:cNvCxnSpPr/>
              <p:nvPr/>
            </p:nvCxnSpPr>
            <p:spPr>
              <a:xfrm>
                <a:off x="26387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3" name="Google Shape;343;p9"/>
              <p:cNvCxnSpPr/>
              <p:nvPr/>
            </p:nvCxnSpPr>
            <p:spPr>
              <a:xfrm>
                <a:off x="30254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4" name="Google Shape;344;p9"/>
              <p:cNvCxnSpPr/>
              <p:nvPr/>
            </p:nvCxnSpPr>
            <p:spPr>
              <a:xfrm>
                <a:off x="34120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5" name="Google Shape;345;p9"/>
              <p:cNvCxnSpPr/>
              <p:nvPr/>
            </p:nvCxnSpPr>
            <p:spPr>
              <a:xfrm>
                <a:off x="37987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6" name="Google Shape;346;p9"/>
              <p:cNvCxnSpPr/>
              <p:nvPr/>
            </p:nvCxnSpPr>
            <p:spPr>
              <a:xfrm>
                <a:off x="41853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7" name="Google Shape;347;p9"/>
              <p:cNvCxnSpPr/>
              <p:nvPr/>
            </p:nvCxnSpPr>
            <p:spPr>
              <a:xfrm>
                <a:off x="45720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8" name="Google Shape;348;p9"/>
              <p:cNvCxnSpPr/>
              <p:nvPr/>
            </p:nvCxnSpPr>
            <p:spPr>
              <a:xfrm>
                <a:off x="49586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49" name="Google Shape;349;p9"/>
              <p:cNvCxnSpPr/>
              <p:nvPr/>
            </p:nvCxnSpPr>
            <p:spPr>
              <a:xfrm>
                <a:off x="53452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0" name="Google Shape;350;p9"/>
              <p:cNvCxnSpPr/>
              <p:nvPr/>
            </p:nvCxnSpPr>
            <p:spPr>
              <a:xfrm>
                <a:off x="5731933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1" name="Google Shape;351;p9"/>
              <p:cNvCxnSpPr/>
              <p:nvPr/>
            </p:nvCxnSpPr>
            <p:spPr>
              <a:xfrm>
                <a:off x="6118578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2" name="Google Shape;352;p9"/>
              <p:cNvCxnSpPr/>
              <p:nvPr/>
            </p:nvCxnSpPr>
            <p:spPr>
              <a:xfrm>
                <a:off x="6505222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3" name="Google Shape;353;p9"/>
              <p:cNvCxnSpPr/>
              <p:nvPr/>
            </p:nvCxnSpPr>
            <p:spPr>
              <a:xfrm>
                <a:off x="6891867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4" name="Google Shape;354;p9"/>
              <p:cNvCxnSpPr/>
              <p:nvPr/>
            </p:nvCxnSpPr>
            <p:spPr>
              <a:xfrm>
                <a:off x="7278511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5" name="Google Shape;355;p9"/>
              <p:cNvCxnSpPr/>
              <p:nvPr/>
            </p:nvCxnSpPr>
            <p:spPr>
              <a:xfrm>
                <a:off x="7665156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6" name="Google Shape;356;p9"/>
              <p:cNvCxnSpPr/>
              <p:nvPr/>
            </p:nvCxnSpPr>
            <p:spPr>
              <a:xfrm>
                <a:off x="8051800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7" name="Google Shape;357;p9"/>
              <p:cNvCxnSpPr/>
              <p:nvPr/>
            </p:nvCxnSpPr>
            <p:spPr>
              <a:xfrm>
                <a:off x="8438444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cxnSp>
            <p:nvCxnSpPr>
              <p:cNvPr id="358" name="Google Shape;358;p9"/>
              <p:cNvCxnSpPr/>
              <p:nvPr/>
            </p:nvCxnSpPr>
            <p:spPr>
              <a:xfrm>
                <a:off x="8825089" y="-66425"/>
                <a:ext cx="0" cy="5115900"/>
              </a:xfrm>
              <a:prstGeom prst="straightConnector1">
                <a:avLst/>
              </a:prstGeom>
              <a:noFill/>
              <a:ln w="9525" cap="flat" cmpd="sng">
                <a:solidFill>
                  <a:srgbClr val="4D3B6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  <p:cxnSp>
          <p:nvCxnSpPr>
            <p:cNvPr id="359" name="Google Shape;359;p9"/>
            <p:cNvCxnSpPr/>
            <p:nvPr/>
          </p:nvCxnSpPr>
          <p:spPr>
            <a:xfrm>
              <a:off x="-150" y="31935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9"/>
            <p:cNvCxnSpPr/>
            <p:nvPr/>
          </p:nvCxnSpPr>
          <p:spPr>
            <a:xfrm>
              <a:off x="-150" y="66769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9"/>
            <p:cNvCxnSpPr/>
            <p:nvPr/>
          </p:nvCxnSpPr>
          <p:spPr>
            <a:xfrm>
              <a:off x="-150" y="101603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9"/>
            <p:cNvCxnSpPr/>
            <p:nvPr/>
          </p:nvCxnSpPr>
          <p:spPr>
            <a:xfrm>
              <a:off x="-150" y="1364377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9"/>
            <p:cNvCxnSpPr/>
            <p:nvPr/>
          </p:nvCxnSpPr>
          <p:spPr>
            <a:xfrm>
              <a:off x="-150" y="1712719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9"/>
            <p:cNvCxnSpPr/>
            <p:nvPr/>
          </p:nvCxnSpPr>
          <p:spPr>
            <a:xfrm>
              <a:off x="-150" y="2061062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9"/>
            <p:cNvCxnSpPr/>
            <p:nvPr/>
          </p:nvCxnSpPr>
          <p:spPr>
            <a:xfrm>
              <a:off x="-150" y="2409404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9"/>
            <p:cNvCxnSpPr/>
            <p:nvPr/>
          </p:nvCxnSpPr>
          <p:spPr>
            <a:xfrm>
              <a:off x="-150" y="2757746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7" name="Google Shape;367;p9"/>
            <p:cNvCxnSpPr/>
            <p:nvPr/>
          </p:nvCxnSpPr>
          <p:spPr>
            <a:xfrm>
              <a:off x="-150" y="310608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8" name="Google Shape;368;p9"/>
            <p:cNvCxnSpPr/>
            <p:nvPr/>
          </p:nvCxnSpPr>
          <p:spPr>
            <a:xfrm>
              <a:off x="-150" y="3454431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9" name="Google Shape;369;p9"/>
            <p:cNvCxnSpPr/>
            <p:nvPr/>
          </p:nvCxnSpPr>
          <p:spPr>
            <a:xfrm>
              <a:off x="-150" y="3802773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0" name="Google Shape;370;p9"/>
            <p:cNvCxnSpPr/>
            <p:nvPr/>
          </p:nvCxnSpPr>
          <p:spPr>
            <a:xfrm>
              <a:off x="-150" y="4151115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1" name="Google Shape;371;p9"/>
            <p:cNvCxnSpPr/>
            <p:nvPr/>
          </p:nvCxnSpPr>
          <p:spPr>
            <a:xfrm>
              <a:off x="-150" y="4499458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2" name="Google Shape;372;p9"/>
            <p:cNvCxnSpPr/>
            <p:nvPr/>
          </p:nvCxnSpPr>
          <p:spPr>
            <a:xfrm>
              <a:off x="-150" y="4847800"/>
              <a:ext cx="9144000" cy="0"/>
            </a:xfrm>
            <a:prstGeom prst="straightConnector1">
              <a:avLst/>
            </a:prstGeom>
            <a:noFill/>
            <a:ln w="9525" cap="flat" cmpd="sng">
              <a:solidFill>
                <a:srgbClr val="4D3B60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73" name="Google Shape;373;p9"/>
          <p:cNvSpPr/>
          <p:nvPr/>
        </p:nvSpPr>
        <p:spPr>
          <a:xfrm flipH="1">
            <a:off x="989739" y="5457031"/>
            <a:ext cx="10738459" cy="989605"/>
          </a:xfrm>
          <a:custGeom>
            <a:avLst/>
            <a:gdLst/>
            <a:ahLst/>
            <a:cxnLst/>
            <a:rect l="l" t="t" r="r" b="b"/>
            <a:pathLst>
              <a:path w="257497" h="23671" extrusionOk="0">
                <a:moveTo>
                  <a:pt x="27633" y="1"/>
                </a:moveTo>
                <a:cubicBezTo>
                  <a:pt x="25731" y="1"/>
                  <a:pt x="23830" y="40"/>
                  <a:pt x="21931" y="120"/>
                </a:cubicBezTo>
                <a:cubicBezTo>
                  <a:pt x="21624" y="133"/>
                  <a:pt x="21257" y="137"/>
                  <a:pt x="20846" y="137"/>
                </a:cubicBezTo>
                <a:cubicBezTo>
                  <a:pt x="20109" y="137"/>
                  <a:pt x="19228" y="124"/>
                  <a:pt x="18276" y="124"/>
                </a:cubicBezTo>
                <a:cubicBezTo>
                  <a:pt x="14353" y="124"/>
                  <a:pt x="9245" y="349"/>
                  <a:pt x="8251" y="2656"/>
                </a:cubicBezTo>
                <a:cubicBezTo>
                  <a:pt x="7703" y="3954"/>
                  <a:pt x="953" y="22313"/>
                  <a:pt x="0" y="22384"/>
                </a:cubicBezTo>
                <a:cubicBezTo>
                  <a:pt x="4904" y="22064"/>
                  <a:pt x="10033" y="21938"/>
                  <a:pt x="15314" y="21938"/>
                </a:cubicBezTo>
                <a:cubicBezTo>
                  <a:pt x="34886" y="21938"/>
                  <a:pt x="56550" y="23671"/>
                  <a:pt x="76616" y="23671"/>
                </a:cubicBezTo>
                <a:cubicBezTo>
                  <a:pt x="84945" y="23671"/>
                  <a:pt x="92998" y="23372"/>
                  <a:pt x="100513" y="22527"/>
                </a:cubicBezTo>
                <a:cubicBezTo>
                  <a:pt x="105763" y="21932"/>
                  <a:pt x="111002" y="20980"/>
                  <a:pt x="116288" y="20741"/>
                </a:cubicBezTo>
                <a:cubicBezTo>
                  <a:pt x="117304" y="20694"/>
                  <a:pt x="118319" y="20673"/>
                  <a:pt x="119334" y="20673"/>
                </a:cubicBezTo>
                <a:cubicBezTo>
                  <a:pt x="127230" y="20673"/>
                  <a:pt x="135105" y="21956"/>
                  <a:pt x="143018" y="22146"/>
                </a:cubicBezTo>
                <a:cubicBezTo>
                  <a:pt x="143758" y="22163"/>
                  <a:pt x="144498" y="22171"/>
                  <a:pt x="145239" y="22171"/>
                </a:cubicBezTo>
                <a:cubicBezTo>
                  <a:pt x="150270" y="22171"/>
                  <a:pt x="155294" y="21820"/>
                  <a:pt x="160318" y="21622"/>
                </a:cubicBezTo>
                <a:cubicBezTo>
                  <a:pt x="174093" y="21099"/>
                  <a:pt x="252079" y="21515"/>
                  <a:pt x="257318" y="19551"/>
                </a:cubicBezTo>
                <a:cubicBezTo>
                  <a:pt x="257497" y="16324"/>
                  <a:pt x="200978" y="18003"/>
                  <a:pt x="199513" y="15122"/>
                </a:cubicBezTo>
                <a:cubicBezTo>
                  <a:pt x="199204" y="14503"/>
                  <a:pt x="198846" y="13883"/>
                  <a:pt x="198263" y="13491"/>
                </a:cubicBezTo>
                <a:cubicBezTo>
                  <a:pt x="197560" y="13002"/>
                  <a:pt x="196656" y="12943"/>
                  <a:pt x="195810" y="12883"/>
                </a:cubicBezTo>
                <a:cubicBezTo>
                  <a:pt x="177757" y="11825"/>
                  <a:pt x="159684" y="11296"/>
                  <a:pt x="141606" y="11296"/>
                </a:cubicBezTo>
                <a:cubicBezTo>
                  <a:pt x="135278" y="11296"/>
                  <a:pt x="128950" y="11361"/>
                  <a:pt x="122623" y="11490"/>
                </a:cubicBezTo>
                <a:cubicBezTo>
                  <a:pt x="117854" y="11589"/>
                  <a:pt x="113070" y="11723"/>
                  <a:pt x="108293" y="11723"/>
                </a:cubicBezTo>
                <a:cubicBezTo>
                  <a:pt x="101561" y="11723"/>
                  <a:pt x="94841" y="11457"/>
                  <a:pt x="88190" y="10454"/>
                </a:cubicBezTo>
                <a:cubicBezTo>
                  <a:pt x="77248" y="8823"/>
                  <a:pt x="66711" y="5216"/>
                  <a:pt x="55888" y="2942"/>
                </a:cubicBezTo>
                <a:cubicBezTo>
                  <a:pt x="46605" y="988"/>
                  <a:pt x="37115" y="1"/>
                  <a:pt x="27633" y="1"/>
                </a:cubicBezTo>
                <a:close/>
              </a:path>
            </a:pathLst>
          </a:custGeom>
          <a:solidFill>
            <a:srgbClr val="4D3B60">
              <a:alpha val="59550"/>
            </a:srgb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374" name="Google Shape;374;p9"/>
          <p:cNvGrpSpPr/>
          <p:nvPr/>
        </p:nvGrpSpPr>
        <p:grpSpPr>
          <a:xfrm flipH="1">
            <a:off x="556275" y="289309"/>
            <a:ext cx="11190814" cy="6022417"/>
            <a:chOff x="418241" y="216981"/>
            <a:chExt cx="8413926" cy="4516813"/>
          </a:xfrm>
        </p:grpSpPr>
        <p:sp>
          <p:nvSpPr>
            <p:cNvPr id="375" name="Google Shape;375;p9"/>
            <p:cNvSpPr/>
            <p:nvPr/>
          </p:nvSpPr>
          <p:spPr>
            <a:xfrm>
              <a:off x="418241" y="254294"/>
              <a:ext cx="8413926" cy="4479501"/>
            </a:xfrm>
            <a:custGeom>
              <a:avLst/>
              <a:gdLst/>
              <a:ahLst/>
              <a:cxnLst/>
              <a:rect l="l" t="t" r="r" b="b"/>
              <a:pathLst>
                <a:path w="268344" h="142864" extrusionOk="0">
                  <a:moveTo>
                    <a:pt x="252877" y="1"/>
                  </a:moveTo>
                  <a:lnTo>
                    <a:pt x="252877" y="1"/>
                  </a:lnTo>
                  <a:cubicBezTo>
                    <a:pt x="253699" y="3668"/>
                    <a:pt x="251532" y="7538"/>
                    <a:pt x="247401" y="7942"/>
                  </a:cubicBezTo>
                  <a:cubicBezTo>
                    <a:pt x="247184" y="7963"/>
                    <a:pt x="246970" y="7974"/>
                    <a:pt x="246760" y="7974"/>
                  </a:cubicBezTo>
                  <a:cubicBezTo>
                    <a:pt x="244817" y="7974"/>
                    <a:pt x="243130" y="7101"/>
                    <a:pt x="241733" y="5704"/>
                  </a:cubicBezTo>
                  <a:cubicBezTo>
                    <a:pt x="240341" y="4332"/>
                    <a:pt x="237917" y="547"/>
                    <a:pt x="235509" y="547"/>
                  </a:cubicBezTo>
                  <a:cubicBezTo>
                    <a:pt x="234992" y="547"/>
                    <a:pt x="234476" y="722"/>
                    <a:pt x="233970" y="1132"/>
                  </a:cubicBezTo>
                  <a:cubicBezTo>
                    <a:pt x="234147" y="4340"/>
                    <a:pt x="231873" y="7248"/>
                    <a:pt x="228671" y="7248"/>
                  </a:cubicBezTo>
                  <a:cubicBezTo>
                    <a:pt x="228212" y="7248"/>
                    <a:pt x="227735" y="7188"/>
                    <a:pt x="227243" y="7061"/>
                  </a:cubicBezTo>
                  <a:cubicBezTo>
                    <a:pt x="224850" y="6454"/>
                    <a:pt x="224124" y="4752"/>
                    <a:pt x="222945" y="2799"/>
                  </a:cubicBezTo>
                  <a:cubicBezTo>
                    <a:pt x="221733" y="779"/>
                    <a:pt x="219647" y="247"/>
                    <a:pt x="217490" y="247"/>
                  </a:cubicBezTo>
                  <a:cubicBezTo>
                    <a:pt x="216595" y="247"/>
                    <a:pt x="215687" y="338"/>
                    <a:pt x="214825" y="453"/>
                  </a:cubicBezTo>
                  <a:cubicBezTo>
                    <a:pt x="214361" y="2978"/>
                    <a:pt x="213134" y="5478"/>
                    <a:pt x="210622" y="6502"/>
                  </a:cubicBezTo>
                  <a:cubicBezTo>
                    <a:pt x="209949" y="6776"/>
                    <a:pt x="209224" y="6913"/>
                    <a:pt x="208502" y="6913"/>
                  </a:cubicBezTo>
                  <a:cubicBezTo>
                    <a:pt x="207064" y="6913"/>
                    <a:pt x="205636" y="6373"/>
                    <a:pt x="204645" y="5311"/>
                  </a:cubicBezTo>
                  <a:cubicBezTo>
                    <a:pt x="204443" y="4097"/>
                    <a:pt x="204312" y="2870"/>
                    <a:pt x="204312" y="1608"/>
                  </a:cubicBezTo>
                  <a:lnTo>
                    <a:pt x="198775" y="2061"/>
                  </a:lnTo>
                  <a:cubicBezTo>
                    <a:pt x="199264" y="5704"/>
                    <a:pt x="198847" y="10431"/>
                    <a:pt x="194239" y="10657"/>
                  </a:cubicBezTo>
                  <a:cubicBezTo>
                    <a:pt x="194128" y="10662"/>
                    <a:pt x="194018" y="10665"/>
                    <a:pt x="193910" y="10665"/>
                  </a:cubicBezTo>
                  <a:cubicBezTo>
                    <a:pt x="189088" y="10665"/>
                    <a:pt x="187323" y="5543"/>
                    <a:pt x="186310" y="1561"/>
                  </a:cubicBezTo>
                  <a:cubicBezTo>
                    <a:pt x="185874" y="1573"/>
                    <a:pt x="185440" y="1578"/>
                    <a:pt x="185005" y="1578"/>
                  </a:cubicBezTo>
                  <a:cubicBezTo>
                    <a:pt x="183511" y="1578"/>
                    <a:pt x="182021" y="1522"/>
                    <a:pt x="180532" y="1522"/>
                  </a:cubicBezTo>
                  <a:cubicBezTo>
                    <a:pt x="180334" y="1522"/>
                    <a:pt x="180137" y="1523"/>
                    <a:pt x="179940" y="1525"/>
                  </a:cubicBezTo>
                  <a:cubicBezTo>
                    <a:pt x="181130" y="5347"/>
                    <a:pt x="178416" y="10788"/>
                    <a:pt x="174415" y="11359"/>
                  </a:cubicBezTo>
                  <a:cubicBezTo>
                    <a:pt x="174168" y="11393"/>
                    <a:pt x="173926" y="11410"/>
                    <a:pt x="173688" y="11410"/>
                  </a:cubicBezTo>
                  <a:cubicBezTo>
                    <a:pt x="169180" y="11410"/>
                    <a:pt x="166363" y="5498"/>
                    <a:pt x="166974" y="1358"/>
                  </a:cubicBezTo>
                  <a:cubicBezTo>
                    <a:pt x="166590" y="1311"/>
                    <a:pt x="166207" y="1288"/>
                    <a:pt x="165827" y="1288"/>
                  </a:cubicBezTo>
                  <a:cubicBezTo>
                    <a:pt x="162511" y="1288"/>
                    <a:pt x="159382" y="3027"/>
                    <a:pt x="156818" y="5121"/>
                  </a:cubicBezTo>
                  <a:cubicBezTo>
                    <a:pt x="155080" y="6549"/>
                    <a:pt x="153472" y="8764"/>
                    <a:pt x="151079" y="9038"/>
                  </a:cubicBezTo>
                  <a:cubicBezTo>
                    <a:pt x="150889" y="9059"/>
                    <a:pt x="150700" y="9069"/>
                    <a:pt x="150514" y="9069"/>
                  </a:cubicBezTo>
                  <a:cubicBezTo>
                    <a:pt x="146993" y="9069"/>
                    <a:pt x="144220" y="5432"/>
                    <a:pt x="143757" y="2085"/>
                  </a:cubicBezTo>
                  <a:cubicBezTo>
                    <a:pt x="142238" y="2420"/>
                    <a:pt x="140722" y="2585"/>
                    <a:pt x="139201" y="2585"/>
                  </a:cubicBezTo>
                  <a:cubicBezTo>
                    <a:pt x="137967" y="2585"/>
                    <a:pt x="136729" y="2476"/>
                    <a:pt x="135482" y="2263"/>
                  </a:cubicBezTo>
                  <a:cubicBezTo>
                    <a:pt x="134567" y="5723"/>
                    <a:pt x="131689" y="9529"/>
                    <a:pt x="127939" y="9529"/>
                  </a:cubicBezTo>
                  <a:cubicBezTo>
                    <a:pt x="127882" y="9529"/>
                    <a:pt x="127824" y="9528"/>
                    <a:pt x="127767" y="9526"/>
                  </a:cubicBezTo>
                  <a:cubicBezTo>
                    <a:pt x="123885" y="9407"/>
                    <a:pt x="121552" y="5180"/>
                    <a:pt x="121016" y="1656"/>
                  </a:cubicBezTo>
                  <a:cubicBezTo>
                    <a:pt x="118694" y="1620"/>
                    <a:pt x="116360" y="1596"/>
                    <a:pt x="114039" y="1561"/>
                  </a:cubicBezTo>
                  <a:lnTo>
                    <a:pt x="114039" y="1561"/>
                  </a:lnTo>
                  <a:cubicBezTo>
                    <a:pt x="114955" y="4716"/>
                    <a:pt x="113027" y="9026"/>
                    <a:pt x="109848" y="9919"/>
                  </a:cubicBezTo>
                  <a:cubicBezTo>
                    <a:pt x="109421" y="10041"/>
                    <a:pt x="109010" y="10098"/>
                    <a:pt x="108615" y="10098"/>
                  </a:cubicBezTo>
                  <a:cubicBezTo>
                    <a:pt x="104913" y="10098"/>
                    <a:pt x="102597" y="5108"/>
                    <a:pt x="102263" y="1644"/>
                  </a:cubicBezTo>
                  <a:cubicBezTo>
                    <a:pt x="99608" y="1561"/>
                    <a:pt x="96953" y="1501"/>
                    <a:pt x="94298" y="1430"/>
                  </a:cubicBezTo>
                  <a:cubicBezTo>
                    <a:pt x="93917" y="4918"/>
                    <a:pt x="91310" y="9145"/>
                    <a:pt x="87607" y="9240"/>
                  </a:cubicBezTo>
                  <a:cubicBezTo>
                    <a:pt x="87555" y="9242"/>
                    <a:pt x="87503" y="9242"/>
                    <a:pt x="87451" y="9242"/>
                  </a:cubicBezTo>
                  <a:cubicBezTo>
                    <a:pt x="83694" y="9242"/>
                    <a:pt x="81263" y="5430"/>
                    <a:pt x="81451" y="1965"/>
                  </a:cubicBezTo>
                  <a:lnTo>
                    <a:pt x="81451" y="1965"/>
                  </a:lnTo>
                  <a:cubicBezTo>
                    <a:pt x="79756" y="2208"/>
                    <a:pt x="78067" y="2324"/>
                    <a:pt x="76371" y="2324"/>
                  </a:cubicBezTo>
                  <a:cubicBezTo>
                    <a:pt x="75732" y="2324"/>
                    <a:pt x="75092" y="2308"/>
                    <a:pt x="74450" y="2275"/>
                  </a:cubicBezTo>
                  <a:lnTo>
                    <a:pt x="74450" y="2275"/>
                  </a:lnTo>
                  <a:cubicBezTo>
                    <a:pt x="74587" y="5677"/>
                    <a:pt x="72010" y="9057"/>
                    <a:pt x="68439" y="9057"/>
                  </a:cubicBezTo>
                  <a:cubicBezTo>
                    <a:pt x="68286" y="9057"/>
                    <a:pt x="68130" y="9051"/>
                    <a:pt x="67973" y="9038"/>
                  </a:cubicBezTo>
                  <a:cubicBezTo>
                    <a:pt x="64402" y="8752"/>
                    <a:pt x="62032" y="5168"/>
                    <a:pt x="62461" y="1823"/>
                  </a:cubicBezTo>
                  <a:cubicBezTo>
                    <a:pt x="60008" y="1596"/>
                    <a:pt x="57555" y="1370"/>
                    <a:pt x="55079" y="1144"/>
                  </a:cubicBezTo>
                  <a:lnTo>
                    <a:pt x="55079" y="1144"/>
                  </a:lnTo>
                  <a:cubicBezTo>
                    <a:pt x="55900" y="4811"/>
                    <a:pt x="53745" y="8681"/>
                    <a:pt x="49602" y="9085"/>
                  </a:cubicBezTo>
                  <a:cubicBezTo>
                    <a:pt x="49386" y="9106"/>
                    <a:pt x="49172" y="9117"/>
                    <a:pt x="48961" y="9117"/>
                  </a:cubicBezTo>
                  <a:cubicBezTo>
                    <a:pt x="47018" y="9117"/>
                    <a:pt x="45331" y="8243"/>
                    <a:pt x="43935" y="6847"/>
                  </a:cubicBezTo>
                  <a:cubicBezTo>
                    <a:pt x="42553" y="5475"/>
                    <a:pt x="40130" y="1690"/>
                    <a:pt x="37722" y="1690"/>
                  </a:cubicBezTo>
                  <a:cubicBezTo>
                    <a:pt x="37205" y="1690"/>
                    <a:pt x="36689" y="1865"/>
                    <a:pt x="36184" y="2275"/>
                  </a:cubicBezTo>
                  <a:cubicBezTo>
                    <a:pt x="36350" y="5483"/>
                    <a:pt x="34084" y="8391"/>
                    <a:pt x="30884" y="8391"/>
                  </a:cubicBezTo>
                  <a:cubicBezTo>
                    <a:pt x="30426" y="8391"/>
                    <a:pt x="29948" y="8331"/>
                    <a:pt x="29457" y="8204"/>
                  </a:cubicBezTo>
                  <a:cubicBezTo>
                    <a:pt x="27064" y="7597"/>
                    <a:pt x="26325" y="5895"/>
                    <a:pt x="25159" y="3942"/>
                  </a:cubicBezTo>
                  <a:cubicBezTo>
                    <a:pt x="23947" y="1922"/>
                    <a:pt x="21861" y="1390"/>
                    <a:pt x="19699" y="1390"/>
                  </a:cubicBezTo>
                  <a:cubicBezTo>
                    <a:pt x="18802" y="1390"/>
                    <a:pt x="17892" y="1481"/>
                    <a:pt x="17027" y="1596"/>
                  </a:cubicBezTo>
                  <a:cubicBezTo>
                    <a:pt x="16562" y="4121"/>
                    <a:pt x="15348" y="6621"/>
                    <a:pt x="12836" y="7657"/>
                  </a:cubicBezTo>
                  <a:cubicBezTo>
                    <a:pt x="12163" y="7931"/>
                    <a:pt x="11436" y="8067"/>
                    <a:pt x="10711" y="8067"/>
                  </a:cubicBezTo>
                  <a:cubicBezTo>
                    <a:pt x="9072" y="8067"/>
                    <a:pt x="7440" y="7372"/>
                    <a:pt x="6466" y="6002"/>
                  </a:cubicBezTo>
                  <a:cubicBezTo>
                    <a:pt x="6001" y="5359"/>
                    <a:pt x="5787" y="4573"/>
                    <a:pt x="5430" y="3870"/>
                  </a:cubicBezTo>
                  <a:cubicBezTo>
                    <a:pt x="5311" y="3620"/>
                    <a:pt x="5168" y="3382"/>
                    <a:pt x="5037" y="3132"/>
                  </a:cubicBezTo>
                  <a:cubicBezTo>
                    <a:pt x="4918" y="3799"/>
                    <a:pt x="4739" y="4513"/>
                    <a:pt x="4716" y="5168"/>
                  </a:cubicBezTo>
                  <a:cubicBezTo>
                    <a:pt x="4632" y="8407"/>
                    <a:pt x="5049" y="11657"/>
                    <a:pt x="5275" y="14884"/>
                  </a:cubicBezTo>
                  <a:cubicBezTo>
                    <a:pt x="5966" y="24683"/>
                    <a:pt x="6109" y="34481"/>
                    <a:pt x="5656" y="44292"/>
                  </a:cubicBezTo>
                  <a:cubicBezTo>
                    <a:pt x="5227" y="53746"/>
                    <a:pt x="4465" y="63163"/>
                    <a:pt x="4442" y="72629"/>
                  </a:cubicBezTo>
                  <a:cubicBezTo>
                    <a:pt x="4442" y="91000"/>
                    <a:pt x="1953" y="121802"/>
                    <a:pt x="1" y="140030"/>
                  </a:cubicBezTo>
                  <a:cubicBezTo>
                    <a:pt x="10133" y="140292"/>
                    <a:pt x="21861" y="140542"/>
                    <a:pt x="32005" y="140780"/>
                  </a:cubicBezTo>
                  <a:cubicBezTo>
                    <a:pt x="32432" y="140790"/>
                    <a:pt x="32865" y="140794"/>
                    <a:pt x="33303" y="140794"/>
                  </a:cubicBezTo>
                  <a:cubicBezTo>
                    <a:pt x="39120" y="140794"/>
                    <a:pt x="45822" y="140011"/>
                    <a:pt x="51986" y="140011"/>
                  </a:cubicBezTo>
                  <a:cubicBezTo>
                    <a:pt x="54034" y="140011"/>
                    <a:pt x="56023" y="140097"/>
                    <a:pt x="57901" y="140328"/>
                  </a:cubicBezTo>
                  <a:cubicBezTo>
                    <a:pt x="60644" y="140666"/>
                    <a:pt x="63457" y="140791"/>
                    <a:pt x="66310" y="140791"/>
                  </a:cubicBezTo>
                  <a:cubicBezTo>
                    <a:pt x="74253" y="140791"/>
                    <a:pt x="82509" y="139825"/>
                    <a:pt x="90440" y="139825"/>
                  </a:cubicBezTo>
                  <a:cubicBezTo>
                    <a:pt x="92977" y="139825"/>
                    <a:pt x="95480" y="139924"/>
                    <a:pt x="97930" y="140185"/>
                  </a:cubicBezTo>
                  <a:cubicBezTo>
                    <a:pt x="99141" y="140313"/>
                    <a:pt x="100272" y="140365"/>
                    <a:pt x="101352" y="140365"/>
                  </a:cubicBezTo>
                  <a:cubicBezTo>
                    <a:pt x="105972" y="140365"/>
                    <a:pt x="109648" y="139412"/>
                    <a:pt x="114616" y="139412"/>
                  </a:cubicBezTo>
                  <a:cubicBezTo>
                    <a:pt x="115049" y="139412"/>
                    <a:pt x="115490" y="139419"/>
                    <a:pt x="115944" y="139435"/>
                  </a:cubicBezTo>
                  <a:cubicBezTo>
                    <a:pt x="123474" y="139709"/>
                    <a:pt x="129341" y="139734"/>
                    <a:pt x="136298" y="139734"/>
                  </a:cubicBezTo>
                  <a:cubicBezTo>
                    <a:pt x="137788" y="139734"/>
                    <a:pt x="139329" y="139732"/>
                    <a:pt x="140947" y="139732"/>
                  </a:cubicBezTo>
                  <a:cubicBezTo>
                    <a:pt x="151020" y="139732"/>
                    <a:pt x="160771" y="137923"/>
                    <a:pt x="170855" y="137804"/>
                  </a:cubicBezTo>
                  <a:cubicBezTo>
                    <a:pt x="171343" y="137798"/>
                    <a:pt x="171846" y="137796"/>
                    <a:pt x="172360" y="137796"/>
                  </a:cubicBezTo>
                  <a:cubicBezTo>
                    <a:pt x="183143" y="137796"/>
                    <a:pt x="199341" y="138940"/>
                    <a:pt x="204205" y="139304"/>
                  </a:cubicBezTo>
                  <a:cubicBezTo>
                    <a:pt x="205133" y="139375"/>
                    <a:pt x="205633" y="139411"/>
                    <a:pt x="205633" y="139411"/>
                  </a:cubicBezTo>
                  <a:lnTo>
                    <a:pt x="236578" y="141364"/>
                  </a:lnTo>
                  <a:lnTo>
                    <a:pt x="260307" y="142864"/>
                  </a:lnTo>
                  <a:cubicBezTo>
                    <a:pt x="260307" y="142864"/>
                    <a:pt x="268344" y="120992"/>
                    <a:pt x="261200" y="15765"/>
                  </a:cubicBezTo>
                  <a:lnTo>
                    <a:pt x="260259" y="668"/>
                  </a:lnTo>
                  <a:cubicBezTo>
                    <a:pt x="257807" y="453"/>
                    <a:pt x="255342" y="227"/>
                    <a:pt x="252877" y="1"/>
                  </a:cubicBezTo>
                  <a:close/>
                </a:path>
              </a:pathLst>
            </a:custGeom>
            <a:solidFill>
              <a:srgbClr val="F6EF89"/>
            </a:solidFill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376" name="Google Shape;376;p9"/>
            <p:cNvSpPr/>
            <p:nvPr/>
          </p:nvSpPr>
          <p:spPr>
            <a:xfrm>
              <a:off x="418241" y="216981"/>
              <a:ext cx="8413926" cy="4516813"/>
            </a:xfrm>
            <a:custGeom>
              <a:avLst/>
              <a:gdLst/>
              <a:ahLst/>
              <a:cxnLst/>
              <a:rect l="l" t="t" r="r" b="b"/>
              <a:pathLst>
                <a:path w="268344" h="144054" fill="none" extrusionOk="0">
                  <a:moveTo>
                    <a:pt x="261200" y="16955"/>
                  </a:moveTo>
                  <a:lnTo>
                    <a:pt x="260259" y="1858"/>
                  </a:lnTo>
                  <a:cubicBezTo>
                    <a:pt x="257807" y="1643"/>
                    <a:pt x="255342" y="1417"/>
                    <a:pt x="252877" y="1191"/>
                  </a:cubicBezTo>
                  <a:cubicBezTo>
                    <a:pt x="253699" y="4858"/>
                    <a:pt x="251532" y="8728"/>
                    <a:pt x="247401" y="9132"/>
                  </a:cubicBezTo>
                  <a:cubicBezTo>
                    <a:pt x="245186" y="9347"/>
                    <a:pt x="243281" y="8442"/>
                    <a:pt x="241733" y="6894"/>
                  </a:cubicBezTo>
                  <a:cubicBezTo>
                    <a:pt x="240043" y="5227"/>
                    <a:pt x="236828" y="0"/>
                    <a:pt x="233970" y="2322"/>
                  </a:cubicBezTo>
                  <a:cubicBezTo>
                    <a:pt x="234173" y="5989"/>
                    <a:pt x="231172" y="9263"/>
                    <a:pt x="227243" y="8251"/>
                  </a:cubicBezTo>
                  <a:cubicBezTo>
                    <a:pt x="224850" y="7644"/>
                    <a:pt x="224124" y="5942"/>
                    <a:pt x="222945" y="3989"/>
                  </a:cubicBezTo>
                  <a:cubicBezTo>
                    <a:pt x="221231" y="1131"/>
                    <a:pt x="217766" y="1250"/>
                    <a:pt x="214825" y="1643"/>
                  </a:cubicBezTo>
                  <a:cubicBezTo>
                    <a:pt x="214361" y="4168"/>
                    <a:pt x="213134" y="6668"/>
                    <a:pt x="210622" y="7692"/>
                  </a:cubicBezTo>
                  <a:cubicBezTo>
                    <a:pt x="208610" y="8513"/>
                    <a:pt x="206134" y="8097"/>
                    <a:pt x="204645" y="6501"/>
                  </a:cubicBezTo>
                  <a:cubicBezTo>
                    <a:pt x="204443" y="5287"/>
                    <a:pt x="204312" y="4060"/>
                    <a:pt x="204312" y="2798"/>
                  </a:cubicBezTo>
                  <a:lnTo>
                    <a:pt x="198775" y="3251"/>
                  </a:lnTo>
                  <a:cubicBezTo>
                    <a:pt x="199264" y="6894"/>
                    <a:pt x="198847" y="11621"/>
                    <a:pt x="194239" y="11847"/>
                  </a:cubicBezTo>
                  <a:cubicBezTo>
                    <a:pt x="189167" y="12085"/>
                    <a:pt x="187345" y="6823"/>
                    <a:pt x="186310" y="2751"/>
                  </a:cubicBezTo>
                  <a:cubicBezTo>
                    <a:pt x="184178" y="2810"/>
                    <a:pt x="182059" y="2691"/>
                    <a:pt x="179940" y="2715"/>
                  </a:cubicBezTo>
                  <a:cubicBezTo>
                    <a:pt x="181130" y="6537"/>
                    <a:pt x="178416" y="11978"/>
                    <a:pt x="174415" y="12549"/>
                  </a:cubicBezTo>
                  <a:cubicBezTo>
                    <a:pt x="169486" y="13228"/>
                    <a:pt x="166331" y="6906"/>
                    <a:pt x="166974" y="2548"/>
                  </a:cubicBezTo>
                  <a:cubicBezTo>
                    <a:pt x="163235" y="2084"/>
                    <a:pt x="159675" y="3977"/>
                    <a:pt x="156818" y="6311"/>
                  </a:cubicBezTo>
                  <a:cubicBezTo>
                    <a:pt x="155080" y="7739"/>
                    <a:pt x="153472" y="9954"/>
                    <a:pt x="151079" y="10228"/>
                  </a:cubicBezTo>
                  <a:cubicBezTo>
                    <a:pt x="147293" y="10644"/>
                    <a:pt x="144245" y="6799"/>
                    <a:pt x="143757" y="3275"/>
                  </a:cubicBezTo>
                  <a:cubicBezTo>
                    <a:pt x="141006" y="3882"/>
                    <a:pt x="138268" y="3929"/>
                    <a:pt x="135482" y="3453"/>
                  </a:cubicBezTo>
                  <a:cubicBezTo>
                    <a:pt x="134553" y="6965"/>
                    <a:pt x="131600" y="10835"/>
                    <a:pt x="127767" y="10716"/>
                  </a:cubicBezTo>
                  <a:cubicBezTo>
                    <a:pt x="123885" y="10597"/>
                    <a:pt x="121552" y="6370"/>
                    <a:pt x="121016" y="2846"/>
                  </a:cubicBezTo>
                  <a:cubicBezTo>
                    <a:pt x="118694" y="2810"/>
                    <a:pt x="116360" y="2786"/>
                    <a:pt x="114039" y="2751"/>
                  </a:cubicBezTo>
                  <a:cubicBezTo>
                    <a:pt x="114955" y="5906"/>
                    <a:pt x="113027" y="10216"/>
                    <a:pt x="109848" y="11109"/>
                  </a:cubicBezTo>
                  <a:cubicBezTo>
                    <a:pt x="105430" y="12371"/>
                    <a:pt x="102633" y="6668"/>
                    <a:pt x="102263" y="2834"/>
                  </a:cubicBezTo>
                  <a:cubicBezTo>
                    <a:pt x="99608" y="2751"/>
                    <a:pt x="96953" y="2691"/>
                    <a:pt x="94298" y="2620"/>
                  </a:cubicBezTo>
                  <a:cubicBezTo>
                    <a:pt x="93917" y="6108"/>
                    <a:pt x="91310" y="10335"/>
                    <a:pt x="87607" y="10430"/>
                  </a:cubicBezTo>
                  <a:cubicBezTo>
                    <a:pt x="83761" y="10537"/>
                    <a:pt x="81261" y="6668"/>
                    <a:pt x="81451" y="3155"/>
                  </a:cubicBezTo>
                  <a:cubicBezTo>
                    <a:pt x="79118" y="3489"/>
                    <a:pt x="76796" y="3584"/>
                    <a:pt x="74450" y="3465"/>
                  </a:cubicBezTo>
                  <a:cubicBezTo>
                    <a:pt x="74593" y="7013"/>
                    <a:pt x="71783" y="10537"/>
                    <a:pt x="67973" y="10228"/>
                  </a:cubicBezTo>
                  <a:cubicBezTo>
                    <a:pt x="64402" y="9942"/>
                    <a:pt x="62032" y="6358"/>
                    <a:pt x="62461" y="3013"/>
                  </a:cubicBezTo>
                  <a:cubicBezTo>
                    <a:pt x="60008" y="2786"/>
                    <a:pt x="57555" y="2560"/>
                    <a:pt x="55079" y="2334"/>
                  </a:cubicBezTo>
                  <a:cubicBezTo>
                    <a:pt x="55900" y="6001"/>
                    <a:pt x="53745" y="9871"/>
                    <a:pt x="49602" y="10275"/>
                  </a:cubicBezTo>
                  <a:cubicBezTo>
                    <a:pt x="47388" y="10490"/>
                    <a:pt x="45483" y="9585"/>
                    <a:pt x="43935" y="8037"/>
                  </a:cubicBezTo>
                  <a:cubicBezTo>
                    <a:pt x="42256" y="6370"/>
                    <a:pt x="39041" y="1143"/>
                    <a:pt x="36184" y="3465"/>
                  </a:cubicBezTo>
                  <a:cubicBezTo>
                    <a:pt x="36374" y="7132"/>
                    <a:pt x="33386" y="10406"/>
                    <a:pt x="29457" y="9394"/>
                  </a:cubicBezTo>
                  <a:cubicBezTo>
                    <a:pt x="27064" y="8787"/>
                    <a:pt x="26325" y="7085"/>
                    <a:pt x="25159" y="5132"/>
                  </a:cubicBezTo>
                  <a:cubicBezTo>
                    <a:pt x="23444" y="2274"/>
                    <a:pt x="19979" y="2393"/>
                    <a:pt x="17027" y="2786"/>
                  </a:cubicBezTo>
                  <a:cubicBezTo>
                    <a:pt x="16562" y="5311"/>
                    <a:pt x="15348" y="7811"/>
                    <a:pt x="12836" y="8847"/>
                  </a:cubicBezTo>
                  <a:cubicBezTo>
                    <a:pt x="10645" y="9740"/>
                    <a:pt x="7871" y="9168"/>
                    <a:pt x="6466" y="7192"/>
                  </a:cubicBezTo>
                  <a:cubicBezTo>
                    <a:pt x="6001" y="6549"/>
                    <a:pt x="5787" y="5763"/>
                    <a:pt x="5430" y="5060"/>
                  </a:cubicBezTo>
                  <a:cubicBezTo>
                    <a:pt x="5311" y="4810"/>
                    <a:pt x="5168" y="4572"/>
                    <a:pt x="5037" y="4322"/>
                  </a:cubicBezTo>
                  <a:cubicBezTo>
                    <a:pt x="4918" y="4989"/>
                    <a:pt x="4739" y="5703"/>
                    <a:pt x="4716" y="6358"/>
                  </a:cubicBezTo>
                  <a:cubicBezTo>
                    <a:pt x="4632" y="9597"/>
                    <a:pt x="5049" y="12847"/>
                    <a:pt x="5275" y="16074"/>
                  </a:cubicBezTo>
                  <a:cubicBezTo>
                    <a:pt x="5966" y="25873"/>
                    <a:pt x="6109" y="35671"/>
                    <a:pt x="5656" y="45482"/>
                  </a:cubicBezTo>
                  <a:cubicBezTo>
                    <a:pt x="5227" y="54936"/>
                    <a:pt x="4465" y="64353"/>
                    <a:pt x="4442" y="73819"/>
                  </a:cubicBezTo>
                  <a:cubicBezTo>
                    <a:pt x="4442" y="92190"/>
                    <a:pt x="1953" y="122992"/>
                    <a:pt x="1" y="141220"/>
                  </a:cubicBezTo>
                  <a:cubicBezTo>
                    <a:pt x="10133" y="141482"/>
                    <a:pt x="21861" y="141732"/>
                    <a:pt x="32005" y="141970"/>
                  </a:cubicBezTo>
                  <a:cubicBezTo>
                    <a:pt x="39994" y="142149"/>
                    <a:pt x="49947" y="140541"/>
                    <a:pt x="57901" y="141518"/>
                  </a:cubicBezTo>
                  <a:cubicBezTo>
                    <a:pt x="70724" y="143101"/>
                    <a:pt x="85071" y="140006"/>
                    <a:pt x="97930" y="141375"/>
                  </a:cubicBezTo>
                  <a:cubicBezTo>
                    <a:pt x="104776" y="142101"/>
                    <a:pt x="109062" y="140387"/>
                    <a:pt x="115944" y="140625"/>
                  </a:cubicBezTo>
                  <a:cubicBezTo>
                    <a:pt x="125088" y="140958"/>
                    <a:pt x="131779" y="140922"/>
                    <a:pt x="140947" y="140922"/>
                  </a:cubicBezTo>
                  <a:cubicBezTo>
                    <a:pt x="151020" y="140922"/>
                    <a:pt x="160771" y="139113"/>
                    <a:pt x="170855" y="138994"/>
                  </a:cubicBezTo>
                  <a:cubicBezTo>
                    <a:pt x="181571" y="138875"/>
                    <a:pt x="199109" y="140113"/>
                    <a:pt x="204205" y="140494"/>
                  </a:cubicBezTo>
                  <a:cubicBezTo>
                    <a:pt x="205133" y="140565"/>
                    <a:pt x="205633" y="140601"/>
                    <a:pt x="205633" y="140601"/>
                  </a:cubicBezTo>
                  <a:lnTo>
                    <a:pt x="236578" y="142554"/>
                  </a:lnTo>
                  <a:lnTo>
                    <a:pt x="260307" y="144054"/>
                  </a:lnTo>
                  <a:cubicBezTo>
                    <a:pt x="260307" y="144054"/>
                    <a:pt x="268344" y="122182"/>
                    <a:pt x="261200" y="16955"/>
                  </a:cubicBezTo>
                  <a:close/>
                </a:path>
              </a:pathLst>
            </a:custGeom>
            <a:noFill/>
            <a:ln w="38100" cap="flat" cmpd="sng">
              <a:solidFill>
                <a:schemeClr val="dk1"/>
              </a:solidFill>
              <a:prstDash val="solid"/>
              <a:miter lim="1190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377" name="Google Shape;377;p9"/>
          <p:cNvSpPr txBox="1">
            <a:spLocks noGrp="1"/>
          </p:cNvSpPr>
          <p:nvPr>
            <p:ph type="subTitle" idx="1"/>
          </p:nvPr>
        </p:nvSpPr>
        <p:spPr>
          <a:xfrm>
            <a:off x="2905395" y="3731233"/>
            <a:ext cx="6351049" cy="592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Open Sans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Open Sans"/>
              <a:buNone/>
              <a:defRPr>
                <a:solidFill>
                  <a:schemeClr val="accen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378" name="Google Shape;378;p9"/>
          <p:cNvSpPr txBox="1">
            <a:spLocks noGrp="1"/>
          </p:cNvSpPr>
          <p:nvPr>
            <p:ph type="title"/>
          </p:nvPr>
        </p:nvSpPr>
        <p:spPr>
          <a:xfrm>
            <a:off x="3295627" y="2184667"/>
            <a:ext cx="5570585" cy="1264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ocknRoll One"/>
              <a:buNone/>
              <a:defRPr sz="12103" b="1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3724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10"/>
          <p:cNvSpPr txBox="1">
            <a:spLocks noGrp="1"/>
          </p:cNvSpPr>
          <p:nvPr>
            <p:ph type="body" idx="1"/>
          </p:nvPr>
        </p:nvSpPr>
        <p:spPr>
          <a:xfrm>
            <a:off x="2206228" y="954400"/>
            <a:ext cx="6216184" cy="1507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608076" lvl="0" indent="-30403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5320" b="1">
                <a:solidFill>
                  <a:schemeClr val="dk2"/>
                </a:solidFill>
                <a:latin typeface="Annie Use Your Telescope"/>
                <a:ea typeface="Annie Use Your Telescope"/>
                <a:cs typeface="Annie Use Your Telescope"/>
                <a:sym typeface="Annie Use Your Telescope"/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48614" y="593367"/>
            <a:ext cx="10264543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nnie Use Your Telescope"/>
              <a:buNone/>
              <a:defRPr sz="2800" b="1">
                <a:solidFill>
                  <a:schemeClr val="dk2"/>
                </a:solidFill>
                <a:latin typeface="Annie Use Your Telescope"/>
                <a:ea typeface="Annie Use Your Telescope"/>
                <a:cs typeface="Annie Use Your Telescope"/>
                <a:sym typeface="Annie Use Your Telescop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48614" y="1536633"/>
            <a:ext cx="10264543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2" r:id="rId1"/>
    <p:sldLayoutId id="2147483649" r:id="rId2"/>
    <p:sldLayoutId id="2147483650" r:id="rId3"/>
    <p:sldLayoutId id="2147483651" r:id="rId4"/>
    <p:sldLayoutId id="2147483653" r:id="rId5"/>
    <p:sldLayoutId id="2147483654" r:id="rId6"/>
    <p:sldLayoutId id="2147483655" r:id="rId7"/>
    <p:sldLayoutId id="2147483656" r:id="rId8"/>
    <p:sldLayoutId id="2147483658" r:id="rId9"/>
    <p:sldLayoutId id="2147483715" r:id="rId10"/>
    <p:sldLayoutId id="2147483714" r:id="rId11"/>
    <p:sldLayoutId id="2147483713" r:id="rId12"/>
    <p:sldLayoutId id="2147483712" r:id="rId13"/>
    <p:sldLayoutId id="2147483711" r:id="rId14"/>
    <p:sldLayoutId id="2147483710" r:id="rId15"/>
    <p:sldLayoutId id="2147483709" r:id="rId16"/>
    <p:sldLayoutId id="2147483708" r:id="rId17"/>
    <p:sldLayoutId id="2147483707" r:id="rId18"/>
    <p:sldLayoutId id="2147483706" r:id="rId19"/>
    <p:sldLayoutId id="2147483705" r:id="rId20"/>
    <p:sldLayoutId id="2147483704" r:id="rId21"/>
    <p:sldLayoutId id="2147483703" r:id="rId22"/>
    <p:sldLayoutId id="2147483702" r:id="rId23"/>
    <p:sldLayoutId id="2147483701" r:id="rId24"/>
    <p:sldLayoutId id="2147483700" r:id="rId25"/>
    <p:sldLayoutId id="2147483699" r:id="rId26"/>
    <p:sldLayoutId id="2147483698" r:id="rId27"/>
    <p:sldLayoutId id="2147483697" r:id="rId28"/>
    <p:sldLayoutId id="2147483696" r:id="rId29"/>
    <p:sldLayoutId id="2147483695" r:id="rId30"/>
    <p:sldLayoutId id="2147483694" r:id="rId31"/>
    <p:sldLayoutId id="2147483691" r:id="rId32"/>
    <p:sldLayoutId id="2147483690" r:id="rId33"/>
    <p:sldLayoutId id="2147483689" r:id="rId34"/>
    <p:sldLayoutId id="2147483688" r:id="rId35"/>
    <p:sldLayoutId id="2147483687" r:id="rId36"/>
    <p:sldLayoutId id="2147483686" r:id="rId37"/>
    <p:sldLayoutId id="2147483685" r:id="rId38"/>
    <p:sldLayoutId id="2147483659" r:id="rId39"/>
    <p:sldLayoutId id="2147483664" r:id="rId40"/>
    <p:sldLayoutId id="2147483680" r:id="rId41"/>
    <p:sldLayoutId id="2147483681" r:id="rId42"/>
    <p:sldLayoutId id="2147483693" r:id="rId4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microsoft.com/office/2007/relationships/hdphoto" Target="../media/hdphoto2.wdp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5" Type="http://schemas.microsoft.com/office/2007/relationships/hdphoto" Target="../media/hdphoto4.wdp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microsoft.com/office/2007/relationships/hdphoto" Target="../media/hdphoto11.wdp"/><Relationship Id="rId3" Type="http://schemas.openxmlformats.org/officeDocument/2006/relationships/image" Target="../media/image32.png"/><Relationship Id="rId7" Type="http://schemas.microsoft.com/office/2007/relationships/hdphoto" Target="../media/hdphoto6.wdp"/><Relationship Id="rId12" Type="http://schemas.microsoft.com/office/2007/relationships/hdphoto" Target="../media/hdphoto10.wdp"/><Relationship Id="rId17" Type="http://schemas.microsoft.com/office/2007/relationships/hdphoto" Target="../media/hdphoto15.wdp"/><Relationship Id="rId2" Type="http://schemas.openxmlformats.org/officeDocument/2006/relationships/notesSlide" Target="../notesSlides/notesSlide18.xml"/><Relationship Id="rId16" Type="http://schemas.microsoft.com/office/2007/relationships/hdphoto" Target="../media/hdphoto14.wdp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4.png"/><Relationship Id="rId11" Type="http://schemas.microsoft.com/office/2007/relationships/hdphoto" Target="../media/hdphoto9.wdp"/><Relationship Id="rId5" Type="http://schemas.microsoft.com/office/2007/relationships/hdphoto" Target="../media/hdphoto5.wdp"/><Relationship Id="rId15" Type="http://schemas.microsoft.com/office/2007/relationships/hdphoto" Target="../media/hdphoto13.wdp"/><Relationship Id="rId10" Type="http://schemas.openxmlformats.org/officeDocument/2006/relationships/image" Target="../media/image35.png"/><Relationship Id="rId4" Type="http://schemas.openxmlformats.org/officeDocument/2006/relationships/image" Target="../media/image33.png"/><Relationship Id="rId9" Type="http://schemas.microsoft.com/office/2007/relationships/hdphoto" Target="../media/hdphoto8.wdp"/><Relationship Id="rId14" Type="http://schemas.microsoft.com/office/2007/relationships/hdphoto" Target="../media/hdphoto12.wdp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9.xml"/><Relationship Id="rId6" Type="http://schemas.microsoft.com/office/2007/relationships/hdphoto" Target="../media/hdphoto18.wdp"/><Relationship Id="rId5" Type="http://schemas.microsoft.com/office/2007/relationships/hdphoto" Target="../media/hdphoto17.wdp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slide" Target="slide4.xml"/><Relationship Id="rId1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15.png"/><Relationship Id="rId12" Type="http://schemas.openxmlformats.org/officeDocument/2006/relationships/image" Target="../media/image19.png"/><Relationship Id="rId17" Type="http://schemas.openxmlformats.org/officeDocument/2006/relationships/slide" Target="slide8.xml"/><Relationship Id="rId2" Type="http://schemas.openxmlformats.org/officeDocument/2006/relationships/notesSlide" Target="../notesSlides/notesSlide3.xml"/><Relationship Id="rId16" Type="http://schemas.openxmlformats.org/officeDocument/2006/relationships/slide" Target="slide7.xml"/><Relationship Id="rId20" Type="http://schemas.microsoft.com/office/2007/relationships/hdphoto" Target="../media/hdphoto3.wdp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.png"/><Relationship Id="rId11" Type="http://schemas.openxmlformats.org/officeDocument/2006/relationships/image" Target="../media/image18.png"/><Relationship Id="rId5" Type="http://schemas.openxmlformats.org/officeDocument/2006/relationships/image" Target="../media/image5.png"/><Relationship Id="rId15" Type="http://schemas.openxmlformats.org/officeDocument/2006/relationships/slide" Target="slide6.xml"/><Relationship Id="rId10" Type="http://schemas.openxmlformats.org/officeDocument/2006/relationships/image" Target="../media/image17.png"/><Relationship Id="rId19" Type="http://schemas.openxmlformats.org/officeDocument/2006/relationships/image" Target="../media/image20.png"/><Relationship Id="rId4" Type="http://schemas.openxmlformats.org/officeDocument/2006/relationships/image" Target="../media/image7.png"/><Relationship Id="rId9" Type="http://schemas.openxmlformats.org/officeDocument/2006/relationships/image" Target="../media/image16.png"/><Relationship Id="rId14" Type="http://schemas.openxmlformats.org/officeDocument/2006/relationships/slide" Target="slide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wav"/><Relationship Id="rId7" Type="http://schemas.openxmlformats.org/officeDocument/2006/relationships/image" Target="../media/image21.png"/><Relationship Id="rId12" Type="http://schemas.openxmlformats.org/officeDocument/2006/relationships/image" Target="../media/image24.jp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notesSlide" Target="../notesSlides/notesSlide4.xml"/><Relationship Id="rId11" Type="http://schemas.openxmlformats.org/officeDocument/2006/relationships/slide" Target="slide3.xml"/><Relationship Id="rId5" Type="http://schemas.openxmlformats.org/officeDocument/2006/relationships/slideLayout" Target="../slideLayouts/slideLayout9.xml"/><Relationship Id="rId10" Type="http://schemas.openxmlformats.org/officeDocument/2006/relationships/image" Target="../media/image23.png"/><Relationship Id="rId4" Type="http://schemas.openxmlformats.org/officeDocument/2006/relationships/audio" Target="../media/media2.wav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media" Target="../media/media2.wav"/><Relationship Id="rId7" Type="http://schemas.openxmlformats.org/officeDocument/2006/relationships/image" Target="../media/image4.png"/><Relationship Id="rId12" Type="http://schemas.openxmlformats.org/officeDocument/2006/relationships/image" Target="../media/image24.jp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notesSlide" Target="../notesSlides/notesSlide5.xml"/><Relationship Id="rId11" Type="http://schemas.openxmlformats.org/officeDocument/2006/relationships/slide" Target="slide3.xml"/><Relationship Id="rId5" Type="http://schemas.openxmlformats.org/officeDocument/2006/relationships/slideLayout" Target="../slideLayouts/slideLayout9.xml"/><Relationship Id="rId10" Type="http://schemas.openxmlformats.org/officeDocument/2006/relationships/image" Target="../media/image21.png"/><Relationship Id="rId4" Type="http://schemas.openxmlformats.org/officeDocument/2006/relationships/audio" Target="../media/media2.wav"/><Relationship Id="rId9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media" Target="../media/media2.wav"/><Relationship Id="rId7" Type="http://schemas.openxmlformats.org/officeDocument/2006/relationships/image" Target="../media/image4.png"/><Relationship Id="rId12" Type="http://schemas.openxmlformats.org/officeDocument/2006/relationships/image" Target="../media/image24.jp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notesSlide" Target="../notesSlides/notesSlide6.xml"/><Relationship Id="rId11" Type="http://schemas.openxmlformats.org/officeDocument/2006/relationships/slide" Target="slide3.xml"/><Relationship Id="rId5" Type="http://schemas.openxmlformats.org/officeDocument/2006/relationships/slideLayout" Target="../slideLayouts/slideLayout9.xml"/><Relationship Id="rId10" Type="http://schemas.openxmlformats.org/officeDocument/2006/relationships/image" Target="../media/image21.png"/><Relationship Id="rId4" Type="http://schemas.openxmlformats.org/officeDocument/2006/relationships/audio" Target="../media/media2.wav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media" Target="../media/media2.wav"/><Relationship Id="rId7" Type="http://schemas.openxmlformats.org/officeDocument/2006/relationships/image" Target="../media/image4.png"/><Relationship Id="rId12" Type="http://schemas.openxmlformats.org/officeDocument/2006/relationships/image" Target="../media/image24.jp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notesSlide" Target="../notesSlides/notesSlide7.xml"/><Relationship Id="rId11" Type="http://schemas.openxmlformats.org/officeDocument/2006/relationships/slide" Target="slide3.xml"/><Relationship Id="rId5" Type="http://schemas.openxmlformats.org/officeDocument/2006/relationships/slideLayout" Target="../slideLayouts/slideLayout9.xml"/><Relationship Id="rId10" Type="http://schemas.openxmlformats.org/officeDocument/2006/relationships/image" Target="../media/image21.png"/><Relationship Id="rId4" Type="http://schemas.openxmlformats.org/officeDocument/2006/relationships/audio" Target="../media/media2.wav"/><Relationship Id="rId9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microsoft.com/office/2007/relationships/media" Target="../media/media2.wav"/><Relationship Id="rId7" Type="http://schemas.openxmlformats.org/officeDocument/2006/relationships/image" Target="../media/image23.png"/><Relationship Id="rId12" Type="http://schemas.openxmlformats.org/officeDocument/2006/relationships/image" Target="../media/image24.jp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notesSlide" Target="../notesSlides/notesSlide8.xml"/><Relationship Id="rId11" Type="http://schemas.openxmlformats.org/officeDocument/2006/relationships/slide" Target="slide3.xml"/><Relationship Id="rId5" Type="http://schemas.openxmlformats.org/officeDocument/2006/relationships/slideLayout" Target="../slideLayouts/slideLayout9.xml"/><Relationship Id="rId10" Type="http://schemas.openxmlformats.org/officeDocument/2006/relationships/image" Target="../media/image21.png"/><Relationship Id="rId4" Type="http://schemas.openxmlformats.org/officeDocument/2006/relationships/audio" Target="../media/media2.wav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>
            <a:extLst>
              <a:ext uri="{FF2B5EF4-FFF2-40B4-BE49-F238E27FC236}">
                <a16:creationId xmlns:a16="http://schemas.microsoft.com/office/drawing/2014/main" id="{787280E3-5F4B-4E66-B931-45E5724039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34" r="1868"/>
          <a:stretch/>
        </p:blipFill>
        <p:spPr bwMode="auto">
          <a:xfrm>
            <a:off x="923168" y="1247826"/>
            <a:ext cx="10315501" cy="2831805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2" descr="Bộ SGK Lớp 6 - Kết nối tri thức với cuộc sống - Công ty Cổ phần Đầu tư và  Phát triển Giáo dục Phương Nam">
            <a:extLst>
              <a:ext uri="{FF2B5EF4-FFF2-40B4-BE49-F238E27FC236}">
                <a16:creationId xmlns:a16="http://schemas.microsoft.com/office/drawing/2014/main" id="{ED7C2BA5-C3E9-44F6-93C0-B61F07D59E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10701802" y="0"/>
            <a:ext cx="1347870" cy="1247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A6D1538C-C9A7-4AA4-AEFB-F84C3D91483C}"/>
              </a:ext>
            </a:extLst>
          </p:cNvPr>
          <p:cNvGrpSpPr/>
          <p:nvPr/>
        </p:nvGrpSpPr>
        <p:grpSpPr>
          <a:xfrm>
            <a:off x="2835529" y="1696195"/>
            <a:ext cx="7866273" cy="2215991"/>
            <a:chOff x="2544762" y="859312"/>
            <a:chExt cx="7924800" cy="221599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BC06A1B-63E6-47E0-A321-1B2383F6019C}"/>
                </a:ext>
              </a:extLst>
            </p:cNvPr>
            <p:cNvSpPr txBox="1"/>
            <p:nvPr/>
          </p:nvSpPr>
          <p:spPr>
            <a:xfrm>
              <a:off x="2544762" y="859312"/>
              <a:ext cx="787703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r>
                <a:rPr lang="en-US" sz="13700" b="1">
                  <a:ln w="11430"/>
                  <a:solidFill>
                    <a:srgbClr val="FF0000"/>
                  </a:soli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TOÁN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10FB492-560B-4BE1-8156-E2465E297602}"/>
                </a:ext>
              </a:extLst>
            </p:cNvPr>
            <p:cNvSpPr txBox="1"/>
            <p:nvPr/>
          </p:nvSpPr>
          <p:spPr>
            <a:xfrm>
              <a:off x="7926526" y="859312"/>
              <a:ext cx="2543036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  <a:scene3d>
                <a:camera prst="orthographicFront"/>
                <a:lightRig rig="soft" dir="t">
                  <a:rot lat="0" lon="0" rev="10800000"/>
                </a:lightRig>
              </a:scene3d>
              <a:sp3d>
                <a:bevelT w="27940" h="12700"/>
                <a:contourClr>
                  <a:srgbClr val="DDDDDD"/>
                </a:contourClr>
              </a:sp3d>
            </a:bodyPr>
            <a:lstStyle/>
            <a:p>
              <a:r>
                <a:rPr lang="en-US" sz="13700" b="1" spc="149">
                  <a:ln w="11430"/>
                  <a:solidFill>
                    <a:srgbClr val="F8F8F8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738E1BAF-9972-467C-8464-EDF6F1A7988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83" b="21526"/>
          <a:stretch/>
        </p:blipFill>
        <p:spPr>
          <a:xfrm>
            <a:off x="3617245" y="4226850"/>
            <a:ext cx="4664076" cy="2434203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953C6BDB-5C9C-4913-836B-F0EABF9D1271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66119" y="1143000"/>
            <a:ext cx="7793112" cy="38965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Rectangle 180">
            <a:extLst>
              <a:ext uri="{FF2B5EF4-FFF2-40B4-BE49-F238E27FC236}">
                <a16:creationId xmlns:a16="http://schemas.microsoft.com/office/drawing/2014/main" id="{EC2C5DF9-B263-4F58-B216-7A285D69E02F}"/>
              </a:ext>
            </a:extLst>
          </p:cNvPr>
          <p:cNvSpPr/>
          <p:nvPr/>
        </p:nvSpPr>
        <p:spPr>
          <a:xfrm>
            <a:off x="1777683" y="683351"/>
            <a:ext cx="8865873" cy="4992987"/>
          </a:xfrm>
          <a:prstGeom prst="rect">
            <a:avLst/>
          </a:prstGeom>
          <a:solidFill>
            <a:srgbClr val="BFE9F3">
              <a:alpha val="60000"/>
            </a:srgbClr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grpSp>
        <p:nvGrpSpPr>
          <p:cNvPr id="182" name="Group 181">
            <a:extLst>
              <a:ext uri="{FF2B5EF4-FFF2-40B4-BE49-F238E27FC236}">
                <a16:creationId xmlns:a16="http://schemas.microsoft.com/office/drawing/2014/main" id="{01737927-E75E-4D94-86FB-3D7A6D9C23A4}"/>
              </a:ext>
            </a:extLst>
          </p:cNvPr>
          <p:cNvGrpSpPr/>
          <p:nvPr/>
        </p:nvGrpSpPr>
        <p:grpSpPr>
          <a:xfrm>
            <a:off x="3869860" y="1430700"/>
            <a:ext cx="4125910" cy="1614173"/>
            <a:chOff x="1663812" y="2307892"/>
            <a:chExt cx="3409843" cy="1334027"/>
          </a:xfrm>
        </p:grpSpPr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7E45F253-7CD5-4A2A-9093-D31587BA00BA}"/>
                </a:ext>
              </a:extLst>
            </p:cNvPr>
            <p:cNvGrpSpPr/>
            <p:nvPr/>
          </p:nvGrpSpPr>
          <p:grpSpPr>
            <a:xfrm>
              <a:off x="3387390" y="2621002"/>
              <a:ext cx="81959" cy="1020917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249" name="Rectangle 248">
                <a:extLst>
                  <a:ext uri="{FF2B5EF4-FFF2-40B4-BE49-F238E27FC236}">
                    <a16:creationId xmlns:a16="http://schemas.microsoft.com/office/drawing/2014/main" id="{977DDEB3-9F52-4EA9-A089-A99555CA4ACD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0" name="Rectangle 249">
                <a:extLst>
                  <a:ext uri="{FF2B5EF4-FFF2-40B4-BE49-F238E27FC236}">
                    <a16:creationId xmlns:a16="http://schemas.microsoft.com/office/drawing/2014/main" id="{4C2A1CE1-5B85-412D-9B6F-9AF66F038F06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1" name="Rectangle 250">
                <a:extLst>
                  <a:ext uri="{FF2B5EF4-FFF2-40B4-BE49-F238E27FC236}">
                    <a16:creationId xmlns:a16="http://schemas.microsoft.com/office/drawing/2014/main" id="{B233D7B4-8EDE-42B9-AAEC-E900F075FE47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2" name="Rectangle 251">
                <a:extLst>
                  <a:ext uri="{FF2B5EF4-FFF2-40B4-BE49-F238E27FC236}">
                    <a16:creationId xmlns:a16="http://schemas.microsoft.com/office/drawing/2014/main" id="{8AA4143D-E142-4078-BFE2-F5BE86C79064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3" name="Rectangle 252">
                <a:extLst>
                  <a:ext uri="{FF2B5EF4-FFF2-40B4-BE49-F238E27FC236}">
                    <a16:creationId xmlns:a16="http://schemas.microsoft.com/office/drawing/2014/main" id="{A4808038-12E2-48E1-8061-5B413AEDF046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4" name="Rectangle 253">
                <a:extLst>
                  <a:ext uri="{FF2B5EF4-FFF2-40B4-BE49-F238E27FC236}">
                    <a16:creationId xmlns:a16="http://schemas.microsoft.com/office/drawing/2014/main" id="{D33F2C45-17A2-4875-ACEE-97848659EC83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5" name="Rectangle 254">
                <a:extLst>
                  <a:ext uri="{FF2B5EF4-FFF2-40B4-BE49-F238E27FC236}">
                    <a16:creationId xmlns:a16="http://schemas.microsoft.com/office/drawing/2014/main" id="{BB817BD3-C1B9-495C-90B9-DCF79BFCAB47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6" name="Rectangle 255">
                <a:extLst>
                  <a:ext uri="{FF2B5EF4-FFF2-40B4-BE49-F238E27FC236}">
                    <a16:creationId xmlns:a16="http://schemas.microsoft.com/office/drawing/2014/main" id="{795CE165-20CE-414E-93E9-619E36917CEF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7" name="Rectangle 256">
                <a:extLst>
                  <a:ext uri="{FF2B5EF4-FFF2-40B4-BE49-F238E27FC236}">
                    <a16:creationId xmlns:a16="http://schemas.microsoft.com/office/drawing/2014/main" id="{9C4BF3A8-D5DA-4C08-BA24-BBAA375E4F15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8" name="Rectangle 257">
                <a:extLst>
                  <a:ext uri="{FF2B5EF4-FFF2-40B4-BE49-F238E27FC236}">
                    <a16:creationId xmlns:a16="http://schemas.microsoft.com/office/drawing/2014/main" id="{F329088A-8AA1-4264-9BF4-32A2D275CF03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4" name="Group 183">
              <a:extLst>
                <a:ext uri="{FF2B5EF4-FFF2-40B4-BE49-F238E27FC236}">
                  <a16:creationId xmlns:a16="http://schemas.microsoft.com/office/drawing/2014/main" id="{EFCDE441-95B7-4BEA-AC99-A4F1689F19C9}"/>
                </a:ext>
              </a:extLst>
            </p:cNvPr>
            <p:cNvGrpSpPr/>
            <p:nvPr/>
          </p:nvGrpSpPr>
          <p:grpSpPr>
            <a:xfrm>
              <a:off x="3615725" y="2616779"/>
              <a:ext cx="81959" cy="1020917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239" name="Rectangle 238">
                <a:extLst>
                  <a:ext uri="{FF2B5EF4-FFF2-40B4-BE49-F238E27FC236}">
                    <a16:creationId xmlns:a16="http://schemas.microsoft.com/office/drawing/2014/main" id="{7A86B8F8-9B56-45A8-A75F-FBC6B16BB1FB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0" name="Rectangle 239">
                <a:extLst>
                  <a:ext uri="{FF2B5EF4-FFF2-40B4-BE49-F238E27FC236}">
                    <a16:creationId xmlns:a16="http://schemas.microsoft.com/office/drawing/2014/main" id="{42333ED2-2502-4784-8974-3CAB20034312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1" name="Rectangle 240">
                <a:extLst>
                  <a:ext uri="{FF2B5EF4-FFF2-40B4-BE49-F238E27FC236}">
                    <a16:creationId xmlns:a16="http://schemas.microsoft.com/office/drawing/2014/main" id="{F1E51B9A-B1F1-443C-8F34-DAE9CBAA2D60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2" name="Rectangle 241">
                <a:extLst>
                  <a:ext uri="{FF2B5EF4-FFF2-40B4-BE49-F238E27FC236}">
                    <a16:creationId xmlns:a16="http://schemas.microsoft.com/office/drawing/2014/main" id="{FEBC72B3-CC76-458E-AF39-0693F4E522F9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3" name="Rectangle 242">
                <a:extLst>
                  <a:ext uri="{FF2B5EF4-FFF2-40B4-BE49-F238E27FC236}">
                    <a16:creationId xmlns:a16="http://schemas.microsoft.com/office/drawing/2014/main" id="{AA769533-698F-4827-A905-E1B553D76BCE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4" name="Rectangle 243">
                <a:extLst>
                  <a:ext uri="{FF2B5EF4-FFF2-40B4-BE49-F238E27FC236}">
                    <a16:creationId xmlns:a16="http://schemas.microsoft.com/office/drawing/2014/main" id="{62251180-7145-4E4C-B967-7E9779BD8C2C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5" name="Rectangle 244">
                <a:extLst>
                  <a:ext uri="{FF2B5EF4-FFF2-40B4-BE49-F238E27FC236}">
                    <a16:creationId xmlns:a16="http://schemas.microsoft.com/office/drawing/2014/main" id="{41231BF0-AC5E-4F46-A751-BF30AFB389F4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6" name="Rectangle 245">
                <a:extLst>
                  <a:ext uri="{FF2B5EF4-FFF2-40B4-BE49-F238E27FC236}">
                    <a16:creationId xmlns:a16="http://schemas.microsoft.com/office/drawing/2014/main" id="{1B737084-ABA4-43D9-A4D0-1224AC58208D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7" name="Rectangle 246">
                <a:extLst>
                  <a:ext uri="{FF2B5EF4-FFF2-40B4-BE49-F238E27FC236}">
                    <a16:creationId xmlns:a16="http://schemas.microsoft.com/office/drawing/2014/main" id="{4C580A39-323E-459B-810C-72082FCB760A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8" name="Rectangle 247">
                <a:extLst>
                  <a:ext uri="{FF2B5EF4-FFF2-40B4-BE49-F238E27FC236}">
                    <a16:creationId xmlns:a16="http://schemas.microsoft.com/office/drawing/2014/main" id="{518E8A9C-BF9C-46FE-A884-A883CAE8BAF8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5" name="Group 184">
              <a:extLst>
                <a:ext uri="{FF2B5EF4-FFF2-40B4-BE49-F238E27FC236}">
                  <a16:creationId xmlns:a16="http://schemas.microsoft.com/office/drawing/2014/main" id="{D69E9BA4-91F6-4AB8-99EA-920188ECE8E0}"/>
                </a:ext>
              </a:extLst>
            </p:cNvPr>
            <p:cNvGrpSpPr/>
            <p:nvPr/>
          </p:nvGrpSpPr>
          <p:grpSpPr>
            <a:xfrm>
              <a:off x="1663812" y="2307892"/>
              <a:ext cx="1329941" cy="1329941"/>
              <a:chOff x="1005444" y="2289604"/>
              <a:chExt cx="1329941" cy="1329941"/>
            </a:xfrm>
          </p:grpSpPr>
          <p:pic>
            <p:nvPicPr>
              <p:cNvPr id="236" name="Picture 235">
                <a:extLst>
                  <a:ext uri="{FF2B5EF4-FFF2-40B4-BE49-F238E27FC236}">
                    <a16:creationId xmlns:a16="http://schemas.microsoft.com/office/drawing/2014/main" id="{260DB07F-4951-44FA-B59E-0E54E37750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5444" y="2289604"/>
                <a:ext cx="1025141" cy="1025141"/>
              </a:xfrm>
              <a:prstGeom prst="rect">
                <a:avLst/>
              </a:prstGeom>
            </p:spPr>
          </p:pic>
          <p:pic>
            <p:nvPicPr>
              <p:cNvPr id="237" name="Picture 236">
                <a:extLst>
                  <a:ext uri="{FF2B5EF4-FFF2-40B4-BE49-F238E27FC236}">
                    <a16:creationId xmlns:a16="http://schemas.microsoft.com/office/drawing/2014/main" id="{BB8AE44A-795C-46FE-A9A4-CB0945E17C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57844" y="2442004"/>
                <a:ext cx="1025141" cy="1025141"/>
              </a:xfrm>
              <a:prstGeom prst="rect">
                <a:avLst/>
              </a:prstGeom>
            </p:spPr>
          </p:pic>
          <p:pic>
            <p:nvPicPr>
              <p:cNvPr id="238" name="Picture 237">
                <a:extLst>
                  <a:ext uri="{FF2B5EF4-FFF2-40B4-BE49-F238E27FC236}">
                    <a16:creationId xmlns:a16="http://schemas.microsoft.com/office/drawing/2014/main" id="{0EC87E69-2DC7-4426-A6DF-05668F2855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10244" y="2594404"/>
                <a:ext cx="1025141" cy="1025141"/>
              </a:xfrm>
              <a:prstGeom prst="rect">
                <a:avLst/>
              </a:prstGeom>
            </p:spPr>
          </p:pic>
        </p:grpSp>
        <p:grpSp>
          <p:nvGrpSpPr>
            <p:cNvPr id="186" name="Group 185">
              <a:extLst>
                <a:ext uri="{FF2B5EF4-FFF2-40B4-BE49-F238E27FC236}">
                  <a16:creationId xmlns:a16="http://schemas.microsoft.com/office/drawing/2014/main" id="{065E1DCF-6494-4043-ADB1-7F7A9F3F14E5}"/>
                </a:ext>
              </a:extLst>
            </p:cNvPr>
            <p:cNvGrpSpPr/>
            <p:nvPr/>
          </p:nvGrpSpPr>
          <p:grpSpPr>
            <a:xfrm>
              <a:off x="3819837" y="2618890"/>
              <a:ext cx="81959" cy="1020917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226" name="Rectangle 225">
                <a:extLst>
                  <a:ext uri="{FF2B5EF4-FFF2-40B4-BE49-F238E27FC236}">
                    <a16:creationId xmlns:a16="http://schemas.microsoft.com/office/drawing/2014/main" id="{462B18FA-B806-46AA-BCCC-4C144BDBAEE6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7" name="Rectangle 226">
                <a:extLst>
                  <a:ext uri="{FF2B5EF4-FFF2-40B4-BE49-F238E27FC236}">
                    <a16:creationId xmlns:a16="http://schemas.microsoft.com/office/drawing/2014/main" id="{498D7AA1-8369-41D3-804D-2E70A85C53CA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8" name="Rectangle 227">
                <a:extLst>
                  <a:ext uri="{FF2B5EF4-FFF2-40B4-BE49-F238E27FC236}">
                    <a16:creationId xmlns:a16="http://schemas.microsoft.com/office/drawing/2014/main" id="{9F0D6BFA-4050-4ABD-BA3B-7EFF99274159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9" name="Rectangle 228">
                <a:extLst>
                  <a:ext uri="{FF2B5EF4-FFF2-40B4-BE49-F238E27FC236}">
                    <a16:creationId xmlns:a16="http://schemas.microsoft.com/office/drawing/2014/main" id="{5EFAE420-C0E9-46CF-9DD2-9B56BD60ACD5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0" name="Rectangle 229">
                <a:extLst>
                  <a:ext uri="{FF2B5EF4-FFF2-40B4-BE49-F238E27FC236}">
                    <a16:creationId xmlns:a16="http://schemas.microsoft.com/office/drawing/2014/main" id="{83EE8B39-0695-4047-84F9-F89B8B3BB5A5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1" name="Rectangle 230">
                <a:extLst>
                  <a:ext uri="{FF2B5EF4-FFF2-40B4-BE49-F238E27FC236}">
                    <a16:creationId xmlns:a16="http://schemas.microsoft.com/office/drawing/2014/main" id="{698FECCF-F260-4661-9782-D708AE4097FB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2" name="Rectangle 231">
                <a:extLst>
                  <a:ext uri="{FF2B5EF4-FFF2-40B4-BE49-F238E27FC236}">
                    <a16:creationId xmlns:a16="http://schemas.microsoft.com/office/drawing/2014/main" id="{B917C475-611A-4257-BFAF-CA1F66F72A65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3" name="Rectangle 232">
                <a:extLst>
                  <a:ext uri="{FF2B5EF4-FFF2-40B4-BE49-F238E27FC236}">
                    <a16:creationId xmlns:a16="http://schemas.microsoft.com/office/drawing/2014/main" id="{2D1DA098-3AE7-477A-81E5-91F4BD7F1397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4" name="Rectangle 233">
                <a:extLst>
                  <a:ext uri="{FF2B5EF4-FFF2-40B4-BE49-F238E27FC236}">
                    <a16:creationId xmlns:a16="http://schemas.microsoft.com/office/drawing/2014/main" id="{6681881B-D5CE-4193-B27C-51B01782C5A0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5" name="Rectangle 234">
                <a:extLst>
                  <a:ext uri="{FF2B5EF4-FFF2-40B4-BE49-F238E27FC236}">
                    <a16:creationId xmlns:a16="http://schemas.microsoft.com/office/drawing/2014/main" id="{4A9B7AEC-D7B9-4BED-971B-B6548EAAB413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87" name="Group 186">
              <a:extLst>
                <a:ext uri="{FF2B5EF4-FFF2-40B4-BE49-F238E27FC236}">
                  <a16:creationId xmlns:a16="http://schemas.microsoft.com/office/drawing/2014/main" id="{A9AAAC26-B36F-4A5D-A7AC-B44406F75DFF}"/>
                </a:ext>
              </a:extLst>
            </p:cNvPr>
            <p:cNvGrpSpPr/>
            <p:nvPr/>
          </p:nvGrpSpPr>
          <p:grpSpPr>
            <a:xfrm>
              <a:off x="4036297" y="2614667"/>
              <a:ext cx="81959" cy="1020917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216" name="Rectangle 215">
                <a:extLst>
                  <a:ext uri="{FF2B5EF4-FFF2-40B4-BE49-F238E27FC236}">
                    <a16:creationId xmlns:a16="http://schemas.microsoft.com/office/drawing/2014/main" id="{C802AD96-5253-4E6D-B6AF-053B19436EC4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7" name="Rectangle 216">
                <a:extLst>
                  <a:ext uri="{FF2B5EF4-FFF2-40B4-BE49-F238E27FC236}">
                    <a16:creationId xmlns:a16="http://schemas.microsoft.com/office/drawing/2014/main" id="{89BB6482-11B1-4EA3-99FC-8670944E69D3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8" name="Rectangle 217">
                <a:extLst>
                  <a:ext uri="{FF2B5EF4-FFF2-40B4-BE49-F238E27FC236}">
                    <a16:creationId xmlns:a16="http://schemas.microsoft.com/office/drawing/2014/main" id="{59DA3392-ED3C-461B-9904-0EC01CFC1E7E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9" name="Rectangle 218">
                <a:extLst>
                  <a:ext uri="{FF2B5EF4-FFF2-40B4-BE49-F238E27FC236}">
                    <a16:creationId xmlns:a16="http://schemas.microsoft.com/office/drawing/2014/main" id="{43EEAC63-8D59-491F-94BA-3780AB0F77C1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0" name="Rectangle 219">
                <a:extLst>
                  <a:ext uri="{FF2B5EF4-FFF2-40B4-BE49-F238E27FC236}">
                    <a16:creationId xmlns:a16="http://schemas.microsoft.com/office/drawing/2014/main" id="{3D2E04D4-491E-45E4-BC3C-475EADC02256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1" name="Rectangle 220">
                <a:extLst>
                  <a:ext uri="{FF2B5EF4-FFF2-40B4-BE49-F238E27FC236}">
                    <a16:creationId xmlns:a16="http://schemas.microsoft.com/office/drawing/2014/main" id="{21C502B1-825D-4333-B78F-A599BD1EBE3C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2" name="Rectangle 221">
                <a:extLst>
                  <a:ext uri="{FF2B5EF4-FFF2-40B4-BE49-F238E27FC236}">
                    <a16:creationId xmlns:a16="http://schemas.microsoft.com/office/drawing/2014/main" id="{90D2F178-D308-4B34-AED6-2DA0FF622156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3" name="Rectangle 222">
                <a:extLst>
                  <a:ext uri="{FF2B5EF4-FFF2-40B4-BE49-F238E27FC236}">
                    <a16:creationId xmlns:a16="http://schemas.microsoft.com/office/drawing/2014/main" id="{FD1BD27F-E3B1-4429-BF62-E9520971512C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4" name="Rectangle 223">
                <a:extLst>
                  <a:ext uri="{FF2B5EF4-FFF2-40B4-BE49-F238E27FC236}">
                    <a16:creationId xmlns:a16="http://schemas.microsoft.com/office/drawing/2014/main" id="{2C89DA0D-2025-49B7-954E-3170609DAD3A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5" name="Rectangle 224">
                <a:extLst>
                  <a:ext uri="{FF2B5EF4-FFF2-40B4-BE49-F238E27FC236}">
                    <a16:creationId xmlns:a16="http://schemas.microsoft.com/office/drawing/2014/main" id="{BEA57133-6E90-4013-8D66-270D1EAB46D7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90" name="Group 189">
              <a:extLst>
                <a:ext uri="{FF2B5EF4-FFF2-40B4-BE49-F238E27FC236}">
                  <a16:creationId xmlns:a16="http://schemas.microsoft.com/office/drawing/2014/main" id="{8C4904E2-6572-4796-AEB6-431BAD4C5CA1}"/>
                </a:ext>
              </a:extLst>
            </p:cNvPr>
            <p:cNvGrpSpPr/>
            <p:nvPr/>
          </p:nvGrpSpPr>
          <p:grpSpPr>
            <a:xfrm>
              <a:off x="4991696" y="3097224"/>
              <a:ext cx="81959" cy="510458"/>
              <a:chOff x="7152671" y="2046460"/>
              <a:chExt cx="90155" cy="450774"/>
            </a:xfrm>
            <a:solidFill>
              <a:schemeClr val="bg1"/>
            </a:solidFill>
          </p:grpSpPr>
          <p:sp>
            <p:nvSpPr>
              <p:cNvPr id="191" name="Rectangle 190">
                <a:extLst>
                  <a:ext uri="{FF2B5EF4-FFF2-40B4-BE49-F238E27FC236}">
                    <a16:creationId xmlns:a16="http://schemas.microsoft.com/office/drawing/2014/main" id="{6A3B21A8-9EF6-42CD-AB8B-AAE4DFC82B08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2" name="Rectangle 191">
                <a:extLst>
                  <a:ext uri="{FF2B5EF4-FFF2-40B4-BE49-F238E27FC236}">
                    <a16:creationId xmlns:a16="http://schemas.microsoft.com/office/drawing/2014/main" id="{EE0610BB-2860-4491-AF26-A9ECE4BC6CBE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3" name="Rectangle 192">
                <a:extLst>
                  <a:ext uri="{FF2B5EF4-FFF2-40B4-BE49-F238E27FC236}">
                    <a16:creationId xmlns:a16="http://schemas.microsoft.com/office/drawing/2014/main" id="{D65657EC-3B7D-474C-8F26-4CF7F193FABF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4" name="Rectangle 193">
                <a:extLst>
                  <a:ext uri="{FF2B5EF4-FFF2-40B4-BE49-F238E27FC236}">
                    <a16:creationId xmlns:a16="http://schemas.microsoft.com/office/drawing/2014/main" id="{CE2A9ECF-566D-43B4-ABE8-76BCFB58532F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5" name="Rectangle 194">
                <a:extLst>
                  <a:ext uri="{FF2B5EF4-FFF2-40B4-BE49-F238E27FC236}">
                    <a16:creationId xmlns:a16="http://schemas.microsoft.com/office/drawing/2014/main" id="{73D31EB9-7B48-4CCA-B8B5-CFD49A2D100B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59" name="TextBox 258">
            <a:extLst>
              <a:ext uri="{FF2B5EF4-FFF2-40B4-BE49-F238E27FC236}">
                <a16:creationId xmlns:a16="http://schemas.microsoft.com/office/drawing/2014/main" id="{741E42BC-0286-40D6-A0CA-59AADA075471}"/>
              </a:ext>
            </a:extLst>
          </p:cNvPr>
          <p:cNvSpPr txBox="1"/>
          <p:nvPr/>
        </p:nvSpPr>
        <p:spPr>
          <a:xfrm>
            <a:off x="3869860" y="3475868"/>
            <a:ext cx="4452116" cy="19514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VN" sz="2800" dirty="0"/>
              <a:t>Số 345 gồm </a:t>
            </a:r>
          </a:p>
          <a:p>
            <a:pPr algn="ctr">
              <a:lnSpc>
                <a:spcPct val="150000"/>
              </a:lnSpc>
            </a:pPr>
            <a:r>
              <a:rPr lang="en-VN" sz="2800" dirty="0"/>
              <a:t>3 trăm, 4 chục, 5 </a:t>
            </a:r>
            <a:r>
              <a:rPr lang="en-VN" sz="2800"/>
              <a:t>đơn vị</a:t>
            </a:r>
            <a:r>
              <a:rPr lang="en-US" sz="2800"/>
              <a:t>.</a:t>
            </a:r>
            <a:r>
              <a:rPr lang="en-VN" sz="2800"/>
              <a:t> </a:t>
            </a:r>
            <a:endParaRPr lang="en-VN" sz="2800" dirty="0"/>
          </a:p>
          <a:p>
            <a:pPr algn="ctr">
              <a:lnSpc>
                <a:spcPct val="150000"/>
              </a:lnSpc>
            </a:pPr>
            <a:r>
              <a:rPr lang="en-VN" sz="2800" dirty="0"/>
              <a:t>Ta viết: </a:t>
            </a:r>
            <a:r>
              <a:rPr lang="en-VN" sz="2800" dirty="0">
                <a:solidFill>
                  <a:srgbClr val="FF0000"/>
                </a:solidFill>
              </a:rPr>
              <a:t>345 = 300 + 40 + 5</a:t>
            </a:r>
          </a:p>
        </p:txBody>
      </p:sp>
      <p:pic>
        <p:nvPicPr>
          <p:cNvPr id="260" name="Picture 259">
            <a:extLst>
              <a:ext uri="{FF2B5EF4-FFF2-40B4-BE49-F238E27FC236}">
                <a16:creationId xmlns:a16="http://schemas.microsoft.com/office/drawing/2014/main" id="{2FFBD179-D53B-4E65-81AA-918E0A661EA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7299" y="164891"/>
            <a:ext cx="1474755" cy="7373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Rectangle 180">
            <a:extLst>
              <a:ext uri="{FF2B5EF4-FFF2-40B4-BE49-F238E27FC236}">
                <a16:creationId xmlns:a16="http://schemas.microsoft.com/office/drawing/2014/main" id="{EC2C5DF9-B263-4F58-B216-7A285D69E02F}"/>
              </a:ext>
            </a:extLst>
          </p:cNvPr>
          <p:cNvSpPr/>
          <p:nvPr/>
        </p:nvSpPr>
        <p:spPr>
          <a:xfrm>
            <a:off x="1777683" y="683351"/>
            <a:ext cx="8865873" cy="4992987"/>
          </a:xfrm>
          <a:prstGeom prst="rect">
            <a:avLst/>
          </a:prstGeom>
          <a:solidFill>
            <a:srgbClr val="BFE9F3">
              <a:alpha val="60000"/>
            </a:srgbClr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7D32CB76-E441-4E6E-A564-76CAA1914D61}"/>
              </a:ext>
            </a:extLst>
          </p:cNvPr>
          <p:cNvSpPr txBox="1"/>
          <p:nvPr/>
        </p:nvSpPr>
        <p:spPr>
          <a:xfrm>
            <a:off x="4122908" y="3289202"/>
            <a:ext cx="4155305" cy="19514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VN" sz="2800" dirty="0"/>
              <a:t>Số 408 gồm </a:t>
            </a:r>
          </a:p>
          <a:p>
            <a:pPr algn="ctr">
              <a:lnSpc>
                <a:spcPct val="150000"/>
              </a:lnSpc>
            </a:pPr>
            <a:r>
              <a:rPr lang="en-VN" sz="2800" dirty="0"/>
              <a:t>4 trăm, 0 chục, 8 </a:t>
            </a:r>
            <a:r>
              <a:rPr lang="en-VN" sz="2800"/>
              <a:t>đơn vị</a:t>
            </a:r>
            <a:r>
              <a:rPr lang="en-US" sz="2800"/>
              <a:t>.</a:t>
            </a:r>
            <a:r>
              <a:rPr lang="en-VN" sz="2800"/>
              <a:t> </a:t>
            </a:r>
            <a:endParaRPr lang="en-VN" sz="2800" dirty="0"/>
          </a:p>
          <a:p>
            <a:pPr algn="ctr">
              <a:lnSpc>
                <a:spcPct val="150000"/>
              </a:lnSpc>
            </a:pPr>
            <a:r>
              <a:rPr lang="en-VN" sz="2800" dirty="0"/>
              <a:t>Ta viết: </a:t>
            </a:r>
            <a:r>
              <a:rPr lang="en-VN" sz="2800" dirty="0">
                <a:solidFill>
                  <a:srgbClr val="FF0000"/>
                </a:solidFill>
              </a:rPr>
              <a:t>408 = 400 + 8</a:t>
            </a: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8E29C123-DE79-4D53-961B-41AD0D0855D6}"/>
              </a:ext>
            </a:extLst>
          </p:cNvPr>
          <p:cNvGrpSpPr/>
          <p:nvPr/>
        </p:nvGrpSpPr>
        <p:grpSpPr>
          <a:xfrm>
            <a:off x="4172601" y="1181662"/>
            <a:ext cx="3856680" cy="1611513"/>
            <a:chOff x="6586017" y="1885339"/>
            <a:chExt cx="3856680" cy="1611513"/>
          </a:xfrm>
        </p:grpSpPr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70601E00-84AC-4294-872C-C6983B4225EC}"/>
                </a:ext>
              </a:extLst>
            </p:cNvPr>
            <p:cNvGrpSpPr/>
            <p:nvPr/>
          </p:nvGrpSpPr>
          <p:grpSpPr>
            <a:xfrm>
              <a:off x="6586017" y="1885339"/>
              <a:ext cx="1609229" cy="1609229"/>
              <a:chOff x="1005444" y="2289604"/>
              <a:chExt cx="1329941" cy="1329941"/>
            </a:xfrm>
          </p:grpSpPr>
          <p:pic>
            <p:nvPicPr>
              <p:cNvPr id="94" name="Picture 93">
                <a:extLst>
                  <a:ext uri="{FF2B5EF4-FFF2-40B4-BE49-F238E27FC236}">
                    <a16:creationId xmlns:a16="http://schemas.microsoft.com/office/drawing/2014/main" id="{A882E5EA-8BB6-47CC-837E-1D71F04F80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5444" y="2289604"/>
                <a:ext cx="1025141" cy="1025141"/>
              </a:xfrm>
              <a:prstGeom prst="rect">
                <a:avLst/>
              </a:prstGeom>
            </p:spPr>
          </p:pic>
          <p:pic>
            <p:nvPicPr>
              <p:cNvPr id="95" name="Picture 94">
                <a:extLst>
                  <a:ext uri="{FF2B5EF4-FFF2-40B4-BE49-F238E27FC236}">
                    <a16:creationId xmlns:a16="http://schemas.microsoft.com/office/drawing/2014/main" id="{32394486-F0B1-4974-AD8F-B746013214B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57844" y="2442004"/>
                <a:ext cx="1025141" cy="1025141"/>
              </a:xfrm>
              <a:prstGeom prst="rect">
                <a:avLst/>
              </a:prstGeom>
            </p:spPr>
          </p:pic>
          <p:pic>
            <p:nvPicPr>
              <p:cNvPr id="96" name="Picture 95">
                <a:extLst>
                  <a:ext uri="{FF2B5EF4-FFF2-40B4-BE49-F238E27FC236}">
                    <a16:creationId xmlns:a16="http://schemas.microsoft.com/office/drawing/2014/main" id="{C727E5CF-7629-42F7-9468-EF44E434DB4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10244" y="2594404"/>
                <a:ext cx="1025141" cy="1025141"/>
              </a:xfrm>
              <a:prstGeom prst="rect">
                <a:avLst/>
              </a:prstGeom>
            </p:spPr>
          </p:pic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F84D21A1-C3EE-4B2B-9D7E-535201787028}"/>
                </a:ext>
              </a:extLst>
            </p:cNvPr>
            <p:cNvGrpSpPr/>
            <p:nvPr/>
          </p:nvGrpSpPr>
          <p:grpSpPr>
            <a:xfrm>
              <a:off x="10343527" y="2505549"/>
              <a:ext cx="99170" cy="988248"/>
              <a:chOff x="7152671" y="1775996"/>
              <a:chExt cx="90155" cy="721238"/>
            </a:xfrm>
            <a:solidFill>
              <a:schemeClr val="bg1"/>
            </a:solidFill>
          </p:grpSpPr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74113029-9EEA-454D-922C-00CDBF3624B2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44FCAAC7-361D-4675-BDEC-8E4D8DED7E29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8" name="Rectangle 87">
                <a:extLst>
                  <a:ext uri="{FF2B5EF4-FFF2-40B4-BE49-F238E27FC236}">
                    <a16:creationId xmlns:a16="http://schemas.microsoft.com/office/drawing/2014/main" id="{2B2F6611-48DE-4F17-842C-C93B2A5C82B4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9" name="Rectangle 88">
                <a:extLst>
                  <a:ext uri="{FF2B5EF4-FFF2-40B4-BE49-F238E27FC236}">
                    <a16:creationId xmlns:a16="http://schemas.microsoft.com/office/drawing/2014/main" id="{060F6CE0-CBC1-49BC-B1E3-A6A25705E282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0" name="Rectangle 89">
                <a:extLst>
                  <a:ext uri="{FF2B5EF4-FFF2-40B4-BE49-F238E27FC236}">
                    <a16:creationId xmlns:a16="http://schemas.microsoft.com/office/drawing/2014/main" id="{3BCBDB67-57A5-433A-89BE-33EFAE022F80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864B27E0-4778-427C-BE9B-B78A11614AD4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4A4616AF-6190-4B5A-997E-D734F4A084A6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D88F9D1B-C54B-4BDA-AE47-ABD1E0DDE445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85" name="Picture 84">
              <a:extLst>
                <a:ext uri="{FF2B5EF4-FFF2-40B4-BE49-F238E27FC236}">
                  <a16:creationId xmlns:a16="http://schemas.microsoft.com/office/drawing/2014/main" id="{7DCA7F5A-CA63-47BE-BD19-8D7A3CEC15D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56974" y="2256431"/>
              <a:ext cx="1240421" cy="1240421"/>
            </a:xfrm>
            <a:prstGeom prst="rect">
              <a:avLst/>
            </a:prstGeom>
          </p:spPr>
        </p:pic>
      </p:grpSp>
      <p:pic>
        <p:nvPicPr>
          <p:cNvPr id="97" name="Picture 96">
            <a:extLst>
              <a:ext uri="{FF2B5EF4-FFF2-40B4-BE49-F238E27FC236}">
                <a16:creationId xmlns:a16="http://schemas.microsoft.com/office/drawing/2014/main" id="{3B7834F0-A8F4-4886-A2BA-350807E8135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7299" y="164891"/>
            <a:ext cx="1474755" cy="737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298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Rectangle 180">
            <a:extLst>
              <a:ext uri="{FF2B5EF4-FFF2-40B4-BE49-F238E27FC236}">
                <a16:creationId xmlns:a16="http://schemas.microsoft.com/office/drawing/2014/main" id="{EC2C5DF9-B263-4F58-B216-7A285D69E02F}"/>
              </a:ext>
            </a:extLst>
          </p:cNvPr>
          <p:cNvSpPr/>
          <p:nvPr/>
        </p:nvSpPr>
        <p:spPr>
          <a:xfrm>
            <a:off x="1777683" y="683351"/>
            <a:ext cx="8865873" cy="4992987"/>
          </a:xfrm>
          <a:prstGeom prst="rect">
            <a:avLst/>
          </a:prstGeom>
          <a:solidFill>
            <a:srgbClr val="BFE9F3">
              <a:alpha val="60000"/>
            </a:srgbClr>
          </a:solidFill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97" name="Picture 96">
            <a:extLst>
              <a:ext uri="{FF2B5EF4-FFF2-40B4-BE49-F238E27FC236}">
                <a16:creationId xmlns:a16="http://schemas.microsoft.com/office/drawing/2014/main" id="{3B7834F0-A8F4-4886-A2BA-350807E8135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7299" y="164891"/>
            <a:ext cx="1474755" cy="737377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42D0EB3B-6291-420F-B010-1206FEC6F031}"/>
              </a:ext>
            </a:extLst>
          </p:cNvPr>
          <p:cNvGrpSpPr/>
          <p:nvPr/>
        </p:nvGrpSpPr>
        <p:grpSpPr>
          <a:xfrm>
            <a:off x="2743602" y="1264564"/>
            <a:ext cx="6674634" cy="1776611"/>
            <a:chOff x="2239093" y="1733012"/>
            <a:chExt cx="6674634" cy="1776611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3CF04DEF-B243-4853-BEAC-B883DE44F767}"/>
                </a:ext>
              </a:extLst>
            </p:cNvPr>
            <p:cNvGrpSpPr/>
            <p:nvPr/>
          </p:nvGrpSpPr>
          <p:grpSpPr>
            <a:xfrm>
              <a:off x="7381163" y="2150782"/>
              <a:ext cx="109087" cy="1358841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36A40CCA-DE6E-4896-BF4B-F61216CA83E6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8B273A64-F0CD-4B66-9FF1-C948DD46430F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FAD27261-D850-4465-A177-D3B050DF7FB7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Rectangle 116">
                <a:extLst>
                  <a:ext uri="{FF2B5EF4-FFF2-40B4-BE49-F238E27FC236}">
                    <a16:creationId xmlns:a16="http://schemas.microsoft.com/office/drawing/2014/main" id="{4934940A-DE9F-4AAA-96AE-32A263A31E74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8" name="Rectangle 117">
                <a:extLst>
                  <a:ext uri="{FF2B5EF4-FFF2-40B4-BE49-F238E27FC236}">
                    <a16:creationId xmlns:a16="http://schemas.microsoft.com/office/drawing/2014/main" id="{2AB3653B-1E89-4E0B-B7E1-D7B99D847739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9" name="Rectangle 118">
                <a:extLst>
                  <a:ext uri="{FF2B5EF4-FFF2-40B4-BE49-F238E27FC236}">
                    <a16:creationId xmlns:a16="http://schemas.microsoft.com/office/drawing/2014/main" id="{69AC23BB-1B8B-4BE4-8434-87F9E0C21D0E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866B8B57-83D0-432A-AE8C-5668C2A2A8FB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D6A9F636-F620-47D4-917A-5693D8A43F1B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F65574F9-3C6A-417F-939D-E378063B8023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F3728C4F-6B45-41A5-8EFF-F2632CCB2A74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EEF5D17-A991-4791-A4A1-9036C8BCE983}"/>
                </a:ext>
              </a:extLst>
            </p:cNvPr>
            <p:cNvGrpSpPr/>
            <p:nvPr/>
          </p:nvGrpSpPr>
          <p:grpSpPr>
            <a:xfrm>
              <a:off x="7685078" y="2150782"/>
              <a:ext cx="109087" cy="1358841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21A68920-9406-468D-BC92-6A66D4B3915A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01038804-2EBD-403A-A851-C7E4687057BC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7B8C8F7D-1A2A-498D-90A5-19C8FA8A4A78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D4FB9CE-B205-4903-9104-606961CEA611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48A287BB-9A8E-459F-AA68-9CC2380EF81F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11D80F5E-483C-46DF-BD95-3ADF9C02C728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1EB2E3B8-2EEC-496E-BC81-E1232B3207F9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1" name="Rectangle 110">
                <a:extLst>
                  <a:ext uri="{FF2B5EF4-FFF2-40B4-BE49-F238E27FC236}">
                    <a16:creationId xmlns:a16="http://schemas.microsoft.com/office/drawing/2014/main" id="{FC58EDAF-00E7-4FD7-899C-086BA9894488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B774A8DA-870D-4390-9E38-71A2C05D5D0E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D85A807B-8781-4A3B-9431-AE4118E346BA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26F5D250-D5FE-40C2-9F25-650B4842F55F}"/>
                </a:ext>
              </a:extLst>
            </p:cNvPr>
            <p:cNvGrpSpPr/>
            <p:nvPr/>
          </p:nvGrpSpPr>
          <p:grpSpPr>
            <a:xfrm>
              <a:off x="2239093" y="1733012"/>
              <a:ext cx="1770152" cy="1770152"/>
              <a:chOff x="1005444" y="2289604"/>
              <a:chExt cx="1329941" cy="1329941"/>
            </a:xfrm>
          </p:grpSpPr>
          <p:pic>
            <p:nvPicPr>
              <p:cNvPr id="101" name="Picture 100">
                <a:extLst>
                  <a:ext uri="{FF2B5EF4-FFF2-40B4-BE49-F238E27FC236}">
                    <a16:creationId xmlns:a16="http://schemas.microsoft.com/office/drawing/2014/main" id="{CDE39BDA-5612-4A89-80A9-75BB34423F4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5444" y="2289604"/>
                <a:ext cx="1025141" cy="1025141"/>
              </a:xfrm>
              <a:prstGeom prst="rect">
                <a:avLst/>
              </a:prstGeom>
            </p:spPr>
          </p:pic>
          <p:pic>
            <p:nvPicPr>
              <p:cNvPr id="102" name="Picture 101">
                <a:extLst>
                  <a:ext uri="{FF2B5EF4-FFF2-40B4-BE49-F238E27FC236}">
                    <a16:creationId xmlns:a16="http://schemas.microsoft.com/office/drawing/2014/main" id="{24CC28AB-0BF4-4621-8F6A-21977516C8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57844" y="2442004"/>
                <a:ext cx="1025141" cy="1025141"/>
              </a:xfrm>
              <a:prstGeom prst="rect">
                <a:avLst/>
              </a:prstGeom>
            </p:spPr>
          </p:pic>
          <p:pic>
            <p:nvPicPr>
              <p:cNvPr id="103" name="Picture 102">
                <a:extLst>
                  <a:ext uri="{FF2B5EF4-FFF2-40B4-BE49-F238E27FC236}">
                    <a16:creationId xmlns:a16="http://schemas.microsoft.com/office/drawing/2014/main" id="{7A48EECF-AA05-4B58-890F-67E466AC65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10244" y="2594404"/>
                <a:ext cx="1025141" cy="1025141"/>
              </a:xfrm>
              <a:prstGeom prst="rect">
                <a:avLst/>
              </a:prstGeom>
            </p:spPr>
          </p:pic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11724ABD-53E9-4EE0-BB59-49F42E6B6973}"/>
                </a:ext>
              </a:extLst>
            </p:cNvPr>
            <p:cNvGrpSpPr/>
            <p:nvPr/>
          </p:nvGrpSpPr>
          <p:grpSpPr>
            <a:xfrm>
              <a:off x="7956750" y="2150782"/>
              <a:ext cx="109087" cy="1358841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3763911C-C7F3-4EEE-8135-625CD8E41EA8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D60F8964-4C7B-4356-8DC5-6964C5139EA3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>
                <a:extLst>
                  <a:ext uri="{FF2B5EF4-FFF2-40B4-BE49-F238E27FC236}">
                    <a16:creationId xmlns:a16="http://schemas.microsoft.com/office/drawing/2014/main" id="{E40B1ED7-A0F1-47B6-9632-A3BB8DE3D94E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3640DF00-75A8-4AA1-BFC1-84C3F3A62794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164F21BA-FE29-49E6-B451-C8B7D8490F83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>
                <a:extLst>
                  <a:ext uri="{FF2B5EF4-FFF2-40B4-BE49-F238E27FC236}">
                    <a16:creationId xmlns:a16="http://schemas.microsoft.com/office/drawing/2014/main" id="{A3B6E91F-D414-4858-9F09-EFD907648A52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>
                <a:extLst>
                  <a:ext uri="{FF2B5EF4-FFF2-40B4-BE49-F238E27FC236}">
                    <a16:creationId xmlns:a16="http://schemas.microsoft.com/office/drawing/2014/main" id="{BE448459-6D1A-426C-86CF-06218D276F6D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5008221D-73E9-415C-9E07-ACC086E82F22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F15352DE-6A0E-4E5C-95C2-3B5907B72166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96E36E7B-3C8A-4CF0-9126-535AFF3CF729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9D706CE9-69B5-4DCD-8CBF-39465517B73E}"/>
                </a:ext>
              </a:extLst>
            </p:cNvPr>
            <p:cNvGrpSpPr/>
            <p:nvPr/>
          </p:nvGrpSpPr>
          <p:grpSpPr>
            <a:xfrm>
              <a:off x="8244859" y="2150782"/>
              <a:ext cx="109087" cy="1358841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8DBC0B78-B278-4051-9083-531E545315AA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61B7C5C9-7B67-4CA6-BCBA-DFF1A5DDA1B5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A3C2CC06-802B-4FA5-BF0B-16563B3FB1F3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2DB5010C-D485-4BD8-8E70-0E9E6337B856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86D25E31-336F-4AAE-9328-DCB6FF8E46FA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43C3D940-ECBA-4E90-81BE-0D3DB1492421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A0788A7F-601B-4B87-A449-65BA1AE54617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28C12563-8A2E-4531-9317-0D14EDC7F744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C2432E72-B77C-4A1C-8A6E-D0FB8569EF13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60FE6B02-EDE1-47D2-9AE0-A16A9AAF74E8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16301F69-B6EC-4B49-B98A-37F9D011B6F5}"/>
                </a:ext>
              </a:extLst>
            </p:cNvPr>
            <p:cNvGrpSpPr/>
            <p:nvPr/>
          </p:nvGrpSpPr>
          <p:grpSpPr>
            <a:xfrm>
              <a:off x="8516531" y="2150782"/>
              <a:ext cx="109087" cy="1358841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F417A351-6819-48EE-B033-E3431349E827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7891FD95-0B1D-43C4-8C60-4FAEE7711F49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D44D7DDF-C3A9-4F24-BFC3-FCE81A888607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8DFD4F84-627A-4582-A715-E88E4F9D3A21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53335899-42DF-4CAB-90FD-19B4D78EA22E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74D878B4-6F91-4320-9AB2-3B19B5E1C201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EEBACE99-52ED-4C5F-964E-2C7127C1962B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5CB04C53-494A-4381-979B-CCD06B6876B3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B6D7E63E-C3FC-4C8F-9589-0B38150E4671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34B51CA3-B3A5-4AD6-8B0E-F6F53BB127DA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4D09FF86-7985-473A-B59B-B07D34FD42F7}"/>
                </a:ext>
              </a:extLst>
            </p:cNvPr>
            <p:cNvGrpSpPr/>
            <p:nvPr/>
          </p:nvGrpSpPr>
          <p:grpSpPr>
            <a:xfrm>
              <a:off x="8804640" y="2150782"/>
              <a:ext cx="109087" cy="1358841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id="{AB017E59-9AB4-410C-9CE0-F12A17323868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id="{9BFB4141-E6CB-4EA0-9EBE-8ED9D0C0E892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F0CC028E-495E-4416-9AD3-D0E215F7648D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7" name="Rectangle 46">
                <a:extLst>
                  <a:ext uri="{FF2B5EF4-FFF2-40B4-BE49-F238E27FC236}">
                    <a16:creationId xmlns:a16="http://schemas.microsoft.com/office/drawing/2014/main" id="{7755082A-25F9-4DAD-BE67-880D7CE1FFC0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 47">
                <a:extLst>
                  <a:ext uri="{FF2B5EF4-FFF2-40B4-BE49-F238E27FC236}">
                    <a16:creationId xmlns:a16="http://schemas.microsoft.com/office/drawing/2014/main" id="{D0FEDA96-000D-470E-90E3-613C0DD47B99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9" name="Rectangle 48">
                <a:extLst>
                  <a:ext uri="{FF2B5EF4-FFF2-40B4-BE49-F238E27FC236}">
                    <a16:creationId xmlns:a16="http://schemas.microsoft.com/office/drawing/2014/main" id="{F05AEB6C-3D54-41F4-818E-B641891C0DFF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1216D702-BACF-4DF4-A4FF-B14A3517E8AC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00B24B8F-694E-4E1B-9C82-91FD58F3F42A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7E707F05-55D1-4774-8FA7-858E580DA4E7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E051CF3B-6ACD-4C2D-8FF9-615669731AA0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FBB8E6E2-F606-4DBB-9776-CBA37DABD111}"/>
                </a:ext>
              </a:extLst>
            </p:cNvPr>
            <p:cNvGrpSpPr/>
            <p:nvPr/>
          </p:nvGrpSpPr>
          <p:grpSpPr>
            <a:xfrm>
              <a:off x="4525486" y="1733012"/>
              <a:ext cx="1770152" cy="1770152"/>
              <a:chOff x="1005444" y="2289604"/>
              <a:chExt cx="1329941" cy="1329941"/>
            </a:xfrm>
          </p:grpSpPr>
          <p:pic>
            <p:nvPicPr>
              <p:cNvPr id="41" name="Picture 40">
                <a:extLst>
                  <a:ext uri="{FF2B5EF4-FFF2-40B4-BE49-F238E27FC236}">
                    <a16:creationId xmlns:a16="http://schemas.microsoft.com/office/drawing/2014/main" id="{4AE2B812-0FBD-4884-92A6-4B118AB3654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05444" y="2289604"/>
                <a:ext cx="1025141" cy="1025141"/>
              </a:xfrm>
              <a:prstGeom prst="rect">
                <a:avLst/>
              </a:prstGeom>
            </p:spPr>
          </p:pic>
          <p:pic>
            <p:nvPicPr>
              <p:cNvPr id="42" name="Picture 41">
                <a:extLst>
                  <a:ext uri="{FF2B5EF4-FFF2-40B4-BE49-F238E27FC236}">
                    <a16:creationId xmlns:a16="http://schemas.microsoft.com/office/drawing/2014/main" id="{BFB77385-E5ED-4A44-B735-60FCDB300A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57844" y="2442004"/>
                <a:ext cx="1025141" cy="1025141"/>
              </a:xfrm>
              <a:prstGeom prst="rect">
                <a:avLst/>
              </a:prstGeom>
            </p:spPr>
          </p:pic>
          <p:pic>
            <p:nvPicPr>
              <p:cNvPr id="43" name="Picture 42">
                <a:extLst>
                  <a:ext uri="{FF2B5EF4-FFF2-40B4-BE49-F238E27FC236}">
                    <a16:creationId xmlns:a16="http://schemas.microsoft.com/office/drawing/2014/main" id="{6F2A25A6-E44C-4BBA-9D06-A508CB84B85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10244" y="2594404"/>
                <a:ext cx="1025141" cy="1025141"/>
              </a:xfrm>
              <a:prstGeom prst="rect">
                <a:avLst/>
              </a:prstGeom>
            </p:spPr>
          </p:pic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B63E9C2D-A7B7-4895-892D-4EF860F8FADC}"/>
                </a:ext>
              </a:extLst>
            </p:cNvPr>
            <p:cNvGrpSpPr/>
            <p:nvPr/>
          </p:nvGrpSpPr>
          <p:grpSpPr>
            <a:xfrm>
              <a:off x="7050725" y="2150782"/>
              <a:ext cx="109087" cy="1358841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A54724E8-D6E0-4BE9-B16E-212206DFBF3B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160CC0CB-3032-497C-A4F9-087B60AD836A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FFE7DB9F-3DDA-4A6D-9044-69E6EA94F165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DF2095FA-8CFE-4C4D-B304-619B6C7374CF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F9DC16F5-2586-4B7E-9B08-EB01174B3473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4B4753F8-5127-49AA-990D-CA1717E8EDA8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10D1D90C-8626-4CFE-9ADE-41C3D579BB74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8DEF766E-7228-48F1-8BF0-C751328859AB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7AE42F5F-0DF7-464F-B681-F19C34D270DB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E8E2327A-8689-4303-BB52-A9BEB6A4036D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1905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124" name="TextBox 123">
            <a:extLst>
              <a:ext uri="{FF2B5EF4-FFF2-40B4-BE49-F238E27FC236}">
                <a16:creationId xmlns:a16="http://schemas.microsoft.com/office/drawing/2014/main" id="{4FD3D1AA-EC19-4EAC-A268-6E37620E9B49}"/>
              </a:ext>
            </a:extLst>
          </p:cNvPr>
          <p:cNvSpPr txBox="1"/>
          <p:nvPr/>
        </p:nvSpPr>
        <p:spPr>
          <a:xfrm>
            <a:off x="4132966" y="3520531"/>
            <a:ext cx="4155305" cy="19514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VN" sz="2800" dirty="0"/>
              <a:t>Số 670 gồm </a:t>
            </a:r>
          </a:p>
          <a:p>
            <a:pPr algn="ctr">
              <a:lnSpc>
                <a:spcPct val="150000"/>
              </a:lnSpc>
            </a:pPr>
            <a:r>
              <a:rPr lang="en-VN" sz="2800" dirty="0"/>
              <a:t>6 trăm, 7 chục, 0 </a:t>
            </a:r>
            <a:r>
              <a:rPr lang="en-VN" sz="2800"/>
              <a:t>đơn vị</a:t>
            </a:r>
            <a:r>
              <a:rPr lang="en-US" sz="2800"/>
              <a:t>.</a:t>
            </a:r>
            <a:r>
              <a:rPr lang="en-VN" sz="2800"/>
              <a:t> </a:t>
            </a:r>
            <a:endParaRPr lang="en-VN" sz="2800" dirty="0"/>
          </a:p>
          <a:p>
            <a:pPr algn="ctr">
              <a:lnSpc>
                <a:spcPct val="150000"/>
              </a:lnSpc>
            </a:pPr>
            <a:r>
              <a:rPr lang="en-VN" sz="2800" dirty="0"/>
              <a:t>Ta viết: </a:t>
            </a:r>
            <a:r>
              <a:rPr lang="en-VN" sz="2800" dirty="0">
                <a:solidFill>
                  <a:srgbClr val="FF0000"/>
                </a:solidFill>
              </a:rPr>
              <a:t>670 = 600 + 70 </a:t>
            </a:r>
          </a:p>
        </p:txBody>
      </p:sp>
    </p:spTree>
    <p:extLst>
      <p:ext uri="{BB962C8B-B14F-4D97-AF65-F5344CB8AC3E}">
        <p14:creationId xmlns:p14="http://schemas.microsoft.com/office/powerpoint/2010/main" val="2376054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45002B8-9795-4DBC-B22C-AE410E29BC9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38453" y="738023"/>
            <a:ext cx="9084932" cy="4542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934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9" name="Google Shape;1739;p43"/>
          <p:cNvSpPr/>
          <p:nvPr/>
        </p:nvSpPr>
        <p:spPr>
          <a:xfrm>
            <a:off x="-1605375" y="4062369"/>
            <a:ext cx="912116" cy="912116"/>
          </a:xfrm>
          <a:prstGeom prst="ellipse">
            <a:avLst/>
          </a:prstGeom>
          <a:solidFill>
            <a:schemeClr val="accent3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endParaRPr sz="1200"/>
          </a:p>
        </p:txBody>
      </p:sp>
      <p:sp>
        <p:nvSpPr>
          <p:cNvPr id="1740" name="Google Shape;1740;p43"/>
          <p:cNvSpPr txBox="1">
            <a:spLocks noGrp="1"/>
          </p:cNvSpPr>
          <p:nvPr>
            <p:ph type="title" idx="4294967295"/>
          </p:nvPr>
        </p:nvSpPr>
        <p:spPr>
          <a:xfrm>
            <a:off x="-1300266" y="4102502"/>
            <a:ext cx="911225" cy="83185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sz="6000"/>
              <a:t>1</a:t>
            </a:r>
            <a:endParaRPr sz="600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23F04E-FE01-443D-85B2-5CC785DC75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134" y="10398"/>
            <a:ext cx="894889" cy="1182693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D4A59A87-72D3-477B-B0E1-1E2D548B2878}"/>
              </a:ext>
            </a:extLst>
          </p:cNvPr>
          <p:cNvSpPr txBox="1"/>
          <p:nvPr/>
        </p:nvSpPr>
        <p:spPr>
          <a:xfrm>
            <a:off x="1256023" y="294366"/>
            <a:ext cx="9560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/>
              <a:t>Mỗi số được viết thành tổng nào?</a:t>
            </a:r>
            <a:endParaRPr lang="en-US" sz="32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3F672D29-489B-4D98-AA27-54C9A39231E4}"/>
              </a:ext>
            </a:extLst>
          </p:cNvPr>
          <p:cNvSpPr/>
          <p:nvPr/>
        </p:nvSpPr>
        <p:spPr>
          <a:xfrm>
            <a:off x="9917046" y="6125767"/>
            <a:ext cx="1010514" cy="3385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70CA808-0BC7-4398-95E8-0833398CEA8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8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110" r="2267"/>
          <a:stretch/>
        </p:blipFill>
        <p:spPr>
          <a:xfrm>
            <a:off x="1180406" y="1107084"/>
            <a:ext cx="9975274" cy="5449455"/>
          </a:xfrm>
          <a:prstGeom prst="rect">
            <a:avLst/>
          </a:prstGeom>
          <a:ln w="38100">
            <a:noFill/>
          </a:ln>
        </p:spPr>
      </p:pic>
      <p:sp>
        <p:nvSpPr>
          <p:cNvPr id="19" name="Arc 18">
            <a:extLst>
              <a:ext uri="{FF2B5EF4-FFF2-40B4-BE49-F238E27FC236}">
                <a16:creationId xmlns:a16="http://schemas.microsoft.com/office/drawing/2014/main" id="{71709490-878F-4AE0-B7A2-65B2B59215C5}"/>
              </a:ext>
            </a:extLst>
          </p:cNvPr>
          <p:cNvSpPr/>
          <p:nvPr/>
        </p:nvSpPr>
        <p:spPr>
          <a:xfrm rot="17622605" flipH="1">
            <a:off x="3283889" y="1978089"/>
            <a:ext cx="2669042" cy="3359020"/>
          </a:xfrm>
          <a:prstGeom prst="arc">
            <a:avLst>
              <a:gd name="adj1" fmla="val 16200000"/>
              <a:gd name="adj2" fmla="val 972978"/>
            </a:avLst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782D161C-507C-4D23-8269-DE9862515C4E}"/>
              </a:ext>
            </a:extLst>
          </p:cNvPr>
          <p:cNvSpPr/>
          <p:nvPr/>
        </p:nvSpPr>
        <p:spPr>
          <a:xfrm rot="3977395" flipH="1" flipV="1">
            <a:off x="3724669" y="2945743"/>
            <a:ext cx="2669042" cy="3359020"/>
          </a:xfrm>
          <a:prstGeom prst="arc">
            <a:avLst>
              <a:gd name="adj1" fmla="val 17093142"/>
              <a:gd name="adj2" fmla="val 20611286"/>
            </a:avLst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1" name="Freeform 21">
            <a:extLst>
              <a:ext uri="{FF2B5EF4-FFF2-40B4-BE49-F238E27FC236}">
                <a16:creationId xmlns:a16="http://schemas.microsoft.com/office/drawing/2014/main" id="{73EBC795-D82F-487C-B9DC-B5828A901862}"/>
              </a:ext>
            </a:extLst>
          </p:cNvPr>
          <p:cNvSpPr/>
          <p:nvPr/>
        </p:nvSpPr>
        <p:spPr>
          <a:xfrm>
            <a:off x="7949682" y="1791478"/>
            <a:ext cx="1847461" cy="2500604"/>
          </a:xfrm>
          <a:custGeom>
            <a:avLst/>
            <a:gdLst>
              <a:gd name="connsiteX0" fmla="*/ 0 w 1847461"/>
              <a:gd name="connsiteY0" fmla="*/ 0 h 2500604"/>
              <a:gd name="connsiteX1" fmla="*/ 1847461 w 1847461"/>
              <a:gd name="connsiteY1" fmla="*/ 2500604 h 25006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47461" h="2500604">
                <a:moveTo>
                  <a:pt x="0" y="0"/>
                </a:moveTo>
                <a:lnTo>
                  <a:pt x="1847461" y="2500604"/>
                </a:lnTo>
              </a:path>
            </a:pathLst>
          </a:cu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5CBBF3F9-91A6-41BC-967E-A4EA49EE364F}"/>
              </a:ext>
            </a:extLst>
          </p:cNvPr>
          <p:cNvSpPr/>
          <p:nvPr/>
        </p:nvSpPr>
        <p:spPr>
          <a:xfrm flipV="1">
            <a:off x="7721562" y="3041780"/>
            <a:ext cx="1485617" cy="3079098"/>
          </a:xfrm>
          <a:custGeom>
            <a:avLst/>
            <a:gdLst>
              <a:gd name="connsiteX0" fmla="*/ 0 w 1306285"/>
              <a:gd name="connsiteY0" fmla="*/ 1063690 h 1063690"/>
              <a:gd name="connsiteX1" fmla="*/ 1306285 w 1306285"/>
              <a:gd name="connsiteY1" fmla="*/ 0 h 10636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306285" h="1063690">
                <a:moveTo>
                  <a:pt x="0" y="1063690"/>
                </a:moveTo>
                <a:lnTo>
                  <a:pt x="1306285" y="0"/>
                </a:lnTo>
              </a:path>
            </a:pathLst>
          </a:cu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B1907F1D-6BB0-48BC-B4CD-879D1F60C25F}"/>
              </a:ext>
            </a:extLst>
          </p:cNvPr>
          <p:cNvSpPr/>
          <p:nvPr/>
        </p:nvSpPr>
        <p:spPr>
          <a:xfrm>
            <a:off x="7725747" y="2948472"/>
            <a:ext cx="1847460" cy="2015413"/>
          </a:xfrm>
          <a:custGeom>
            <a:avLst/>
            <a:gdLst>
              <a:gd name="connsiteX0" fmla="*/ 0 w 1828800"/>
              <a:gd name="connsiteY0" fmla="*/ 2034074 h 2034074"/>
              <a:gd name="connsiteX1" fmla="*/ 1828800 w 1828800"/>
              <a:gd name="connsiteY1" fmla="*/ 0 h 20340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1828800" h="2034074">
                <a:moveTo>
                  <a:pt x="0" y="2034074"/>
                </a:moveTo>
                <a:lnTo>
                  <a:pt x="1828800" y="0"/>
                </a:lnTo>
              </a:path>
            </a:pathLst>
          </a:cu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4" name="Google Shape;1739;p43">
            <a:extLst>
              <a:ext uri="{FF2B5EF4-FFF2-40B4-BE49-F238E27FC236}">
                <a16:creationId xmlns:a16="http://schemas.microsoft.com/office/drawing/2014/main" id="{AE6E57F9-18F7-40CE-96FC-D7F75E548339}"/>
              </a:ext>
            </a:extLst>
          </p:cNvPr>
          <p:cNvSpPr/>
          <p:nvPr/>
        </p:nvSpPr>
        <p:spPr>
          <a:xfrm>
            <a:off x="2259118" y="1240318"/>
            <a:ext cx="566352" cy="386825"/>
          </a:xfrm>
          <a:prstGeom prst="ellipse">
            <a:avLst/>
          </a:prstGeom>
          <a:solidFill>
            <a:schemeClr val="bg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algn="ctr"/>
            <a:r>
              <a:rPr lang="en-US" sz="3200" b="1"/>
              <a:t>1</a:t>
            </a:r>
            <a:endParaRPr sz="3200" b="1"/>
          </a:p>
        </p:txBody>
      </p:sp>
      <p:sp>
        <p:nvSpPr>
          <p:cNvPr id="25" name="Google Shape;1739;p43">
            <a:extLst>
              <a:ext uri="{FF2B5EF4-FFF2-40B4-BE49-F238E27FC236}">
                <a16:creationId xmlns:a16="http://schemas.microsoft.com/office/drawing/2014/main" id="{40A2BD95-F288-4733-AA5E-60FAA386B91F}"/>
              </a:ext>
            </a:extLst>
          </p:cNvPr>
          <p:cNvSpPr/>
          <p:nvPr/>
        </p:nvSpPr>
        <p:spPr>
          <a:xfrm>
            <a:off x="2701645" y="4894086"/>
            <a:ext cx="566352" cy="384003"/>
          </a:xfrm>
          <a:prstGeom prst="ellipse">
            <a:avLst/>
          </a:prstGeom>
          <a:solidFill>
            <a:schemeClr val="bg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algn="ctr"/>
            <a:r>
              <a:rPr lang="en-US" sz="3200" b="1"/>
              <a:t>2</a:t>
            </a:r>
            <a:endParaRPr sz="3200" b="1"/>
          </a:p>
        </p:txBody>
      </p:sp>
      <p:sp>
        <p:nvSpPr>
          <p:cNvPr id="26" name="Google Shape;1739;p43">
            <a:extLst>
              <a:ext uri="{FF2B5EF4-FFF2-40B4-BE49-F238E27FC236}">
                <a16:creationId xmlns:a16="http://schemas.microsoft.com/office/drawing/2014/main" id="{9AF9BCC3-B488-434C-B51C-CC149E1EF806}"/>
              </a:ext>
            </a:extLst>
          </p:cNvPr>
          <p:cNvSpPr/>
          <p:nvPr/>
        </p:nvSpPr>
        <p:spPr>
          <a:xfrm>
            <a:off x="9074674" y="1371533"/>
            <a:ext cx="566352" cy="384003"/>
          </a:xfrm>
          <a:prstGeom prst="ellipse">
            <a:avLst/>
          </a:prstGeom>
          <a:solidFill>
            <a:schemeClr val="bg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algn="ctr"/>
            <a:r>
              <a:rPr lang="en-US" sz="3200" b="1"/>
              <a:t>3</a:t>
            </a:r>
            <a:endParaRPr sz="3200" b="1"/>
          </a:p>
        </p:txBody>
      </p:sp>
      <p:sp>
        <p:nvSpPr>
          <p:cNvPr id="27" name="Google Shape;1739;p43">
            <a:extLst>
              <a:ext uri="{FF2B5EF4-FFF2-40B4-BE49-F238E27FC236}">
                <a16:creationId xmlns:a16="http://schemas.microsoft.com/office/drawing/2014/main" id="{3505F0D8-D5AF-4727-877A-2ED5768A75B9}"/>
              </a:ext>
            </a:extLst>
          </p:cNvPr>
          <p:cNvSpPr/>
          <p:nvPr/>
        </p:nvSpPr>
        <p:spPr>
          <a:xfrm>
            <a:off x="10309926" y="3041780"/>
            <a:ext cx="566352" cy="384003"/>
          </a:xfrm>
          <a:prstGeom prst="ellipse">
            <a:avLst/>
          </a:prstGeom>
          <a:solidFill>
            <a:schemeClr val="bg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algn="ctr"/>
            <a:r>
              <a:rPr lang="en-US" sz="3200" b="1"/>
              <a:t>4</a:t>
            </a:r>
            <a:endParaRPr sz="3200" b="1"/>
          </a:p>
        </p:txBody>
      </p:sp>
      <p:sp>
        <p:nvSpPr>
          <p:cNvPr id="28" name="Google Shape;1739;p43">
            <a:extLst>
              <a:ext uri="{FF2B5EF4-FFF2-40B4-BE49-F238E27FC236}">
                <a16:creationId xmlns:a16="http://schemas.microsoft.com/office/drawing/2014/main" id="{C53E5FA7-BFF7-4DB7-A5F6-194B165B0EF9}"/>
              </a:ext>
            </a:extLst>
          </p:cNvPr>
          <p:cNvSpPr/>
          <p:nvPr/>
        </p:nvSpPr>
        <p:spPr>
          <a:xfrm>
            <a:off x="10068944" y="5170819"/>
            <a:ext cx="566352" cy="384003"/>
          </a:xfrm>
          <a:prstGeom prst="ellipse">
            <a:avLst/>
          </a:prstGeom>
          <a:solidFill>
            <a:schemeClr val="bg1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algn="ctr"/>
            <a:r>
              <a:rPr lang="en-US" sz="3200" b="1"/>
              <a:t>5</a:t>
            </a:r>
            <a:endParaRPr sz="3200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9" name="Google Shape;1739;p43"/>
          <p:cNvSpPr/>
          <p:nvPr/>
        </p:nvSpPr>
        <p:spPr>
          <a:xfrm>
            <a:off x="-1605375" y="4062369"/>
            <a:ext cx="912116" cy="912116"/>
          </a:xfrm>
          <a:prstGeom prst="ellipse">
            <a:avLst/>
          </a:prstGeom>
          <a:solidFill>
            <a:schemeClr val="accent3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endParaRPr sz="1200">
              <a:solidFill>
                <a:schemeClr val="bg1"/>
              </a:solidFill>
            </a:endParaRPr>
          </a:p>
        </p:txBody>
      </p:sp>
      <p:sp>
        <p:nvSpPr>
          <p:cNvPr id="1740" name="Google Shape;1740;p43"/>
          <p:cNvSpPr txBox="1">
            <a:spLocks noGrp="1"/>
          </p:cNvSpPr>
          <p:nvPr>
            <p:ph type="title" idx="4294967295"/>
          </p:nvPr>
        </p:nvSpPr>
        <p:spPr>
          <a:xfrm>
            <a:off x="-1328646" y="4163012"/>
            <a:ext cx="911225" cy="83185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sz="6000">
                <a:solidFill>
                  <a:schemeClr val="bg1"/>
                </a:solidFill>
              </a:rPr>
              <a:t>4</a:t>
            </a:r>
            <a:endParaRPr sz="6000">
              <a:solidFill>
                <a:schemeClr val="bg1"/>
              </a:solidFill>
            </a:endParaRPr>
          </a:p>
        </p:txBody>
      </p:sp>
      <p:grpSp>
        <p:nvGrpSpPr>
          <p:cNvPr id="1758" name="Google Shape;1758;p43"/>
          <p:cNvGrpSpPr/>
          <p:nvPr/>
        </p:nvGrpSpPr>
        <p:grpSpPr>
          <a:xfrm>
            <a:off x="185025" y="148464"/>
            <a:ext cx="867165" cy="1016559"/>
            <a:chOff x="1678549" y="2659042"/>
            <a:chExt cx="822181" cy="963825"/>
          </a:xfrm>
        </p:grpSpPr>
        <p:sp>
          <p:nvSpPr>
            <p:cNvPr id="1759" name="Google Shape;1759;p43"/>
            <p:cNvSpPr/>
            <p:nvPr/>
          </p:nvSpPr>
          <p:spPr>
            <a:xfrm flipH="1">
              <a:off x="1678549" y="2699189"/>
              <a:ext cx="373751" cy="291661"/>
            </a:xfrm>
            <a:custGeom>
              <a:avLst/>
              <a:gdLst/>
              <a:ahLst/>
              <a:cxnLst/>
              <a:rect l="l" t="t" r="r" b="b"/>
              <a:pathLst>
                <a:path w="4990" h="3894" extrusionOk="0">
                  <a:moveTo>
                    <a:pt x="644" y="1"/>
                  </a:moveTo>
                  <a:lnTo>
                    <a:pt x="227" y="620"/>
                  </a:lnTo>
                  <a:lnTo>
                    <a:pt x="1" y="1155"/>
                  </a:lnTo>
                  <a:cubicBezTo>
                    <a:pt x="2227" y="3346"/>
                    <a:pt x="3918" y="3894"/>
                    <a:pt x="3918" y="3894"/>
                  </a:cubicBezTo>
                  <a:lnTo>
                    <a:pt x="4990" y="2858"/>
                  </a:lnTo>
                  <a:lnTo>
                    <a:pt x="2573" y="1584"/>
                  </a:lnTo>
                  <a:lnTo>
                    <a:pt x="64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0" name="Google Shape;1760;p43"/>
            <p:cNvSpPr/>
            <p:nvPr/>
          </p:nvSpPr>
          <p:spPr>
            <a:xfrm flipH="1">
              <a:off x="1693679" y="2659042"/>
              <a:ext cx="299750" cy="225749"/>
            </a:xfrm>
            <a:custGeom>
              <a:avLst/>
              <a:gdLst/>
              <a:ahLst/>
              <a:cxnLst/>
              <a:rect l="l" t="t" r="r" b="b"/>
              <a:pathLst>
                <a:path w="4002" h="3014" extrusionOk="0">
                  <a:moveTo>
                    <a:pt x="667" y="1"/>
                  </a:moveTo>
                  <a:lnTo>
                    <a:pt x="1" y="679"/>
                  </a:lnTo>
                  <a:cubicBezTo>
                    <a:pt x="1" y="679"/>
                    <a:pt x="1465" y="2168"/>
                    <a:pt x="3513" y="3013"/>
                  </a:cubicBezTo>
                  <a:lnTo>
                    <a:pt x="4001" y="2346"/>
                  </a:lnTo>
                  <a:lnTo>
                    <a:pt x="2191" y="1072"/>
                  </a:lnTo>
                  <a:lnTo>
                    <a:pt x="66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1" name="Google Shape;1761;p43"/>
            <p:cNvSpPr/>
            <p:nvPr/>
          </p:nvSpPr>
          <p:spPr>
            <a:xfrm flipH="1">
              <a:off x="1746757" y="2783662"/>
              <a:ext cx="685784" cy="763456"/>
            </a:xfrm>
            <a:custGeom>
              <a:avLst/>
              <a:gdLst/>
              <a:ahLst/>
              <a:cxnLst/>
              <a:rect l="l" t="t" r="r" b="b"/>
              <a:pathLst>
                <a:path w="9156" h="10193" extrusionOk="0">
                  <a:moveTo>
                    <a:pt x="5072" y="0"/>
                  </a:moveTo>
                  <a:lnTo>
                    <a:pt x="4227" y="1072"/>
                  </a:lnTo>
                  <a:lnTo>
                    <a:pt x="2381" y="4013"/>
                  </a:lnTo>
                  <a:lnTo>
                    <a:pt x="1107" y="5954"/>
                  </a:lnTo>
                  <a:lnTo>
                    <a:pt x="0" y="7394"/>
                  </a:lnTo>
                  <a:lnTo>
                    <a:pt x="357" y="7978"/>
                  </a:lnTo>
                  <a:lnTo>
                    <a:pt x="1167" y="8740"/>
                  </a:lnTo>
                  <a:lnTo>
                    <a:pt x="2000" y="9466"/>
                  </a:lnTo>
                  <a:lnTo>
                    <a:pt x="2619" y="10192"/>
                  </a:lnTo>
                  <a:lnTo>
                    <a:pt x="4108" y="8502"/>
                  </a:lnTo>
                  <a:lnTo>
                    <a:pt x="5453" y="6918"/>
                  </a:lnTo>
                  <a:lnTo>
                    <a:pt x="7120" y="5025"/>
                  </a:lnTo>
                  <a:lnTo>
                    <a:pt x="9156" y="2846"/>
                  </a:lnTo>
                  <a:cubicBezTo>
                    <a:pt x="9156" y="2846"/>
                    <a:pt x="6263" y="1572"/>
                    <a:pt x="50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2" name="Google Shape;1762;p43"/>
            <p:cNvSpPr/>
            <p:nvPr/>
          </p:nvSpPr>
          <p:spPr>
            <a:xfrm flipH="1">
              <a:off x="2361162" y="3467651"/>
              <a:ext cx="121338" cy="138265"/>
            </a:xfrm>
            <a:custGeom>
              <a:avLst/>
              <a:gdLst/>
              <a:ahLst/>
              <a:cxnLst/>
              <a:rect l="l" t="t" r="r" b="b"/>
              <a:pathLst>
                <a:path w="1620" h="1846" extrusionOk="0">
                  <a:moveTo>
                    <a:pt x="405" y="1"/>
                  </a:moveTo>
                  <a:lnTo>
                    <a:pt x="0" y="1846"/>
                  </a:lnTo>
                  <a:lnTo>
                    <a:pt x="1620" y="1489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3" name="Google Shape;1763;p43"/>
            <p:cNvSpPr/>
            <p:nvPr/>
          </p:nvSpPr>
          <p:spPr>
            <a:xfrm flipH="1">
              <a:off x="2238101" y="3344590"/>
              <a:ext cx="216761" cy="239081"/>
            </a:xfrm>
            <a:custGeom>
              <a:avLst/>
              <a:gdLst/>
              <a:ahLst/>
              <a:cxnLst/>
              <a:rect l="l" t="t" r="r" b="b"/>
              <a:pathLst>
                <a:path w="2894" h="3192" extrusionOk="0">
                  <a:moveTo>
                    <a:pt x="346" y="0"/>
                  </a:moveTo>
                  <a:lnTo>
                    <a:pt x="0" y="1727"/>
                  </a:lnTo>
                  <a:lnTo>
                    <a:pt x="1227" y="3191"/>
                  </a:lnTo>
                  <a:lnTo>
                    <a:pt x="2894" y="2798"/>
                  </a:lnTo>
                  <a:lnTo>
                    <a:pt x="2060" y="1667"/>
                  </a:lnTo>
                  <a:lnTo>
                    <a:pt x="1298" y="1143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4" name="Google Shape;1764;p43"/>
            <p:cNvSpPr/>
            <p:nvPr/>
          </p:nvSpPr>
          <p:spPr>
            <a:xfrm flipH="1">
              <a:off x="1678553" y="2659054"/>
              <a:ext cx="822177" cy="963813"/>
            </a:xfrm>
            <a:custGeom>
              <a:avLst/>
              <a:gdLst/>
              <a:ahLst/>
              <a:cxnLst/>
              <a:rect l="l" t="t" r="r" b="b"/>
              <a:pathLst>
                <a:path w="10977" h="12868" extrusionOk="0">
                  <a:moveTo>
                    <a:pt x="6464" y="813"/>
                  </a:moveTo>
                  <a:lnTo>
                    <a:pt x="6678" y="1028"/>
                  </a:lnTo>
                  <a:cubicBezTo>
                    <a:pt x="6488" y="1266"/>
                    <a:pt x="6273" y="1504"/>
                    <a:pt x="6071" y="1742"/>
                  </a:cubicBezTo>
                  <a:lnTo>
                    <a:pt x="5976" y="1647"/>
                  </a:lnTo>
                  <a:cubicBezTo>
                    <a:pt x="6142" y="1385"/>
                    <a:pt x="6309" y="1099"/>
                    <a:pt x="6464" y="813"/>
                  </a:cubicBezTo>
                  <a:close/>
                  <a:moveTo>
                    <a:pt x="6904" y="1230"/>
                  </a:moveTo>
                  <a:cubicBezTo>
                    <a:pt x="7000" y="1337"/>
                    <a:pt x="7107" y="1432"/>
                    <a:pt x="7214" y="1516"/>
                  </a:cubicBezTo>
                  <a:cubicBezTo>
                    <a:pt x="7000" y="1766"/>
                    <a:pt x="6750" y="1980"/>
                    <a:pt x="6547" y="2230"/>
                  </a:cubicBezTo>
                  <a:cubicBezTo>
                    <a:pt x="6452" y="2135"/>
                    <a:pt x="6369" y="2052"/>
                    <a:pt x="6273" y="1944"/>
                  </a:cubicBezTo>
                  <a:cubicBezTo>
                    <a:pt x="6488" y="1730"/>
                    <a:pt x="6690" y="1492"/>
                    <a:pt x="6904" y="1230"/>
                  </a:cubicBezTo>
                  <a:close/>
                  <a:moveTo>
                    <a:pt x="7452" y="1706"/>
                  </a:moveTo>
                  <a:lnTo>
                    <a:pt x="7893" y="2028"/>
                  </a:lnTo>
                  <a:cubicBezTo>
                    <a:pt x="7655" y="2302"/>
                    <a:pt x="7452" y="2575"/>
                    <a:pt x="7226" y="2837"/>
                  </a:cubicBezTo>
                  <a:cubicBezTo>
                    <a:pt x="7059" y="2706"/>
                    <a:pt x="6916" y="2575"/>
                    <a:pt x="6762" y="2433"/>
                  </a:cubicBezTo>
                  <a:cubicBezTo>
                    <a:pt x="6976" y="2183"/>
                    <a:pt x="7238" y="1956"/>
                    <a:pt x="7452" y="1706"/>
                  </a:cubicBezTo>
                  <a:close/>
                  <a:moveTo>
                    <a:pt x="7262" y="337"/>
                  </a:moveTo>
                  <a:cubicBezTo>
                    <a:pt x="7833" y="682"/>
                    <a:pt x="8405" y="1028"/>
                    <a:pt x="8917" y="1456"/>
                  </a:cubicBezTo>
                  <a:cubicBezTo>
                    <a:pt x="9179" y="1671"/>
                    <a:pt x="9417" y="1909"/>
                    <a:pt x="9679" y="2099"/>
                  </a:cubicBezTo>
                  <a:cubicBezTo>
                    <a:pt x="9917" y="2266"/>
                    <a:pt x="10179" y="2385"/>
                    <a:pt x="10405" y="2540"/>
                  </a:cubicBezTo>
                  <a:cubicBezTo>
                    <a:pt x="10310" y="2683"/>
                    <a:pt x="10191" y="2825"/>
                    <a:pt x="10095" y="2980"/>
                  </a:cubicBezTo>
                  <a:cubicBezTo>
                    <a:pt x="9214" y="2564"/>
                    <a:pt x="8369" y="2052"/>
                    <a:pt x="7595" y="1456"/>
                  </a:cubicBezTo>
                  <a:cubicBezTo>
                    <a:pt x="7345" y="1266"/>
                    <a:pt x="7107" y="1028"/>
                    <a:pt x="6869" y="801"/>
                  </a:cubicBezTo>
                  <a:cubicBezTo>
                    <a:pt x="6988" y="623"/>
                    <a:pt x="7107" y="492"/>
                    <a:pt x="7262" y="337"/>
                  </a:cubicBezTo>
                  <a:close/>
                  <a:moveTo>
                    <a:pt x="8155" y="2183"/>
                  </a:moveTo>
                  <a:cubicBezTo>
                    <a:pt x="8297" y="2290"/>
                    <a:pt x="8452" y="2385"/>
                    <a:pt x="8595" y="2468"/>
                  </a:cubicBezTo>
                  <a:cubicBezTo>
                    <a:pt x="8357" y="2766"/>
                    <a:pt x="8119" y="3052"/>
                    <a:pt x="7881" y="3337"/>
                  </a:cubicBezTo>
                  <a:cubicBezTo>
                    <a:pt x="7726" y="3230"/>
                    <a:pt x="7595" y="3123"/>
                    <a:pt x="7464" y="3016"/>
                  </a:cubicBezTo>
                  <a:cubicBezTo>
                    <a:pt x="7690" y="2742"/>
                    <a:pt x="7928" y="2468"/>
                    <a:pt x="8155" y="2183"/>
                  </a:cubicBezTo>
                  <a:close/>
                  <a:moveTo>
                    <a:pt x="8833" y="2647"/>
                  </a:moveTo>
                  <a:cubicBezTo>
                    <a:pt x="8964" y="2742"/>
                    <a:pt x="9119" y="2814"/>
                    <a:pt x="9262" y="2885"/>
                  </a:cubicBezTo>
                  <a:cubicBezTo>
                    <a:pt x="9024" y="3183"/>
                    <a:pt x="8821" y="3492"/>
                    <a:pt x="8607" y="3826"/>
                  </a:cubicBezTo>
                  <a:lnTo>
                    <a:pt x="8119" y="3516"/>
                  </a:lnTo>
                  <a:cubicBezTo>
                    <a:pt x="8369" y="3230"/>
                    <a:pt x="8607" y="2933"/>
                    <a:pt x="8833" y="2647"/>
                  </a:cubicBezTo>
                  <a:close/>
                  <a:moveTo>
                    <a:pt x="9536" y="3016"/>
                  </a:moveTo>
                  <a:cubicBezTo>
                    <a:pt x="9667" y="3075"/>
                    <a:pt x="9786" y="3159"/>
                    <a:pt x="9917" y="3218"/>
                  </a:cubicBezTo>
                  <a:cubicBezTo>
                    <a:pt x="9833" y="3349"/>
                    <a:pt x="9738" y="3492"/>
                    <a:pt x="9655" y="3623"/>
                  </a:cubicBezTo>
                  <a:cubicBezTo>
                    <a:pt x="9560" y="3766"/>
                    <a:pt x="9464" y="4028"/>
                    <a:pt x="9345" y="4171"/>
                  </a:cubicBezTo>
                  <a:cubicBezTo>
                    <a:pt x="9321" y="4171"/>
                    <a:pt x="9321" y="4183"/>
                    <a:pt x="9310" y="4183"/>
                  </a:cubicBezTo>
                  <a:cubicBezTo>
                    <a:pt x="9167" y="4111"/>
                    <a:pt x="9024" y="4028"/>
                    <a:pt x="8881" y="3957"/>
                  </a:cubicBezTo>
                  <a:cubicBezTo>
                    <a:pt x="9083" y="3647"/>
                    <a:pt x="9310" y="3337"/>
                    <a:pt x="9536" y="3016"/>
                  </a:cubicBezTo>
                  <a:close/>
                  <a:moveTo>
                    <a:pt x="10202" y="3349"/>
                  </a:moveTo>
                  <a:cubicBezTo>
                    <a:pt x="10322" y="3409"/>
                    <a:pt x="10441" y="3456"/>
                    <a:pt x="10548" y="3492"/>
                  </a:cubicBezTo>
                  <a:cubicBezTo>
                    <a:pt x="10333" y="3814"/>
                    <a:pt x="10072" y="4088"/>
                    <a:pt x="9810" y="4373"/>
                  </a:cubicBezTo>
                  <a:cubicBezTo>
                    <a:pt x="9798" y="4385"/>
                    <a:pt x="9798" y="4409"/>
                    <a:pt x="9786" y="4421"/>
                  </a:cubicBezTo>
                  <a:cubicBezTo>
                    <a:pt x="9726" y="4385"/>
                    <a:pt x="9655" y="4361"/>
                    <a:pt x="9595" y="4326"/>
                  </a:cubicBezTo>
                  <a:cubicBezTo>
                    <a:pt x="9679" y="4195"/>
                    <a:pt x="9762" y="4028"/>
                    <a:pt x="9833" y="3909"/>
                  </a:cubicBezTo>
                  <a:cubicBezTo>
                    <a:pt x="9941" y="3730"/>
                    <a:pt x="10060" y="3552"/>
                    <a:pt x="10155" y="3373"/>
                  </a:cubicBezTo>
                  <a:cubicBezTo>
                    <a:pt x="10179" y="3373"/>
                    <a:pt x="10191" y="3361"/>
                    <a:pt x="10202" y="3349"/>
                  </a:cubicBezTo>
                  <a:close/>
                  <a:moveTo>
                    <a:pt x="5809" y="1921"/>
                  </a:moveTo>
                  <a:cubicBezTo>
                    <a:pt x="5845" y="1944"/>
                    <a:pt x="5869" y="1992"/>
                    <a:pt x="5904" y="2028"/>
                  </a:cubicBezTo>
                  <a:cubicBezTo>
                    <a:pt x="5916" y="2063"/>
                    <a:pt x="5952" y="2099"/>
                    <a:pt x="5988" y="2111"/>
                  </a:cubicBezTo>
                  <a:lnTo>
                    <a:pt x="6262" y="2385"/>
                  </a:lnTo>
                  <a:cubicBezTo>
                    <a:pt x="4761" y="4469"/>
                    <a:pt x="3273" y="6564"/>
                    <a:pt x="1785" y="8660"/>
                  </a:cubicBezTo>
                  <a:cubicBezTo>
                    <a:pt x="1582" y="8945"/>
                    <a:pt x="1380" y="9231"/>
                    <a:pt x="1189" y="9505"/>
                  </a:cubicBezTo>
                  <a:cubicBezTo>
                    <a:pt x="1094" y="9386"/>
                    <a:pt x="1011" y="9255"/>
                    <a:pt x="928" y="9124"/>
                  </a:cubicBezTo>
                  <a:cubicBezTo>
                    <a:pt x="1844" y="8112"/>
                    <a:pt x="2535" y="6874"/>
                    <a:pt x="3273" y="5754"/>
                  </a:cubicBezTo>
                  <a:cubicBezTo>
                    <a:pt x="4023" y="4564"/>
                    <a:pt x="4749" y="3337"/>
                    <a:pt x="5607" y="2218"/>
                  </a:cubicBezTo>
                  <a:cubicBezTo>
                    <a:pt x="5678" y="2123"/>
                    <a:pt x="5738" y="2028"/>
                    <a:pt x="5809" y="1921"/>
                  </a:cubicBezTo>
                  <a:close/>
                  <a:moveTo>
                    <a:pt x="6488" y="2587"/>
                  </a:moveTo>
                  <a:cubicBezTo>
                    <a:pt x="6738" y="2814"/>
                    <a:pt x="6988" y="3040"/>
                    <a:pt x="7262" y="3242"/>
                  </a:cubicBezTo>
                  <a:cubicBezTo>
                    <a:pt x="6440" y="4421"/>
                    <a:pt x="5607" y="5564"/>
                    <a:pt x="4749" y="6707"/>
                  </a:cubicBezTo>
                  <a:cubicBezTo>
                    <a:pt x="3856" y="7921"/>
                    <a:pt x="2821" y="9017"/>
                    <a:pt x="1904" y="10207"/>
                  </a:cubicBezTo>
                  <a:cubicBezTo>
                    <a:pt x="1725" y="10064"/>
                    <a:pt x="1547" y="9898"/>
                    <a:pt x="1380" y="9719"/>
                  </a:cubicBezTo>
                  <a:cubicBezTo>
                    <a:pt x="2821" y="7695"/>
                    <a:pt x="4249" y="5683"/>
                    <a:pt x="5690" y="3659"/>
                  </a:cubicBezTo>
                  <a:cubicBezTo>
                    <a:pt x="5940" y="3314"/>
                    <a:pt x="6214" y="2945"/>
                    <a:pt x="6488" y="2587"/>
                  </a:cubicBezTo>
                  <a:close/>
                  <a:moveTo>
                    <a:pt x="7476" y="3433"/>
                  </a:moveTo>
                  <a:cubicBezTo>
                    <a:pt x="7774" y="3659"/>
                    <a:pt x="8071" y="3849"/>
                    <a:pt x="8405" y="4052"/>
                  </a:cubicBezTo>
                  <a:cubicBezTo>
                    <a:pt x="7643" y="4826"/>
                    <a:pt x="6964" y="5695"/>
                    <a:pt x="6262" y="6528"/>
                  </a:cubicBezTo>
                  <a:cubicBezTo>
                    <a:pt x="5333" y="7636"/>
                    <a:pt x="4428" y="8755"/>
                    <a:pt x="3487" y="9838"/>
                  </a:cubicBezTo>
                  <a:cubicBezTo>
                    <a:pt x="3214" y="10160"/>
                    <a:pt x="2916" y="10517"/>
                    <a:pt x="2582" y="10803"/>
                  </a:cubicBezTo>
                  <a:cubicBezTo>
                    <a:pt x="2440" y="10672"/>
                    <a:pt x="2285" y="10541"/>
                    <a:pt x="2118" y="10422"/>
                  </a:cubicBezTo>
                  <a:cubicBezTo>
                    <a:pt x="3047" y="9231"/>
                    <a:pt x="4083" y="8124"/>
                    <a:pt x="4976" y="6909"/>
                  </a:cubicBezTo>
                  <a:cubicBezTo>
                    <a:pt x="5821" y="5754"/>
                    <a:pt x="6678" y="4599"/>
                    <a:pt x="7476" y="3433"/>
                  </a:cubicBezTo>
                  <a:close/>
                  <a:moveTo>
                    <a:pt x="8667" y="4195"/>
                  </a:moveTo>
                  <a:cubicBezTo>
                    <a:pt x="8964" y="4361"/>
                    <a:pt x="9262" y="4504"/>
                    <a:pt x="9571" y="4659"/>
                  </a:cubicBezTo>
                  <a:cubicBezTo>
                    <a:pt x="9095" y="5195"/>
                    <a:pt x="8643" y="5719"/>
                    <a:pt x="8167" y="6231"/>
                  </a:cubicBezTo>
                  <a:cubicBezTo>
                    <a:pt x="6916" y="7624"/>
                    <a:pt x="5642" y="9005"/>
                    <a:pt x="4416" y="10434"/>
                  </a:cubicBezTo>
                  <a:cubicBezTo>
                    <a:pt x="4059" y="10838"/>
                    <a:pt x="3702" y="11231"/>
                    <a:pt x="3368" y="11660"/>
                  </a:cubicBezTo>
                  <a:cubicBezTo>
                    <a:pt x="3214" y="11410"/>
                    <a:pt x="3011" y="11207"/>
                    <a:pt x="2809" y="11017"/>
                  </a:cubicBezTo>
                  <a:cubicBezTo>
                    <a:pt x="3535" y="10386"/>
                    <a:pt x="4130" y="9552"/>
                    <a:pt x="4738" y="8826"/>
                  </a:cubicBezTo>
                  <a:cubicBezTo>
                    <a:pt x="5690" y="7695"/>
                    <a:pt x="6619" y="6552"/>
                    <a:pt x="7571" y="5433"/>
                  </a:cubicBezTo>
                  <a:cubicBezTo>
                    <a:pt x="7928" y="5016"/>
                    <a:pt x="8286" y="4576"/>
                    <a:pt x="8667" y="4195"/>
                  </a:cubicBezTo>
                  <a:close/>
                  <a:moveTo>
                    <a:pt x="808" y="9505"/>
                  </a:moveTo>
                  <a:cubicBezTo>
                    <a:pt x="1451" y="10434"/>
                    <a:pt x="2594" y="10910"/>
                    <a:pt x="3166" y="11910"/>
                  </a:cubicBezTo>
                  <a:cubicBezTo>
                    <a:pt x="2737" y="12041"/>
                    <a:pt x="2273" y="12124"/>
                    <a:pt x="1809" y="12219"/>
                  </a:cubicBezTo>
                  <a:cubicBezTo>
                    <a:pt x="1368" y="11791"/>
                    <a:pt x="1011" y="11267"/>
                    <a:pt x="570" y="10815"/>
                  </a:cubicBezTo>
                  <a:cubicBezTo>
                    <a:pt x="654" y="10386"/>
                    <a:pt x="737" y="9945"/>
                    <a:pt x="808" y="9505"/>
                  </a:cubicBezTo>
                  <a:close/>
                  <a:moveTo>
                    <a:pt x="511" y="11196"/>
                  </a:moveTo>
                  <a:cubicBezTo>
                    <a:pt x="844" y="11553"/>
                    <a:pt x="1130" y="11934"/>
                    <a:pt x="1463" y="12291"/>
                  </a:cubicBezTo>
                  <a:cubicBezTo>
                    <a:pt x="1082" y="12362"/>
                    <a:pt x="689" y="12446"/>
                    <a:pt x="320" y="12541"/>
                  </a:cubicBezTo>
                  <a:cubicBezTo>
                    <a:pt x="368" y="12089"/>
                    <a:pt x="439" y="11636"/>
                    <a:pt x="511" y="11196"/>
                  </a:cubicBezTo>
                  <a:close/>
                  <a:moveTo>
                    <a:pt x="7220" y="0"/>
                  </a:moveTo>
                  <a:cubicBezTo>
                    <a:pt x="7193" y="0"/>
                    <a:pt x="7170" y="7"/>
                    <a:pt x="7154" y="28"/>
                  </a:cubicBezTo>
                  <a:cubicBezTo>
                    <a:pt x="6952" y="206"/>
                    <a:pt x="6809" y="373"/>
                    <a:pt x="6678" y="575"/>
                  </a:cubicBezTo>
                  <a:lnTo>
                    <a:pt x="6535" y="444"/>
                  </a:lnTo>
                  <a:cubicBezTo>
                    <a:pt x="6513" y="421"/>
                    <a:pt x="6485" y="412"/>
                    <a:pt x="6457" y="412"/>
                  </a:cubicBezTo>
                  <a:cubicBezTo>
                    <a:pt x="6398" y="412"/>
                    <a:pt x="6337" y="455"/>
                    <a:pt x="6321" y="504"/>
                  </a:cubicBezTo>
                  <a:cubicBezTo>
                    <a:pt x="5773" y="1468"/>
                    <a:pt x="5130" y="2361"/>
                    <a:pt x="4523" y="3290"/>
                  </a:cubicBezTo>
                  <a:cubicBezTo>
                    <a:pt x="3630" y="4659"/>
                    <a:pt x="2761" y="6040"/>
                    <a:pt x="1856" y="7386"/>
                  </a:cubicBezTo>
                  <a:cubicBezTo>
                    <a:pt x="1475" y="7933"/>
                    <a:pt x="1106" y="8493"/>
                    <a:pt x="654" y="8969"/>
                  </a:cubicBezTo>
                  <a:cubicBezTo>
                    <a:pt x="630" y="8993"/>
                    <a:pt x="618" y="9017"/>
                    <a:pt x="618" y="9052"/>
                  </a:cubicBezTo>
                  <a:cubicBezTo>
                    <a:pt x="511" y="9648"/>
                    <a:pt x="416" y="10219"/>
                    <a:pt x="296" y="10815"/>
                  </a:cubicBezTo>
                  <a:lnTo>
                    <a:pt x="296" y="10862"/>
                  </a:lnTo>
                  <a:cubicBezTo>
                    <a:pt x="189" y="11469"/>
                    <a:pt x="82" y="12100"/>
                    <a:pt x="11" y="12708"/>
                  </a:cubicBezTo>
                  <a:cubicBezTo>
                    <a:pt x="1" y="12809"/>
                    <a:pt x="86" y="12868"/>
                    <a:pt x="170" y="12868"/>
                  </a:cubicBezTo>
                  <a:cubicBezTo>
                    <a:pt x="185" y="12868"/>
                    <a:pt x="199" y="12866"/>
                    <a:pt x="213" y="12862"/>
                  </a:cubicBezTo>
                  <a:cubicBezTo>
                    <a:pt x="725" y="12708"/>
                    <a:pt x="1225" y="12600"/>
                    <a:pt x="1749" y="12517"/>
                  </a:cubicBezTo>
                  <a:cubicBezTo>
                    <a:pt x="1759" y="12521"/>
                    <a:pt x="1770" y="12522"/>
                    <a:pt x="1780" y="12522"/>
                  </a:cubicBezTo>
                  <a:cubicBezTo>
                    <a:pt x="1806" y="12522"/>
                    <a:pt x="1831" y="12514"/>
                    <a:pt x="1856" y="12505"/>
                  </a:cubicBezTo>
                  <a:cubicBezTo>
                    <a:pt x="2392" y="12398"/>
                    <a:pt x="2916" y="12291"/>
                    <a:pt x="3428" y="12148"/>
                  </a:cubicBezTo>
                  <a:cubicBezTo>
                    <a:pt x="3511" y="12124"/>
                    <a:pt x="3523" y="12065"/>
                    <a:pt x="3523" y="12029"/>
                  </a:cubicBezTo>
                  <a:cubicBezTo>
                    <a:pt x="3809" y="11588"/>
                    <a:pt x="4166" y="11207"/>
                    <a:pt x="4499" y="10815"/>
                  </a:cubicBezTo>
                  <a:cubicBezTo>
                    <a:pt x="5071" y="10160"/>
                    <a:pt x="5642" y="9505"/>
                    <a:pt x="6226" y="8874"/>
                  </a:cubicBezTo>
                  <a:cubicBezTo>
                    <a:pt x="7464" y="7505"/>
                    <a:pt x="8702" y="6135"/>
                    <a:pt x="9917" y="4742"/>
                  </a:cubicBezTo>
                  <a:cubicBezTo>
                    <a:pt x="10262" y="4361"/>
                    <a:pt x="10655" y="3957"/>
                    <a:pt x="10953" y="3528"/>
                  </a:cubicBezTo>
                  <a:cubicBezTo>
                    <a:pt x="10976" y="3456"/>
                    <a:pt x="10953" y="3349"/>
                    <a:pt x="10857" y="3302"/>
                  </a:cubicBezTo>
                  <a:cubicBezTo>
                    <a:pt x="10691" y="3242"/>
                    <a:pt x="10548" y="3171"/>
                    <a:pt x="10393" y="3099"/>
                  </a:cubicBezTo>
                  <a:cubicBezTo>
                    <a:pt x="10512" y="2921"/>
                    <a:pt x="10631" y="2766"/>
                    <a:pt x="10762" y="2599"/>
                  </a:cubicBezTo>
                  <a:cubicBezTo>
                    <a:pt x="10810" y="2540"/>
                    <a:pt x="10798" y="2444"/>
                    <a:pt x="10738" y="2397"/>
                  </a:cubicBezTo>
                  <a:cubicBezTo>
                    <a:pt x="10464" y="2183"/>
                    <a:pt x="10155" y="2052"/>
                    <a:pt x="9869" y="1861"/>
                  </a:cubicBezTo>
                  <a:cubicBezTo>
                    <a:pt x="9607" y="1671"/>
                    <a:pt x="9369" y="1432"/>
                    <a:pt x="9119" y="1218"/>
                  </a:cubicBezTo>
                  <a:cubicBezTo>
                    <a:pt x="8559" y="754"/>
                    <a:pt x="7940" y="397"/>
                    <a:pt x="7333" y="28"/>
                  </a:cubicBezTo>
                  <a:cubicBezTo>
                    <a:pt x="7299" y="14"/>
                    <a:pt x="7256" y="0"/>
                    <a:pt x="72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8A5D6744-4C2A-4F69-8CC6-25FE534ED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355" y="681825"/>
            <a:ext cx="815565" cy="101655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BE17282-A5B4-498D-972A-B5C3C1D88C9A}"/>
              </a:ext>
            </a:extLst>
          </p:cNvPr>
          <p:cNvSpPr txBox="1"/>
          <p:nvPr/>
        </p:nvSpPr>
        <p:spPr>
          <a:xfrm>
            <a:off x="1752920" y="880964"/>
            <a:ext cx="10653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/>
              <a:t>Viết các số 139, 765, 992, 360, 607 thành tổng (</a:t>
            </a:r>
            <a:r>
              <a:rPr lang="en-US" sz="2800" dirty="0" smtClean="0"/>
              <a:t>theo </a:t>
            </a:r>
            <a:r>
              <a:rPr lang="en-US" sz="2800" dirty="0"/>
              <a:t>mẫu).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90933269-2522-486D-A486-F3707FDC3752}"/>
              </a:ext>
            </a:extLst>
          </p:cNvPr>
          <p:cNvGrpSpPr/>
          <p:nvPr/>
        </p:nvGrpSpPr>
        <p:grpSpPr>
          <a:xfrm>
            <a:off x="1868197" y="1965653"/>
            <a:ext cx="8677469" cy="2197359"/>
            <a:chOff x="1548882" y="1287624"/>
            <a:chExt cx="8677469" cy="2197359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FAE10331-A19B-420C-AFAC-60BDCE7F5E64}"/>
                </a:ext>
              </a:extLst>
            </p:cNvPr>
            <p:cNvSpPr/>
            <p:nvPr/>
          </p:nvSpPr>
          <p:spPr>
            <a:xfrm>
              <a:off x="1548882" y="1287624"/>
              <a:ext cx="8677469" cy="2197359"/>
            </a:xfrm>
            <a:prstGeom prst="rect">
              <a:avLst/>
            </a:prstGeom>
            <a:solidFill>
              <a:srgbClr val="FFFAC2"/>
            </a:solidFill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590C6A66-4CFC-4470-A9E1-7ADFAD6DFD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94191" y="1606679"/>
              <a:ext cx="3695700" cy="1727200"/>
            </a:xfrm>
            <a:prstGeom prst="rect">
              <a:avLst/>
            </a:prstGeom>
          </p:spPr>
        </p:pic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F0BF26B5-C66E-48D6-89C6-EC4F29C192EF}"/>
                </a:ext>
              </a:extLst>
            </p:cNvPr>
            <p:cNvSpPr txBox="1"/>
            <p:nvPr/>
          </p:nvSpPr>
          <p:spPr>
            <a:xfrm>
              <a:off x="1773989" y="1442059"/>
              <a:ext cx="4113627" cy="19514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VN" sz="2800" dirty="0"/>
                <a:t>Mẫu: 123 = 100 + 20 + 3</a:t>
              </a:r>
            </a:p>
            <a:p>
              <a:pPr>
                <a:lnSpc>
                  <a:spcPct val="150000"/>
                </a:lnSpc>
              </a:pPr>
              <a:r>
                <a:rPr lang="en-VN" sz="2800" dirty="0"/>
                <a:t>         104 = 100 + 4</a:t>
              </a:r>
            </a:p>
            <a:p>
              <a:pPr>
                <a:lnSpc>
                  <a:spcPct val="150000"/>
                </a:lnSpc>
              </a:pPr>
              <a:r>
                <a:rPr lang="en-VN" sz="2800" dirty="0"/>
                <a:t>         450 = 400 + 50 </a:t>
              </a: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45873000-16B9-4D56-A48C-FB6EDCC4D26C}"/>
              </a:ext>
            </a:extLst>
          </p:cNvPr>
          <p:cNvSpPr/>
          <p:nvPr/>
        </p:nvSpPr>
        <p:spPr>
          <a:xfrm>
            <a:off x="4020458" y="2284708"/>
            <a:ext cx="2379776" cy="541435"/>
          </a:xfrm>
          <a:prstGeom prst="rect">
            <a:avLst/>
          </a:prstGeom>
          <a:solidFill>
            <a:srgbClr val="FFFA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E387FE7E-21BD-4822-A3BF-260DE1AF26E8}"/>
              </a:ext>
            </a:extLst>
          </p:cNvPr>
          <p:cNvSpPr/>
          <p:nvPr/>
        </p:nvSpPr>
        <p:spPr>
          <a:xfrm>
            <a:off x="4052262" y="2874480"/>
            <a:ext cx="2379776" cy="541435"/>
          </a:xfrm>
          <a:prstGeom prst="rect">
            <a:avLst/>
          </a:prstGeom>
          <a:solidFill>
            <a:srgbClr val="FFFA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EB2B1B89-1CA9-4430-9BAF-D35672134527}"/>
              </a:ext>
            </a:extLst>
          </p:cNvPr>
          <p:cNvSpPr/>
          <p:nvPr/>
        </p:nvSpPr>
        <p:spPr>
          <a:xfrm>
            <a:off x="4055038" y="3464252"/>
            <a:ext cx="2379776" cy="541435"/>
          </a:xfrm>
          <a:prstGeom prst="rect">
            <a:avLst/>
          </a:prstGeom>
          <a:solidFill>
            <a:srgbClr val="FFFA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723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9" grpId="0" animBg="1"/>
      <p:bldP spid="7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9" name="Google Shape;1739;p43"/>
          <p:cNvSpPr/>
          <p:nvPr/>
        </p:nvSpPr>
        <p:spPr>
          <a:xfrm>
            <a:off x="-1605375" y="4062369"/>
            <a:ext cx="912116" cy="912116"/>
          </a:xfrm>
          <a:prstGeom prst="ellipse">
            <a:avLst/>
          </a:prstGeom>
          <a:solidFill>
            <a:schemeClr val="accent3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endParaRPr sz="1200">
              <a:solidFill>
                <a:schemeClr val="bg1"/>
              </a:solidFill>
            </a:endParaRPr>
          </a:p>
        </p:txBody>
      </p:sp>
      <p:sp>
        <p:nvSpPr>
          <p:cNvPr id="1740" name="Google Shape;1740;p43"/>
          <p:cNvSpPr txBox="1">
            <a:spLocks noGrp="1"/>
          </p:cNvSpPr>
          <p:nvPr>
            <p:ph type="title" idx="4294967295"/>
          </p:nvPr>
        </p:nvSpPr>
        <p:spPr>
          <a:xfrm>
            <a:off x="-1328646" y="4163012"/>
            <a:ext cx="911225" cy="83185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sz="6000">
                <a:solidFill>
                  <a:schemeClr val="bg1"/>
                </a:solidFill>
              </a:rPr>
              <a:t>4</a:t>
            </a:r>
            <a:endParaRPr sz="6000">
              <a:solidFill>
                <a:schemeClr val="bg1"/>
              </a:solidFill>
            </a:endParaRPr>
          </a:p>
        </p:txBody>
      </p:sp>
      <p:grpSp>
        <p:nvGrpSpPr>
          <p:cNvPr id="1758" name="Google Shape;1758;p43"/>
          <p:cNvGrpSpPr/>
          <p:nvPr/>
        </p:nvGrpSpPr>
        <p:grpSpPr>
          <a:xfrm>
            <a:off x="95990" y="15394"/>
            <a:ext cx="867165" cy="1016559"/>
            <a:chOff x="1678549" y="2659042"/>
            <a:chExt cx="822181" cy="963825"/>
          </a:xfrm>
        </p:grpSpPr>
        <p:sp>
          <p:nvSpPr>
            <p:cNvPr id="1759" name="Google Shape;1759;p43"/>
            <p:cNvSpPr/>
            <p:nvPr/>
          </p:nvSpPr>
          <p:spPr>
            <a:xfrm flipH="1">
              <a:off x="1678549" y="2699189"/>
              <a:ext cx="373751" cy="291661"/>
            </a:xfrm>
            <a:custGeom>
              <a:avLst/>
              <a:gdLst/>
              <a:ahLst/>
              <a:cxnLst/>
              <a:rect l="l" t="t" r="r" b="b"/>
              <a:pathLst>
                <a:path w="4990" h="3894" extrusionOk="0">
                  <a:moveTo>
                    <a:pt x="644" y="1"/>
                  </a:moveTo>
                  <a:lnTo>
                    <a:pt x="227" y="620"/>
                  </a:lnTo>
                  <a:lnTo>
                    <a:pt x="1" y="1155"/>
                  </a:lnTo>
                  <a:cubicBezTo>
                    <a:pt x="2227" y="3346"/>
                    <a:pt x="3918" y="3894"/>
                    <a:pt x="3918" y="3894"/>
                  </a:cubicBezTo>
                  <a:lnTo>
                    <a:pt x="4990" y="2858"/>
                  </a:lnTo>
                  <a:lnTo>
                    <a:pt x="2573" y="1584"/>
                  </a:lnTo>
                  <a:lnTo>
                    <a:pt x="64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0" name="Google Shape;1760;p43"/>
            <p:cNvSpPr/>
            <p:nvPr/>
          </p:nvSpPr>
          <p:spPr>
            <a:xfrm flipH="1">
              <a:off x="1693679" y="2659042"/>
              <a:ext cx="299750" cy="225749"/>
            </a:xfrm>
            <a:custGeom>
              <a:avLst/>
              <a:gdLst/>
              <a:ahLst/>
              <a:cxnLst/>
              <a:rect l="l" t="t" r="r" b="b"/>
              <a:pathLst>
                <a:path w="4002" h="3014" extrusionOk="0">
                  <a:moveTo>
                    <a:pt x="667" y="1"/>
                  </a:moveTo>
                  <a:lnTo>
                    <a:pt x="1" y="679"/>
                  </a:lnTo>
                  <a:cubicBezTo>
                    <a:pt x="1" y="679"/>
                    <a:pt x="1465" y="2168"/>
                    <a:pt x="3513" y="3013"/>
                  </a:cubicBezTo>
                  <a:lnTo>
                    <a:pt x="4001" y="2346"/>
                  </a:lnTo>
                  <a:lnTo>
                    <a:pt x="2191" y="1072"/>
                  </a:lnTo>
                  <a:lnTo>
                    <a:pt x="66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1" name="Google Shape;1761;p43"/>
            <p:cNvSpPr/>
            <p:nvPr/>
          </p:nvSpPr>
          <p:spPr>
            <a:xfrm flipH="1">
              <a:off x="1746757" y="2783662"/>
              <a:ext cx="685784" cy="763456"/>
            </a:xfrm>
            <a:custGeom>
              <a:avLst/>
              <a:gdLst/>
              <a:ahLst/>
              <a:cxnLst/>
              <a:rect l="l" t="t" r="r" b="b"/>
              <a:pathLst>
                <a:path w="9156" h="10193" extrusionOk="0">
                  <a:moveTo>
                    <a:pt x="5072" y="0"/>
                  </a:moveTo>
                  <a:lnTo>
                    <a:pt x="4227" y="1072"/>
                  </a:lnTo>
                  <a:lnTo>
                    <a:pt x="2381" y="4013"/>
                  </a:lnTo>
                  <a:lnTo>
                    <a:pt x="1107" y="5954"/>
                  </a:lnTo>
                  <a:lnTo>
                    <a:pt x="0" y="7394"/>
                  </a:lnTo>
                  <a:lnTo>
                    <a:pt x="357" y="7978"/>
                  </a:lnTo>
                  <a:lnTo>
                    <a:pt x="1167" y="8740"/>
                  </a:lnTo>
                  <a:lnTo>
                    <a:pt x="2000" y="9466"/>
                  </a:lnTo>
                  <a:lnTo>
                    <a:pt x="2619" y="10192"/>
                  </a:lnTo>
                  <a:lnTo>
                    <a:pt x="4108" y="8502"/>
                  </a:lnTo>
                  <a:lnTo>
                    <a:pt x="5453" y="6918"/>
                  </a:lnTo>
                  <a:lnTo>
                    <a:pt x="7120" y="5025"/>
                  </a:lnTo>
                  <a:lnTo>
                    <a:pt x="9156" y="2846"/>
                  </a:lnTo>
                  <a:cubicBezTo>
                    <a:pt x="9156" y="2846"/>
                    <a:pt x="6263" y="1572"/>
                    <a:pt x="50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2" name="Google Shape;1762;p43"/>
            <p:cNvSpPr/>
            <p:nvPr/>
          </p:nvSpPr>
          <p:spPr>
            <a:xfrm flipH="1">
              <a:off x="2361162" y="3467651"/>
              <a:ext cx="121338" cy="138265"/>
            </a:xfrm>
            <a:custGeom>
              <a:avLst/>
              <a:gdLst/>
              <a:ahLst/>
              <a:cxnLst/>
              <a:rect l="l" t="t" r="r" b="b"/>
              <a:pathLst>
                <a:path w="1620" h="1846" extrusionOk="0">
                  <a:moveTo>
                    <a:pt x="405" y="1"/>
                  </a:moveTo>
                  <a:lnTo>
                    <a:pt x="0" y="1846"/>
                  </a:lnTo>
                  <a:lnTo>
                    <a:pt x="1620" y="1489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3" name="Google Shape;1763;p43"/>
            <p:cNvSpPr/>
            <p:nvPr/>
          </p:nvSpPr>
          <p:spPr>
            <a:xfrm flipH="1">
              <a:off x="2238101" y="3344590"/>
              <a:ext cx="216761" cy="239081"/>
            </a:xfrm>
            <a:custGeom>
              <a:avLst/>
              <a:gdLst/>
              <a:ahLst/>
              <a:cxnLst/>
              <a:rect l="l" t="t" r="r" b="b"/>
              <a:pathLst>
                <a:path w="2894" h="3192" extrusionOk="0">
                  <a:moveTo>
                    <a:pt x="346" y="0"/>
                  </a:moveTo>
                  <a:lnTo>
                    <a:pt x="0" y="1727"/>
                  </a:lnTo>
                  <a:lnTo>
                    <a:pt x="1227" y="3191"/>
                  </a:lnTo>
                  <a:lnTo>
                    <a:pt x="2894" y="2798"/>
                  </a:lnTo>
                  <a:lnTo>
                    <a:pt x="2060" y="1667"/>
                  </a:lnTo>
                  <a:lnTo>
                    <a:pt x="1298" y="1143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4" name="Google Shape;1764;p43"/>
            <p:cNvSpPr/>
            <p:nvPr/>
          </p:nvSpPr>
          <p:spPr>
            <a:xfrm flipH="1">
              <a:off x="1678553" y="2659054"/>
              <a:ext cx="822177" cy="963813"/>
            </a:xfrm>
            <a:custGeom>
              <a:avLst/>
              <a:gdLst/>
              <a:ahLst/>
              <a:cxnLst/>
              <a:rect l="l" t="t" r="r" b="b"/>
              <a:pathLst>
                <a:path w="10977" h="12868" extrusionOk="0">
                  <a:moveTo>
                    <a:pt x="6464" y="813"/>
                  </a:moveTo>
                  <a:lnTo>
                    <a:pt x="6678" y="1028"/>
                  </a:lnTo>
                  <a:cubicBezTo>
                    <a:pt x="6488" y="1266"/>
                    <a:pt x="6273" y="1504"/>
                    <a:pt x="6071" y="1742"/>
                  </a:cubicBezTo>
                  <a:lnTo>
                    <a:pt x="5976" y="1647"/>
                  </a:lnTo>
                  <a:cubicBezTo>
                    <a:pt x="6142" y="1385"/>
                    <a:pt x="6309" y="1099"/>
                    <a:pt x="6464" y="813"/>
                  </a:cubicBezTo>
                  <a:close/>
                  <a:moveTo>
                    <a:pt x="6904" y="1230"/>
                  </a:moveTo>
                  <a:cubicBezTo>
                    <a:pt x="7000" y="1337"/>
                    <a:pt x="7107" y="1432"/>
                    <a:pt x="7214" y="1516"/>
                  </a:cubicBezTo>
                  <a:cubicBezTo>
                    <a:pt x="7000" y="1766"/>
                    <a:pt x="6750" y="1980"/>
                    <a:pt x="6547" y="2230"/>
                  </a:cubicBezTo>
                  <a:cubicBezTo>
                    <a:pt x="6452" y="2135"/>
                    <a:pt x="6369" y="2052"/>
                    <a:pt x="6273" y="1944"/>
                  </a:cubicBezTo>
                  <a:cubicBezTo>
                    <a:pt x="6488" y="1730"/>
                    <a:pt x="6690" y="1492"/>
                    <a:pt x="6904" y="1230"/>
                  </a:cubicBezTo>
                  <a:close/>
                  <a:moveTo>
                    <a:pt x="7452" y="1706"/>
                  </a:moveTo>
                  <a:lnTo>
                    <a:pt x="7893" y="2028"/>
                  </a:lnTo>
                  <a:cubicBezTo>
                    <a:pt x="7655" y="2302"/>
                    <a:pt x="7452" y="2575"/>
                    <a:pt x="7226" y="2837"/>
                  </a:cubicBezTo>
                  <a:cubicBezTo>
                    <a:pt x="7059" y="2706"/>
                    <a:pt x="6916" y="2575"/>
                    <a:pt x="6762" y="2433"/>
                  </a:cubicBezTo>
                  <a:cubicBezTo>
                    <a:pt x="6976" y="2183"/>
                    <a:pt x="7238" y="1956"/>
                    <a:pt x="7452" y="1706"/>
                  </a:cubicBezTo>
                  <a:close/>
                  <a:moveTo>
                    <a:pt x="7262" y="337"/>
                  </a:moveTo>
                  <a:cubicBezTo>
                    <a:pt x="7833" y="682"/>
                    <a:pt x="8405" y="1028"/>
                    <a:pt x="8917" y="1456"/>
                  </a:cubicBezTo>
                  <a:cubicBezTo>
                    <a:pt x="9179" y="1671"/>
                    <a:pt x="9417" y="1909"/>
                    <a:pt x="9679" y="2099"/>
                  </a:cubicBezTo>
                  <a:cubicBezTo>
                    <a:pt x="9917" y="2266"/>
                    <a:pt x="10179" y="2385"/>
                    <a:pt x="10405" y="2540"/>
                  </a:cubicBezTo>
                  <a:cubicBezTo>
                    <a:pt x="10310" y="2683"/>
                    <a:pt x="10191" y="2825"/>
                    <a:pt x="10095" y="2980"/>
                  </a:cubicBezTo>
                  <a:cubicBezTo>
                    <a:pt x="9214" y="2564"/>
                    <a:pt x="8369" y="2052"/>
                    <a:pt x="7595" y="1456"/>
                  </a:cubicBezTo>
                  <a:cubicBezTo>
                    <a:pt x="7345" y="1266"/>
                    <a:pt x="7107" y="1028"/>
                    <a:pt x="6869" y="801"/>
                  </a:cubicBezTo>
                  <a:cubicBezTo>
                    <a:pt x="6988" y="623"/>
                    <a:pt x="7107" y="492"/>
                    <a:pt x="7262" y="337"/>
                  </a:cubicBezTo>
                  <a:close/>
                  <a:moveTo>
                    <a:pt x="8155" y="2183"/>
                  </a:moveTo>
                  <a:cubicBezTo>
                    <a:pt x="8297" y="2290"/>
                    <a:pt x="8452" y="2385"/>
                    <a:pt x="8595" y="2468"/>
                  </a:cubicBezTo>
                  <a:cubicBezTo>
                    <a:pt x="8357" y="2766"/>
                    <a:pt x="8119" y="3052"/>
                    <a:pt x="7881" y="3337"/>
                  </a:cubicBezTo>
                  <a:cubicBezTo>
                    <a:pt x="7726" y="3230"/>
                    <a:pt x="7595" y="3123"/>
                    <a:pt x="7464" y="3016"/>
                  </a:cubicBezTo>
                  <a:cubicBezTo>
                    <a:pt x="7690" y="2742"/>
                    <a:pt x="7928" y="2468"/>
                    <a:pt x="8155" y="2183"/>
                  </a:cubicBezTo>
                  <a:close/>
                  <a:moveTo>
                    <a:pt x="8833" y="2647"/>
                  </a:moveTo>
                  <a:cubicBezTo>
                    <a:pt x="8964" y="2742"/>
                    <a:pt x="9119" y="2814"/>
                    <a:pt x="9262" y="2885"/>
                  </a:cubicBezTo>
                  <a:cubicBezTo>
                    <a:pt x="9024" y="3183"/>
                    <a:pt x="8821" y="3492"/>
                    <a:pt x="8607" y="3826"/>
                  </a:cubicBezTo>
                  <a:lnTo>
                    <a:pt x="8119" y="3516"/>
                  </a:lnTo>
                  <a:cubicBezTo>
                    <a:pt x="8369" y="3230"/>
                    <a:pt x="8607" y="2933"/>
                    <a:pt x="8833" y="2647"/>
                  </a:cubicBezTo>
                  <a:close/>
                  <a:moveTo>
                    <a:pt x="9536" y="3016"/>
                  </a:moveTo>
                  <a:cubicBezTo>
                    <a:pt x="9667" y="3075"/>
                    <a:pt x="9786" y="3159"/>
                    <a:pt x="9917" y="3218"/>
                  </a:cubicBezTo>
                  <a:cubicBezTo>
                    <a:pt x="9833" y="3349"/>
                    <a:pt x="9738" y="3492"/>
                    <a:pt x="9655" y="3623"/>
                  </a:cubicBezTo>
                  <a:cubicBezTo>
                    <a:pt x="9560" y="3766"/>
                    <a:pt x="9464" y="4028"/>
                    <a:pt x="9345" y="4171"/>
                  </a:cubicBezTo>
                  <a:cubicBezTo>
                    <a:pt x="9321" y="4171"/>
                    <a:pt x="9321" y="4183"/>
                    <a:pt x="9310" y="4183"/>
                  </a:cubicBezTo>
                  <a:cubicBezTo>
                    <a:pt x="9167" y="4111"/>
                    <a:pt x="9024" y="4028"/>
                    <a:pt x="8881" y="3957"/>
                  </a:cubicBezTo>
                  <a:cubicBezTo>
                    <a:pt x="9083" y="3647"/>
                    <a:pt x="9310" y="3337"/>
                    <a:pt x="9536" y="3016"/>
                  </a:cubicBezTo>
                  <a:close/>
                  <a:moveTo>
                    <a:pt x="10202" y="3349"/>
                  </a:moveTo>
                  <a:cubicBezTo>
                    <a:pt x="10322" y="3409"/>
                    <a:pt x="10441" y="3456"/>
                    <a:pt x="10548" y="3492"/>
                  </a:cubicBezTo>
                  <a:cubicBezTo>
                    <a:pt x="10333" y="3814"/>
                    <a:pt x="10072" y="4088"/>
                    <a:pt x="9810" y="4373"/>
                  </a:cubicBezTo>
                  <a:cubicBezTo>
                    <a:pt x="9798" y="4385"/>
                    <a:pt x="9798" y="4409"/>
                    <a:pt x="9786" y="4421"/>
                  </a:cubicBezTo>
                  <a:cubicBezTo>
                    <a:pt x="9726" y="4385"/>
                    <a:pt x="9655" y="4361"/>
                    <a:pt x="9595" y="4326"/>
                  </a:cubicBezTo>
                  <a:cubicBezTo>
                    <a:pt x="9679" y="4195"/>
                    <a:pt x="9762" y="4028"/>
                    <a:pt x="9833" y="3909"/>
                  </a:cubicBezTo>
                  <a:cubicBezTo>
                    <a:pt x="9941" y="3730"/>
                    <a:pt x="10060" y="3552"/>
                    <a:pt x="10155" y="3373"/>
                  </a:cubicBezTo>
                  <a:cubicBezTo>
                    <a:pt x="10179" y="3373"/>
                    <a:pt x="10191" y="3361"/>
                    <a:pt x="10202" y="3349"/>
                  </a:cubicBezTo>
                  <a:close/>
                  <a:moveTo>
                    <a:pt x="5809" y="1921"/>
                  </a:moveTo>
                  <a:cubicBezTo>
                    <a:pt x="5845" y="1944"/>
                    <a:pt x="5869" y="1992"/>
                    <a:pt x="5904" y="2028"/>
                  </a:cubicBezTo>
                  <a:cubicBezTo>
                    <a:pt x="5916" y="2063"/>
                    <a:pt x="5952" y="2099"/>
                    <a:pt x="5988" y="2111"/>
                  </a:cubicBezTo>
                  <a:lnTo>
                    <a:pt x="6262" y="2385"/>
                  </a:lnTo>
                  <a:cubicBezTo>
                    <a:pt x="4761" y="4469"/>
                    <a:pt x="3273" y="6564"/>
                    <a:pt x="1785" y="8660"/>
                  </a:cubicBezTo>
                  <a:cubicBezTo>
                    <a:pt x="1582" y="8945"/>
                    <a:pt x="1380" y="9231"/>
                    <a:pt x="1189" y="9505"/>
                  </a:cubicBezTo>
                  <a:cubicBezTo>
                    <a:pt x="1094" y="9386"/>
                    <a:pt x="1011" y="9255"/>
                    <a:pt x="928" y="9124"/>
                  </a:cubicBezTo>
                  <a:cubicBezTo>
                    <a:pt x="1844" y="8112"/>
                    <a:pt x="2535" y="6874"/>
                    <a:pt x="3273" y="5754"/>
                  </a:cubicBezTo>
                  <a:cubicBezTo>
                    <a:pt x="4023" y="4564"/>
                    <a:pt x="4749" y="3337"/>
                    <a:pt x="5607" y="2218"/>
                  </a:cubicBezTo>
                  <a:cubicBezTo>
                    <a:pt x="5678" y="2123"/>
                    <a:pt x="5738" y="2028"/>
                    <a:pt x="5809" y="1921"/>
                  </a:cubicBezTo>
                  <a:close/>
                  <a:moveTo>
                    <a:pt x="6488" y="2587"/>
                  </a:moveTo>
                  <a:cubicBezTo>
                    <a:pt x="6738" y="2814"/>
                    <a:pt x="6988" y="3040"/>
                    <a:pt x="7262" y="3242"/>
                  </a:cubicBezTo>
                  <a:cubicBezTo>
                    <a:pt x="6440" y="4421"/>
                    <a:pt x="5607" y="5564"/>
                    <a:pt x="4749" y="6707"/>
                  </a:cubicBezTo>
                  <a:cubicBezTo>
                    <a:pt x="3856" y="7921"/>
                    <a:pt x="2821" y="9017"/>
                    <a:pt x="1904" y="10207"/>
                  </a:cubicBezTo>
                  <a:cubicBezTo>
                    <a:pt x="1725" y="10064"/>
                    <a:pt x="1547" y="9898"/>
                    <a:pt x="1380" y="9719"/>
                  </a:cubicBezTo>
                  <a:cubicBezTo>
                    <a:pt x="2821" y="7695"/>
                    <a:pt x="4249" y="5683"/>
                    <a:pt x="5690" y="3659"/>
                  </a:cubicBezTo>
                  <a:cubicBezTo>
                    <a:pt x="5940" y="3314"/>
                    <a:pt x="6214" y="2945"/>
                    <a:pt x="6488" y="2587"/>
                  </a:cubicBezTo>
                  <a:close/>
                  <a:moveTo>
                    <a:pt x="7476" y="3433"/>
                  </a:moveTo>
                  <a:cubicBezTo>
                    <a:pt x="7774" y="3659"/>
                    <a:pt x="8071" y="3849"/>
                    <a:pt x="8405" y="4052"/>
                  </a:cubicBezTo>
                  <a:cubicBezTo>
                    <a:pt x="7643" y="4826"/>
                    <a:pt x="6964" y="5695"/>
                    <a:pt x="6262" y="6528"/>
                  </a:cubicBezTo>
                  <a:cubicBezTo>
                    <a:pt x="5333" y="7636"/>
                    <a:pt x="4428" y="8755"/>
                    <a:pt x="3487" y="9838"/>
                  </a:cubicBezTo>
                  <a:cubicBezTo>
                    <a:pt x="3214" y="10160"/>
                    <a:pt x="2916" y="10517"/>
                    <a:pt x="2582" y="10803"/>
                  </a:cubicBezTo>
                  <a:cubicBezTo>
                    <a:pt x="2440" y="10672"/>
                    <a:pt x="2285" y="10541"/>
                    <a:pt x="2118" y="10422"/>
                  </a:cubicBezTo>
                  <a:cubicBezTo>
                    <a:pt x="3047" y="9231"/>
                    <a:pt x="4083" y="8124"/>
                    <a:pt x="4976" y="6909"/>
                  </a:cubicBezTo>
                  <a:cubicBezTo>
                    <a:pt x="5821" y="5754"/>
                    <a:pt x="6678" y="4599"/>
                    <a:pt x="7476" y="3433"/>
                  </a:cubicBezTo>
                  <a:close/>
                  <a:moveTo>
                    <a:pt x="8667" y="4195"/>
                  </a:moveTo>
                  <a:cubicBezTo>
                    <a:pt x="8964" y="4361"/>
                    <a:pt x="9262" y="4504"/>
                    <a:pt x="9571" y="4659"/>
                  </a:cubicBezTo>
                  <a:cubicBezTo>
                    <a:pt x="9095" y="5195"/>
                    <a:pt x="8643" y="5719"/>
                    <a:pt x="8167" y="6231"/>
                  </a:cubicBezTo>
                  <a:cubicBezTo>
                    <a:pt x="6916" y="7624"/>
                    <a:pt x="5642" y="9005"/>
                    <a:pt x="4416" y="10434"/>
                  </a:cubicBezTo>
                  <a:cubicBezTo>
                    <a:pt x="4059" y="10838"/>
                    <a:pt x="3702" y="11231"/>
                    <a:pt x="3368" y="11660"/>
                  </a:cubicBezTo>
                  <a:cubicBezTo>
                    <a:pt x="3214" y="11410"/>
                    <a:pt x="3011" y="11207"/>
                    <a:pt x="2809" y="11017"/>
                  </a:cubicBezTo>
                  <a:cubicBezTo>
                    <a:pt x="3535" y="10386"/>
                    <a:pt x="4130" y="9552"/>
                    <a:pt x="4738" y="8826"/>
                  </a:cubicBezTo>
                  <a:cubicBezTo>
                    <a:pt x="5690" y="7695"/>
                    <a:pt x="6619" y="6552"/>
                    <a:pt x="7571" y="5433"/>
                  </a:cubicBezTo>
                  <a:cubicBezTo>
                    <a:pt x="7928" y="5016"/>
                    <a:pt x="8286" y="4576"/>
                    <a:pt x="8667" y="4195"/>
                  </a:cubicBezTo>
                  <a:close/>
                  <a:moveTo>
                    <a:pt x="808" y="9505"/>
                  </a:moveTo>
                  <a:cubicBezTo>
                    <a:pt x="1451" y="10434"/>
                    <a:pt x="2594" y="10910"/>
                    <a:pt x="3166" y="11910"/>
                  </a:cubicBezTo>
                  <a:cubicBezTo>
                    <a:pt x="2737" y="12041"/>
                    <a:pt x="2273" y="12124"/>
                    <a:pt x="1809" y="12219"/>
                  </a:cubicBezTo>
                  <a:cubicBezTo>
                    <a:pt x="1368" y="11791"/>
                    <a:pt x="1011" y="11267"/>
                    <a:pt x="570" y="10815"/>
                  </a:cubicBezTo>
                  <a:cubicBezTo>
                    <a:pt x="654" y="10386"/>
                    <a:pt x="737" y="9945"/>
                    <a:pt x="808" y="9505"/>
                  </a:cubicBezTo>
                  <a:close/>
                  <a:moveTo>
                    <a:pt x="511" y="11196"/>
                  </a:moveTo>
                  <a:cubicBezTo>
                    <a:pt x="844" y="11553"/>
                    <a:pt x="1130" y="11934"/>
                    <a:pt x="1463" y="12291"/>
                  </a:cubicBezTo>
                  <a:cubicBezTo>
                    <a:pt x="1082" y="12362"/>
                    <a:pt x="689" y="12446"/>
                    <a:pt x="320" y="12541"/>
                  </a:cubicBezTo>
                  <a:cubicBezTo>
                    <a:pt x="368" y="12089"/>
                    <a:pt x="439" y="11636"/>
                    <a:pt x="511" y="11196"/>
                  </a:cubicBezTo>
                  <a:close/>
                  <a:moveTo>
                    <a:pt x="7220" y="0"/>
                  </a:moveTo>
                  <a:cubicBezTo>
                    <a:pt x="7193" y="0"/>
                    <a:pt x="7170" y="7"/>
                    <a:pt x="7154" y="28"/>
                  </a:cubicBezTo>
                  <a:cubicBezTo>
                    <a:pt x="6952" y="206"/>
                    <a:pt x="6809" y="373"/>
                    <a:pt x="6678" y="575"/>
                  </a:cubicBezTo>
                  <a:lnTo>
                    <a:pt x="6535" y="444"/>
                  </a:lnTo>
                  <a:cubicBezTo>
                    <a:pt x="6513" y="421"/>
                    <a:pt x="6485" y="412"/>
                    <a:pt x="6457" y="412"/>
                  </a:cubicBezTo>
                  <a:cubicBezTo>
                    <a:pt x="6398" y="412"/>
                    <a:pt x="6337" y="455"/>
                    <a:pt x="6321" y="504"/>
                  </a:cubicBezTo>
                  <a:cubicBezTo>
                    <a:pt x="5773" y="1468"/>
                    <a:pt x="5130" y="2361"/>
                    <a:pt x="4523" y="3290"/>
                  </a:cubicBezTo>
                  <a:cubicBezTo>
                    <a:pt x="3630" y="4659"/>
                    <a:pt x="2761" y="6040"/>
                    <a:pt x="1856" y="7386"/>
                  </a:cubicBezTo>
                  <a:cubicBezTo>
                    <a:pt x="1475" y="7933"/>
                    <a:pt x="1106" y="8493"/>
                    <a:pt x="654" y="8969"/>
                  </a:cubicBezTo>
                  <a:cubicBezTo>
                    <a:pt x="630" y="8993"/>
                    <a:pt x="618" y="9017"/>
                    <a:pt x="618" y="9052"/>
                  </a:cubicBezTo>
                  <a:cubicBezTo>
                    <a:pt x="511" y="9648"/>
                    <a:pt x="416" y="10219"/>
                    <a:pt x="296" y="10815"/>
                  </a:cubicBezTo>
                  <a:lnTo>
                    <a:pt x="296" y="10862"/>
                  </a:lnTo>
                  <a:cubicBezTo>
                    <a:pt x="189" y="11469"/>
                    <a:pt x="82" y="12100"/>
                    <a:pt x="11" y="12708"/>
                  </a:cubicBezTo>
                  <a:cubicBezTo>
                    <a:pt x="1" y="12809"/>
                    <a:pt x="86" y="12868"/>
                    <a:pt x="170" y="12868"/>
                  </a:cubicBezTo>
                  <a:cubicBezTo>
                    <a:pt x="185" y="12868"/>
                    <a:pt x="199" y="12866"/>
                    <a:pt x="213" y="12862"/>
                  </a:cubicBezTo>
                  <a:cubicBezTo>
                    <a:pt x="725" y="12708"/>
                    <a:pt x="1225" y="12600"/>
                    <a:pt x="1749" y="12517"/>
                  </a:cubicBezTo>
                  <a:cubicBezTo>
                    <a:pt x="1759" y="12521"/>
                    <a:pt x="1770" y="12522"/>
                    <a:pt x="1780" y="12522"/>
                  </a:cubicBezTo>
                  <a:cubicBezTo>
                    <a:pt x="1806" y="12522"/>
                    <a:pt x="1831" y="12514"/>
                    <a:pt x="1856" y="12505"/>
                  </a:cubicBezTo>
                  <a:cubicBezTo>
                    <a:pt x="2392" y="12398"/>
                    <a:pt x="2916" y="12291"/>
                    <a:pt x="3428" y="12148"/>
                  </a:cubicBezTo>
                  <a:cubicBezTo>
                    <a:pt x="3511" y="12124"/>
                    <a:pt x="3523" y="12065"/>
                    <a:pt x="3523" y="12029"/>
                  </a:cubicBezTo>
                  <a:cubicBezTo>
                    <a:pt x="3809" y="11588"/>
                    <a:pt x="4166" y="11207"/>
                    <a:pt x="4499" y="10815"/>
                  </a:cubicBezTo>
                  <a:cubicBezTo>
                    <a:pt x="5071" y="10160"/>
                    <a:pt x="5642" y="9505"/>
                    <a:pt x="6226" y="8874"/>
                  </a:cubicBezTo>
                  <a:cubicBezTo>
                    <a:pt x="7464" y="7505"/>
                    <a:pt x="8702" y="6135"/>
                    <a:pt x="9917" y="4742"/>
                  </a:cubicBezTo>
                  <a:cubicBezTo>
                    <a:pt x="10262" y="4361"/>
                    <a:pt x="10655" y="3957"/>
                    <a:pt x="10953" y="3528"/>
                  </a:cubicBezTo>
                  <a:cubicBezTo>
                    <a:pt x="10976" y="3456"/>
                    <a:pt x="10953" y="3349"/>
                    <a:pt x="10857" y="3302"/>
                  </a:cubicBezTo>
                  <a:cubicBezTo>
                    <a:pt x="10691" y="3242"/>
                    <a:pt x="10548" y="3171"/>
                    <a:pt x="10393" y="3099"/>
                  </a:cubicBezTo>
                  <a:cubicBezTo>
                    <a:pt x="10512" y="2921"/>
                    <a:pt x="10631" y="2766"/>
                    <a:pt x="10762" y="2599"/>
                  </a:cubicBezTo>
                  <a:cubicBezTo>
                    <a:pt x="10810" y="2540"/>
                    <a:pt x="10798" y="2444"/>
                    <a:pt x="10738" y="2397"/>
                  </a:cubicBezTo>
                  <a:cubicBezTo>
                    <a:pt x="10464" y="2183"/>
                    <a:pt x="10155" y="2052"/>
                    <a:pt x="9869" y="1861"/>
                  </a:cubicBezTo>
                  <a:cubicBezTo>
                    <a:pt x="9607" y="1671"/>
                    <a:pt x="9369" y="1432"/>
                    <a:pt x="9119" y="1218"/>
                  </a:cubicBezTo>
                  <a:cubicBezTo>
                    <a:pt x="8559" y="754"/>
                    <a:pt x="7940" y="397"/>
                    <a:pt x="7333" y="28"/>
                  </a:cubicBezTo>
                  <a:cubicBezTo>
                    <a:pt x="7299" y="14"/>
                    <a:pt x="7256" y="0"/>
                    <a:pt x="72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8A5D6744-4C2A-4F69-8CC6-25FE534ED4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355" y="309594"/>
            <a:ext cx="815565" cy="101655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BE17282-A5B4-498D-972A-B5C3C1D88C9A}"/>
              </a:ext>
            </a:extLst>
          </p:cNvPr>
          <p:cNvSpPr txBox="1"/>
          <p:nvPr/>
        </p:nvSpPr>
        <p:spPr>
          <a:xfrm>
            <a:off x="1752920" y="508733"/>
            <a:ext cx="106537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/>
              <a:t>Viết các số 139, 765, 992, 360, 607 thành tổng (</a:t>
            </a:r>
            <a:r>
              <a:rPr lang="en-US" sz="2800" dirty="0" smtClean="0"/>
              <a:t>theo </a:t>
            </a:r>
            <a:r>
              <a:rPr lang="en-US" sz="2800" dirty="0"/>
              <a:t>mẫu).</a:t>
            </a:r>
          </a:p>
        </p:txBody>
      </p:sp>
      <p:grpSp>
        <p:nvGrpSpPr>
          <p:cNvPr id="65" name="Group 64">
            <a:extLst>
              <a:ext uri="{FF2B5EF4-FFF2-40B4-BE49-F238E27FC236}">
                <a16:creationId xmlns:a16="http://schemas.microsoft.com/office/drawing/2014/main" id="{90933269-2522-486D-A486-F3707FDC3752}"/>
              </a:ext>
            </a:extLst>
          </p:cNvPr>
          <p:cNvGrpSpPr/>
          <p:nvPr/>
        </p:nvGrpSpPr>
        <p:grpSpPr>
          <a:xfrm>
            <a:off x="1915083" y="1339035"/>
            <a:ext cx="8677469" cy="2197359"/>
            <a:chOff x="1548882" y="1287624"/>
            <a:chExt cx="8677469" cy="2197359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FAE10331-A19B-420C-AFAC-60BDCE7F5E64}"/>
                </a:ext>
              </a:extLst>
            </p:cNvPr>
            <p:cNvSpPr/>
            <p:nvPr/>
          </p:nvSpPr>
          <p:spPr>
            <a:xfrm>
              <a:off x="1548882" y="1287624"/>
              <a:ext cx="8677469" cy="2197359"/>
            </a:xfrm>
            <a:prstGeom prst="rect">
              <a:avLst/>
            </a:prstGeom>
            <a:solidFill>
              <a:srgbClr val="FFFAC2"/>
            </a:solidFill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VN"/>
            </a:p>
          </p:txBody>
        </p:sp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590C6A66-4CFC-4470-A9E1-7ADFAD6DFD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94191" y="1606679"/>
              <a:ext cx="3695700" cy="1727200"/>
            </a:xfrm>
            <a:prstGeom prst="rect">
              <a:avLst/>
            </a:prstGeom>
          </p:spPr>
        </p:pic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F0BF26B5-C66E-48D6-89C6-EC4F29C192EF}"/>
                </a:ext>
              </a:extLst>
            </p:cNvPr>
            <p:cNvSpPr txBox="1"/>
            <p:nvPr/>
          </p:nvSpPr>
          <p:spPr>
            <a:xfrm>
              <a:off x="1773989" y="1442059"/>
              <a:ext cx="4113627" cy="19514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VN" sz="2800" dirty="0"/>
                <a:t>Mẫu: 123 = 100 + 20 + 3</a:t>
              </a:r>
            </a:p>
            <a:p>
              <a:pPr>
                <a:lnSpc>
                  <a:spcPct val="150000"/>
                </a:lnSpc>
              </a:pPr>
              <a:r>
                <a:rPr lang="en-VN" sz="2800" dirty="0"/>
                <a:t>         104 = 100 + 4</a:t>
              </a:r>
            </a:p>
            <a:p>
              <a:pPr>
                <a:lnSpc>
                  <a:spcPct val="150000"/>
                </a:lnSpc>
              </a:pPr>
              <a:r>
                <a:rPr lang="en-VN" sz="2800" dirty="0"/>
                <a:t>         450 = 400 + 50 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66FB9D35-7F57-4EDE-8787-7F35CCE8D45C}"/>
              </a:ext>
            </a:extLst>
          </p:cNvPr>
          <p:cNvSpPr txBox="1"/>
          <p:nvPr/>
        </p:nvSpPr>
        <p:spPr>
          <a:xfrm>
            <a:off x="2140190" y="3704345"/>
            <a:ext cx="8677469" cy="28941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VN" sz="3200" dirty="0"/>
              <a:t>139 = </a:t>
            </a:r>
            <a:r>
              <a:rPr lang="en-VN" sz="3200" dirty="0">
                <a:solidFill>
                  <a:srgbClr val="FF0000"/>
                </a:solidFill>
              </a:rPr>
              <a:t>100 + 30 + 9			</a:t>
            </a:r>
            <a:r>
              <a:rPr lang="en-VN" sz="3200" dirty="0"/>
              <a:t>360 = </a:t>
            </a:r>
            <a:r>
              <a:rPr lang="en-VN" sz="3200" dirty="0">
                <a:solidFill>
                  <a:srgbClr val="FF0000"/>
                </a:solidFill>
              </a:rPr>
              <a:t>300 + 60</a:t>
            </a:r>
          </a:p>
          <a:p>
            <a:pPr>
              <a:lnSpc>
                <a:spcPct val="200000"/>
              </a:lnSpc>
            </a:pPr>
            <a:r>
              <a:rPr lang="en-VN" sz="3200" dirty="0"/>
              <a:t>765 = </a:t>
            </a:r>
            <a:r>
              <a:rPr lang="en-VN" sz="3200" dirty="0">
                <a:solidFill>
                  <a:srgbClr val="FF0000"/>
                </a:solidFill>
              </a:rPr>
              <a:t>700 + 60 + 5			</a:t>
            </a:r>
            <a:r>
              <a:rPr lang="en-VN" sz="3200" dirty="0"/>
              <a:t>607 =</a:t>
            </a:r>
            <a:r>
              <a:rPr lang="en-VN" sz="3200" dirty="0">
                <a:solidFill>
                  <a:srgbClr val="FF0000"/>
                </a:solidFill>
              </a:rPr>
              <a:t> 600 + 7</a:t>
            </a:r>
          </a:p>
          <a:p>
            <a:pPr>
              <a:lnSpc>
                <a:spcPct val="200000"/>
              </a:lnSpc>
            </a:pPr>
            <a:r>
              <a:rPr lang="en-VN" sz="3200" dirty="0"/>
              <a:t>992 = </a:t>
            </a:r>
            <a:r>
              <a:rPr lang="en-VN" sz="3200" dirty="0">
                <a:solidFill>
                  <a:srgbClr val="FF0000"/>
                </a:solidFill>
              </a:rPr>
              <a:t>900 + 90 + 2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2D6A772-73AD-42EE-A013-9996219222A7}"/>
              </a:ext>
            </a:extLst>
          </p:cNvPr>
          <p:cNvSpPr/>
          <p:nvPr/>
        </p:nvSpPr>
        <p:spPr>
          <a:xfrm>
            <a:off x="3333337" y="3966442"/>
            <a:ext cx="2612571" cy="7091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dirty="0"/>
              <a:t>x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1D8CCD9-C3F4-4BE2-AAEB-07719926A834}"/>
              </a:ext>
            </a:extLst>
          </p:cNvPr>
          <p:cNvSpPr/>
          <p:nvPr/>
        </p:nvSpPr>
        <p:spPr>
          <a:xfrm>
            <a:off x="3333337" y="4904169"/>
            <a:ext cx="2612571" cy="7091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dirty="0"/>
              <a:t>xxx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6C9283C-56D2-49FC-9868-C7CDF146F51F}"/>
              </a:ext>
            </a:extLst>
          </p:cNvPr>
          <p:cNvSpPr/>
          <p:nvPr/>
        </p:nvSpPr>
        <p:spPr>
          <a:xfrm>
            <a:off x="3333337" y="5859323"/>
            <a:ext cx="2612571" cy="7091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32DAA9B7-DA9F-43A0-8C65-15C9B9C816B9}"/>
              </a:ext>
            </a:extLst>
          </p:cNvPr>
          <p:cNvSpPr/>
          <p:nvPr/>
        </p:nvSpPr>
        <p:spPr>
          <a:xfrm>
            <a:off x="8833111" y="3961588"/>
            <a:ext cx="2612571" cy="7091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dirty="0"/>
              <a:t>x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BC82658-F526-48C6-A57A-E30EF20C31CA}"/>
              </a:ext>
            </a:extLst>
          </p:cNvPr>
          <p:cNvSpPr/>
          <p:nvPr/>
        </p:nvSpPr>
        <p:spPr>
          <a:xfrm>
            <a:off x="8833111" y="4899315"/>
            <a:ext cx="2612571" cy="70912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dirty="0"/>
              <a:t>xxx</a:t>
            </a:r>
          </a:p>
        </p:txBody>
      </p:sp>
    </p:spTree>
    <p:extLst>
      <p:ext uri="{BB962C8B-B14F-4D97-AF65-F5344CB8AC3E}">
        <p14:creationId xmlns:p14="http://schemas.microsoft.com/office/powerpoint/2010/main" val="1312541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  <p:bldP spid="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9" name="Google Shape;1739;p43"/>
          <p:cNvSpPr/>
          <p:nvPr/>
        </p:nvSpPr>
        <p:spPr>
          <a:xfrm>
            <a:off x="-1605375" y="4062369"/>
            <a:ext cx="912116" cy="912116"/>
          </a:xfrm>
          <a:prstGeom prst="ellipse">
            <a:avLst/>
          </a:prstGeom>
          <a:solidFill>
            <a:schemeClr val="accent3"/>
          </a:solidFill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endParaRPr sz="1200"/>
          </a:p>
        </p:txBody>
      </p:sp>
      <p:sp>
        <p:nvSpPr>
          <p:cNvPr id="1740" name="Google Shape;1740;p43"/>
          <p:cNvSpPr txBox="1">
            <a:spLocks noGrp="1"/>
          </p:cNvSpPr>
          <p:nvPr>
            <p:ph type="title" idx="4294967295"/>
          </p:nvPr>
        </p:nvSpPr>
        <p:spPr>
          <a:xfrm>
            <a:off x="-1284025" y="4142635"/>
            <a:ext cx="911225" cy="83185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r>
              <a:rPr lang="en" sz="6000"/>
              <a:t>3</a:t>
            </a:r>
            <a:endParaRPr sz="6000"/>
          </a:p>
        </p:txBody>
      </p:sp>
      <p:grpSp>
        <p:nvGrpSpPr>
          <p:cNvPr id="1758" name="Google Shape;1758;p43"/>
          <p:cNvGrpSpPr/>
          <p:nvPr/>
        </p:nvGrpSpPr>
        <p:grpSpPr>
          <a:xfrm>
            <a:off x="-25356" y="375195"/>
            <a:ext cx="1093529" cy="1281921"/>
            <a:chOff x="1678549" y="2659042"/>
            <a:chExt cx="822181" cy="963825"/>
          </a:xfrm>
        </p:grpSpPr>
        <p:sp>
          <p:nvSpPr>
            <p:cNvPr id="1759" name="Google Shape;1759;p43"/>
            <p:cNvSpPr/>
            <p:nvPr/>
          </p:nvSpPr>
          <p:spPr>
            <a:xfrm flipH="1">
              <a:off x="1678549" y="2699189"/>
              <a:ext cx="373751" cy="291661"/>
            </a:xfrm>
            <a:custGeom>
              <a:avLst/>
              <a:gdLst/>
              <a:ahLst/>
              <a:cxnLst/>
              <a:rect l="l" t="t" r="r" b="b"/>
              <a:pathLst>
                <a:path w="4990" h="3894" extrusionOk="0">
                  <a:moveTo>
                    <a:pt x="644" y="1"/>
                  </a:moveTo>
                  <a:lnTo>
                    <a:pt x="227" y="620"/>
                  </a:lnTo>
                  <a:lnTo>
                    <a:pt x="1" y="1155"/>
                  </a:lnTo>
                  <a:cubicBezTo>
                    <a:pt x="2227" y="3346"/>
                    <a:pt x="3918" y="3894"/>
                    <a:pt x="3918" y="3894"/>
                  </a:cubicBezTo>
                  <a:lnTo>
                    <a:pt x="4990" y="2858"/>
                  </a:lnTo>
                  <a:lnTo>
                    <a:pt x="2573" y="1584"/>
                  </a:lnTo>
                  <a:lnTo>
                    <a:pt x="644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0" name="Google Shape;1760;p43"/>
            <p:cNvSpPr/>
            <p:nvPr/>
          </p:nvSpPr>
          <p:spPr>
            <a:xfrm flipH="1">
              <a:off x="1693679" y="2659042"/>
              <a:ext cx="299750" cy="225749"/>
            </a:xfrm>
            <a:custGeom>
              <a:avLst/>
              <a:gdLst/>
              <a:ahLst/>
              <a:cxnLst/>
              <a:rect l="l" t="t" r="r" b="b"/>
              <a:pathLst>
                <a:path w="4002" h="3014" extrusionOk="0">
                  <a:moveTo>
                    <a:pt x="667" y="1"/>
                  </a:moveTo>
                  <a:lnTo>
                    <a:pt x="1" y="679"/>
                  </a:lnTo>
                  <a:cubicBezTo>
                    <a:pt x="1" y="679"/>
                    <a:pt x="1465" y="2168"/>
                    <a:pt x="3513" y="3013"/>
                  </a:cubicBezTo>
                  <a:lnTo>
                    <a:pt x="4001" y="2346"/>
                  </a:lnTo>
                  <a:lnTo>
                    <a:pt x="2191" y="1072"/>
                  </a:lnTo>
                  <a:lnTo>
                    <a:pt x="667" y="1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1" name="Google Shape;1761;p43"/>
            <p:cNvSpPr/>
            <p:nvPr/>
          </p:nvSpPr>
          <p:spPr>
            <a:xfrm flipH="1">
              <a:off x="1746757" y="2783662"/>
              <a:ext cx="685784" cy="763456"/>
            </a:xfrm>
            <a:custGeom>
              <a:avLst/>
              <a:gdLst/>
              <a:ahLst/>
              <a:cxnLst/>
              <a:rect l="l" t="t" r="r" b="b"/>
              <a:pathLst>
                <a:path w="9156" h="10193" extrusionOk="0">
                  <a:moveTo>
                    <a:pt x="5072" y="0"/>
                  </a:moveTo>
                  <a:lnTo>
                    <a:pt x="4227" y="1072"/>
                  </a:lnTo>
                  <a:lnTo>
                    <a:pt x="2381" y="4013"/>
                  </a:lnTo>
                  <a:lnTo>
                    <a:pt x="1107" y="5954"/>
                  </a:lnTo>
                  <a:lnTo>
                    <a:pt x="0" y="7394"/>
                  </a:lnTo>
                  <a:lnTo>
                    <a:pt x="357" y="7978"/>
                  </a:lnTo>
                  <a:lnTo>
                    <a:pt x="1167" y="8740"/>
                  </a:lnTo>
                  <a:lnTo>
                    <a:pt x="2000" y="9466"/>
                  </a:lnTo>
                  <a:lnTo>
                    <a:pt x="2619" y="10192"/>
                  </a:lnTo>
                  <a:lnTo>
                    <a:pt x="4108" y="8502"/>
                  </a:lnTo>
                  <a:lnTo>
                    <a:pt x="5453" y="6918"/>
                  </a:lnTo>
                  <a:lnTo>
                    <a:pt x="7120" y="5025"/>
                  </a:lnTo>
                  <a:lnTo>
                    <a:pt x="9156" y="2846"/>
                  </a:lnTo>
                  <a:cubicBezTo>
                    <a:pt x="9156" y="2846"/>
                    <a:pt x="6263" y="1572"/>
                    <a:pt x="50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2" name="Google Shape;1762;p43"/>
            <p:cNvSpPr/>
            <p:nvPr/>
          </p:nvSpPr>
          <p:spPr>
            <a:xfrm flipH="1">
              <a:off x="2361162" y="3467651"/>
              <a:ext cx="121338" cy="138265"/>
            </a:xfrm>
            <a:custGeom>
              <a:avLst/>
              <a:gdLst/>
              <a:ahLst/>
              <a:cxnLst/>
              <a:rect l="l" t="t" r="r" b="b"/>
              <a:pathLst>
                <a:path w="1620" h="1846" extrusionOk="0">
                  <a:moveTo>
                    <a:pt x="405" y="1"/>
                  </a:moveTo>
                  <a:lnTo>
                    <a:pt x="0" y="1846"/>
                  </a:lnTo>
                  <a:lnTo>
                    <a:pt x="1620" y="1489"/>
                  </a:lnTo>
                  <a:lnTo>
                    <a:pt x="40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3" name="Google Shape;1763;p43"/>
            <p:cNvSpPr/>
            <p:nvPr/>
          </p:nvSpPr>
          <p:spPr>
            <a:xfrm flipH="1">
              <a:off x="2238101" y="3344590"/>
              <a:ext cx="216761" cy="239081"/>
            </a:xfrm>
            <a:custGeom>
              <a:avLst/>
              <a:gdLst/>
              <a:ahLst/>
              <a:cxnLst/>
              <a:rect l="l" t="t" r="r" b="b"/>
              <a:pathLst>
                <a:path w="2894" h="3192" extrusionOk="0">
                  <a:moveTo>
                    <a:pt x="346" y="0"/>
                  </a:moveTo>
                  <a:lnTo>
                    <a:pt x="0" y="1727"/>
                  </a:lnTo>
                  <a:lnTo>
                    <a:pt x="1227" y="3191"/>
                  </a:lnTo>
                  <a:lnTo>
                    <a:pt x="2894" y="2798"/>
                  </a:lnTo>
                  <a:lnTo>
                    <a:pt x="2060" y="1667"/>
                  </a:lnTo>
                  <a:lnTo>
                    <a:pt x="1298" y="1143"/>
                  </a:lnTo>
                  <a:lnTo>
                    <a:pt x="346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1764" name="Google Shape;1764;p43"/>
            <p:cNvSpPr/>
            <p:nvPr/>
          </p:nvSpPr>
          <p:spPr>
            <a:xfrm flipH="1">
              <a:off x="1678553" y="2659054"/>
              <a:ext cx="822177" cy="963813"/>
            </a:xfrm>
            <a:custGeom>
              <a:avLst/>
              <a:gdLst/>
              <a:ahLst/>
              <a:cxnLst/>
              <a:rect l="l" t="t" r="r" b="b"/>
              <a:pathLst>
                <a:path w="10977" h="12868" extrusionOk="0">
                  <a:moveTo>
                    <a:pt x="6464" y="813"/>
                  </a:moveTo>
                  <a:lnTo>
                    <a:pt x="6678" y="1028"/>
                  </a:lnTo>
                  <a:cubicBezTo>
                    <a:pt x="6488" y="1266"/>
                    <a:pt x="6273" y="1504"/>
                    <a:pt x="6071" y="1742"/>
                  </a:cubicBezTo>
                  <a:lnTo>
                    <a:pt x="5976" y="1647"/>
                  </a:lnTo>
                  <a:cubicBezTo>
                    <a:pt x="6142" y="1385"/>
                    <a:pt x="6309" y="1099"/>
                    <a:pt x="6464" y="813"/>
                  </a:cubicBezTo>
                  <a:close/>
                  <a:moveTo>
                    <a:pt x="6904" y="1230"/>
                  </a:moveTo>
                  <a:cubicBezTo>
                    <a:pt x="7000" y="1337"/>
                    <a:pt x="7107" y="1432"/>
                    <a:pt x="7214" y="1516"/>
                  </a:cubicBezTo>
                  <a:cubicBezTo>
                    <a:pt x="7000" y="1766"/>
                    <a:pt x="6750" y="1980"/>
                    <a:pt x="6547" y="2230"/>
                  </a:cubicBezTo>
                  <a:cubicBezTo>
                    <a:pt x="6452" y="2135"/>
                    <a:pt x="6369" y="2052"/>
                    <a:pt x="6273" y="1944"/>
                  </a:cubicBezTo>
                  <a:cubicBezTo>
                    <a:pt x="6488" y="1730"/>
                    <a:pt x="6690" y="1492"/>
                    <a:pt x="6904" y="1230"/>
                  </a:cubicBezTo>
                  <a:close/>
                  <a:moveTo>
                    <a:pt x="7452" y="1706"/>
                  </a:moveTo>
                  <a:lnTo>
                    <a:pt x="7893" y="2028"/>
                  </a:lnTo>
                  <a:cubicBezTo>
                    <a:pt x="7655" y="2302"/>
                    <a:pt x="7452" y="2575"/>
                    <a:pt x="7226" y="2837"/>
                  </a:cubicBezTo>
                  <a:cubicBezTo>
                    <a:pt x="7059" y="2706"/>
                    <a:pt x="6916" y="2575"/>
                    <a:pt x="6762" y="2433"/>
                  </a:cubicBezTo>
                  <a:cubicBezTo>
                    <a:pt x="6976" y="2183"/>
                    <a:pt x="7238" y="1956"/>
                    <a:pt x="7452" y="1706"/>
                  </a:cubicBezTo>
                  <a:close/>
                  <a:moveTo>
                    <a:pt x="7262" y="337"/>
                  </a:moveTo>
                  <a:cubicBezTo>
                    <a:pt x="7833" y="682"/>
                    <a:pt x="8405" y="1028"/>
                    <a:pt x="8917" y="1456"/>
                  </a:cubicBezTo>
                  <a:cubicBezTo>
                    <a:pt x="9179" y="1671"/>
                    <a:pt x="9417" y="1909"/>
                    <a:pt x="9679" y="2099"/>
                  </a:cubicBezTo>
                  <a:cubicBezTo>
                    <a:pt x="9917" y="2266"/>
                    <a:pt x="10179" y="2385"/>
                    <a:pt x="10405" y="2540"/>
                  </a:cubicBezTo>
                  <a:cubicBezTo>
                    <a:pt x="10310" y="2683"/>
                    <a:pt x="10191" y="2825"/>
                    <a:pt x="10095" y="2980"/>
                  </a:cubicBezTo>
                  <a:cubicBezTo>
                    <a:pt x="9214" y="2564"/>
                    <a:pt x="8369" y="2052"/>
                    <a:pt x="7595" y="1456"/>
                  </a:cubicBezTo>
                  <a:cubicBezTo>
                    <a:pt x="7345" y="1266"/>
                    <a:pt x="7107" y="1028"/>
                    <a:pt x="6869" y="801"/>
                  </a:cubicBezTo>
                  <a:cubicBezTo>
                    <a:pt x="6988" y="623"/>
                    <a:pt x="7107" y="492"/>
                    <a:pt x="7262" y="337"/>
                  </a:cubicBezTo>
                  <a:close/>
                  <a:moveTo>
                    <a:pt x="8155" y="2183"/>
                  </a:moveTo>
                  <a:cubicBezTo>
                    <a:pt x="8297" y="2290"/>
                    <a:pt x="8452" y="2385"/>
                    <a:pt x="8595" y="2468"/>
                  </a:cubicBezTo>
                  <a:cubicBezTo>
                    <a:pt x="8357" y="2766"/>
                    <a:pt x="8119" y="3052"/>
                    <a:pt x="7881" y="3337"/>
                  </a:cubicBezTo>
                  <a:cubicBezTo>
                    <a:pt x="7726" y="3230"/>
                    <a:pt x="7595" y="3123"/>
                    <a:pt x="7464" y="3016"/>
                  </a:cubicBezTo>
                  <a:cubicBezTo>
                    <a:pt x="7690" y="2742"/>
                    <a:pt x="7928" y="2468"/>
                    <a:pt x="8155" y="2183"/>
                  </a:cubicBezTo>
                  <a:close/>
                  <a:moveTo>
                    <a:pt x="8833" y="2647"/>
                  </a:moveTo>
                  <a:cubicBezTo>
                    <a:pt x="8964" y="2742"/>
                    <a:pt x="9119" y="2814"/>
                    <a:pt x="9262" y="2885"/>
                  </a:cubicBezTo>
                  <a:cubicBezTo>
                    <a:pt x="9024" y="3183"/>
                    <a:pt x="8821" y="3492"/>
                    <a:pt x="8607" y="3826"/>
                  </a:cubicBezTo>
                  <a:lnTo>
                    <a:pt x="8119" y="3516"/>
                  </a:lnTo>
                  <a:cubicBezTo>
                    <a:pt x="8369" y="3230"/>
                    <a:pt x="8607" y="2933"/>
                    <a:pt x="8833" y="2647"/>
                  </a:cubicBezTo>
                  <a:close/>
                  <a:moveTo>
                    <a:pt x="9536" y="3016"/>
                  </a:moveTo>
                  <a:cubicBezTo>
                    <a:pt x="9667" y="3075"/>
                    <a:pt x="9786" y="3159"/>
                    <a:pt x="9917" y="3218"/>
                  </a:cubicBezTo>
                  <a:cubicBezTo>
                    <a:pt x="9833" y="3349"/>
                    <a:pt x="9738" y="3492"/>
                    <a:pt x="9655" y="3623"/>
                  </a:cubicBezTo>
                  <a:cubicBezTo>
                    <a:pt x="9560" y="3766"/>
                    <a:pt x="9464" y="4028"/>
                    <a:pt x="9345" y="4171"/>
                  </a:cubicBezTo>
                  <a:cubicBezTo>
                    <a:pt x="9321" y="4171"/>
                    <a:pt x="9321" y="4183"/>
                    <a:pt x="9310" y="4183"/>
                  </a:cubicBezTo>
                  <a:cubicBezTo>
                    <a:pt x="9167" y="4111"/>
                    <a:pt x="9024" y="4028"/>
                    <a:pt x="8881" y="3957"/>
                  </a:cubicBezTo>
                  <a:cubicBezTo>
                    <a:pt x="9083" y="3647"/>
                    <a:pt x="9310" y="3337"/>
                    <a:pt x="9536" y="3016"/>
                  </a:cubicBezTo>
                  <a:close/>
                  <a:moveTo>
                    <a:pt x="10202" y="3349"/>
                  </a:moveTo>
                  <a:cubicBezTo>
                    <a:pt x="10322" y="3409"/>
                    <a:pt x="10441" y="3456"/>
                    <a:pt x="10548" y="3492"/>
                  </a:cubicBezTo>
                  <a:cubicBezTo>
                    <a:pt x="10333" y="3814"/>
                    <a:pt x="10072" y="4088"/>
                    <a:pt x="9810" y="4373"/>
                  </a:cubicBezTo>
                  <a:cubicBezTo>
                    <a:pt x="9798" y="4385"/>
                    <a:pt x="9798" y="4409"/>
                    <a:pt x="9786" y="4421"/>
                  </a:cubicBezTo>
                  <a:cubicBezTo>
                    <a:pt x="9726" y="4385"/>
                    <a:pt x="9655" y="4361"/>
                    <a:pt x="9595" y="4326"/>
                  </a:cubicBezTo>
                  <a:cubicBezTo>
                    <a:pt x="9679" y="4195"/>
                    <a:pt x="9762" y="4028"/>
                    <a:pt x="9833" y="3909"/>
                  </a:cubicBezTo>
                  <a:cubicBezTo>
                    <a:pt x="9941" y="3730"/>
                    <a:pt x="10060" y="3552"/>
                    <a:pt x="10155" y="3373"/>
                  </a:cubicBezTo>
                  <a:cubicBezTo>
                    <a:pt x="10179" y="3373"/>
                    <a:pt x="10191" y="3361"/>
                    <a:pt x="10202" y="3349"/>
                  </a:cubicBezTo>
                  <a:close/>
                  <a:moveTo>
                    <a:pt x="5809" y="1921"/>
                  </a:moveTo>
                  <a:cubicBezTo>
                    <a:pt x="5845" y="1944"/>
                    <a:pt x="5869" y="1992"/>
                    <a:pt x="5904" y="2028"/>
                  </a:cubicBezTo>
                  <a:cubicBezTo>
                    <a:pt x="5916" y="2063"/>
                    <a:pt x="5952" y="2099"/>
                    <a:pt x="5988" y="2111"/>
                  </a:cubicBezTo>
                  <a:lnTo>
                    <a:pt x="6262" y="2385"/>
                  </a:lnTo>
                  <a:cubicBezTo>
                    <a:pt x="4761" y="4469"/>
                    <a:pt x="3273" y="6564"/>
                    <a:pt x="1785" y="8660"/>
                  </a:cubicBezTo>
                  <a:cubicBezTo>
                    <a:pt x="1582" y="8945"/>
                    <a:pt x="1380" y="9231"/>
                    <a:pt x="1189" y="9505"/>
                  </a:cubicBezTo>
                  <a:cubicBezTo>
                    <a:pt x="1094" y="9386"/>
                    <a:pt x="1011" y="9255"/>
                    <a:pt x="928" y="9124"/>
                  </a:cubicBezTo>
                  <a:cubicBezTo>
                    <a:pt x="1844" y="8112"/>
                    <a:pt x="2535" y="6874"/>
                    <a:pt x="3273" y="5754"/>
                  </a:cubicBezTo>
                  <a:cubicBezTo>
                    <a:pt x="4023" y="4564"/>
                    <a:pt x="4749" y="3337"/>
                    <a:pt x="5607" y="2218"/>
                  </a:cubicBezTo>
                  <a:cubicBezTo>
                    <a:pt x="5678" y="2123"/>
                    <a:pt x="5738" y="2028"/>
                    <a:pt x="5809" y="1921"/>
                  </a:cubicBezTo>
                  <a:close/>
                  <a:moveTo>
                    <a:pt x="6488" y="2587"/>
                  </a:moveTo>
                  <a:cubicBezTo>
                    <a:pt x="6738" y="2814"/>
                    <a:pt x="6988" y="3040"/>
                    <a:pt x="7262" y="3242"/>
                  </a:cubicBezTo>
                  <a:cubicBezTo>
                    <a:pt x="6440" y="4421"/>
                    <a:pt x="5607" y="5564"/>
                    <a:pt x="4749" y="6707"/>
                  </a:cubicBezTo>
                  <a:cubicBezTo>
                    <a:pt x="3856" y="7921"/>
                    <a:pt x="2821" y="9017"/>
                    <a:pt x="1904" y="10207"/>
                  </a:cubicBezTo>
                  <a:cubicBezTo>
                    <a:pt x="1725" y="10064"/>
                    <a:pt x="1547" y="9898"/>
                    <a:pt x="1380" y="9719"/>
                  </a:cubicBezTo>
                  <a:cubicBezTo>
                    <a:pt x="2821" y="7695"/>
                    <a:pt x="4249" y="5683"/>
                    <a:pt x="5690" y="3659"/>
                  </a:cubicBezTo>
                  <a:cubicBezTo>
                    <a:pt x="5940" y="3314"/>
                    <a:pt x="6214" y="2945"/>
                    <a:pt x="6488" y="2587"/>
                  </a:cubicBezTo>
                  <a:close/>
                  <a:moveTo>
                    <a:pt x="7476" y="3433"/>
                  </a:moveTo>
                  <a:cubicBezTo>
                    <a:pt x="7774" y="3659"/>
                    <a:pt x="8071" y="3849"/>
                    <a:pt x="8405" y="4052"/>
                  </a:cubicBezTo>
                  <a:cubicBezTo>
                    <a:pt x="7643" y="4826"/>
                    <a:pt x="6964" y="5695"/>
                    <a:pt x="6262" y="6528"/>
                  </a:cubicBezTo>
                  <a:cubicBezTo>
                    <a:pt x="5333" y="7636"/>
                    <a:pt x="4428" y="8755"/>
                    <a:pt x="3487" y="9838"/>
                  </a:cubicBezTo>
                  <a:cubicBezTo>
                    <a:pt x="3214" y="10160"/>
                    <a:pt x="2916" y="10517"/>
                    <a:pt x="2582" y="10803"/>
                  </a:cubicBezTo>
                  <a:cubicBezTo>
                    <a:pt x="2440" y="10672"/>
                    <a:pt x="2285" y="10541"/>
                    <a:pt x="2118" y="10422"/>
                  </a:cubicBezTo>
                  <a:cubicBezTo>
                    <a:pt x="3047" y="9231"/>
                    <a:pt x="4083" y="8124"/>
                    <a:pt x="4976" y="6909"/>
                  </a:cubicBezTo>
                  <a:cubicBezTo>
                    <a:pt x="5821" y="5754"/>
                    <a:pt x="6678" y="4599"/>
                    <a:pt x="7476" y="3433"/>
                  </a:cubicBezTo>
                  <a:close/>
                  <a:moveTo>
                    <a:pt x="8667" y="4195"/>
                  </a:moveTo>
                  <a:cubicBezTo>
                    <a:pt x="8964" y="4361"/>
                    <a:pt x="9262" y="4504"/>
                    <a:pt x="9571" y="4659"/>
                  </a:cubicBezTo>
                  <a:cubicBezTo>
                    <a:pt x="9095" y="5195"/>
                    <a:pt x="8643" y="5719"/>
                    <a:pt x="8167" y="6231"/>
                  </a:cubicBezTo>
                  <a:cubicBezTo>
                    <a:pt x="6916" y="7624"/>
                    <a:pt x="5642" y="9005"/>
                    <a:pt x="4416" y="10434"/>
                  </a:cubicBezTo>
                  <a:cubicBezTo>
                    <a:pt x="4059" y="10838"/>
                    <a:pt x="3702" y="11231"/>
                    <a:pt x="3368" y="11660"/>
                  </a:cubicBezTo>
                  <a:cubicBezTo>
                    <a:pt x="3214" y="11410"/>
                    <a:pt x="3011" y="11207"/>
                    <a:pt x="2809" y="11017"/>
                  </a:cubicBezTo>
                  <a:cubicBezTo>
                    <a:pt x="3535" y="10386"/>
                    <a:pt x="4130" y="9552"/>
                    <a:pt x="4738" y="8826"/>
                  </a:cubicBezTo>
                  <a:cubicBezTo>
                    <a:pt x="5690" y="7695"/>
                    <a:pt x="6619" y="6552"/>
                    <a:pt x="7571" y="5433"/>
                  </a:cubicBezTo>
                  <a:cubicBezTo>
                    <a:pt x="7928" y="5016"/>
                    <a:pt x="8286" y="4576"/>
                    <a:pt x="8667" y="4195"/>
                  </a:cubicBezTo>
                  <a:close/>
                  <a:moveTo>
                    <a:pt x="808" y="9505"/>
                  </a:moveTo>
                  <a:cubicBezTo>
                    <a:pt x="1451" y="10434"/>
                    <a:pt x="2594" y="10910"/>
                    <a:pt x="3166" y="11910"/>
                  </a:cubicBezTo>
                  <a:cubicBezTo>
                    <a:pt x="2737" y="12041"/>
                    <a:pt x="2273" y="12124"/>
                    <a:pt x="1809" y="12219"/>
                  </a:cubicBezTo>
                  <a:cubicBezTo>
                    <a:pt x="1368" y="11791"/>
                    <a:pt x="1011" y="11267"/>
                    <a:pt x="570" y="10815"/>
                  </a:cubicBezTo>
                  <a:cubicBezTo>
                    <a:pt x="654" y="10386"/>
                    <a:pt x="737" y="9945"/>
                    <a:pt x="808" y="9505"/>
                  </a:cubicBezTo>
                  <a:close/>
                  <a:moveTo>
                    <a:pt x="511" y="11196"/>
                  </a:moveTo>
                  <a:cubicBezTo>
                    <a:pt x="844" y="11553"/>
                    <a:pt x="1130" y="11934"/>
                    <a:pt x="1463" y="12291"/>
                  </a:cubicBezTo>
                  <a:cubicBezTo>
                    <a:pt x="1082" y="12362"/>
                    <a:pt x="689" y="12446"/>
                    <a:pt x="320" y="12541"/>
                  </a:cubicBezTo>
                  <a:cubicBezTo>
                    <a:pt x="368" y="12089"/>
                    <a:pt x="439" y="11636"/>
                    <a:pt x="511" y="11196"/>
                  </a:cubicBezTo>
                  <a:close/>
                  <a:moveTo>
                    <a:pt x="7220" y="0"/>
                  </a:moveTo>
                  <a:cubicBezTo>
                    <a:pt x="7193" y="0"/>
                    <a:pt x="7170" y="7"/>
                    <a:pt x="7154" y="28"/>
                  </a:cubicBezTo>
                  <a:cubicBezTo>
                    <a:pt x="6952" y="206"/>
                    <a:pt x="6809" y="373"/>
                    <a:pt x="6678" y="575"/>
                  </a:cubicBezTo>
                  <a:lnTo>
                    <a:pt x="6535" y="444"/>
                  </a:lnTo>
                  <a:cubicBezTo>
                    <a:pt x="6513" y="421"/>
                    <a:pt x="6485" y="412"/>
                    <a:pt x="6457" y="412"/>
                  </a:cubicBezTo>
                  <a:cubicBezTo>
                    <a:pt x="6398" y="412"/>
                    <a:pt x="6337" y="455"/>
                    <a:pt x="6321" y="504"/>
                  </a:cubicBezTo>
                  <a:cubicBezTo>
                    <a:pt x="5773" y="1468"/>
                    <a:pt x="5130" y="2361"/>
                    <a:pt x="4523" y="3290"/>
                  </a:cubicBezTo>
                  <a:cubicBezTo>
                    <a:pt x="3630" y="4659"/>
                    <a:pt x="2761" y="6040"/>
                    <a:pt x="1856" y="7386"/>
                  </a:cubicBezTo>
                  <a:cubicBezTo>
                    <a:pt x="1475" y="7933"/>
                    <a:pt x="1106" y="8493"/>
                    <a:pt x="654" y="8969"/>
                  </a:cubicBezTo>
                  <a:cubicBezTo>
                    <a:pt x="630" y="8993"/>
                    <a:pt x="618" y="9017"/>
                    <a:pt x="618" y="9052"/>
                  </a:cubicBezTo>
                  <a:cubicBezTo>
                    <a:pt x="511" y="9648"/>
                    <a:pt x="416" y="10219"/>
                    <a:pt x="296" y="10815"/>
                  </a:cubicBezTo>
                  <a:lnTo>
                    <a:pt x="296" y="10862"/>
                  </a:lnTo>
                  <a:cubicBezTo>
                    <a:pt x="189" y="11469"/>
                    <a:pt x="82" y="12100"/>
                    <a:pt x="11" y="12708"/>
                  </a:cubicBezTo>
                  <a:cubicBezTo>
                    <a:pt x="1" y="12809"/>
                    <a:pt x="86" y="12868"/>
                    <a:pt x="170" y="12868"/>
                  </a:cubicBezTo>
                  <a:cubicBezTo>
                    <a:pt x="185" y="12868"/>
                    <a:pt x="199" y="12866"/>
                    <a:pt x="213" y="12862"/>
                  </a:cubicBezTo>
                  <a:cubicBezTo>
                    <a:pt x="725" y="12708"/>
                    <a:pt x="1225" y="12600"/>
                    <a:pt x="1749" y="12517"/>
                  </a:cubicBezTo>
                  <a:cubicBezTo>
                    <a:pt x="1759" y="12521"/>
                    <a:pt x="1770" y="12522"/>
                    <a:pt x="1780" y="12522"/>
                  </a:cubicBezTo>
                  <a:cubicBezTo>
                    <a:pt x="1806" y="12522"/>
                    <a:pt x="1831" y="12514"/>
                    <a:pt x="1856" y="12505"/>
                  </a:cubicBezTo>
                  <a:cubicBezTo>
                    <a:pt x="2392" y="12398"/>
                    <a:pt x="2916" y="12291"/>
                    <a:pt x="3428" y="12148"/>
                  </a:cubicBezTo>
                  <a:cubicBezTo>
                    <a:pt x="3511" y="12124"/>
                    <a:pt x="3523" y="12065"/>
                    <a:pt x="3523" y="12029"/>
                  </a:cubicBezTo>
                  <a:cubicBezTo>
                    <a:pt x="3809" y="11588"/>
                    <a:pt x="4166" y="11207"/>
                    <a:pt x="4499" y="10815"/>
                  </a:cubicBezTo>
                  <a:cubicBezTo>
                    <a:pt x="5071" y="10160"/>
                    <a:pt x="5642" y="9505"/>
                    <a:pt x="6226" y="8874"/>
                  </a:cubicBezTo>
                  <a:cubicBezTo>
                    <a:pt x="7464" y="7505"/>
                    <a:pt x="8702" y="6135"/>
                    <a:pt x="9917" y="4742"/>
                  </a:cubicBezTo>
                  <a:cubicBezTo>
                    <a:pt x="10262" y="4361"/>
                    <a:pt x="10655" y="3957"/>
                    <a:pt x="10953" y="3528"/>
                  </a:cubicBezTo>
                  <a:cubicBezTo>
                    <a:pt x="10976" y="3456"/>
                    <a:pt x="10953" y="3349"/>
                    <a:pt x="10857" y="3302"/>
                  </a:cubicBezTo>
                  <a:cubicBezTo>
                    <a:pt x="10691" y="3242"/>
                    <a:pt x="10548" y="3171"/>
                    <a:pt x="10393" y="3099"/>
                  </a:cubicBezTo>
                  <a:cubicBezTo>
                    <a:pt x="10512" y="2921"/>
                    <a:pt x="10631" y="2766"/>
                    <a:pt x="10762" y="2599"/>
                  </a:cubicBezTo>
                  <a:cubicBezTo>
                    <a:pt x="10810" y="2540"/>
                    <a:pt x="10798" y="2444"/>
                    <a:pt x="10738" y="2397"/>
                  </a:cubicBezTo>
                  <a:cubicBezTo>
                    <a:pt x="10464" y="2183"/>
                    <a:pt x="10155" y="2052"/>
                    <a:pt x="9869" y="1861"/>
                  </a:cubicBezTo>
                  <a:cubicBezTo>
                    <a:pt x="9607" y="1671"/>
                    <a:pt x="9369" y="1432"/>
                    <a:pt x="9119" y="1218"/>
                  </a:cubicBezTo>
                  <a:cubicBezTo>
                    <a:pt x="8559" y="754"/>
                    <a:pt x="7940" y="397"/>
                    <a:pt x="7333" y="28"/>
                  </a:cubicBezTo>
                  <a:cubicBezTo>
                    <a:pt x="7299" y="14"/>
                    <a:pt x="7256" y="0"/>
                    <a:pt x="722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BE17282-A5B4-498D-972A-B5C3C1D88C9A}"/>
              </a:ext>
            </a:extLst>
          </p:cNvPr>
          <p:cNvSpPr txBox="1"/>
          <p:nvPr/>
        </p:nvSpPr>
        <p:spPr>
          <a:xfrm>
            <a:off x="1488060" y="285208"/>
            <a:ext cx="9560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/>
              <a:t>Số?</a:t>
            </a:r>
            <a:endParaRPr lang="en-US" sz="3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FF3C8B-2673-4AFE-A48B-CF40FF53EE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194" y="118389"/>
            <a:ext cx="802324" cy="1048581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5D2F44DC-CB57-48A7-961D-E07D3EDE1677}"/>
              </a:ext>
            </a:extLst>
          </p:cNvPr>
          <p:cNvSpPr txBox="1"/>
          <p:nvPr/>
        </p:nvSpPr>
        <p:spPr>
          <a:xfrm>
            <a:off x="4679425" y="479106"/>
            <a:ext cx="6043642" cy="1855380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lvl="0">
              <a:lnSpc>
                <a:spcPct val="114000"/>
              </a:lnSpc>
            </a:pPr>
            <a:r>
              <a:rPr lang="en-US" sz="2800" dirty="0" err="1">
                <a:solidFill>
                  <a:prstClr val="black"/>
                </a:solidFill>
              </a:rPr>
              <a:t>Sóc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nhặt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hạt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dẻ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rồi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cất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giữ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như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sau</a:t>
            </a:r>
            <a:r>
              <a:rPr lang="en-US" sz="2800" dirty="0">
                <a:solidFill>
                  <a:prstClr val="black"/>
                </a:solidFill>
              </a:rPr>
              <a:t>:</a:t>
            </a:r>
          </a:p>
          <a:p>
            <a:pPr marL="457200" lvl="0" indent="-4572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prstClr val="black"/>
                </a:solidFill>
              </a:rPr>
              <a:t>Cứ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đủ</a:t>
            </a:r>
            <a:r>
              <a:rPr lang="en-US" sz="2800" dirty="0">
                <a:solidFill>
                  <a:prstClr val="black"/>
                </a:solidFill>
              </a:rPr>
              <a:t> 100 </a:t>
            </a:r>
            <a:r>
              <a:rPr lang="en-US" sz="2800" dirty="0" err="1">
                <a:solidFill>
                  <a:prstClr val="black"/>
                </a:solidFill>
              </a:rPr>
              <a:t>hạt</a:t>
            </a:r>
            <a:r>
              <a:rPr lang="en-US" sz="2800" dirty="0">
                <a:solidFill>
                  <a:prstClr val="black"/>
                </a:solidFill>
              </a:rPr>
              <a:t>, </a:t>
            </a:r>
            <a:r>
              <a:rPr lang="en-US" sz="2800" dirty="0" err="1">
                <a:solidFill>
                  <a:prstClr val="black"/>
                </a:solidFill>
              </a:rPr>
              <a:t>sóc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cho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vào</a:t>
            </a:r>
            <a:r>
              <a:rPr lang="en-US" sz="2800" dirty="0">
                <a:solidFill>
                  <a:prstClr val="black"/>
                </a:solidFill>
              </a:rPr>
              <a:t> 1 </a:t>
            </a:r>
            <a:r>
              <a:rPr lang="en-US" sz="2800" dirty="0" err="1">
                <a:solidFill>
                  <a:prstClr val="black"/>
                </a:solidFill>
              </a:rPr>
              <a:t>giỏ</a:t>
            </a:r>
            <a:r>
              <a:rPr lang="en-US" sz="2800" dirty="0">
                <a:solidFill>
                  <a:prstClr val="black"/>
                </a:solidFill>
              </a:rPr>
              <a:t>;</a:t>
            </a:r>
          </a:p>
          <a:p>
            <a:pPr marL="457200" lvl="0" indent="-457200">
              <a:lnSpc>
                <a:spcPct val="114000"/>
              </a:lnSpc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prstClr val="black"/>
                </a:solidFill>
              </a:rPr>
              <a:t>Cứ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đủ</a:t>
            </a:r>
            <a:r>
              <a:rPr lang="en-US" sz="2800" dirty="0">
                <a:solidFill>
                  <a:prstClr val="black"/>
                </a:solidFill>
              </a:rPr>
              <a:t> 10 </a:t>
            </a:r>
            <a:r>
              <a:rPr lang="en-US" sz="2800" dirty="0" err="1">
                <a:solidFill>
                  <a:prstClr val="black"/>
                </a:solidFill>
              </a:rPr>
              <a:t>hạt</a:t>
            </a:r>
            <a:r>
              <a:rPr lang="en-US" sz="2800" dirty="0">
                <a:solidFill>
                  <a:prstClr val="black"/>
                </a:solidFill>
              </a:rPr>
              <a:t>, </a:t>
            </a:r>
            <a:r>
              <a:rPr lang="en-US" sz="2800" dirty="0" err="1">
                <a:solidFill>
                  <a:prstClr val="black"/>
                </a:solidFill>
              </a:rPr>
              <a:t>sóc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cho</a:t>
            </a:r>
            <a:r>
              <a:rPr lang="en-US" sz="2800" dirty="0">
                <a:solidFill>
                  <a:prstClr val="black"/>
                </a:solidFill>
              </a:rPr>
              <a:t> </a:t>
            </a:r>
            <a:r>
              <a:rPr lang="en-US" sz="2800" dirty="0" err="1">
                <a:solidFill>
                  <a:prstClr val="black"/>
                </a:solidFill>
              </a:rPr>
              <a:t>vào</a:t>
            </a:r>
            <a:r>
              <a:rPr lang="en-US" sz="2800" dirty="0">
                <a:solidFill>
                  <a:prstClr val="black"/>
                </a:solidFill>
              </a:rPr>
              <a:t> 1 </a:t>
            </a:r>
            <a:r>
              <a:rPr lang="en-US" sz="2800" dirty="0" err="1">
                <a:solidFill>
                  <a:prstClr val="black"/>
                </a:solidFill>
              </a:rPr>
              <a:t>túi</a:t>
            </a:r>
            <a:r>
              <a:rPr lang="en-US" sz="2800" dirty="0">
                <a:solidFill>
                  <a:prstClr val="black"/>
                </a:solidFill>
              </a:rPr>
              <a:t>.</a:t>
            </a:r>
          </a:p>
          <a:p>
            <a:pPr>
              <a:lnSpc>
                <a:spcPct val="114000"/>
              </a:lnSpc>
            </a:pPr>
            <a:endParaRPr lang="en-VN" dirty="0"/>
          </a:p>
        </p:txBody>
      </p:sp>
      <p:pic>
        <p:nvPicPr>
          <p:cNvPr id="19" name="Picture 2" descr="Hình ảnh Hạt Hạt Vẽ Tay Phim Hoạt Hình Vẽ Tay Phim Hoạt Hình, Quả Hạch, Món  ăn, Snack miễn phí tải tập tin PNG PSDComment và Vector">
            <a:extLst>
              <a:ext uri="{FF2B5EF4-FFF2-40B4-BE49-F238E27FC236}">
                <a16:creationId xmlns:a16="http://schemas.microsoft.com/office/drawing/2014/main" id="{41020DF4-E1E2-4A83-ACC3-082FC2F305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40000" y1="29083" x2="40000" y2="29083"/>
                        <a14:foregroundMark x1="39167" y1="26917" x2="39167" y2="26917"/>
                        <a14:foregroundMark x1="39167" y1="27500" x2="39167" y2="27500"/>
                        <a14:foregroundMark x1="38667" y1="27750" x2="44667" y2="26667"/>
                        <a14:foregroundMark x1="29167" y1="49250" x2="31333" y2="60417"/>
                        <a14:foregroundMark x1="40583" y1="76167" x2="40583" y2="76167"/>
                        <a14:foregroundMark x1="40583" y1="76167" x2="46583" y2="77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06515">
            <a:off x="6069058" y="4925933"/>
            <a:ext cx="623591" cy="623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7870BBAE-4E07-408F-AF07-30E2B74166BC}"/>
              </a:ext>
            </a:extLst>
          </p:cNvPr>
          <p:cNvGrpSpPr/>
          <p:nvPr/>
        </p:nvGrpSpPr>
        <p:grpSpPr>
          <a:xfrm>
            <a:off x="825058" y="1833203"/>
            <a:ext cx="5820819" cy="2225811"/>
            <a:chOff x="825058" y="1833203"/>
            <a:chExt cx="5820819" cy="2225811"/>
          </a:xfrm>
        </p:grpSpPr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9D0A676B-7DB2-49D1-9FA9-6A3CB3F64B73}"/>
                </a:ext>
              </a:extLst>
            </p:cNvPr>
            <p:cNvGrpSpPr/>
            <p:nvPr/>
          </p:nvGrpSpPr>
          <p:grpSpPr>
            <a:xfrm>
              <a:off x="854136" y="2356423"/>
              <a:ext cx="5791741" cy="1702591"/>
              <a:chOff x="1804534" y="3362525"/>
              <a:chExt cx="6370915" cy="1872850"/>
            </a:xfrm>
          </p:grpSpPr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32902C6A-A85A-4ADB-8F96-D47A3D12341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ackgroundRemoval t="4933" b="58296" l="6442" r="58896">
                            <a14:foregroundMark x1="17485" y1="51570" x2="30061" y2="54709"/>
                            <a14:foregroundMark x1="30061" y1="54709" x2="50920" y2="51121"/>
                            <a14:foregroundMark x1="50920" y1="50673" x2="52147" y2="51570"/>
                            <a14:foregroundMark x1="52147" y1="51570" x2="53374" y2="51570"/>
                            <a14:foregroundMark x1="16258" y1="51121" x2="15337" y2="51121"/>
                            <a14:foregroundMark x1="15337" y1="50673" x2="17791" y2="48879"/>
                            <a14:foregroundMark x1="51227" y1="5381" x2="51227" y2="5381"/>
                            <a14:foregroundMark x1="35583" y1="56054" x2="35583" y2="56054"/>
                            <a14:foregroundMark x1="35583" y1="56502" x2="31288" y2="55605"/>
                            <a14:foregroundMark x1="35583" y1="58296" x2="35583" y2="58296"/>
                          </a14:backgroundRemoval>
                        </a14:imgEffect>
                        <a14:imgEffect>
                          <a14:sharpenSoften amount="38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34074" b="40359"/>
              <a:stretch/>
            </p:blipFill>
            <p:spPr>
              <a:xfrm>
                <a:off x="1804534" y="3362525"/>
                <a:ext cx="2729463" cy="1689100"/>
              </a:xfrm>
              <a:prstGeom prst="rect">
                <a:avLst/>
              </a:prstGeom>
            </p:spPr>
          </p:pic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AED099E3-385E-44B0-B009-C948F915D833}"/>
                  </a:ext>
                </a:extLst>
              </p:cNvPr>
              <p:cNvGrpSpPr/>
              <p:nvPr/>
            </p:nvGrpSpPr>
            <p:grpSpPr>
              <a:xfrm>
                <a:off x="6956005" y="4131892"/>
                <a:ext cx="1219444" cy="685951"/>
                <a:chOff x="5426516" y="4107225"/>
                <a:chExt cx="1219444" cy="685951"/>
              </a:xfrm>
            </p:grpSpPr>
            <p:pic>
              <p:nvPicPr>
                <p:cNvPr id="29" name="Picture 2" descr="Hình ảnh Hạt Hạt Vẽ Tay Phim Hoạt Hình Vẽ Tay Phim Hoạt Hình, Quả Hạch, Món  ăn, Snack miễn phí tải tập tin PNG PSDComment và Vector">
                  <a:extLst>
                    <a:ext uri="{FF2B5EF4-FFF2-40B4-BE49-F238E27FC236}">
                      <a16:creationId xmlns:a16="http://schemas.microsoft.com/office/drawing/2014/main" id="{2452C703-12D5-4437-857B-7BEDA11641AB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8">
                          <a14:imgEffect>
                            <a14:backgroundRemoval t="10000" b="90000" l="10000" r="90000">
                              <a14:foregroundMark x1="40000" y1="29083" x2="40000" y2="29083"/>
                              <a14:foregroundMark x1="39167" y1="26917" x2="39167" y2="26917"/>
                              <a14:foregroundMark x1="39167" y1="27500" x2="39167" y2="27500"/>
                              <a14:foregroundMark x1="38667" y1="27750" x2="44667" y2="26667"/>
                              <a14:foregroundMark x1="29167" y1="49250" x2="31333" y2="60417"/>
                              <a14:foregroundMark x1="40583" y1="76167" x2="40583" y2="76167"/>
                              <a14:foregroundMark x1="40583" y1="76167" x2="46583" y2="77250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1206515">
                  <a:off x="5426516" y="4107225"/>
                  <a:ext cx="685950" cy="68595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pic>
              <p:nvPicPr>
                <p:cNvPr id="30" name="Picture 2" descr="Hình ảnh Hạt Hạt Vẽ Tay Phim Hoạt Hình Vẽ Tay Phim Hoạt Hình, Quả Hạch, Món  ăn, Snack miễn phí tải tập tin PNG PSDComment và Vector">
                  <a:extLst>
                    <a:ext uri="{FF2B5EF4-FFF2-40B4-BE49-F238E27FC236}">
                      <a16:creationId xmlns:a16="http://schemas.microsoft.com/office/drawing/2014/main" id="{05BE124D-C557-4A58-849C-FBDE0851BFC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BEBA8EAE-BF5A-486C-A8C5-ECC9F3942E4B}">
                      <a14:imgProps xmlns:a14="http://schemas.microsoft.com/office/drawing/2010/main">
                        <a14:imgLayer r:embed="rId9">
                          <a14:imgEffect>
                            <a14:backgroundRemoval t="10000" b="90000" l="10000" r="90000">
                              <a14:foregroundMark x1="40000" y1="29083" x2="40000" y2="29083"/>
                              <a14:foregroundMark x1="39167" y1="26917" x2="39167" y2="26917"/>
                              <a14:foregroundMark x1="39167" y1="27500" x2="39167" y2="27500"/>
                              <a14:foregroundMark x1="38667" y1="27750" x2="44667" y2="26667"/>
                              <a14:foregroundMark x1="29167" y1="49250" x2="31333" y2="60417"/>
                              <a14:foregroundMark x1="40583" y1="76167" x2="40583" y2="76167"/>
                              <a14:foregroundMark x1="40583" y1="76167" x2="46583" y2="77250"/>
                            </a14:backgroundRemoval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1206515">
                  <a:off x="5960010" y="4107226"/>
                  <a:ext cx="685950" cy="68595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8E53D9EE-831D-4204-8C0D-F95CED02A637}"/>
                  </a:ext>
                </a:extLst>
              </p:cNvPr>
              <p:cNvGrpSpPr/>
              <p:nvPr/>
            </p:nvGrpSpPr>
            <p:grpSpPr>
              <a:xfrm>
                <a:off x="4156497" y="3471725"/>
                <a:ext cx="2838887" cy="1763650"/>
                <a:chOff x="4156497" y="3471725"/>
                <a:chExt cx="2838887" cy="1763650"/>
              </a:xfrm>
            </p:grpSpPr>
            <p:pic>
              <p:nvPicPr>
                <p:cNvPr id="26" name="Picture 25">
                  <a:extLst>
                    <a:ext uri="{FF2B5EF4-FFF2-40B4-BE49-F238E27FC236}">
                      <a16:creationId xmlns:a16="http://schemas.microsoft.com/office/drawing/2014/main" id="{E5A2F02D-2E6C-4673-9573-51189D1D06C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>
                  <a:extLst>
                    <a:ext uri="{BEBA8EAE-BF5A-486C-A8C5-ECC9F3942E4B}">
                      <a14:imgProps xmlns:a14="http://schemas.microsoft.com/office/drawing/2010/main">
                        <a14:imgLayer r:embed="rId11">
                          <a14:imgEffect>
                            <a14:backgroundRemoval t="8759" b="89051" l="9412" r="92941">
                              <a14:foregroundMark x1="15294" y1="75182" x2="60000" y2="76642"/>
                              <a14:foregroundMark x1="60000" y1="76642" x2="84706" y2="72993"/>
                              <a14:foregroundMark x1="84706" y1="72263" x2="92941" y2="70073"/>
                              <a14:foregroundMark x1="92941" y1="69343" x2="92941" y2="56204"/>
                              <a14:foregroundMark x1="32941" y1="68613" x2="15294" y2="64964"/>
                              <a14:foregroundMark x1="15294" y1="64964" x2="10588" y2="71533"/>
                            </a14:backgroundRemoval>
                          </a14:imgEffect>
                          <a14:imgEffect>
                            <a14:sharpenSoften amount="53000"/>
                          </a14:imgEffect>
                          <a14:imgEffect>
                            <a14:saturation sat="20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4156497" y="3495475"/>
                  <a:ext cx="1079500" cy="1739900"/>
                </a:xfrm>
                <a:prstGeom prst="rect">
                  <a:avLst/>
                </a:prstGeom>
              </p:spPr>
            </p:pic>
            <p:pic>
              <p:nvPicPr>
                <p:cNvPr id="27" name="Picture 26">
                  <a:extLst>
                    <a:ext uri="{FF2B5EF4-FFF2-40B4-BE49-F238E27FC236}">
                      <a16:creationId xmlns:a16="http://schemas.microsoft.com/office/drawing/2014/main" id="{EECA5C0C-DEC8-4F99-BFF0-B7A118E6D9A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>
                  <a:extLst>
                    <a:ext uri="{BEBA8EAE-BF5A-486C-A8C5-ECC9F3942E4B}">
                      <a14:imgProps xmlns:a14="http://schemas.microsoft.com/office/drawing/2010/main">
                        <a14:imgLayer r:embed="rId12">
                          <a14:imgEffect>
                            <a14:backgroundRemoval t="8759" b="89051" l="9412" r="92941">
                              <a14:foregroundMark x1="15294" y1="75182" x2="60000" y2="76642"/>
                              <a14:foregroundMark x1="60000" y1="76642" x2="84706" y2="72993"/>
                              <a14:foregroundMark x1="84706" y1="72263" x2="92941" y2="70073"/>
                              <a14:foregroundMark x1="92941" y1="69343" x2="92941" y2="56204"/>
                              <a14:foregroundMark x1="32941" y1="68613" x2="15294" y2="64964"/>
                              <a14:foregroundMark x1="15294" y1="64964" x2="10588" y2="71533"/>
                            </a14:backgroundRemoval>
                          </a14:imgEffect>
                          <a14:imgEffect>
                            <a14:sharpenSoften amount="53000"/>
                          </a14:imgEffect>
                          <a14:imgEffect>
                            <a14:saturation sat="20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016500" y="3483600"/>
                  <a:ext cx="1079500" cy="1739900"/>
                </a:xfrm>
                <a:prstGeom prst="rect">
                  <a:avLst/>
                </a:prstGeom>
              </p:spPr>
            </p:pic>
            <p:pic>
              <p:nvPicPr>
                <p:cNvPr id="28" name="Picture 27">
                  <a:extLst>
                    <a:ext uri="{FF2B5EF4-FFF2-40B4-BE49-F238E27FC236}">
                      <a16:creationId xmlns:a16="http://schemas.microsoft.com/office/drawing/2014/main" id="{851E35F2-F656-4ADF-AA40-0BC8E58A0E8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>
                  <a:extLst>
                    <a:ext uri="{BEBA8EAE-BF5A-486C-A8C5-ECC9F3942E4B}">
                      <a14:imgProps xmlns:a14="http://schemas.microsoft.com/office/drawing/2010/main">
                        <a14:imgLayer r:embed="rId13">
                          <a14:imgEffect>
                            <a14:backgroundRemoval t="8759" b="89051" l="9412" r="92941">
                              <a14:foregroundMark x1="15294" y1="75182" x2="60000" y2="76642"/>
                              <a14:foregroundMark x1="60000" y1="76642" x2="84706" y2="72993"/>
                              <a14:foregroundMark x1="84706" y1="72263" x2="92941" y2="70073"/>
                              <a14:foregroundMark x1="92941" y1="69343" x2="92941" y2="56204"/>
                              <a14:foregroundMark x1="32941" y1="68613" x2="15294" y2="64964"/>
                              <a14:foregroundMark x1="15294" y1="64964" x2="10588" y2="71533"/>
                            </a14:backgroundRemoval>
                          </a14:imgEffect>
                          <a14:imgEffect>
                            <a14:sharpenSoften amount="53000"/>
                          </a14:imgEffect>
                          <a14:imgEffect>
                            <a14:saturation sat="20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915884" y="3471725"/>
                  <a:ext cx="1079500" cy="1739900"/>
                </a:xfrm>
                <a:prstGeom prst="rect">
                  <a:avLst/>
                </a:prstGeom>
              </p:spPr>
            </p:pic>
          </p:grpSp>
        </p:grp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393E295-4F7A-46B7-A66C-F75EAEA6145E}"/>
                </a:ext>
              </a:extLst>
            </p:cNvPr>
            <p:cNvSpPr txBox="1"/>
            <p:nvPr/>
          </p:nvSpPr>
          <p:spPr>
            <a:xfrm>
              <a:off x="825058" y="1833203"/>
              <a:ext cx="216437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2800" dirty="0"/>
                <a:t>a) Hôm qua: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04D3F420-C076-4F76-925C-DF6E9F362E39}"/>
              </a:ext>
            </a:extLst>
          </p:cNvPr>
          <p:cNvGrpSpPr/>
          <p:nvPr/>
        </p:nvGrpSpPr>
        <p:grpSpPr>
          <a:xfrm>
            <a:off x="854136" y="3952411"/>
            <a:ext cx="6015297" cy="2442777"/>
            <a:chOff x="854136" y="4153579"/>
            <a:chExt cx="6015297" cy="2442777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7CCFB5A5-679F-464B-9E97-52C9A7D6BEB4}"/>
                </a:ext>
              </a:extLst>
            </p:cNvPr>
            <p:cNvGrpSpPr/>
            <p:nvPr/>
          </p:nvGrpSpPr>
          <p:grpSpPr>
            <a:xfrm>
              <a:off x="931388" y="4905263"/>
              <a:ext cx="5938045" cy="1691093"/>
              <a:chOff x="931388" y="4941839"/>
              <a:chExt cx="5938045" cy="1691093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ABF1B50C-817C-41D1-9D00-AEABD29BA932}"/>
                  </a:ext>
                </a:extLst>
              </p:cNvPr>
              <p:cNvGrpSpPr/>
              <p:nvPr/>
            </p:nvGrpSpPr>
            <p:grpSpPr>
              <a:xfrm>
                <a:off x="931388" y="4951931"/>
                <a:ext cx="5938045" cy="1681001"/>
                <a:chOff x="1643598" y="3362525"/>
                <a:chExt cx="6531851" cy="1849100"/>
              </a:xfrm>
            </p:grpSpPr>
            <p:pic>
              <p:nvPicPr>
                <p:cNvPr id="36" name="Picture 35">
                  <a:extLst>
                    <a:ext uri="{FF2B5EF4-FFF2-40B4-BE49-F238E27FC236}">
                      <a16:creationId xmlns:a16="http://schemas.microsoft.com/office/drawing/2014/main" id="{3EE7227F-70D6-4F62-B723-DBEB09A082F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>
                  <a:extLst>
                    <a:ext uri="{BEBA8EAE-BF5A-486C-A8C5-ECC9F3942E4B}">
                      <a14:imgProps xmlns:a14="http://schemas.microsoft.com/office/drawing/2010/main">
                        <a14:imgLayer r:embed="rId14">
                          <a14:imgEffect>
                            <a14:backgroundRemoval t="4933" b="58296" l="6442" r="58896">
                              <a14:foregroundMark x1="17485" y1="51570" x2="30061" y2="54709"/>
                              <a14:foregroundMark x1="30061" y1="54709" x2="50920" y2="51121"/>
                              <a14:foregroundMark x1="50920" y1="50673" x2="52147" y2="51570"/>
                              <a14:foregroundMark x1="52147" y1="51570" x2="53374" y2="51570"/>
                              <a14:foregroundMark x1="16258" y1="51121" x2="15337" y2="51121"/>
                              <a14:foregroundMark x1="15337" y1="50673" x2="17791" y2="48879"/>
                              <a14:foregroundMark x1="51227" y1="5381" x2="51227" y2="5381"/>
                              <a14:foregroundMark x1="35583" y1="56054" x2="35583" y2="56054"/>
                              <a14:foregroundMark x1="35583" y1="56502" x2="31288" y2="55605"/>
                              <a14:foregroundMark x1="35583" y1="58296" x2="35583" y2="58296"/>
                            </a14:backgroundRemoval>
                          </a14:imgEffect>
                          <a14:imgEffect>
                            <a14:sharpenSoften amount="38000"/>
                          </a14:imgEffect>
                          <a14:imgEffect>
                            <a14:saturation sat="20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r="34074" b="40359"/>
                <a:stretch/>
              </p:blipFill>
              <p:spPr>
                <a:xfrm>
                  <a:off x="1643598" y="3362525"/>
                  <a:ext cx="2729464" cy="1689100"/>
                </a:xfrm>
                <a:prstGeom prst="rect">
                  <a:avLst/>
                </a:prstGeom>
              </p:spPr>
            </p:pic>
            <p:grpSp>
              <p:nvGrpSpPr>
                <p:cNvPr id="37" name="Group 36">
                  <a:extLst>
                    <a:ext uri="{FF2B5EF4-FFF2-40B4-BE49-F238E27FC236}">
                      <a16:creationId xmlns:a16="http://schemas.microsoft.com/office/drawing/2014/main" id="{BDB64629-7489-4354-88B2-3D0CED816D6B}"/>
                    </a:ext>
                  </a:extLst>
                </p:cNvPr>
                <p:cNvGrpSpPr/>
                <p:nvPr/>
              </p:nvGrpSpPr>
              <p:grpSpPr>
                <a:xfrm>
                  <a:off x="6956005" y="4131892"/>
                  <a:ext cx="1219444" cy="685951"/>
                  <a:chOff x="5426516" y="4107225"/>
                  <a:chExt cx="1219444" cy="685951"/>
                </a:xfrm>
              </p:grpSpPr>
              <p:pic>
                <p:nvPicPr>
                  <p:cNvPr id="39" name="Picture 2" descr="Hình ảnh Hạt Hạt Vẽ Tay Phim Hoạt Hình Vẽ Tay Phim Hoạt Hình, Quả Hạch, Món  ăn, Snack miễn phí tải tập tin PNG PSDComment và Vector">
                    <a:extLst>
                      <a:ext uri="{FF2B5EF4-FFF2-40B4-BE49-F238E27FC236}">
                        <a16:creationId xmlns:a16="http://schemas.microsoft.com/office/drawing/2014/main" id="{B2E0BB4D-145C-47A6-9C3E-4E5D6335DF69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BEBA8EAE-BF5A-486C-A8C5-ECC9F3942E4B}">
                        <a14:imgProps xmlns:a14="http://schemas.microsoft.com/office/drawing/2010/main">
                          <a14:imgLayer r:embed="rId8">
                            <a14:imgEffect>
                              <a14:backgroundRemoval t="10000" b="90000" l="10000" r="90000">
                                <a14:foregroundMark x1="40000" y1="29083" x2="40000" y2="29083"/>
                                <a14:foregroundMark x1="39167" y1="26917" x2="39167" y2="26917"/>
                                <a14:foregroundMark x1="39167" y1="27500" x2="39167" y2="27500"/>
                                <a14:foregroundMark x1="38667" y1="27750" x2="44667" y2="26667"/>
                                <a14:foregroundMark x1="29167" y1="49250" x2="31333" y2="60417"/>
                                <a14:foregroundMark x1="40583" y1="76167" x2="40583" y2="76167"/>
                                <a14:foregroundMark x1="40583" y1="76167" x2="46583" y2="77250"/>
                              </a14:backgroundRemoval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rot="1206515">
                    <a:off x="5426516" y="4107225"/>
                    <a:ext cx="685950" cy="68595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  <p:pic>
                <p:nvPicPr>
                  <p:cNvPr id="40" name="Picture 2" descr="Hình ảnh Hạt Hạt Vẽ Tay Phim Hoạt Hình Vẽ Tay Phim Hoạt Hình, Quả Hạch, Món  ăn, Snack miễn phí tải tập tin PNG PSDComment và Vector">
                    <a:extLst>
                      <a:ext uri="{FF2B5EF4-FFF2-40B4-BE49-F238E27FC236}">
                        <a16:creationId xmlns:a16="http://schemas.microsoft.com/office/drawing/2014/main" id="{6DF75895-235E-4AF9-8233-73B6067287E4}"/>
                      </a:ext>
                    </a:extLst>
                  </p:cNvPr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BEBA8EAE-BF5A-486C-A8C5-ECC9F3942E4B}">
                        <a14:imgProps xmlns:a14="http://schemas.microsoft.com/office/drawing/2010/main">
                          <a14:imgLayer r:embed="rId15">
                            <a14:imgEffect>
                              <a14:backgroundRemoval t="10000" b="90000" l="10000" r="90000">
                                <a14:foregroundMark x1="40000" y1="29083" x2="40000" y2="29083"/>
                                <a14:foregroundMark x1="39167" y1="26917" x2="39167" y2="26917"/>
                                <a14:foregroundMark x1="39167" y1="27500" x2="39167" y2="27500"/>
                                <a14:foregroundMark x1="38667" y1="27750" x2="44667" y2="26667"/>
                                <a14:foregroundMark x1="29167" y1="49250" x2="31333" y2="60417"/>
                                <a14:foregroundMark x1="40583" y1="76167" x2="40583" y2="76167"/>
                                <a14:foregroundMark x1="40583" y1="76167" x2="46583" y2="77250"/>
                              </a14:backgroundRemoval>
                            </a14:imgEffect>
                          </a14:imgLayer>
                        </a14:imgProps>
                      </a:ex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 rot="1206515">
                    <a:off x="5960010" y="4107226"/>
                    <a:ext cx="685950" cy="68595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38" name="Picture 37">
                  <a:extLst>
                    <a:ext uri="{FF2B5EF4-FFF2-40B4-BE49-F238E27FC236}">
                      <a16:creationId xmlns:a16="http://schemas.microsoft.com/office/drawing/2014/main" id="{2A50084A-E37C-4578-8F2B-00E9458F684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0">
                  <a:extLst>
                    <a:ext uri="{BEBA8EAE-BF5A-486C-A8C5-ECC9F3942E4B}">
                      <a14:imgProps xmlns:a14="http://schemas.microsoft.com/office/drawing/2010/main">
                        <a14:imgLayer r:embed="rId16">
                          <a14:imgEffect>
                            <a14:backgroundRemoval t="8759" b="89051" l="9412" r="92941">
                              <a14:foregroundMark x1="15294" y1="75182" x2="60000" y2="76642"/>
                              <a14:foregroundMark x1="60000" y1="76642" x2="84706" y2="72993"/>
                              <a14:foregroundMark x1="84706" y1="72263" x2="92941" y2="70073"/>
                              <a14:foregroundMark x1="92941" y1="69343" x2="92941" y2="56204"/>
                              <a14:foregroundMark x1="32941" y1="68613" x2="15294" y2="64964"/>
                              <a14:foregroundMark x1="15294" y1="64964" x2="10588" y2="71533"/>
                            </a14:backgroundRemoval>
                          </a14:imgEffect>
                          <a14:imgEffect>
                            <a14:sharpenSoften amount="53000"/>
                          </a14:imgEffect>
                          <a14:imgEffect>
                            <a14:saturation sat="20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915884" y="3471725"/>
                  <a:ext cx="1079499" cy="1739900"/>
                </a:xfrm>
                <a:prstGeom prst="rect">
                  <a:avLst/>
                </a:prstGeom>
              </p:spPr>
            </p:pic>
          </p:grpSp>
          <p:pic>
            <p:nvPicPr>
              <p:cNvPr id="35" name="Picture 34">
                <a:extLst>
                  <a:ext uri="{FF2B5EF4-FFF2-40B4-BE49-F238E27FC236}">
                    <a16:creationId xmlns:a16="http://schemas.microsoft.com/office/drawing/2014/main" id="{DA4488EC-2B02-4F1C-BA73-515F8571722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17">
                        <a14:imgEffect>
                          <a14:backgroundRemoval t="4933" b="58296" l="6442" r="58896">
                            <a14:foregroundMark x1="17485" y1="51570" x2="30061" y2="54709"/>
                            <a14:foregroundMark x1="30061" y1="54709" x2="50920" y2="51121"/>
                            <a14:foregroundMark x1="50920" y1="50673" x2="52147" y2="51570"/>
                            <a14:foregroundMark x1="52147" y1="51570" x2="53374" y2="51570"/>
                            <a14:foregroundMark x1="16258" y1="51121" x2="15337" y2="51121"/>
                            <a14:foregroundMark x1="15337" y1="50673" x2="17791" y2="48879"/>
                            <a14:foregroundMark x1="51227" y1="5381" x2="51227" y2="5381"/>
                            <a14:foregroundMark x1="35583" y1="56054" x2="35583" y2="56054"/>
                            <a14:foregroundMark x1="35583" y1="56502" x2="31288" y2="55605"/>
                            <a14:foregroundMark x1="35583" y1="58296" x2="35583" y2="58296"/>
                          </a14:backgroundRemoval>
                        </a14:imgEffect>
                        <a14:imgEffect>
                          <a14:sharpenSoften amount="38000"/>
                        </a14:imgEffect>
                        <a14:imgEffect>
                          <a14:saturation sat="20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34074" b="40359"/>
              <a:stretch/>
            </p:blipFill>
            <p:spPr>
              <a:xfrm>
                <a:off x="2783528" y="4941839"/>
                <a:ext cx="2481330" cy="1535546"/>
              </a:xfrm>
              <a:prstGeom prst="rect">
                <a:avLst/>
              </a:prstGeom>
            </p:spPr>
          </p:pic>
        </p:grp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C566467-980C-4EB6-B37E-7F287EC8A3B1}"/>
                </a:ext>
              </a:extLst>
            </p:cNvPr>
            <p:cNvSpPr txBox="1"/>
            <p:nvPr/>
          </p:nvSpPr>
          <p:spPr>
            <a:xfrm>
              <a:off x="854136" y="4153579"/>
              <a:ext cx="214353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2800" dirty="0"/>
                <a:t>b) Hôm nay:</a:t>
              </a: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EBDEB20D-26D1-46FC-BC68-07EDC6D5D1A8}"/>
              </a:ext>
            </a:extLst>
          </p:cNvPr>
          <p:cNvSpPr txBox="1"/>
          <p:nvPr/>
        </p:nvSpPr>
        <p:spPr>
          <a:xfrm>
            <a:off x="6728995" y="2486362"/>
            <a:ext cx="4502214" cy="1305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VN" sz="2800" dirty="0"/>
              <a:t>Hôm qua sóc nhặt được </a:t>
            </a:r>
            <a:r>
              <a:rPr lang="en-VN" sz="2800" dirty="0">
                <a:solidFill>
                  <a:srgbClr val="FF0000"/>
                </a:solidFill>
              </a:rPr>
              <a:t>132</a:t>
            </a:r>
            <a:r>
              <a:rPr lang="en-VN" sz="2800" dirty="0"/>
              <a:t> hạt dẻ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DCD7E69F-8498-4152-A29A-7919016C8FC5}"/>
              </a:ext>
            </a:extLst>
          </p:cNvPr>
          <p:cNvGrpSpPr/>
          <p:nvPr/>
        </p:nvGrpSpPr>
        <p:grpSpPr>
          <a:xfrm>
            <a:off x="6867035" y="4788652"/>
            <a:ext cx="4502214" cy="1379414"/>
            <a:chOff x="6867035" y="4989820"/>
            <a:chExt cx="4502214" cy="1379414"/>
          </a:xfrm>
        </p:grpSpPr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7AAD350-5DE4-45CC-A990-3733BF87045C}"/>
                </a:ext>
              </a:extLst>
            </p:cNvPr>
            <p:cNvSpPr txBox="1"/>
            <p:nvPr/>
          </p:nvSpPr>
          <p:spPr>
            <a:xfrm>
              <a:off x="6867035" y="4989820"/>
              <a:ext cx="4502214" cy="13051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VN" sz="2800" dirty="0"/>
                <a:t>Hôm nay sóc nhặt được </a:t>
              </a:r>
              <a:r>
                <a:rPr lang="en-VN" sz="2800" dirty="0">
                  <a:solidFill>
                    <a:schemeClr val="bg1"/>
                  </a:solidFill>
                </a:rPr>
                <a:t>213</a:t>
              </a:r>
              <a:r>
                <a:rPr lang="en-VN" sz="2800" dirty="0"/>
                <a:t> hạt dẻ</a:t>
              </a:r>
            </a:p>
          </p:txBody>
        </p:sp>
        <p:sp>
          <p:nvSpPr>
            <p:cNvPr id="44" name="Rounded Rectangle 34">
              <a:extLst>
                <a:ext uri="{FF2B5EF4-FFF2-40B4-BE49-F238E27FC236}">
                  <a16:creationId xmlns:a16="http://schemas.microsoft.com/office/drawing/2014/main" id="{1B258501-A3EF-4CBF-9ACB-3A0BDC6B59C2}"/>
                </a:ext>
              </a:extLst>
            </p:cNvPr>
            <p:cNvSpPr/>
            <p:nvPr/>
          </p:nvSpPr>
          <p:spPr>
            <a:xfrm>
              <a:off x="7803592" y="5692578"/>
              <a:ext cx="1089761" cy="676656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6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4ADA3ACC-D538-4C3E-A173-F951234EA2C9}"/>
              </a:ext>
            </a:extLst>
          </p:cNvPr>
          <p:cNvSpPr txBox="1"/>
          <p:nvPr/>
        </p:nvSpPr>
        <p:spPr>
          <a:xfrm>
            <a:off x="7924380" y="5527846"/>
            <a:ext cx="867545" cy="58477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213</a:t>
            </a:r>
          </a:p>
        </p:txBody>
      </p:sp>
    </p:spTree>
    <p:extLst>
      <p:ext uri="{BB962C8B-B14F-4D97-AF65-F5344CB8AC3E}">
        <p14:creationId xmlns:p14="http://schemas.microsoft.com/office/powerpoint/2010/main" val="1716354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41" grpId="0"/>
      <p:bldP spid="4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D3FDD2E-87BE-43B0-9644-5D3DB8994B87}"/>
              </a:ext>
            </a:extLst>
          </p:cNvPr>
          <p:cNvSpPr txBox="1"/>
          <p:nvPr/>
        </p:nvSpPr>
        <p:spPr>
          <a:xfrm>
            <a:off x="788219" y="495979"/>
            <a:ext cx="106600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VN" sz="2800" dirty="0"/>
              <a:t>c) Nếu ngày mai sóc có 310 hạt dẻ thì sóc cần bao nhiêu giỏ và bao nhiêu túi để cất giữ hết số hạt dẻ đó?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4037F7F-86DC-40EA-A429-29B4B98C4C3A}"/>
              </a:ext>
            </a:extLst>
          </p:cNvPr>
          <p:cNvSpPr/>
          <p:nvPr/>
        </p:nvSpPr>
        <p:spPr>
          <a:xfrm>
            <a:off x="3030736" y="2021044"/>
            <a:ext cx="5416868" cy="923330"/>
          </a:xfrm>
          <a:prstGeom prst="rect">
            <a:avLst/>
          </a:prstGeom>
          <a:solidFill>
            <a:srgbClr val="FFFAC2"/>
          </a:solidFill>
          <a:effectLst>
            <a:softEdge rad="127000"/>
          </a:effectLst>
        </p:spPr>
        <p:txBody>
          <a:bodyPr wrap="none" anchor="ctr">
            <a:spAutoFit/>
          </a:bodyPr>
          <a:lstStyle/>
          <a:p>
            <a:pPr algn="ctr"/>
            <a:r>
              <a:rPr lang="en-VN" sz="5400" dirty="0">
                <a:solidFill>
                  <a:prstClr val="black"/>
                </a:solidFill>
              </a:rPr>
              <a:t>310 =  </a:t>
            </a:r>
            <a:r>
              <a:rPr lang="en-VN" sz="5400" dirty="0">
                <a:solidFill>
                  <a:srgbClr val="FF0000"/>
                </a:solidFill>
              </a:rPr>
              <a:t>300  +  10</a:t>
            </a:r>
            <a:endParaRPr lang="en-VN" sz="36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6229A28-59EF-4832-BCD2-0F850937FB15}"/>
              </a:ext>
            </a:extLst>
          </p:cNvPr>
          <p:cNvSpPr/>
          <p:nvPr/>
        </p:nvSpPr>
        <p:spPr>
          <a:xfrm>
            <a:off x="5062628" y="2150782"/>
            <a:ext cx="3329453" cy="663854"/>
          </a:xfrm>
          <a:prstGeom prst="rect">
            <a:avLst/>
          </a:prstGeom>
          <a:solidFill>
            <a:srgbClr val="FFFA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5B78488-FAA5-49F4-B23E-379259F2945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933" b="58296" l="6442" r="58896">
                        <a14:foregroundMark x1="17485" y1="51570" x2="30061" y2="54709"/>
                        <a14:foregroundMark x1="30061" y1="54709" x2="50920" y2="51121"/>
                        <a14:foregroundMark x1="50920" y1="50673" x2="52147" y2="51570"/>
                        <a14:foregroundMark x1="52147" y1="51570" x2="53374" y2="51570"/>
                        <a14:foregroundMark x1="16258" y1="51121" x2="15337" y2="51121"/>
                        <a14:foregroundMark x1="15337" y1="50673" x2="17791" y2="48879"/>
                        <a14:foregroundMark x1="51227" y1="5381" x2="51227" y2="5381"/>
                        <a14:foregroundMark x1="35583" y1="56054" x2="35583" y2="56054"/>
                        <a14:foregroundMark x1="35583" y1="56502" x2="31288" y2="55605"/>
                        <a14:foregroundMark x1="35583" y1="58296" x2="35583" y2="58296"/>
                      </a14:backgroundRemoval>
                    </a14:imgEffect>
                    <a14:imgEffect>
                      <a14:sharpenSoften amount="38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4074" b="40359"/>
          <a:stretch/>
        </p:blipFill>
        <p:spPr>
          <a:xfrm>
            <a:off x="4827036" y="2944374"/>
            <a:ext cx="2050686" cy="126904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464063B-A7B8-4970-A45E-985B96BAAAE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759" b="89051" l="9412" r="92941">
                        <a14:foregroundMark x1="15294" y1="75182" x2="60000" y2="76642"/>
                        <a14:foregroundMark x1="60000" y1="76642" x2="84706" y2="72993"/>
                        <a14:foregroundMark x1="84706" y1="72263" x2="92941" y2="70073"/>
                        <a14:foregroundMark x1="92941" y1="69343" x2="92941" y2="56204"/>
                        <a14:foregroundMark x1="32941" y1="68613" x2="15294" y2="64964"/>
                        <a14:foregroundMark x1="15294" y1="64964" x2="10588" y2="71533"/>
                      </a14:backgroundRemoval>
                    </a14:imgEffect>
                    <a14:imgEffect>
                      <a14:sharpenSoften amount="53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0718" y="2814636"/>
            <a:ext cx="981363" cy="158172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2017341-17F5-43AD-B3A4-320FBDD1DA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933" b="58296" l="6442" r="58896">
                        <a14:foregroundMark x1="17485" y1="51570" x2="30061" y2="54709"/>
                        <a14:foregroundMark x1="30061" y1="54709" x2="50920" y2="51121"/>
                        <a14:foregroundMark x1="50920" y1="50673" x2="52147" y2="51570"/>
                        <a14:foregroundMark x1="52147" y1="51570" x2="53374" y2="51570"/>
                        <a14:foregroundMark x1="16258" y1="51121" x2="15337" y2="51121"/>
                        <a14:foregroundMark x1="15337" y1="50673" x2="17791" y2="48879"/>
                        <a14:foregroundMark x1="51227" y1="5381" x2="51227" y2="5381"/>
                        <a14:foregroundMark x1="35583" y1="56054" x2="35583" y2="56054"/>
                        <a14:foregroundMark x1="35583" y1="56502" x2="31288" y2="55605"/>
                        <a14:foregroundMark x1="35583" y1="58296" x2="35583" y2="58296"/>
                      </a14:backgroundRemoval>
                    </a14:imgEffect>
                    <a14:imgEffect>
                      <a14:sharpenSoften amount="38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4074" b="40359"/>
          <a:stretch/>
        </p:blipFill>
        <p:spPr>
          <a:xfrm>
            <a:off x="3801252" y="4035241"/>
            <a:ext cx="2050686" cy="12690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1C72076-7DE3-4D6E-9C19-4D31B721A60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933" b="58296" l="6442" r="58896">
                        <a14:foregroundMark x1="17485" y1="51570" x2="30061" y2="54709"/>
                        <a14:foregroundMark x1="30061" y1="54709" x2="50920" y2="51121"/>
                        <a14:foregroundMark x1="50920" y1="50673" x2="52147" y2="51570"/>
                        <a14:foregroundMark x1="52147" y1="51570" x2="53374" y2="51570"/>
                        <a14:foregroundMark x1="16258" y1="51121" x2="15337" y2="51121"/>
                        <a14:foregroundMark x1="15337" y1="50673" x2="17791" y2="48879"/>
                        <a14:foregroundMark x1="51227" y1="5381" x2="51227" y2="5381"/>
                        <a14:foregroundMark x1="35583" y1="56054" x2="35583" y2="56054"/>
                        <a14:foregroundMark x1="35583" y1="56502" x2="31288" y2="55605"/>
                        <a14:foregroundMark x1="35583" y1="58296" x2="35583" y2="58296"/>
                      </a14:backgroundRemoval>
                    </a14:imgEffect>
                    <a14:imgEffect>
                      <a14:sharpenSoften amount="38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4074" b="40359"/>
          <a:stretch/>
        </p:blipFill>
        <p:spPr>
          <a:xfrm>
            <a:off x="5850714" y="4035241"/>
            <a:ext cx="2050686" cy="1269046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1C181267-1BCA-43BF-86A7-9428D2BA0F00}"/>
              </a:ext>
            </a:extLst>
          </p:cNvPr>
          <p:cNvGrpSpPr/>
          <p:nvPr/>
        </p:nvGrpSpPr>
        <p:grpSpPr>
          <a:xfrm>
            <a:off x="788219" y="5465377"/>
            <a:ext cx="10338086" cy="676656"/>
            <a:chOff x="678491" y="5410513"/>
            <a:chExt cx="10338086" cy="67665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1EFE9BC-44A2-4F95-9AF5-AA3CCE3553EE}"/>
                </a:ext>
              </a:extLst>
            </p:cNvPr>
            <p:cNvSpPr txBox="1"/>
            <p:nvPr/>
          </p:nvSpPr>
          <p:spPr>
            <a:xfrm>
              <a:off x="678491" y="5487231"/>
              <a:ext cx="1033808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VN" sz="2800">
                  <a:sym typeface="Wingdings" pitchFamily="2" charset="2"/>
                </a:rPr>
                <a:t>Nếu </a:t>
              </a:r>
              <a:r>
                <a:rPr lang="en-VN" sz="2800" dirty="0">
                  <a:sym typeface="Wingdings" pitchFamily="2" charset="2"/>
                </a:rPr>
                <a:t>có 310 hạt dẻ sóc cần            giỏ và            túi để cất giữ.</a:t>
              </a:r>
              <a:endParaRPr lang="en-VN" sz="2800" dirty="0"/>
            </a:p>
          </p:txBody>
        </p:sp>
        <p:sp>
          <p:nvSpPr>
            <p:cNvPr id="11" name="Rounded Rectangle 9">
              <a:extLst>
                <a:ext uri="{FF2B5EF4-FFF2-40B4-BE49-F238E27FC236}">
                  <a16:creationId xmlns:a16="http://schemas.microsoft.com/office/drawing/2014/main" id="{5C66C442-02EB-4992-93DB-3636FD285E98}"/>
                </a:ext>
              </a:extLst>
            </p:cNvPr>
            <p:cNvSpPr/>
            <p:nvPr/>
          </p:nvSpPr>
          <p:spPr>
            <a:xfrm>
              <a:off x="5609108" y="5410513"/>
              <a:ext cx="900629" cy="676656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600" dirty="0">
                  <a:solidFill>
                    <a:schemeClr val="tx1"/>
                  </a:solidFill>
                </a:rPr>
                <a:t>?</a:t>
              </a:r>
            </a:p>
          </p:txBody>
        </p:sp>
        <p:sp>
          <p:nvSpPr>
            <p:cNvPr id="12" name="Rounded Rectangle 10">
              <a:extLst>
                <a:ext uri="{FF2B5EF4-FFF2-40B4-BE49-F238E27FC236}">
                  <a16:creationId xmlns:a16="http://schemas.microsoft.com/office/drawing/2014/main" id="{B95CE890-3582-4C2E-B23B-0FC98F1DDC18}"/>
                </a:ext>
              </a:extLst>
            </p:cNvPr>
            <p:cNvSpPr/>
            <p:nvPr/>
          </p:nvSpPr>
          <p:spPr>
            <a:xfrm>
              <a:off x="7733040" y="5410513"/>
              <a:ext cx="900629" cy="676656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VN" sz="36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09ED906-1D16-42D1-B816-AC2622147D87}"/>
              </a:ext>
            </a:extLst>
          </p:cNvPr>
          <p:cNvSpPr txBox="1"/>
          <p:nvPr/>
        </p:nvSpPr>
        <p:spPr>
          <a:xfrm>
            <a:off x="7883573" y="5509213"/>
            <a:ext cx="819017" cy="5875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9A8A281-A703-4402-BFDB-0FC1F2D615C6}"/>
              </a:ext>
            </a:extLst>
          </p:cNvPr>
          <p:cNvSpPr txBox="1"/>
          <p:nvPr/>
        </p:nvSpPr>
        <p:spPr>
          <a:xfrm>
            <a:off x="5756262" y="5509213"/>
            <a:ext cx="819017" cy="5875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VN" sz="3600" dirty="0">
                <a:solidFill>
                  <a:srgbClr val="FF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607402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4" grpId="1" animBg="1"/>
      <p:bldP spid="13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spham0936082789"/>
          <p:cNvPicPr>
            <a:picLocks noChangeAspect="1"/>
          </p:cNvPicPr>
          <p:nvPr/>
        </p:nvPicPr>
        <p:blipFill rotWithShape="1">
          <a:blip r:embed="rId3"/>
          <a:srcRect l="9013" t="9358" r="484"/>
          <a:stretch/>
        </p:blipFill>
        <p:spPr>
          <a:xfrm>
            <a:off x="-336623" y="-366144"/>
            <a:ext cx="12835083" cy="7215661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0A47D789-11C5-41ED-A352-5BA0D4BCBE1F}"/>
              </a:ext>
            </a:extLst>
          </p:cNvPr>
          <p:cNvGrpSpPr/>
          <p:nvPr/>
        </p:nvGrpSpPr>
        <p:grpSpPr>
          <a:xfrm>
            <a:off x="2524390" y="595776"/>
            <a:ext cx="3849182" cy="2362647"/>
            <a:chOff x="2685118" y="1138818"/>
            <a:chExt cx="4069752" cy="2498035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C75324C-978F-42E6-8F86-CBC1D2BEA3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31916" b="-418"/>
            <a:stretch/>
          </p:blipFill>
          <p:spPr>
            <a:xfrm>
              <a:off x="2685118" y="1138818"/>
              <a:ext cx="2039091" cy="2498035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7DE44D7-825E-4525-9D93-4D7378113A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915" t="32734" b="60866"/>
            <a:stretch/>
          </p:blipFill>
          <p:spPr>
            <a:xfrm rot="19659835">
              <a:off x="3835001" y="1746864"/>
              <a:ext cx="2919869" cy="352486"/>
            </a:xfrm>
            <a:prstGeom prst="rect">
              <a:avLst/>
            </a:prstGeom>
          </p:spPr>
        </p:pic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B303021B-57B6-44FC-ADDF-782B784EECC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09" t="33432" r="5613" b="50000"/>
          <a:stretch/>
        </p:blipFill>
        <p:spPr>
          <a:xfrm>
            <a:off x="5700186" y="2832591"/>
            <a:ext cx="382197" cy="94065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09B25DC-C07F-419F-A8BD-42253732491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57" r="10543" b="25104"/>
          <a:stretch/>
        </p:blipFill>
        <p:spPr>
          <a:xfrm flipH="1">
            <a:off x="1728359" y="2112227"/>
            <a:ext cx="1478696" cy="10997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27A20C1-2414-457A-8A77-AE6969708F09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549" t="43266" r="21565" b="18575"/>
          <a:stretch/>
        </p:blipFill>
        <p:spPr>
          <a:xfrm>
            <a:off x="643694" y="3185399"/>
            <a:ext cx="763354" cy="127175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C5A3D89-6FB0-47B6-BAEE-B84B9CFD01A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60" t="49571" r="39324" b="19548"/>
          <a:stretch/>
        </p:blipFill>
        <p:spPr>
          <a:xfrm>
            <a:off x="11284410" y="3369060"/>
            <a:ext cx="581329" cy="711036"/>
          </a:xfrm>
          <a:prstGeom prst="rect">
            <a:avLst/>
          </a:prstGeom>
        </p:spPr>
      </p:pic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5345FFA-EE0F-4D7D-8220-415DF1DB57F4}"/>
              </a:ext>
            </a:extLst>
          </p:cNvPr>
          <p:cNvCxnSpPr>
            <a:cxnSpLocks/>
          </p:cNvCxnSpPr>
          <p:nvPr/>
        </p:nvCxnSpPr>
        <p:spPr>
          <a:xfrm flipH="1">
            <a:off x="5890552" y="1169803"/>
            <a:ext cx="13962" cy="1729683"/>
          </a:xfrm>
          <a:prstGeom prst="line">
            <a:avLst/>
          </a:prstGeom>
          <a:ln w="38100">
            <a:solidFill>
              <a:srgbClr val="796F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FAB55849-49D3-4AAD-B00F-6546ADF9D734}"/>
              </a:ext>
            </a:extLst>
          </p:cNvPr>
          <p:cNvCxnSpPr>
            <a:cxnSpLocks/>
          </p:cNvCxnSpPr>
          <p:nvPr/>
        </p:nvCxnSpPr>
        <p:spPr>
          <a:xfrm>
            <a:off x="5904514" y="664642"/>
            <a:ext cx="0" cy="553123"/>
          </a:xfrm>
          <a:prstGeom prst="line">
            <a:avLst/>
          </a:prstGeom>
          <a:ln w="38100">
            <a:solidFill>
              <a:srgbClr val="796F7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B3C01DD0-C721-41F7-B40B-9DB7841D8841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87" t="11249" r="696" b="69074"/>
          <a:stretch/>
        </p:blipFill>
        <p:spPr>
          <a:xfrm>
            <a:off x="4253510" y="4951878"/>
            <a:ext cx="875097" cy="600159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4233A9D2-EA69-491A-841F-182C9168A758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133" t="37339" r="864" b="43905"/>
          <a:stretch/>
        </p:blipFill>
        <p:spPr>
          <a:xfrm>
            <a:off x="2327545" y="3841716"/>
            <a:ext cx="875097" cy="554446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86EBA830-607B-4F7F-8DCA-B4B549F1743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19633127">
            <a:off x="4999256" y="3424498"/>
            <a:ext cx="954352" cy="60016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C07EFCB-C7C0-4850-8180-BF5F98DA0EB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4" t="11676" r="66219" b="68647"/>
          <a:stretch/>
        </p:blipFill>
        <p:spPr>
          <a:xfrm>
            <a:off x="8895939" y="3379755"/>
            <a:ext cx="875097" cy="600159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349D3A2-4F51-465C-8361-849F24991BA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8" t="36382" r="64853" b="43119"/>
          <a:stretch/>
        </p:blipFill>
        <p:spPr>
          <a:xfrm>
            <a:off x="8574385" y="6173031"/>
            <a:ext cx="948215" cy="625225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8B54FFC-4767-4F1F-871F-6EA60D76B4AE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365" b="69539"/>
          <a:stretch/>
        </p:blipFill>
        <p:spPr>
          <a:xfrm>
            <a:off x="1025370" y="5251956"/>
            <a:ext cx="862131" cy="71692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5B5EB5F-7CD2-418A-B174-6D76F94F8147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69" t="59904" r="-704" b="9635"/>
          <a:stretch/>
        </p:blipFill>
        <p:spPr>
          <a:xfrm>
            <a:off x="7116501" y="4393051"/>
            <a:ext cx="862131" cy="71692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BC1DAB0E-0928-487A-9B31-9A715C567337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02" t="1721" r="32394" b="78989"/>
          <a:stretch/>
        </p:blipFill>
        <p:spPr>
          <a:xfrm rot="19670681">
            <a:off x="6226759" y="5733322"/>
            <a:ext cx="990570" cy="622114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C7534545-C091-414C-9357-DA11032E985F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10" t="230" r="-14" b="80480"/>
          <a:stretch/>
        </p:blipFill>
        <p:spPr>
          <a:xfrm>
            <a:off x="6873663" y="2744349"/>
            <a:ext cx="857155" cy="538325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0CE8C420-17A3-46B9-8B5D-CDB4D288A40B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755" t="19735" r="1041" b="60975"/>
          <a:stretch/>
        </p:blipFill>
        <p:spPr>
          <a:xfrm>
            <a:off x="2521701" y="6173031"/>
            <a:ext cx="857155" cy="538325"/>
          </a:xfrm>
          <a:prstGeom prst="rect">
            <a:avLst/>
          </a:prstGeom>
        </p:spPr>
      </p:pic>
      <p:sp>
        <p:nvSpPr>
          <p:cNvPr id="69" name="Moicauca">
            <a:extLst>
              <a:ext uri="{FF2B5EF4-FFF2-40B4-BE49-F238E27FC236}">
                <a16:creationId xmlns:a16="http://schemas.microsoft.com/office/drawing/2014/main" id="{D0A5CA1C-2D7C-4665-98D5-4855AFAD7CA0}"/>
              </a:ext>
            </a:extLst>
          </p:cNvPr>
          <p:cNvSpPr/>
          <p:nvPr/>
        </p:nvSpPr>
        <p:spPr>
          <a:xfrm>
            <a:off x="1757765" y="3611147"/>
            <a:ext cx="8646307" cy="2908638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ArchUp">
              <a:avLst>
                <a:gd name="adj" fmla="val 9826952"/>
              </a:avLst>
            </a:prstTxWarp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2091">
              <a:defRPr/>
            </a:pPr>
            <a:r>
              <a:rPr lang="en-US" sz="9079" b="1">
                <a:ln w="13462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700000" algn="bl" rotWithShape="0">
                    <a:srgbClr val="5B9BD5"/>
                  </a:outerShdw>
                </a:effectLst>
                <a:latin typeface="Algerian" panose="04020705040A02060702" pitchFamily="82" charset="0"/>
              </a:rPr>
              <a:t>GAME CÂU CÁ</a:t>
            </a:r>
            <a:endParaRPr lang="en-US" sz="9079" b="1" dirty="0">
              <a:ln w="13462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dist="38100" dir="2700000" algn="bl" rotWithShape="0">
                  <a:srgbClr val="5B9BD5"/>
                </a:outerShdw>
              </a:effectLst>
              <a:latin typeface="Algerian" panose="04020705040A02060702" pitchFamily="82" charset="0"/>
            </a:endParaRPr>
          </a:p>
        </p:txBody>
      </p:sp>
      <p:sp>
        <p:nvSpPr>
          <p:cNvPr id="70" name="Rectangle: Rounded Corners 6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D0B7ECF-DC8B-4EDD-AA5A-0CDDEB876C4C}"/>
              </a:ext>
            </a:extLst>
          </p:cNvPr>
          <p:cNvSpPr/>
          <p:nvPr/>
        </p:nvSpPr>
        <p:spPr>
          <a:xfrm>
            <a:off x="10820214" y="4901961"/>
            <a:ext cx="1003352" cy="364855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2091">
              <a:defRPr/>
            </a:pPr>
            <a:r>
              <a:rPr lang="en-US" sz="1891" b="1">
                <a:solidFill>
                  <a:prstClr val="black"/>
                </a:solidFill>
                <a:latin typeface="Calibri" panose="020F0502020204030204"/>
              </a:rPr>
              <a:t>PLAY</a:t>
            </a:r>
          </a:p>
        </p:txBody>
      </p:sp>
      <p:sp>
        <p:nvSpPr>
          <p:cNvPr id="73" name="Moicauca">
            <a:extLst>
              <a:ext uri="{FF2B5EF4-FFF2-40B4-BE49-F238E27FC236}">
                <a16:creationId xmlns:a16="http://schemas.microsoft.com/office/drawing/2014/main" id="{16B2E4F9-0EF2-4B56-B299-4FFDE702725E}"/>
              </a:ext>
            </a:extLst>
          </p:cNvPr>
          <p:cNvSpPr/>
          <p:nvPr/>
        </p:nvSpPr>
        <p:spPr>
          <a:xfrm flipH="1">
            <a:off x="3536522" y="4080099"/>
            <a:ext cx="5088791" cy="1803327"/>
          </a:xfrm>
          <a:prstGeom prst="rect">
            <a:avLst/>
          </a:prstGeom>
          <a:noFill/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2091">
              <a:defRPr/>
            </a:pPr>
            <a:r>
              <a:rPr lang="en-US" sz="6600" b="1">
                <a:ln w="19050">
                  <a:solidFill>
                    <a:srgbClr val="FFC000">
                      <a:lumMod val="50000"/>
                    </a:srgb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bl" rotWithShape="0">
                    <a:srgbClr val="5B9BD5"/>
                  </a:outerShdw>
                </a:effectLst>
                <a:latin typeface="+mj-lt"/>
              </a:rPr>
              <a:t>KHỞI ĐỘNG</a:t>
            </a:r>
            <a:endParaRPr lang="en-US" sz="6600" b="1" dirty="0">
              <a:ln w="19050">
                <a:solidFill>
                  <a:srgbClr val="FFC000">
                    <a:lumMod val="50000"/>
                  </a:srgbClr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bl" rotWithShape="0">
                  <a:srgbClr val="5B9BD5"/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437096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75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5EBD6E2-25DC-4772-B0EA-F2A12E879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2984" y="2263914"/>
            <a:ext cx="7955869" cy="1804000"/>
          </a:xfrm>
        </p:spPr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Vận dụng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CC45E259-9176-4231-B050-39523E7BC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Dặn dò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Mspham0936082789"/>
          <p:cNvPicPr>
            <a:picLocks noChangeAspect="1"/>
          </p:cNvPicPr>
          <p:nvPr/>
        </p:nvPicPr>
        <p:blipFill rotWithShape="1">
          <a:blip r:embed="rId3"/>
          <a:srcRect l="9013" t="9358" r="484"/>
          <a:stretch/>
        </p:blipFill>
        <p:spPr>
          <a:xfrm>
            <a:off x="-32761" y="8484"/>
            <a:ext cx="12835083" cy="7215661"/>
          </a:xfrm>
          <a:prstGeom prst="rect">
            <a:avLst/>
          </a:prstGeom>
        </p:spPr>
      </p:pic>
      <p:pic>
        <p:nvPicPr>
          <p:cNvPr id="133" name="len">
            <a:extLst>
              <a:ext uri="{FF2B5EF4-FFF2-40B4-BE49-F238E27FC236}">
                <a16:creationId xmlns:a16="http://schemas.microsoft.com/office/drawing/2014/main" id="{E707ED89-11D7-427E-BBFD-6150CBC8D27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109" t="33432" r="5613" b="50000"/>
          <a:stretch/>
        </p:blipFill>
        <p:spPr>
          <a:xfrm>
            <a:off x="5712760" y="1103131"/>
            <a:ext cx="382197" cy="940654"/>
          </a:xfrm>
          <a:prstGeom prst="rect">
            <a:avLst/>
          </a:prstGeom>
        </p:spPr>
      </p:pic>
      <p:grpSp>
        <p:nvGrpSpPr>
          <p:cNvPr id="123" name="Group 122">
            <a:extLst>
              <a:ext uri="{FF2B5EF4-FFF2-40B4-BE49-F238E27FC236}">
                <a16:creationId xmlns:a16="http://schemas.microsoft.com/office/drawing/2014/main" id="{0A47D789-11C5-41ED-A352-5BA0D4BCBE1F}"/>
              </a:ext>
            </a:extLst>
          </p:cNvPr>
          <p:cNvGrpSpPr/>
          <p:nvPr/>
        </p:nvGrpSpPr>
        <p:grpSpPr>
          <a:xfrm>
            <a:off x="2524390" y="595777"/>
            <a:ext cx="3849182" cy="2362648"/>
            <a:chOff x="2685119" y="1138818"/>
            <a:chExt cx="4069751" cy="2498035"/>
          </a:xfrm>
        </p:grpSpPr>
        <p:pic>
          <p:nvPicPr>
            <p:cNvPr id="125" name="Picture 124">
              <a:extLst>
                <a:ext uri="{FF2B5EF4-FFF2-40B4-BE49-F238E27FC236}">
                  <a16:creationId xmlns:a16="http://schemas.microsoft.com/office/drawing/2014/main" id="{9C75324C-978F-42E6-8F86-CBC1D2BEA3E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31916" b="-418"/>
            <a:stretch/>
          </p:blipFill>
          <p:spPr>
            <a:xfrm>
              <a:off x="2685119" y="1138818"/>
              <a:ext cx="2039091" cy="2498035"/>
            </a:xfrm>
            <a:prstGeom prst="rect">
              <a:avLst/>
            </a:prstGeom>
          </p:spPr>
        </p:pic>
        <p:pic>
          <p:nvPicPr>
            <p:cNvPr id="126" name="Picture 125">
              <a:extLst>
                <a:ext uri="{FF2B5EF4-FFF2-40B4-BE49-F238E27FC236}">
                  <a16:creationId xmlns:a16="http://schemas.microsoft.com/office/drawing/2014/main" id="{67DE44D7-825E-4525-9D93-4D7378113A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915" t="32734" b="60866"/>
            <a:stretch/>
          </p:blipFill>
          <p:spPr>
            <a:xfrm rot="19659835">
              <a:off x="3835001" y="1746864"/>
              <a:ext cx="2919869" cy="352486"/>
            </a:xfrm>
            <a:prstGeom prst="rect">
              <a:avLst/>
            </a:prstGeom>
          </p:spPr>
        </p:pic>
      </p:grpSp>
      <p:grpSp>
        <p:nvGrpSpPr>
          <p:cNvPr id="136" name="cau"/>
          <p:cNvGrpSpPr/>
          <p:nvPr/>
        </p:nvGrpSpPr>
        <p:grpSpPr>
          <a:xfrm>
            <a:off x="5714963" y="644846"/>
            <a:ext cx="382197" cy="3144257"/>
            <a:chOff x="5713587" y="657784"/>
            <a:chExt cx="383145" cy="3152055"/>
          </a:xfrm>
        </p:grpSpPr>
        <p:pic>
          <p:nvPicPr>
            <p:cNvPr id="129" name="Picture 128">
              <a:extLst>
                <a:ext uri="{FF2B5EF4-FFF2-40B4-BE49-F238E27FC236}">
                  <a16:creationId xmlns:a16="http://schemas.microsoft.com/office/drawing/2014/main" id="{E707ED89-11D7-427E-BBFD-6150CBC8D27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109" t="33432" r="5613" b="50000"/>
            <a:stretch/>
          </p:blipFill>
          <p:spPr>
            <a:xfrm>
              <a:off x="5713587" y="2866852"/>
              <a:ext cx="383145" cy="942987"/>
            </a:xfrm>
            <a:prstGeom prst="rect">
              <a:avLst/>
            </a:prstGeom>
          </p:spPr>
        </p:pic>
        <p:cxnSp>
          <p:nvCxnSpPr>
            <p:cNvPr id="130" name="Straight Connector 129">
              <a:extLst>
                <a:ext uri="{FF2B5EF4-FFF2-40B4-BE49-F238E27FC236}">
                  <a16:creationId xmlns:a16="http://schemas.microsoft.com/office/drawing/2014/main" id="{22C1609F-B44F-4096-9638-31E2FCAD4B8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05161" y="657784"/>
              <a:ext cx="13996" cy="2240387"/>
            </a:xfrm>
            <a:prstGeom prst="line">
              <a:avLst/>
            </a:prstGeom>
            <a:ln w="38100">
              <a:solidFill>
                <a:srgbClr val="36363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99F25E73-5CBD-4C9C-9C71-B6395FF43793}"/>
              </a:ext>
            </a:extLst>
          </p:cNvPr>
          <p:cNvCxnSpPr>
            <a:cxnSpLocks/>
          </p:cNvCxnSpPr>
          <p:nvPr/>
        </p:nvCxnSpPr>
        <p:spPr>
          <a:xfrm>
            <a:off x="5904514" y="664642"/>
            <a:ext cx="0" cy="553123"/>
          </a:xfrm>
          <a:prstGeom prst="line">
            <a:avLst/>
          </a:prstGeom>
          <a:ln w="38100">
            <a:solidFill>
              <a:srgbClr val="36363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+12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609" y="1668331"/>
            <a:ext cx="787023" cy="548644"/>
          </a:xfrm>
          <a:prstGeom prst="rect">
            <a:avLst/>
          </a:prstGeom>
        </p:spPr>
      </p:pic>
      <p:sp>
        <p:nvSpPr>
          <p:cNvPr id="147" name="Rectangle: Rounded Corners 70">
            <a:hlinkClick r:id="rId8" action="ppaction://hlinksldjump"/>
            <a:extLst>
              <a:ext uri="{FF2B5EF4-FFF2-40B4-BE49-F238E27FC236}">
                <a16:creationId xmlns:a16="http://schemas.microsoft.com/office/drawing/2014/main" id="{AE51B5B9-8B5B-4907-8F61-C693DDA92590}"/>
              </a:ext>
            </a:extLst>
          </p:cNvPr>
          <p:cNvSpPr/>
          <p:nvPr/>
        </p:nvSpPr>
        <p:spPr>
          <a:xfrm>
            <a:off x="11044908" y="74945"/>
            <a:ext cx="853999" cy="414307"/>
          </a:xfrm>
          <a:prstGeom prst="roundRect">
            <a:avLst>
              <a:gd name="adj" fmla="val 50000"/>
            </a:avLst>
          </a:prstGeom>
          <a:solidFill>
            <a:srgbClr val="FF000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2091">
              <a:defRPr/>
            </a:pPr>
            <a:r>
              <a:rPr lang="en-US" sz="1891" b="1">
                <a:solidFill>
                  <a:prstClr val="black"/>
                </a:solidFill>
                <a:latin typeface="Calibri" panose="020F0502020204030204"/>
              </a:rPr>
              <a:t>EXIT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2361284" y="3651446"/>
            <a:ext cx="1492848" cy="1181156"/>
            <a:chOff x="2367140" y="3651997"/>
            <a:chExt cx="1496550" cy="1184085"/>
          </a:xfrm>
        </p:grpSpPr>
        <p:pic>
          <p:nvPicPr>
            <p:cNvPr id="49" name="ca2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776811" flipH="1">
              <a:off x="2367140" y="3651997"/>
              <a:ext cx="1496550" cy="1184085"/>
            </a:xfrm>
            <a:prstGeom prst="rect">
              <a:avLst/>
            </a:prstGeom>
          </p:spPr>
        </p:pic>
        <p:sp>
          <p:nvSpPr>
            <p:cNvPr id="3" name="TextBox 2">
              <a:hlinkClick r:id="" action="ppaction://noaction"/>
            </p:cNvPr>
            <p:cNvSpPr txBox="1"/>
            <p:nvPr/>
          </p:nvSpPr>
          <p:spPr>
            <a:xfrm>
              <a:off x="2979824" y="3920873"/>
              <a:ext cx="4897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2114">
                <a:buClrTx/>
                <a:defRPr/>
              </a:pPr>
              <a:r>
                <a:rPr lang="en-US" sz="3591" b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397885" y="5704245"/>
            <a:ext cx="1799440" cy="1145272"/>
            <a:chOff x="5361721" y="5313286"/>
            <a:chExt cx="1803903" cy="1148112"/>
          </a:xfrm>
        </p:grpSpPr>
        <p:pic>
          <p:nvPicPr>
            <p:cNvPr id="69" name="c12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56612">
              <a:off x="5361721" y="5313286"/>
              <a:ext cx="1803903" cy="1148112"/>
            </a:xfrm>
            <a:prstGeom prst="rect">
              <a:avLst/>
            </a:prstGeom>
          </p:spPr>
        </p:pic>
        <p:sp>
          <p:nvSpPr>
            <p:cNvPr id="78" name="TextBox 77">
              <a:hlinkClick r:id="" action="ppaction://noaction"/>
            </p:cNvPr>
            <p:cNvSpPr txBox="1"/>
            <p:nvPr/>
          </p:nvSpPr>
          <p:spPr>
            <a:xfrm>
              <a:off x="6197532" y="5669496"/>
              <a:ext cx="4897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2114">
                <a:buClrTx/>
                <a:defRPr/>
              </a:pPr>
              <a:r>
                <a:rPr lang="en-US" sz="3591" b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10100420" y="4689647"/>
            <a:ext cx="1888976" cy="1114484"/>
            <a:chOff x="10159361" y="4275964"/>
            <a:chExt cx="1893661" cy="1117248"/>
          </a:xfrm>
        </p:grpSpPr>
        <p:pic>
          <p:nvPicPr>
            <p:cNvPr id="51" name="ca3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71933">
              <a:off x="10159361" y="4275964"/>
              <a:ext cx="1893661" cy="1117248"/>
            </a:xfrm>
            <a:prstGeom prst="rect">
              <a:avLst/>
            </a:prstGeom>
          </p:spPr>
        </p:pic>
        <p:sp>
          <p:nvSpPr>
            <p:cNvPr id="79" name="TextBox 78">
              <a:hlinkClick r:id="" action="ppaction://noaction"/>
            </p:cNvPr>
            <p:cNvSpPr txBox="1"/>
            <p:nvPr/>
          </p:nvSpPr>
          <p:spPr>
            <a:xfrm>
              <a:off x="10616480" y="4441280"/>
              <a:ext cx="4897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2114">
                <a:buClrTx/>
                <a:defRPr/>
              </a:pPr>
              <a:r>
                <a:rPr lang="en-US" sz="3591" b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714673" y="5142020"/>
            <a:ext cx="1645601" cy="1100358"/>
            <a:chOff x="716445" y="5146268"/>
            <a:chExt cx="1649682" cy="1103087"/>
          </a:xfrm>
        </p:grpSpPr>
        <p:pic>
          <p:nvPicPr>
            <p:cNvPr id="59" name="ca7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673752">
              <a:off x="716445" y="5146268"/>
              <a:ext cx="1649682" cy="1103087"/>
            </a:xfrm>
            <a:prstGeom prst="rect">
              <a:avLst/>
            </a:prstGeom>
          </p:spPr>
        </p:pic>
        <p:sp>
          <p:nvSpPr>
            <p:cNvPr id="81" name="TextBox 80">
              <a:hlinkClick r:id="" action="ppaction://noaction"/>
            </p:cNvPr>
            <p:cNvSpPr txBox="1"/>
            <p:nvPr/>
          </p:nvSpPr>
          <p:spPr>
            <a:xfrm>
              <a:off x="1296430" y="5388657"/>
              <a:ext cx="4897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2114">
                <a:buClrTx/>
                <a:defRPr/>
              </a:pPr>
              <a:r>
                <a:rPr lang="en-US" sz="3591" b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5</a:t>
              </a:r>
            </a:p>
          </p:txBody>
        </p:sp>
      </p:grpSp>
      <p:grpSp>
        <p:nvGrpSpPr>
          <p:cNvPr id="82" name="Group 81"/>
          <p:cNvGrpSpPr/>
          <p:nvPr/>
        </p:nvGrpSpPr>
        <p:grpSpPr>
          <a:xfrm rot="18129147">
            <a:off x="5105731" y="1872369"/>
            <a:ext cx="1192545" cy="945896"/>
            <a:chOff x="2367140" y="3651997"/>
            <a:chExt cx="1496550" cy="1184085"/>
          </a:xfrm>
        </p:grpSpPr>
        <p:pic>
          <p:nvPicPr>
            <p:cNvPr id="83" name="ca2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776811" flipH="1">
              <a:off x="2367140" y="3651997"/>
              <a:ext cx="1496550" cy="1184085"/>
            </a:xfrm>
            <a:prstGeom prst="rect">
              <a:avLst/>
            </a:prstGeom>
          </p:spPr>
        </p:pic>
        <p:sp>
          <p:nvSpPr>
            <p:cNvPr id="84" name="TextBox 83">
              <a:hlinkClick r:id="" action="ppaction://noaction"/>
            </p:cNvPr>
            <p:cNvSpPr txBox="1"/>
            <p:nvPr/>
          </p:nvSpPr>
          <p:spPr>
            <a:xfrm>
              <a:off x="2979824" y="3841377"/>
              <a:ext cx="489710" cy="805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2114">
                <a:buClrTx/>
                <a:defRPr/>
              </a:pPr>
              <a:r>
                <a:rPr lang="en-US" sz="3591" b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</p:grpSp>
      <p:pic>
        <p:nvPicPr>
          <p:cNvPr id="85" name="+12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790" y="1668331"/>
            <a:ext cx="787023" cy="548644"/>
          </a:xfrm>
          <a:prstGeom prst="rect">
            <a:avLst/>
          </a:prstGeom>
        </p:spPr>
      </p:pic>
      <p:sp>
        <p:nvSpPr>
          <p:cNvPr id="9" name="Oval 8">
            <a:hlinkClick r:id="rId13" action="ppaction://hlinksldjump"/>
          </p:cNvPr>
          <p:cNvSpPr/>
          <p:nvPr/>
        </p:nvSpPr>
        <p:spPr>
          <a:xfrm>
            <a:off x="4275196" y="74944"/>
            <a:ext cx="383200" cy="383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1795" kern="1200" dirty="0">
                <a:solidFill>
                  <a:prstClr val="black"/>
                </a:solidFill>
                <a:latin typeface="Calibri" panose="020F0502020204030204"/>
              </a:rPr>
              <a:t>1</a:t>
            </a:r>
          </a:p>
        </p:txBody>
      </p:sp>
      <p:sp>
        <p:nvSpPr>
          <p:cNvPr id="90" name="Oval 89">
            <a:hlinkClick r:id="rId14" action="ppaction://hlinksldjump"/>
          </p:cNvPr>
          <p:cNvSpPr/>
          <p:nvPr/>
        </p:nvSpPr>
        <p:spPr>
          <a:xfrm>
            <a:off x="4781443" y="90498"/>
            <a:ext cx="383200" cy="383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1795" kern="1200" dirty="0">
                <a:solidFill>
                  <a:prstClr val="black"/>
                </a:solidFill>
                <a:latin typeface="Calibri" panose="020F0502020204030204"/>
              </a:rPr>
              <a:t>2</a:t>
            </a:r>
          </a:p>
        </p:txBody>
      </p:sp>
      <p:sp>
        <p:nvSpPr>
          <p:cNvPr id="91" name="Oval 90">
            <a:hlinkClick r:id="rId15" action="ppaction://hlinksldjump"/>
          </p:cNvPr>
          <p:cNvSpPr/>
          <p:nvPr/>
        </p:nvSpPr>
        <p:spPr>
          <a:xfrm>
            <a:off x="5287689" y="106051"/>
            <a:ext cx="383200" cy="383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1795" kern="1200" dirty="0">
                <a:solidFill>
                  <a:prstClr val="black"/>
                </a:solidFill>
                <a:latin typeface="Calibri" panose="020F0502020204030204"/>
              </a:rPr>
              <a:t>3</a:t>
            </a:r>
          </a:p>
        </p:txBody>
      </p:sp>
      <p:sp>
        <p:nvSpPr>
          <p:cNvPr id="92" name="Oval 91">
            <a:hlinkClick r:id="rId16" action="ppaction://hlinksldjump"/>
          </p:cNvPr>
          <p:cNvSpPr/>
          <p:nvPr/>
        </p:nvSpPr>
        <p:spPr>
          <a:xfrm>
            <a:off x="5793936" y="108936"/>
            <a:ext cx="383200" cy="383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1795" kern="1200" dirty="0">
                <a:solidFill>
                  <a:prstClr val="black"/>
                </a:solidFill>
                <a:latin typeface="Calibri" panose="020F0502020204030204"/>
              </a:rPr>
              <a:t>4</a:t>
            </a:r>
          </a:p>
        </p:txBody>
      </p:sp>
      <p:sp>
        <p:nvSpPr>
          <p:cNvPr id="93" name="Oval 92">
            <a:hlinkClick r:id="rId17" action="ppaction://hlinksldjump"/>
          </p:cNvPr>
          <p:cNvSpPr/>
          <p:nvPr/>
        </p:nvSpPr>
        <p:spPr>
          <a:xfrm>
            <a:off x="6300182" y="111821"/>
            <a:ext cx="383200" cy="3832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2114">
              <a:buClrTx/>
              <a:defRPr/>
            </a:pPr>
            <a:r>
              <a:rPr lang="en-US" sz="1795" kern="1200" dirty="0">
                <a:solidFill>
                  <a:prstClr val="black"/>
                </a:solidFill>
                <a:latin typeface="Calibri" panose="020F0502020204030204"/>
              </a:rPr>
              <a:t>5</a:t>
            </a:r>
          </a:p>
        </p:txBody>
      </p:sp>
      <p:grpSp>
        <p:nvGrpSpPr>
          <p:cNvPr id="94" name="Group 93"/>
          <p:cNvGrpSpPr/>
          <p:nvPr/>
        </p:nvGrpSpPr>
        <p:grpSpPr>
          <a:xfrm rot="5196589">
            <a:off x="4549908" y="5856268"/>
            <a:ext cx="1799440" cy="1145272"/>
            <a:chOff x="5361721" y="5313286"/>
            <a:chExt cx="1803903" cy="1148112"/>
          </a:xfrm>
        </p:grpSpPr>
        <p:pic>
          <p:nvPicPr>
            <p:cNvPr id="95" name="c12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56612">
              <a:off x="5361721" y="5313286"/>
              <a:ext cx="1803903" cy="1148112"/>
            </a:xfrm>
            <a:prstGeom prst="rect">
              <a:avLst/>
            </a:prstGeom>
          </p:spPr>
        </p:pic>
        <p:sp>
          <p:nvSpPr>
            <p:cNvPr id="96" name="TextBox 95">
              <a:hlinkClick r:id="" action="ppaction://noaction"/>
            </p:cNvPr>
            <p:cNvSpPr txBox="1"/>
            <p:nvPr/>
          </p:nvSpPr>
          <p:spPr>
            <a:xfrm rot="17440238">
              <a:off x="6197532" y="5669496"/>
              <a:ext cx="4897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2114">
                <a:buClrTx/>
                <a:defRPr/>
              </a:pPr>
              <a:r>
                <a:rPr lang="en-US" sz="3591" b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</p:grpSp>
      <p:pic>
        <p:nvPicPr>
          <p:cNvPr id="97" name="+12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0429" y="1668331"/>
            <a:ext cx="787023" cy="548644"/>
          </a:xfrm>
          <a:prstGeom prst="rect">
            <a:avLst/>
          </a:prstGeom>
        </p:spPr>
      </p:pic>
      <p:grpSp>
        <p:nvGrpSpPr>
          <p:cNvPr id="98" name="Group 97"/>
          <p:cNvGrpSpPr/>
          <p:nvPr/>
        </p:nvGrpSpPr>
        <p:grpSpPr>
          <a:xfrm rot="4722554">
            <a:off x="5018516" y="2051523"/>
            <a:ext cx="1888976" cy="1114484"/>
            <a:chOff x="10159361" y="4275964"/>
            <a:chExt cx="1893661" cy="1117248"/>
          </a:xfrm>
        </p:grpSpPr>
        <p:pic>
          <p:nvPicPr>
            <p:cNvPr id="99" name="ca3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71933">
              <a:off x="10159361" y="4275964"/>
              <a:ext cx="1893661" cy="1117248"/>
            </a:xfrm>
            <a:prstGeom prst="rect">
              <a:avLst/>
            </a:prstGeom>
          </p:spPr>
        </p:pic>
        <p:sp>
          <p:nvSpPr>
            <p:cNvPr id="100" name="TextBox 99">
              <a:hlinkClick r:id="" action="ppaction://noaction"/>
            </p:cNvPr>
            <p:cNvSpPr txBox="1"/>
            <p:nvPr/>
          </p:nvSpPr>
          <p:spPr>
            <a:xfrm rot="16720321">
              <a:off x="10616480" y="4441280"/>
              <a:ext cx="4897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2114">
                <a:buClrTx/>
                <a:defRPr/>
              </a:pPr>
              <a:r>
                <a:rPr lang="en-US" sz="3591" b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</p:grpSp>
      <p:pic>
        <p:nvPicPr>
          <p:cNvPr id="101" name="+12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2986" y="1734753"/>
            <a:ext cx="787023" cy="548644"/>
          </a:xfrm>
          <a:prstGeom prst="rect">
            <a:avLst/>
          </a:prstGeom>
        </p:spPr>
      </p:pic>
      <p:grpSp>
        <p:nvGrpSpPr>
          <p:cNvPr id="102" name="Group 101"/>
          <p:cNvGrpSpPr/>
          <p:nvPr/>
        </p:nvGrpSpPr>
        <p:grpSpPr>
          <a:xfrm rot="19656584">
            <a:off x="858316" y="5176920"/>
            <a:ext cx="1651287" cy="1100358"/>
            <a:chOff x="2334491" y="5468073"/>
            <a:chExt cx="1655382" cy="1103087"/>
          </a:xfrm>
        </p:grpSpPr>
        <p:pic>
          <p:nvPicPr>
            <p:cNvPr id="103" name="ca71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673752" flipH="1">
              <a:off x="2334491" y="5468073"/>
              <a:ext cx="1655382" cy="1103087"/>
            </a:xfrm>
            <a:prstGeom prst="rect">
              <a:avLst/>
            </a:prstGeom>
          </p:spPr>
        </p:pic>
        <p:sp>
          <p:nvSpPr>
            <p:cNvPr id="104" name="TextBox 103">
              <a:hlinkClick r:id="" action="ppaction://noaction"/>
            </p:cNvPr>
            <p:cNvSpPr txBox="1"/>
            <p:nvPr/>
          </p:nvSpPr>
          <p:spPr>
            <a:xfrm>
              <a:off x="2958456" y="5764095"/>
              <a:ext cx="4897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2114">
                <a:buClrTx/>
                <a:defRPr/>
              </a:pPr>
              <a:r>
                <a:rPr lang="en-US" sz="3591" b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5</a:t>
              </a:r>
            </a:p>
          </p:txBody>
        </p:sp>
      </p:grpSp>
      <p:pic>
        <p:nvPicPr>
          <p:cNvPr id="110" name="+12">
            <a:hlinkClick r:id="" action="ppaction://macro?name=congA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5496" y="1707745"/>
            <a:ext cx="787023" cy="548644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 rot="21119308">
            <a:off x="6720526" y="2955269"/>
            <a:ext cx="1222719" cy="2037055"/>
            <a:chOff x="7538928" y="2707940"/>
            <a:chExt cx="1225751" cy="2042107"/>
          </a:xfrm>
        </p:grpSpPr>
        <p:pic>
          <p:nvPicPr>
            <p:cNvPr id="74" name="c141">
              <a:extLst>
                <a:ext uri="{FF2B5EF4-FFF2-40B4-BE49-F238E27FC236}">
                  <a16:creationId xmlns:a16="http://schemas.microsoft.com/office/drawing/2014/main" id="{33848A06-B22E-4ED9-B70A-85D6EF7627E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549" t="43266" r="21565" b="18575"/>
            <a:stretch/>
          </p:blipFill>
          <p:spPr>
            <a:xfrm>
              <a:off x="7538928" y="2707940"/>
              <a:ext cx="1225751" cy="2042107"/>
            </a:xfrm>
            <a:prstGeom prst="rect">
              <a:avLst/>
            </a:prstGeom>
          </p:spPr>
        </p:pic>
        <p:sp>
          <p:nvSpPr>
            <p:cNvPr id="80" name="TextBox 79">
              <a:hlinkClick r:id="" action="ppaction://noaction"/>
            </p:cNvPr>
            <p:cNvSpPr txBox="1"/>
            <p:nvPr/>
          </p:nvSpPr>
          <p:spPr>
            <a:xfrm>
              <a:off x="7918906" y="2970447"/>
              <a:ext cx="48971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2114">
                <a:buClrTx/>
                <a:defRPr/>
              </a:pPr>
              <a:r>
                <a:rPr lang="en-US" sz="3591" b="1" kern="1200" dirty="0">
                  <a:solidFill>
                    <a:prstClr val="black"/>
                  </a:solidFill>
                  <a:latin typeface="Calibri" panose="020F0502020204030204"/>
                  <a:ea typeface="+mn-ea"/>
                  <a:cs typeface="+mn-cs"/>
                </a:rPr>
                <a:t>4</a:t>
              </a:r>
            </a:p>
          </p:txBody>
        </p:sp>
      </p:grpSp>
      <p:pic>
        <p:nvPicPr>
          <p:cNvPr id="10" name="Picture 9">
            <a:extLst>
              <a:ext uri="{FF2B5EF4-FFF2-40B4-BE49-F238E27FC236}">
                <a16:creationId xmlns:a16="http://schemas.microsoft.com/office/drawing/2014/main" id="{52A512A5-3174-424F-8EF4-AD585C439493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94167" l="6571" r="9771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85383" y="1851662"/>
            <a:ext cx="791473" cy="1221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2720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3.7037E-6 C 0.00195 -0.00301 0.01198 -0.03402 0.03698 -0.03194 C 0.075 -0.02893 0.08997 -0.00694 0.125 -0.02893 C 0.147 -0.04189 0.17304 -0.075 0.19205 -0.07407 C 0.23502 -0.07291 0.24401 -0.03889 0.24401 -0.0081 C 0.24505 0.03611 0.18906 0.07292 0.12096 0.07709 C 0.05195 0.0801 -0.00495 0.03311 3.125E-6 -3.7037E-6 Z " pathEditMode="relative" rAng="0" ptsTypes="AAAAAAA">
                                      <p:cBhvr>
                                        <p:cTn id="6" dur="1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74" y="13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3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02 -0.003 0.012 -0.034 0.037 -0.032 C 0.075 -0.029 0.09 -0.007 0.125 -0.029 C 0.147 -0.042 0.173 -0.075 0.192 -0.074 C 0.235 -0.073 0.244 -0.039 0.244 -0.008 C 0.245 0.036 0.189 0.073 0.121 0.077 C 0.052 0.08 -0.005 0.033 0 0 Z" pathEditMode="relative" ptsTypes="">
                                      <p:cBhvr>
                                        <p:cTn id="8" dur="1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3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9 2.96296E-6 C 0.00026 -0.00301 0.00339 -0.03403 0.01107 -0.03195 C 0.02292 -0.02894 0.02748 -0.00695 0.03841 -0.02894 C 0.04518 -0.0419 0.05326 -0.075 0.05912 -0.07408 C 0.0724 -0.07292 0.07526 -0.03889 0.07526 -0.0081 C 0.07552 0.03611 0.05821 0.07291 0.03711 0.07708 C 0.01576 0.08009 -0.00182 0.0331 -0.00039 2.96296E-6 Z " pathEditMode="relative" rAng="0" ptsTypes="AAAAAAA">
                                      <p:cBhvr>
                                        <p:cTn id="10" dur="1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76" y="13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7005 0.00694 C -0.06914 0.00231 -0.06432 -0.04398 -0.05234 -0.04074 C -0.03411 -0.03634 -0.02682 -0.00347 -0.01002 -0.03634 C 0.00053 -0.05579 0.01303 -0.10509 0.02214 -0.1037 C 0.04271 -0.10208 0.04714 -0.05116 0.04714 -0.00532 C 0.04753 0.06065 0.02071 0.11574 -0.01197 0.12199 C -0.04518 0.12639 -0.07239 0.05625 -0.07005 0.00694 Z " pathEditMode="relative" rAng="0" ptsTypes="AAAAAAA">
                                      <p:cBhvr>
                                        <p:cTn id="12" dur="1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46" y="208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1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7.40741E-7 C -0.00091 -0.00532 -0.00534 -0.05856 -0.01666 -0.05509 C -0.03359 -0.04977 -0.04036 -0.01204 -0.05612 -0.04977 C -0.06601 -0.07222 -0.0776 -0.12917 -0.08619 -0.12755 C -0.10547 -0.12546 -0.1095 -0.0669 -0.1095 -0.01412 C -0.11002 0.06204 -0.08489 0.12546 -0.05429 0.13264 C -0.0233 0.13773 0.00222 0.05695 -2.91667E-6 -7.40741E-7 Z " pathEditMode="relative" rAng="0" ptsTypes="AAAAAAA">
                                      <p:cBhvr>
                                        <p:cTn id="14" dur="1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82" y="231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1.11022E-16 L 0.21549 -0.1296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68" y="-6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3.7037E-7 L -0.1177 -0.22153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85" y="-110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4.07407E-6 L 0.04271 -0.57315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35" y="-28657"/>
                                    </p:animMotion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0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7.40741E-7 L -0.39427 -0.3919 " pathEditMode="relative" rAng="0" ptsTypes="AA">
                                      <p:cBhvr>
                                        <p:cTn id="8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14" y="-196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1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3.7037E-7 L 0.30573 -0.50532 " pathEditMode="relative" rAng="0" ptsTypes="AA">
                                      <p:cBhvr>
                                        <p:cTn id="111" dur="2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86" y="-25278"/>
                                    </p:animMotion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3000"/>
                            </p:stCondLst>
                            <p:childTnLst>
                              <p:par>
                                <p:cTn id="12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</p:childTnLst>
        </p:cTn>
      </p:par>
    </p:tnLst>
    <p:bldLst>
      <p:bldP spid="9" grpId="0" animBg="1"/>
      <p:bldP spid="90" grpId="0" animBg="1"/>
      <p:bldP spid="91" grpId="0" animBg="1"/>
      <p:bldP spid="92" grpId="0" animBg="1"/>
      <p:bldP spid="9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orry waw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8182" y="106665"/>
            <a:ext cx="608092" cy="608092"/>
          </a:xfrm>
          <a:prstGeom prst="rect">
            <a:avLst/>
          </a:prstGeom>
        </p:spPr>
      </p:pic>
      <p:pic>
        <p:nvPicPr>
          <p:cNvPr id="3" name="yeaht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96364" y="204847"/>
            <a:ext cx="608092" cy="608092"/>
          </a:xfrm>
          <a:prstGeom prst="rect">
            <a:avLst/>
          </a:prstGeom>
        </p:spPr>
      </p:pic>
      <p:pic>
        <p:nvPicPr>
          <p:cNvPr id="24" name="Mspham0936082789"/>
          <p:cNvPicPr>
            <a:picLocks noChangeAspect="1"/>
          </p:cNvPicPr>
          <p:nvPr/>
        </p:nvPicPr>
        <p:blipFill rotWithShape="1">
          <a:blip r:embed="rId8"/>
          <a:srcRect l="9013" t="9358" r="484"/>
          <a:stretch/>
        </p:blipFill>
        <p:spPr>
          <a:xfrm>
            <a:off x="-336623" y="-366144"/>
            <a:ext cx="12835083" cy="7215661"/>
          </a:xfrm>
          <a:prstGeom prst="rect">
            <a:avLst/>
          </a:prstGeom>
        </p:spPr>
      </p:pic>
      <p:pic>
        <p:nvPicPr>
          <p:cNvPr id="23" name="kingofsea">
            <a:extLst>
              <a:ext uri="{FF2B5EF4-FFF2-40B4-BE49-F238E27FC236}">
                <a16:creationId xmlns:a16="http://schemas.microsoft.com/office/drawing/2014/main" id="{B1A79657-8EC1-43A5-8BBC-A6768ED2B7B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332" y="76234"/>
            <a:ext cx="2432598" cy="2698902"/>
          </a:xfrm>
          <a:prstGeom prst="rect">
            <a:avLst/>
          </a:prstGeom>
        </p:spPr>
      </p:pic>
      <p:grpSp>
        <p:nvGrpSpPr>
          <p:cNvPr id="82" name="B">
            <a:extLst>
              <a:ext uri="{FF2B5EF4-FFF2-40B4-BE49-F238E27FC236}">
                <a16:creationId xmlns:a16="http://schemas.microsoft.com/office/drawing/2014/main" id="{F9202B67-ECCF-432C-B475-F51ED6AFDBB5}"/>
              </a:ext>
            </a:extLst>
          </p:cNvPr>
          <p:cNvGrpSpPr/>
          <p:nvPr/>
        </p:nvGrpSpPr>
        <p:grpSpPr>
          <a:xfrm>
            <a:off x="7122625" y="3409942"/>
            <a:ext cx="4776170" cy="998387"/>
            <a:chOff x="6752507" y="4712225"/>
            <a:chExt cx="5049860" cy="1055598"/>
          </a:xfrm>
        </p:grpSpPr>
        <p:sp>
          <p:nvSpPr>
            <p:cNvPr id="75" name="22">
              <a:extLst>
                <a:ext uri="{FF2B5EF4-FFF2-40B4-BE49-F238E27FC236}">
                  <a16:creationId xmlns:a16="http://schemas.microsoft.com/office/drawing/2014/main" id="{C674B945-81ED-4507-B6D5-218F58BD13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5439" y="4714770"/>
              <a:ext cx="4796928" cy="1053053"/>
            </a:xfrm>
            <a:prstGeom prst="roundRect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2091">
                <a:defRPr/>
              </a:pPr>
              <a:r>
                <a:rPr lang="en-US" altLang="zh-CN" sz="4389" b="1">
                  <a:solidFill>
                    <a:srgbClr val="FFFFFF"/>
                  </a:solidFill>
                  <a:latin typeface="+mj-lt"/>
                  <a:ea typeface="印品黑体" panose="00000500000000000000" pitchFamily="2" charset="-122"/>
                  <a:sym typeface="Arial" panose="020B0604020202020204" pitchFamily="34" charset="0"/>
                </a:rPr>
                <a:t>502</a:t>
              </a:r>
              <a:endParaRPr lang="zh-CN" altLang="zh-CN" sz="4389" b="1" dirty="0">
                <a:solidFill>
                  <a:srgbClr val="FFFFFF"/>
                </a:solidFill>
                <a:latin typeface="+mj-lt"/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70" name="2">
              <a:extLst>
                <a:ext uri="{FF2B5EF4-FFF2-40B4-BE49-F238E27FC236}">
                  <a16:creationId xmlns:a16="http://schemas.microsoft.com/office/drawing/2014/main" id="{D8B0D089-4EDA-4CC0-909F-31D6436E7C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2507" y="4712225"/>
              <a:ext cx="825087" cy="1053053"/>
            </a:xfrm>
            <a:prstGeom prst="homePlate">
              <a:avLst>
                <a:gd name="adj" fmla="val 46735"/>
              </a:avLst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2091">
                <a:defRPr/>
              </a:pPr>
              <a:r>
                <a:rPr lang="en-US" altLang="zh-CN" sz="3311" b="1">
                  <a:solidFill>
                    <a:srgbClr val="FFFFFF"/>
                  </a:solidFill>
                  <a:latin typeface="+mj-lt"/>
                  <a:ea typeface="印品黑体" panose="00000500000000000000" pitchFamily="2" charset="-122"/>
                  <a:sym typeface="Arial" panose="020B0604020202020204" pitchFamily="34" charset="0"/>
                </a:rPr>
                <a:t>B</a:t>
              </a:r>
              <a:endParaRPr lang="zh-CN" altLang="zh-CN" sz="3311" b="1" dirty="0">
                <a:solidFill>
                  <a:srgbClr val="FFFFFF"/>
                </a:solidFill>
                <a:latin typeface="+mj-lt"/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83" name="C">
            <a:extLst>
              <a:ext uri="{FF2B5EF4-FFF2-40B4-BE49-F238E27FC236}">
                <a16:creationId xmlns:a16="http://schemas.microsoft.com/office/drawing/2014/main" id="{12E43A79-D971-4923-8F3E-49B613A4FA11}"/>
              </a:ext>
            </a:extLst>
          </p:cNvPr>
          <p:cNvGrpSpPr/>
          <p:nvPr/>
        </p:nvGrpSpPr>
        <p:grpSpPr>
          <a:xfrm>
            <a:off x="7122625" y="4567031"/>
            <a:ext cx="4776170" cy="995981"/>
            <a:chOff x="6752507" y="5944150"/>
            <a:chExt cx="5049860" cy="1053053"/>
          </a:xfrm>
          <a:solidFill>
            <a:srgbClr val="00B050"/>
          </a:solidFill>
        </p:grpSpPr>
        <p:sp>
          <p:nvSpPr>
            <p:cNvPr id="77" name="33">
              <a:extLst>
                <a:ext uri="{FF2B5EF4-FFF2-40B4-BE49-F238E27FC236}">
                  <a16:creationId xmlns:a16="http://schemas.microsoft.com/office/drawing/2014/main" id="{83116745-14C3-43A7-9D53-A631A6BB58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5439" y="5944150"/>
              <a:ext cx="4796928" cy="1053053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2091">
                <a:defRPr/>
              </a:pPr>
              <a:r>
                <a:rPr lang="en-US" altLang="zh-CN" sz="4389" b="1">
                  <a:solidFill>
                    <a:srgbClr val="FFFFFF"/>
                  </a:solidFill>
                  <a:latin typeface="+mj-lt"/>
                  <a:ea typeface="印品黑体" panose="00000500000000000000" pitchFamily="2" charset="-122"/>
                  <a:sym typeface="Arial" panose="020B0604020202020204" pitchFamily="34" charset="0"/>
                </a:rPr>
                <a:t>400</a:t>
              </a:r>
              <a:endParaRPr lang="zh-CN" altLang="zh-CN" sz="4389" b="1" dirty="0">
                <a:solidFill>
                  <a:srgbClr val="FFFFFF"/>
                </a:solidFill>
                <a:latin typeface="+mj-lt"/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74" name="3">
              <a:extLst>
                <a:ext uri="{FF2B5EF4-FFF2-40B4-BE49-F238E27FC236}">
                  <a16:creationId xmlns:a16="http://schemas.microsoft.com/office/drawing/2014/main" id="{9F5E5413-6063-49E3-9313-13BE5399F6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2507" y="5944150"/>
              <a:ext cx="825087" cy="1053053"/>
            </a:xfrm>
            <a:prstGeom prst="homePlate">
              <a:avLst>
                <a:gd name="adj" fmla="val 46735"/>
              </a:avLst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2091">
                <a:defRPr/>
              </a:pPr>
              <a:r>
                <a:rPr lang="en-US" altLang="zh-CN" sz="3311" b="1">
                  <a:solidFill>
                    <a:srgbClr val="FFFFFF"/>
                  </a:solidFill>
                  <a:latin typeface="+mj-lt"/>
                  <a:ea typeface="印品黑体" panose="00000500000000000000" pitchFamily="2" charset="-122"/>
                  <a:sym typeface="Arial" panose="020B0604020202020204" pitchFamily="34" charset="0"/>
                </a:rPr>
                <a:t>C</a:t>
              </a:r>
              <a:endParaRPr lang="zh-CN" altLang="zh-CN" sz="3311" b="1" dirty="0">
                <a:solidFill>
                  <a:srgbClr val="FFFFFF"/>
                </a:solidFill>
                <a:latin typeface="+mj-lt"/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84" name="D" hidden="1">
            <a:extLst>
              <a:ext uri="{FF2B5EF4-FFF2-40B4-BE49-F238E27FC236}">
                <a16:creationId xmlns:a16="http://schemas.microsoft.com/office/drawing/2014/main" id="{529A75E3-9CA2-4FD0-9753-FE443E453104}"/>
              </a:ext>
            </a:extLst>
          </p:cNvPr>
          <p:cNvGrpSpPr/>
          <p:nvPr/>
        </p:nvGrpSpPr>
        <p:grpSpPr>
          <a:xfrm>
            <a:off x="6799575" y="5056616"/>
            <a:ext cx="4776170" cy="995981"/>
            <a:chOff x="6752507" y="5944150"/>
            <a:chExt cx="5049860" cy="1053053"/>
          </a:xfrm>
          <a:solidFill>
            <a:srgbClr val="7030A0"/>
          </a:solidFill>
        </p:grpSpPr>
        <p:sp>
          <p:nvSpPr>
            <p:cNvPr id="85" name="44">
              <a:extLst>
                <a:ext uri="{FF2B5EF4-FFF2-40B4-BE49-F238E27FC236}">
                  <a16:creationId xmlns:a16="http://schemas.microsoft.com/office/drawing/2014/main" id="{261673C6-079C-44C6-891F-EC2D6D48A9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5439" y="5944150"/>
              <a:ext cx="4796928" cy="1053053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2091">
                <a:defRPr/>
              </a:pPr>
              <a:r>
                <a:rPr lang="en-US" altLang="zh-CN" sz="3311" b="1" dirty="0">
                  <a:solidFill>
                    <a:srgbClr val="FFFFFF"/>
                  </a:solidFill>
                  <a:latin typeface="Calibri" panose="020F0502020204030204"/>
                  <a:ea typeface="印品黑体" panose="00000500000000000000" pitchFamily="2" charset="-122"/>
                  <a:sym typeface="Arial" panose="020B0604020202020204" pitchFamily="34" charset="0"/>
                </a:rPr>
                <a:t>STOVE</a:t>
              </a:r>
              <a:endParaRPr lang="zh-CN" altLang="zh-CN" sz="3311" b="1" dirty="0">
                <a:solidFill>
                  <a:srgbClr val="FFFFFF"/>
                </a:solidFill>
                <a:latin typeface="Calibri" panose="020F0502020204030204"/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86" name="4">
              <a:extLst>
                <a:ext uri="{FF2B5EF4-FFF2-40B4-BE49-F238E27FC236}">
                  <a16:creationId xmlns:a16="http://schemas.microsoft.com/office/drawing/2014/main" id="{9E093A9D-623C-4F76-8BAE-85D0638C05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2507" y="5944150"/>
              <a:ext cx="825087" cy="1053053"/>
            </a:xfrm>
            <a:prstGeom prst="homePlate">
              <a:avLst>
                <a:gd name="adj" fmla="val 46735"/>
              </a:avLst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2091">
                <a:defRPr/>
              </a:pPr>
              <a:r>
                <a:rPr lang="en-US" altLang="zh-CN" sz="3311" b="1">
                  <a:solidFill>
                    <a:srgbClr val="FFFFFF"/>
                  </a:solidFill>
                  <a:latin typeface="Calibri" panose="020F0502020204030204"/>
                  <a:ea typeface="印品黑体" panose="00000500000000000000" pitchFamily="2" charset="-122"/>
                  <a:sym typeface="Arial" panose="020B0604020202020204" pitchFamily="34" charset="0"/>
                </a:rPr>
                <a:t>D</a:t>
              </a:r>
              <a:endParaRPr lang="zh-CN" altLang="zh-CN" sz="3311" b="1" dirty="0">
                <a:solidFill>
                  <a:srgbClr val="FFFFFF"/>
                </a:solidFill>
                <a:latin typeface="Calibri" panose="020F0502020204030204"/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101" name="tryagain1">
            <a:extLst>
              <a:ext uri="{FF2B5EF4-FFF2-40B4-BE49-F238E27FC236}">
                <a16:creationId xmlns:a16="http://schemas.microsoft.com/office/drawing/2014/main" id="{48E08CDE-4F38-40EC-9A6B-EA10179FD7D6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77" b="6785"/>
          <a:stretch/>
        </p:blipFill>
        <p:spPr>
          <a:xfrm>
            <a:off x="6425582" y="3463993"/>
            <a:ext cx="1825388" cy="1236908"/>
          </a:xfrm>
          <a:prstGeom prst="rect">
            <a:avLst/>
          </a:prstGeom>
        </p:spPr>
      </p:pic>
      <p:pic>
        <p:nvPicPr>
          <p:cNvPr id="107" name="tryagain2">
            <a:extLst>
              <a:ext uri="{FF2B5EF4-FFF2-40B4-BE49-F238E27FC236}">
                <a16:creationId xmlns:a16="http://schemas.microsoft.com/office/drawing/2014/main" id="{237D1E49-A132-4011-96F2-2B6DB3F5074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77" b="6785"/>
          <a:stretch/>
        </p:blipFill>
        <p:spPr>
          <a:xfrm>
            <a:off x="6445707" y="4613099"/>
            <a:ext cx="1825388" cy="1236908"/>
          </a:xfrm>
          <a:prstGeom prst="rect">
            <a:avLst/>
          </a:prstGeom>
        </p:spPr>
      </p:pic>
      <p:pic>
        <p:nvPicPr>
          <p:cNvPr id="108" name="tryagain3" hidden="1">
            <a:extLst>
              <a:ext uri="{FF2B5EF4-FFF2-40B4-BE49-F238E27FC236}">
                <a16:creationId xmlns:a16="http://schemas.microsoft.com/office/drawing/2014/main" id="{4940E826-008B-411A-916A-533F63220CB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77" b="6785"/>
          <a:stretch/>
        </p:blipFill>
        <p:spPr>
          <a:xfrm>
            <a:off x="6142782" y="5074791"/>
            <a:ext cx="1825388" cy="1236908"/>
          </a:xfrm>
          <a:prstGeom prst="rect">
            <a:avLst/>
          </a:prstGeom>
        </p:spPr>
      </p:pic>
      <p:grpSp>
        <p:nvGrpSpPr>
          <p:cNvPr id="66" name="A">
            <a:extLst>
              <a:ext uri="{FF2B5EF4-FFF2-40B4-BE49-F238E27FC236}">
                <a16:creationId xmlns:a16="http://schemas.microsoft.com/office/drawing/2014/main" id="{ACB017BA-37CD-4C59-9EBA-8DF464832DAE}"/>
              </a:ext>
            </a:extLst>
          </p:cNvPr>
          <p:cNvGrpSpPr/>
          <p:nvPr/>
        </p:nvGrpSpPr>
        <p:grpSpPr>
          <a:xfrm>
            <a:off x="7122625" y="2264657"/>
            <a:ext cx="4776170" cy="995981"/>
            <a:chOff x="6752507" y="3481573"/>
            <a:chExt cx="5049860" cy="1053053"/>
          </a:xfrm>
          <a:solidFill>
            <a:srgbClr val="FFC000"/>
          </a:solidFill>
        </p:grpSpPr>
        <p:sp>
          <p:nvSpPr>
            <p:cNvPr id="67" name="11">
              <a:extLst>
                <a:ext uri="{FF2B5EF4-FFF2-40B4-BE49-F238E27FC236}">
                  <a16:creationId xmlns:a16="http://schemas.microsoft.com/office/drawing/2014/main" id="{2096326E-85C9-42D3-8C79-496F269AB8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5439" y="3481573"/>
              <a:ext cx="4796928" cy="1053053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2091">
                <a:defRPr/>
              </a:pPr>
              <a:r>
                <a:rPr lang="en-US" altLang="zh-CN" sz="4389" b="1">
                  <a:solidFill>
                    <a:srgbClr val="FFFFFF"/>
                  </a:solidFill>
                  <a:latin typeface="+mj-lt"/>
                  <a:ea typeface="印品黑体" panose="00000500000000000000" pitchFamily="2" charset="-122"/>
                  <a:sym typeface="Arial" panose="020B0604020202020204" pitchFamily="34" charset="0"/>
                </a:rPr>
                <a:t>501</a:t>
              </a:r>
              <a:endParaRPr lang="zh-CN" altLang="zh-CN" sz="4389" b="1" dirty="0">
                <a:solidFill>
                  <a:srgbClr val="FFFFFF"/>
                </a:solidFill>
                <a:latin typeface="+mj-lt"/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68" name="1">
              <a:extLst>
                <a:ext uri="{FF2B5EF4-FFF2-40B4-BE49-F238E27FC236}">
                  <a16:creationId xmlns:a16="http://schemas.microsoft.com/office/drawing/2014/main" id="{412BD5AC-36CD-4601-9415-0740351A7E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2507" y="3481573"/>
              <a:ext cx="825087" cy="1053053"/>
            </a:xfrm>
            <a:prstGeom prst="homePlate">
              <a:avLst>
                <a:gd name="adj" fmla="val 46735"/>
              </a:avLst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2091">
                <a:defRPr/>
              </a:pPr>
              <a:r>
                <a:rPr lang="en-US" altLang="zh-CN" sz="3311" b="1">
                  <a:solidFill>
                    <a:srgbClr val="FFFFFF"/>
                  </a:solidFill>
                  <a:latin typeface="+mj-lt"/>
                  <a:ea typeface="印品黑体" panose="00000500000000000000" pitchFamily="2" charset="-122"/>
                  <a:sym typeface="Arial" panose="020B0604020202020204" pitchFamily="34" charset="0"/>
                </a:rPr>
                <a:t>A</a:t>
              </a:r>
              <a:endParaRPr lang="zh-CN" altLang="zh-CN" sz="3311" b="1" dirty="0">
                <a:solidFill>
                  <a:srgbClr val="FFFFFF"/>
                </a:solidFill>
                <a:latin typeface="+mj-lt"/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102" name="welldone">
            <a:extLst>
              <a:ext uri="{FF2B5EF4-FFF2-40B4-BE49-F238E27FC236}">
                <a16:creationId xmlns:a16="http://schemas.microsoft.com/office/drawing/2014/main" id="{460C1D92-3BF7-4A89-B3A7-5EA64FB2F4B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423"/>
          <a:stretch/>
        </p:blipFill>
        <p:spPr>
          <a:xfrm>
            <a:off x="6205168" y="2205154"/>
            <a:ext cx="2161624" cy="1401388"/>
          </a:xfrm>
          <a:prstGeom prst="rect">
            <a:avLst/>
          </a:prstGeom>
        </p:spPr>
      </p:pic>
      <p:pic>
        <p:nvPicPr>
          <p:cNvPr id="78" name="back">
            <a:hlinkClick r:id="rId11" action="ppaction://hlinksldjump"/>
            <a:extLst>
              <a:ext uri="{FF2B5EF4-FFF2-40B4-BE49-F238E27FC236}">
                <a16:creationId xmlns:a16="http://schemas.microsoft.com/office/drawing/2014/main" id="{D6816683-E2E8-40D9-A903-93B6EB9BC277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5" t="28188" r="74091" b="57781"/>
          <a:stretch/>
        </p:blipFill>
        <p:spPr>
          <a:xfrm flipH="1">
            <a:off x="10156285" y="406034"/>
            <a:ext cx="789405" cy="775849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64" name="cauhoi">
            <a:extLst>
              <a:ext uri="{FF2B5EF4-FFF2-40B4-BE49-F238E27FC236}">
                <a16:creationId xmlns:a16="http://schemas.microsoft.com/office/drawing/2014/main" id="{22221B68-CE44-4A00-855F-BAFC678DBD91}"/>
              </a:ext>
            </a:extLst>
          </p:cNvPr>
          <p:cNvSpPr/>
          <p:nvPr/>
        </p:nvSpPr>
        <p:spPr>
          <a:xfrm>
            <a:off x="396871" y="1975701"/>
            <a:ext cx="6164311" cy="4214154"/>
          </a:xfrm>
          <a:prstGeom prst="homePlate">
            <a:avLst>
              <a:gd name="adj" fmla="val 18089"/>
            </a:avLst>
          </a:prstGeom>
          <a:solidFill>
            <a:schemeClr val="bg1">
              <a:alpha val="90000"/>
            </a:schemeClr>
          </a:solidFill>
          <a:ln w="28575">
            <a:solidFill>
              <a:srgbClr val="34AB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2091">
              <a:defRPr/>
            </a:pPr>
            <a:endParaRPr lang="en-US" sz="4389" b="1" dirty="0">
              <a:solidFill>
                <a:prstClr val="black"/>
              </a:solidFill>
              <a:latin typeface="+mj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69919" y="3070683"/>
            <a:ext cx="5278046" cy="175432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2091">
              <a:defRPr/>
            </a:pPr>
            <a:r>
              <a:rPr lang="en-US" sz="5400" b="1">
                <a:solidFill>
                  <a:srgbClr val="002060"/>
                </a:solidFill>
                <a:latin typeface="+mj-lt"/>
              </a:rPr>
              <a:t>Số liền sau của 500 là:</a:t>
            </a:r>
            <a:endParaRPr lang="en-US" sz="5400" b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548124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fractur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2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53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audio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Mspham0936082789"/>
          <p:cNvPicPr>
            <a:picLocks noChangeAspect="1"/>
          </p:cNvPicPr>
          <p:nvPr/>
        </p:nvPicPr>
        <p:blipFill rotWithShape="1">
          <a:blip r:embed="rId7"/>
          <a:srcRect l="9013" t="9358" r="484"/>
          <a:stretch/>
        </p:blipFill>
        <p:spPr>
          <a:xfrm>
            <a:off x="-336623" y="-366144"/>
            <a:ext cx="12835083" cy="7215661"/>
          </a:xfrm>
          <a:prstGeom prst="rect">
            <a:avLst/>
          </a:prstGeom>
        </p:spPr>
      </p:pic>
      <p:pic>
        <p:nvPicPr>
          <p:cNvPr id="23" name="kingofsea">
            <a:extLst>
              <a:ext uri="{FF2B5EF4-FFF2-40B4-BE49-F238E27FC236}">
                <a16:creationId xmlns:a16="http://schemas.microsoft.com/office/drawing/2014/main" id="{B1A79657-8EC1-43A5-8BBC-A6768ED2B7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332" y="76234"/>
            <a:ext cx="2432598" cy="2698902"/>
          </a:xfrm>
          <a:prstGeom prst="rect">
            <a:avLst/>
          </a:prstGeom>
        </p:spPr>
      </p:pic>
      <p:grpSp>
        <p:nvGrpSpPr>
          <p:cNvPr id="82" name="B">
            <a:extLst>
              <a:ext uri="{FF2B5EF4-FFF2-40B4-BE49-F238E27FC236}">
                <a16:creationId xmlns:a16="http://schemas.microsoft.com/office/drawing/2014/main" id="{F9202B67-ECCF-432C-B475-F51ED6AFDBB5}"/>
              </a:ext>
            </a:extLst>
          </p:cNvPr>
          <p:cNvGrpSpPr/>
          <p:nvPr/>
        </p:nvGrpSpPr>
        <p:grpSpPr>
          <a:xfrm>
            <a:off x="7008608" y="3580969"/>
            <a:ext cx="4776170" cy="998387"/>
            <a:chOff x="6752507" y="4712225"/>
            <a:chExt cx="5049860" cy="1055598"/>
          </a:xfrm>
        </p:grpSpPr>
        <p:sp>
          <p:nvSpPr>
            <p:cNvPr id="75" name="22">
              <a:extLst>
                <a:ext uri="{FF2B5EF4-FFF2-40B4-BE49-F238E27FC236}">
                  <a16:creationId xmlns:a16="http://schemas.microsoft.com/office/drawing/2014/main" id="{C674B945-81ED-4507-B6D5-218F58BD13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5439" y="4714770"/>
              <a:ext cx="4796928" cy="1053053"/>
            </a:xfrm>
            <a:prstGeom prst="roundRect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2091">
                <a:defRPr/>
              </a:pPr>
              <a:r>
                <a:rPr lang="en-US" altLang="zh-CN" sz="4389" b="1">
                  <a:solidFill>
                    <a:srgbClr val="FFFFFF"/>
                  </a:solidFill>
                  <a:latin typeface="+mj-lt"/>
                  <a:ea typeface="印品黑体" panose="00000500000000000000" pitchFamily="2" charset="-122"/>
                  <a:sym typeface="Arial" panose="020B0604020202020204" pitchFamily="34" charset="0"/>
                </a:rPr>
                <a:t>110</a:t>
              </a:r>
              <a:endParaRPr lang="zh-CN" altLang="zh-CN" sz="4389" b="1" dirty="0">
                <a:solidFill>
                  <a:srgbClr val="FFFFFF"/>
                </a:solidFill>
                <a:latin typeface="+mj-lt"/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70" name="2">
              <a:extLst>
                <a:ext uri="{FF2B5EF4-FFF2-40B4-BE49-F238E27FC236}">
                  <a16:creationId xmlns:a16="http://schemas.microsoft.com/office/drawing/2014/main" id="{D8B0D089-4EDA-4CC0-909F-31D6436E7C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2507" y="4712225"/>
              <a:ext cx="825087" cy="1053053"/>
            </a:xfrm>
            <a:prstGeom prst="homePlate">
              <a:avLst>
                <a:gd name="adj" fmla="val 46735"/>
              </a:avLst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2091">
                <a:defRPr/>
              </a:pPr>
              <a:r>
                <a:rPr lang="en-US" altLang="zh-CN" sz="3311" b="1">
                  <a:solidFill>
                    <a:srgbClr val="FFFFFF"/>
                  </a:solidFill>
                  <a:latin typeface="+mj-lt"/>
                  <a:ea typeface="印品黑体" panose="00000500000000000000" pitchFamily="2" charset="-122"/>
                  <a:sym typeface="Arial" panose="020B0604020202020204" pitchFamily="34" charset="0"/>
                </a:rPr>
                <a:t>B</a:t>
              </a:r>
              <a:endParaRPr lang="zh-CN" altLang="zh-CN" sz="3311" b="1" dirty="0">
                <a:solidFill>
                  <a:srgbClr val="FFFFFF"/>
                </a:solidFill>
                <a:latin typeface="+mj-lt"/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83" name="C">
            <a:extLst>
              <a:ext uri="{FF2B5EF4-FFF2-40B4-BE49-F238E27FC236}">
                <a16:creationId xmlns:a16="http://schemas.microsoft.com/office/drawing/2014/main" id="{12E43A79-D971-4923-8F3E-49B613A4FA11}"/>
              </a:ext>
            </a:extLst>
          </p:cNvPr>
          <p:cNvGrpSpPr/>
          <p:nvPr/>
        </p:nvGrpSpPr>
        <p:grpSpPr>
          <a:xfrm>
            <a:off x="7008608" y="4738058"/>
            <a:ext cx="4776170" cy="995981"/>
            <a:chOff x="6752507" y="5944150"/>
            <a:chExt cx="5049860" cy="1053053"/>
          </a:xfrm>
          <a:solidFill>
            <a:srgbClr val="00B050"/>
          </a:solidFill>
        </p:grpSpPr>
        <p:sp>
          <p:nvSpPr>
            <p:cNvPr id="77" name="33">
              <a:extLst>
                <a:ext uri="{FF2B5EF4-FFF2-40B4-BE49-F238E27FC236}">
                  <a16:creationId xmlns:a16="http://schemas.microsoft.com/office/drawing/2014/main" id="{83116745-14C3-43A7-9D53-A631A6BB58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5439" y="5944150"/>
              <a:ext cx="4796928" cy="1053053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2091">
                <a:defRPr/>
              </a:pPr>
              <a:r>
                <a:rPr lang="en-US" altLang="zh-CN" sz="4389" b="1">
                  <a:solidFill>
                    <a:srgbClr val="FFFFFF"/>
                  </a:solidFill>
                  <a:latin typeface="+mj-lt"/>
                  <a:ea typeface="印品黑体" panose="00000500000000000000" pitchFamily="2" charset="-122"/>
                  <a:sym typeface="Arial" panose="020B0604020202020204" pitchFamily="34" charset="0"/>
                </a:rPr>
                <a:t>111</a:t>
              </a:r>
              <a:endParaRPr lang="zh-CN" altLang="zh-CN" sz="4389" b="1" dirty="0">
                <a:solidFill>
                  <a:srgbClr val="FFFFFF"/>
                </a:solidFill>
                <a:latin typeface="+mj-lt"/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74" name="3">
              <a:extLst>
                <a:ext uri="{FF2B5EF4-FFF2-40B4-BE49-F238E27FC236}">
                  <a16:creationId xmlns:a16="http://schemas.microsoft.com/office/drawing/2014/main" id="{9F5E5413-6063-49E3-9313-13BE5399F6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2507" y="5944150"/>
              <a:ext cx="825087" cy="1053053"/>
            </a:xfrm>
            <a:prstGeom prst="homePlate">
              <a:avLst>
                <a:gd name="adj" fmla="val 46735"/>
              </a:avLst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2091">
                <a:defRPr/>
              </a:pPr>
              <a:r>
                <a:rPr lang="en-US" altLang="zh-CN" sz="3311" b="1">
                  <a:solidFill>
                    <a:srgbClr val="FFFFFF"/>
                  </a:solidFill>
                  <a:latin typeface="+mj-lt"/>
                  <a:ea typeface="印品黑体" panose="00000500000000000000" pitchFamily="2" charset="-122"/>
                  <a:sym typeface="Arial" panose="020B0604020202020204" pitchFamily="34" charset="0"/>
                </a:rPr>
                <a:t>C</a:t>
              </a:r>
              <a:endParaRPr lang="zh-CN" altLang="zh-CN" sz="3311" b="1" dirty="0">
                <a:solidFill>
                  <a:srgbClr val="FFFFFF"/>
                </a:solidFill>
                <a:latin typeface="+mj-lt"/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84" name="D" hidden="1">
            <a:extLst>
              <a:ext uri="{FF2B5EF4-FFF2-40B4-BE49-F238E27FC236}">
                <a16:creationId xmlns:a16="http://schemas.microsoft.com/office/drawing/2014/main" id="{529A75E3-9CA2-4FD0-9753-FE443E453104}"/>
              </a:ext>
            </a:extLst>
          </p:cNvPr>
          <p:cNvGrpSpPr/>
          <p:nvPr/>
        </p:nvGrpSpPr>
        <p:grpSpPr>
          <a:xfrm>
            <a:off x="6799575" y="5056616"/>
            <a:ext cx="4776170" cy="995981"/>
            <a:chOff x="6752507" y="5944150"/>
            <a:chExt cx="5049860" cy="1053053"/>
          </a:xfrm>
          <a:solidFill>
            <a:srgbClr val="7030A0"/>
          </a:solidFill>
        </p:grpSpPr>
        <p:sp>
          <p:nvSpPr>
            <p:cNvPr id="85" name="44">
              <a:extLst>
                <a:ext uri="{FF2B5EF4-FFF2-40B4-BE49-F238E27FC236}">
                  <a16:creationId xmlns:a16="http://schemas.microsoft.com/office/drawing/2014/main" id="{261673C6-079C-44C6-891F-EC2D6D48A9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5439" y="5944150"/>
              <a:ext cx="4796928" cy="1053053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2091">
                <a:defRPr/>
              </a:pPr>
              <a:r>
                <a:rPr lang="en-US" altLang="zh-CN" sz="3311" b="1" dirty="0">
                  <a:solidFill>
                    <a:srgbClr val="FFFFFF"/>
                  </a:solidFill>
                  <a:latin typeface="Calibri" panose="020F0502020204030204"/>
                  <a:ea typeface="印品黑体" panose="00000500000000000000" pitchFamily="2" charset="-122"/>
                  <a:sym typeface="Arial" panose="020B0604020202020204" pitchFamily="34" charset="0"/>
                </a:rPr>
                <a:t>Climb </a:t>
              </a:r>
              <a:endParaRPr lang="zh-CN" altLang="zh-CN" sz="3311" b="1" dirty="0">
                <a:solidFill>
                  <a:srgbClr val="FFFFFF"/>
                </a:solidFill>
                <a:latin typeface="Calibri" panose="020F0502020204030204"/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86" name="4">
              <a:extLst>
                <a:ext uri="{FF2B5EF4-FFF2-40B4-BE49-F238E27FC236}">
                  <a16:creationId xmlns:a16="http://schemas.microsoft.com/office/drawing/2014/main" id="{9E093A9D-623C-4F76-8BAE-85D0638C05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2507" y="5944150"/>
              <a:ext cx="825087" cy="1053053"/>
            </a:xfrm>
            <a:prstGeom prst="homePlate">
              <a:avLst>
                <a:gd name="adj" fmla="val 46735"/>
              </a:avLst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2091">
                <a:defRPr/>
              </a:pPr>
              <a:r>
                <a:rPr lang="en-US" altLang="zh-CN" sz="3311" b="1">
                  <a:solidFill>
                    <a:srgbClr val="FFFFFF"/>
                  </a:solidFill>
                  <a:latin typeface="Calibri" panose="020F0502020204030204"/>
                  <a:ea typeface="印品黑体" panose="00000500000000000000" pitchFamily="2" charset="-122"/>
                  <a:sym typeface="Arial" panose="020B0604020202020204" pitchFamily="34" charset="0"/>
                </a:rPr>
                <a:t>D</a:t>
              </a:r>
              <a:endParaRPr lang="zh-CN" altLang="zh-CN" sz="3311" b="1" dirty="0">
                <a:solidFill>
                  <a:srgbClr val="FFFFFF"/>
                </a:solidFill>
                <a:latin typeface="Calibri" panose="020F0502020204030204"/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107" name="tryagain2">
            <a:extLst>
              <a:ext uri="{FF2B5EF4-FFF2-40B4-BE49-F238E27FC236}">
                <a16:creationId xmlns:a16="http://schemas.microsoft.com/office/drawing/2014/main" id="{237D1E49-A132-4011-96F2-2B6DB3F5074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77" b="6785"/>
          <a:stretch/>
        </p:blipFill>
        <p:spPr>
          <a:xfrm>
            <a:off x="6331689" y="4784123"/>
            <a:ext cx="1825388" cy="1236908"/>
          </a:xfrm>
          <a:prstGeom prst="rect">
            <a:avLst/>
          </a:prstGeom>
        </p:spPr>
      </p:pic>
      <p:pic>
        <p:nvPicPr>
          <p:cNvPr id="108" name="tryagain3" hidden="1">
            <a:extLst>
              <a:ext uri="{FF2B5EF4-FFF2-40B4-BE49-F238E27FC236}">
                <a16:creationId xmlns:a16="http://schemas.microsoft.com/office/drawing/2014/main" id="{4940E826-008B-411A-916A-533F63220CB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77" b="6785"/>
          <a:stretch/>
        </p:blipFill>
        <p:spPr>
          <a:xfrm>
            <a:off x="6142782" y="5074791"/>
            <a:ext cx="1825388" cy="1236908"/>
          </a:xfrm>
          <a:prstGeom prst="rect">
            <a:avLst/>
          </a:prstGeom>
        </p:spPr>
      </p:pic>
      <p:grpSp>
        <p:nvGrpSpPr>
          <p:cNvPr id="66" name="A">
            <a:extLst>
              <a:ext uri="{FF2B5EF4-FFF2-40B4-BE49-F238E27FC236}">
                <a16:creationId xmlns:a16="http://schemas.microsoft.com/office/drawing/2014/main" id="{ACB017BA-37CD-4C59-9EBA-8DF464832DAE}"/>
              </a:ext>
            </a:extLst>
          </p:cNvPr>
          <p:cNvGrpSpPr/>
          <p:nvPr/>
        </p:nvGrpSpPr>
        <p:grpSpPr>
          <a:xfrm>
            <a:off x="7008608" y="2435683"/>
            <a:ext cx="4776170" cy="995981"/>
            <a:chOff x="6752507" y="3481573"/>
            <a:chExt cx="5049860" cy="1053053"/>
          </a:xfrm>
          <a:solidFill>
            <a:srgbClr val="FFC000"/>
          </a:solidFill>
        </p:grpSpPr>
        <p:sp>
          <p:nvSpPr>
            <p:cNvPr id="67" name="11">
              <a:extLst>
                <a:ext uri="{FF2B5EF4-FFF2-40B4-BE49-F238E27FC236}">
                  <a16:creationId xmlns:a16="http://schemas.microsoft.com/office/drawing/2014/main" id="{2096326E-85C9-42D3-8C79-496F269AB8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5439" y="3481573"/>
              <a:ext cx="4796928" cy="1053053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2091">
                <a:defRPr/>
              </a:pPr>
              <a:r>
                <a:rPr lang="en-US" altLang="zh-CN" sz="4389" b="1">
                  <a:solidFill>
                    <a:srgbClr val="FFFFFF"/>
                  </a:solidFill>
                  <a:latin typeface="+mj-lt"/>
                  <a:ea typeface="印品黑体" panose="00000500000000000000" pitchFamily="2" charset="-122"/>
                  <a:sym typeface="Arial" panose="020B0604020202020204" pitchFamily="34" charset="0"/>
                </a:rPr>
                <a:t>101</a:t>
              </a:r>
              <a:endParaRPr lang="zh-CN" altLang="zh-CN" sz="4389" b="1" dirty="0">
                <a:solidFill>
                  <a:srgbClr val="FFFFFF"/>
                </a:solidFill>
                <a:latin typeface="+mj-lt"/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68" name="1">
              <a:extLst>
                <a:ext uri="{FF2B5EF4-FFF2-40B4-BE49-F238E27FC236}">
                  <a16:creationId xmlns:a16="http://schemas.microsoft.com/office/drawing/2014/main" id="{412BD5AC-36CD-4601-9415-0740351A7E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2507" y="3481573"/>
              <a:ext cx="825087" cy="1053053"/>
            </a:xfrm>
            <a:prstGeom prst="homePlate">
              <a:avLst>
                <a:gd name="adj" fmla="val 46735"/>
              </a:avLst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2091">
                <a:defRPr/>
              </a:pPr>
              <a:r>
                <a:rPr lang="en-US" altLang="zh-CN" sz="3311" b="1">
                  <a:solidFill>
                    <a:srgbClr val="FFFFFF"/>
                  </a:solidFill>
                  <a:latin typeface="+mj-lt"/>
                  <a:ea typeface="印品黑体" panose="00000500000000000000" pitchFamily="2" charset="-122"/>
                  <a:sym typeface="Arial" panose="020B0604020202020204" pitchFamily="34" charset="0"/>
                </a:rPr>
                <a:t>A</a:t>
              </a:r>
              <a:endParaRPr lang="zh-CN" altLang="zh-CN" sz="3311" b="1" dirty="0">
                <a:solidFill>
                  <a:srgbClr val="FFFFFF"/>
                </a:solidFill>
                <a:latin typeface="+mj-lt"/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102" name="welldone">
            <a:extLst>
              <a:ext uri="{FF2B5EF4-FFF2-40B4-BE49-F238E27FC236}">
                <a16:creationId xmlns:a16="http://schemas.microsoft.com/office/drawing/2014/main" id="{460C1D92-3BF7-4A89-B3A7-5EA64FB2F4B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423"/>
          <a:stretch/>
        </p:blipFill>
        <p:spPr>
          <a:xfrm>
            <a:off x="6129085" y="3461189"/>
            <a:ext cx="2161624" cy="1401388"/>
          </a:xfrm>
          <a:prstGeom prst="rect">
            <a:avLst/>
          </a:prstGeom>
        </p:spPr>
      </p:pic>
      <p:sp>
        <p:nvSpPr>
          <p:cNvPr id="64" name="cauhoi">
            <a:extLst>
              <a:ext uri="{FF2B5EF4-FFF2-40B4-BE49-F238E27FC236}">
                <a16:creationId xmlns:a16="http://schemas.microsoft.com/office/drawing/2014/main" id="{22221B68-CE44-4A00-855F-BAFC678DBD91}"/>
              </a:ext>
            </a:extLst>
          </p:cNvPr>
          <p:cNvSpPr/>
          <p:nvPr/>
        </p:nvSpPr>
        <p:spPr>
          <a:xfrm>
            <a:off x="328944" y="1928725"/>
            <a:ext cx="6164311" cy="4214154"/>
          </a:xfrm>
          <a:prstGeom prst="homePlate">
            <a:avLst>
              <a:gd name="adj" fmla="val 18089"/>
            </a:avLst>
          </a:prstGeom>
          <a:solidFill>
            <a:schemeClr val="bg1">
              <a:alpha val="90000"/>
            </a:schemeClr>
          </a:solidFill>
          <a:ln w="28575">
            <a:solidFill>
              <a:srgbClr val="34AB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2091">
              <a:lnSpc>
                <a:spcPct val="150000"/>
              </a:lnSpc>
              <a:defRPr/>
            </a:pPr>
            <a:endParaRPr lang="en-US" sz="399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2" name="sorry waw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8182" y="106665"/>
            <a:ext cx="608092" cy="608092"/>
          </a:xfrm>
          <a:prstGeom prst="rect">
            <a:avLst/>
          </a:prstGeom>
        </p:spPr>
      </p:pic>
      <p:pic>
        <p:nvPicPr>
          <p:cNvPr id="3" name="yeaht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96364" y="204847"/>
            <a:ext cx="608092" cy="608092"/>
          </a:xfrm>
          <a:prstGeom prst="rect">
            <a:avLst/>
          </a:prstGeom>
        </p:spPr>
      </p:pic>
      <p:pic>
        <p:nvPicPr>
          <p:cNvPr id="101" name="tryagain1">
            <a:extLst>
              <a:ext uri="{FF2B5EF4-FFF2-40B4-BE49-F238E27FC236}">
                <a16:creationId xmlns:a16="http://schemas.microsoft.com/office/drawing/2014/main" id="{48E08CDE-4F38-40EC-9A6B-EA10179FD7D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77" b="6785"/>
          <a:stretch/>
        </p:blipFill>
        <p:spPr>
          <a:xfrm>
            <a:off x="6448321" y="2376573"/>
            <a:ext cx="1825388" cy="1236908"/>
          </a:xfrm>
          <a:prstGeom prst="rect">
            <a:avLst/>
          </a:prstGeom>
        </p:spPr>
      </p:pic>
      <p:pic>
        <p:nvPicPr>
          <p:cNvPr id="28" name="back">
            <a:hlinkClick r:id="rId11" action="ppaction://hlinksldjump"/>
            <a:extLst>
              <a:ext uri="{FF2B5EF4-FFF2-40B4-BE49-F238E27FC236}">
                <a16:creationId xmlns:a16="http://schemas.microsoft.com/office/drawing/2014/main" id="{D6816683-E2E8-40D9-A903-93B6EB9BC277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5" t="28188" r="74091" b="57781"/>
          <a:stretch/>
        </p:blipFill>
        <p:spPr>
          <a:xfrm flipH="1">
            <a:off x="10156285" y="406034"/>
            <a:ext cx="789405" cy="775849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54C491EE-3A39-4402-8719-C2B2645DA607}"/>
              </a:ext>
            </a:extLst>
          </p:cNvPr>
          <p:cNvSpPr/>
          <p:nvPr/>
        </p:nvSpPr>
        <p:spPr>
          <a:xfrm>
            <a:off x="708394" y="2778722"/>
            <a:ext cx="5278046" cy="258532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2091">
              <a:defRPr/>
            </a:pPr>
            <a:r>
              <a:rPr lang="en-US" sz="5400" b="1">
                <a:solidFill>
                  <a:srgbClr val="002060"/>
                </a:solidFill>
                <a:latin typeface="+mj-lt"/>
              </a:rPr>
              <a:t>Số gồm 1 trăm, 1 chục và </a:t>
            </a:r>
          </a:p>
          <a:p>
            <a:pPr algn="ctr" defTabSz="912091">
              <a:defRPr/>
            </a:pPr>
            <a:r>
              <a:rPr lang="en-US" sz="5400" b="1">
                <a:solidFill>
                  <a:srgbClr val="002060"/>
                </a:solidFill>
                <a:latin typeface="+mj-lt"/>
              </a:rPr>
              <a:t>0 đơn vị.</a:t>
            </a:r>
            <a:endParaRPr lang="en-US" sz="5400" b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87423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fractur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audio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Mspham0936082789"/>
          <p:cNvPicPr>
            <a:picLocks noChangeAspect="1"/>
          </p:cNvPicPr>
          <p:nvPr/>
        </p:nvPicPr>
        <p:blipFill rotWithShape="1">
          <a:blip r:embed="rId7"/>
          <a:srcRect l="9013" t="9358" r="484"/>
          <a:stretch/>
        </p:blipFill>
        <p:spPr>
          <a:xfrm>
            <a:off x="-336623" y="-366144"/>
            <a:ext cx="12835083" cy="7215661"/>
          </a:xfrm>
          <a:prstGeom prst="rect">
            <a:avLst/>
          </a:prstGeom>
        </p:spPr>
      </p:pic>
      <p:pic>
        <p:nvPicPr>
          <p:cNvPr id="23" name="kingofsea">
            <a:extLst>
              <a:ext uri="{FF2B5EF4-FFF2-40B4-BE49-F238E27FC236}">
                <a16:creationId xmlns:a16="http://schemas.microsoft.com/office/drawing/2014/main" id="{B1A79657-8EC1-43A5-8BBC-A6768ED2B7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332" y="76234"/>
            <a:ext cx="2432598" cy="2698902"/>
          </a:xfrm>
          <a:prstGeom prst="rect">
            <a:avLst/>
          </a:prstGeom>
        </p:spPr>
      </p:pic>
      <p:grpSp>
        <p:nvGrpSpPr>
          <p:cNvPr id="82" name="B">
            <a:extLst>
              <a:ext uri="{FF2B5EF4-FFF2-40B4-BE49-F238E27FC236}">
                <a16:creationId xmlns:a16="http://schemas.microsoft.com/office/drawing/2014/main" id="{F9202B67-ECCF-432C-B475-F51ED6AFDBB5}"/>
              </a:ext>
            </a:extLst>
          </p:cNvPr>
          <p:cNvGrpSpPr/>
          <p:nvPr/>
        </p:nvGrpSpPr>
        <p:grpSpPr>
          <a:xfrm>
            <a:off x="7084619" y="3333930"/>
            <a:ext cx="4776170" cy="998387"/>
            <a:chOff x="6752507" y="4712225"/>
            <a:chExt cx="5049860" cy="1055598"/>
          </a:xfrm>
        </p:grpSpPr>
        <p:sp>
          <p:nvSpPr>
            <p:cNvPr id="75" name="22">
              <a:extLst>
                <a:ext uri="{FF2B5EF4-FFF2-40B4-BE49-F238E27FC236}">
                  <a16:creationId xmlns:a16="http://schemas.microsoft.com/office/drawing/2014/main" id="{C674B945-81ED-4507-B6D5-218F58BD13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5439" y="4714770"/>
              <a:ext cx="4796928" cy="1053053"/>
            </a:xfrm>
            <a:prstGeom prst="roundRect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2091">
                <a:defRPr/>
              </a:pPr>
              <a:r>
                <a:rPr lang="en-US" altLang="zh-CN" sz="4389" b="1">
                  <a:solidFill>
                    <a:srgbClr val="FFFFFF"/>
                  </a:solidFill>
                  <a:latin typeface="+mj-lt"/>
                  <a:ea typeface="印品黑体" panose="00000500000000000000" pitchFamily="2" charset="-122"/>
                  <a:sym typeface="Arial" panose="020B0604020202020204" pitchFamily="34" charset="0"/>
                </a:rPr>
                <a:t>890</a:t>
              </a:r>
              <a:endParaRPr lang="zh-CN" altLang="zh-CN" sz="4389" b="1" dirty="0">
                <a:solidFill>
                  <a:srgbClr val="FFFFFF"/>
                </a:solidFill>
                <a:latin typeface="+mj-lt"/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70" name="2">
              <a:extLst>
                <a:ext uri="{FF2B5EF4-FFF2-40B4-BE49-F238E27FC236}">
                  <a16:creationId xmlns:a16="http://schemas.microsoft.com/office/drawing/2014/main" id="{D8B0D089-4EDA-4CC0-909F-31D6436E7C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2507" y="4712225"/>
              <a:ext cx="825087" cy="1053053"/>
            </a:xfrm>
            <a:prstGeom prst="homePlate">
              <a:avLst>
                <a:gd name="adj" fmla="val 46735"/>
              </a:avLst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2091">
                <a:defRPr/>
              </a:pPr>
              <a:r>
                <a:rPr lang="en-US" altLang="zh-CN" sz="3311" b="1">
                  <a:solidFill>
                    <a:srgbClr val="FFFFFF"/>
                  </a:solidFill>
                  <a:latin typeface="+mj-lt"/>
                  <a:ea typeface="印品黑体" panose="00000500000000000000" pitchFamily="2" charset="-122"/>
                  <a:sym typeface="Arial" panose="020B0604020202020204" pitchFamily="34" charset="0"/>
                </a:rPr>
                <a:t>B</a:t>
              </a:r>
              <a:endParaRPr lang="zh-CN" altLang="zh-CN" sz="3311" b="1" dirty="0">
                <a:solidFill>
                  <a:srgbClr val="FFFFFF"/>
                </a:solidFill>
                <a:latin typeface="+mj-lt"/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83" name="C">
            <a:extLst>
              <a:ext uri="{FF2B5EF4-FFF2-40B4-BE49-F238E27FC236}">
                <a16:creationId xmlns:a16="http://schemas.microsoft.com/office/drawing/2014/main" id="{12E43A79-D971-4923-8F3E-49B613A4FA11}"/>
              </a:ext>
            </a:extLst>
          </p:cNvPr>
          <p:cNvGrpSpPr/>
          <p:nvPr/>
        </p:nvGrpSpPr>
        <p:grpSpPr>
          <a:xfrm>
            <a:off x="7084619" y="4491020"/>
            <a:ext cx="4776170" cy="995981"/>
            <a:chOff x="6752507" y="5944150"/>
            <a:chExt cx="5049860" cy="1053053"/>
          </a:xfrm>
          <a:solidFill>
            <a:srgbClr val="00B050"/>
          </a:solidFill>
        </p:grpSpPr>
        <p:sp>
          <p:nvSpPr>
            <p:cNvPr id="77" name="33">
              <a:extLst>
                <a:ext uri="{FF2B5EF4-FFF2-40B4-BE49-F238E27FC236}">
                  <a16:creationId xmlns:a16="http://schemas.microsoft.com/office/drawing/2014/main" id="{83116745-14C3-43A7-9D53-A631A6BB58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5439" y="5944150"/>
              <a:ext cx="4796928" cy="1053053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2091">
                <a:defRPr/>
              </a:pPr>
              <a:r>
                <a:rPr lang="en-US" altLang="zh-CN" sz="4389" b="1">
                  <a:solidFill>
                    <a:srgbClr val="FFFFFF"/>
                  </a:solidFill>
                  <a:latin typeface="+mj-lt"/>
                  <a:ea typeface="印品黑体" panose="00000500000000000000" pitchFamily="2" charset="-122"/>
                  <a:sym typeface="Arial" panose="020B0604020202020204" pitchFamily="34" charset="0"/>
                </a:rPr>
                <a:t>800</a:t>
              </a:r>
              <a:endParaRPr lang="zh-CN" altLang="zh-CN" sz="4389" b="1" dirty="0">
                <a:solidFill>
                  <a:srgbClr val="FFFFFF"/>
                </a:solidFill>
                <a:latin typeface="+mj-lt"/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74" name="3">
              <a:extLst>
                <a:ext uri="{FF2B5EF4-FFF2-40B4-BE49-F238E27FC236}">
                  <a16:creationId xmlns:a16="http://schemas.microsoft.com/office/drawing/2014/main" id="{9F5E5413-6063-49E3-9313-13BE5399F6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2507" y="5944150"/>
              <a:ext cx="825087" cy="1053053"/>
            </a:xfrm>
            <a:prstGeom prst="homePlate">
              <a:avLst>
                <a:gd name="adj" fmla="val 46735"/>
              </a:avLst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2091">
                <a:defRPr/>
              </a:pPr>
              <a:r>
                <a:rPr lang="en-US" altLang="zh-CN" sz="3311" b="1">
                  <a:solidFill>
                    <a:srgbClr val="FFFFFF"/>
                  </a:solidFill>
                  <a:latin typeface="+mj-lt"/>
                  <a:ea typeface="印品黑体" panose="00000500000000000000" pitchFamily="2" charset="-122"/>
                  <a:sym typeface="Arial" panose="020B0604020202020204" pitchFamily="34" charset="0"/>
                </a:rPr>
                <a:t>C</a:t>
              </a:r>
              <a:endParaRPr lang="zh-CN" altLang="zh-CN" sz="3311" b="1" dirty="0">
                <a:solidFill>
                  <a:srgbClr val="FFFFFF"/>
                </a:solidFill>
                <a:latin typeface="+mj-lt"/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84" name="D" hidden="1">
            <a:extLst>
              <a:ext uri="{FF2B5EF4-FFF2-40B4-BE49-F238E27FC236}">
                <a16:creationId xmlns:a16="http://schemas.microsoft.com/office/drawing/2014/main" id="{529A75E3-9CA2-4FD0-9753-FE443E453104}"/>
              </a:ext>
            </a:extLst>
          </p:cNvPr>
          <p:cNvGrpSpPr/>
          <p:nvPr/>
        </p:nvGrpSpPr>
        <p:grpSpPr>
          <a:xfrm>
            <a:off x="6799575" y="5056616"/>
            <a:ext cx="4776170" cy="995981"/>
            <a:chOff x="6752507" y="5944150"/>
            <a:chExt cx="5049860" cy="1053053"/>
          </a:xfrm>
          <a:solidFill>
            <a:srgbClr val="7030A0"/>
          </a:solidFill>
        </p:grpSpPr>
        <p:sp>
          <p:nvSpPr>
            <p:cNvPr id="85" name="44">
              <a:extLst>
                <a:ext uri="{FF2B5EF4-FFF2-40B4-BE49-F238E27FC236}">
                  <a16:creationId xmlns:a16="http://schemas.microsoft.com/office/drawing/2014/main" id="{261673C6-079C-44C6-891F-EC2D6D48A9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5439" y="5944150"/>
              <a:ext cx="4796928" cy="1053053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2091">
                <a:defRPr/>
              </a:pPr>
              <a:r>
                <a:rPr lang="en-US" altLang="zh-CN" sz="3311" b="1" dirty="0">
                  <a:solidFill>
                    <a:srgbClr val="FFFFFF"/>
                  </a:solidFill>
                  <a:latin typeface="Calibri" panose="020F0502020204030204"/>
                  <a:ea typeface="印品黑体" panose="00000500000000000000" pitchFamily="2" charset="-122"/>
                  <a:sym typeface="Arial" panose="020B0604020202020204" pitchFamily="34" charset="0"/>
                </a:rPr>
                <a:t>May </a:t>
              </a:r>
              <a:endParaRPr lang="zh-CN" altLang="zh-CN" sz="3311" b="1" dirty="0">
                <a:solidFill>
                  <a:srgbClr val="FFFFFF"/>
                </a:solidFill>
                <a:latin typeface="Calibri" panose="020F0502020204030204"/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86" name="4">
              <a:extLst>
                <a:ext uri="{FF2B5EF4-FFF2-40B4-BE49-F238E27FC236}">
                  <a16:creationId xmlns:a16="http://schemas.microsoft.com/office/drawing/2014/main" id="{9E093A9D-623C-4F76-8BAE-85D0638C05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2507" y="5944150"/>
              <a:ext cx="825087" cy="1053053"/>
            </a:xfrm>
            <a:prstGeom prst="homePlate">
              <a:avLst>
                <a:gd name="adj" fmla="val 46735"/>
              </a:avLst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2091">
                <a:defRPr/>
              </a:pPr>
              <a:r>
                <a:rPr lang="en-US" altLang="zh-CN" sz="3311" b="1">
                  <a:solidFill>
                    <a:srgbClr val="FFFFFF"/>
                  </a:solidFill>
                  <a:latin typeface="Calibri" panose="020F0502020204030204"/>
                  <a:ea typeface="印品黑体" panose="00000500000000000000" pitchFamily="2" charset="-122"/>
                  <a:sym typeface="Arial" panose="020B0604020202020204" pitchFamily="34" charset="0"/>
                </a:rPr>
                <a:t>D</a:t>
              </a:r>
              <a:endParaRPr lang="zh-CN" altLang="zh-CN" sz="3311" b="1" dirty="0">
                <a:solidFill>
                  <a:srgbClr val="FFFFFF"/>
                </a:solidFill>
                <a:latin typeface="Calibri" panose="020F0502020204030204"/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101" name="tryagain1">
            <a:extLst>
              <a:ext uri="{FF2B5EF4-FFF2-40B4-BE49-F238E27FC236}">
                <a16:creationId xmlns:a16="http://schemas.microsoft.com/office/drawing/2014/main" id="{48E08CDE-4F38-40EC-9A6B-EA10179FD7D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77" b="6785"/>
          <a:stretch/>
        </p:blipFill>
        <p:spPr>
          <a:xfrm>
            <a:off x="6387576" y="3387982"/>
            <a:ext cx="1825388" cy="1236908"/>
          </a:xfrm>
          <a:prstGeom prst="rect">
            <a:avLst/>
          </a:prstGeom>
        </p:spPr>
      </p:pic>
      <p:pic>
        <p:nvPicPr>
          <p:cNvPr id="107" name="tryagain2">
            <a:extLst>
              <a:ext uri="{FF2B5EF4-FFF2-40B4-BE49-F238E27FC236}">
                <a16:creationId xmlns:a16="http://schemas.microsoft.com/office/drawing/2014/main" id="{237D1E49-A132-4011-96F2-2B6DB3F5074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77" b="6785"/>
          <a:stretch/>
        </p:blipFill>
        <p:spPr>
          <a:xfrm>
            <a:off x="6407701" y="4537087"/>
            <a:ext cx="1825388" cy="1236908"/>
          </a:xfrm>
          <a:prstGeom prst="rect">
            <a:avLst/>
          </a:prstGeom>
        </p:spPr>
      </p:pic>
      <p:pic>
        <p:nvPicPr>
          <p:cNvPr id="108" name="tryagain3" hidden="1">
            <a:extLst>
              <a:ext uri="{FF2B5EF4-FFF2-40B4-BE49-F238E27FC236}">
                <a16:creationId xmlns:a16="http://schemas.microsoft.com/office/drawing/2014/main" id="{4940E826-008B-411A-916A-533F63220CB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77" b="6785"/>
          <a:stretch/>
        </p:blipFill>
        <p:spPr>
          <a:xfrm>
            <a:off x="6142782" y="5074791"/>
            <a:ext cx="1825388" cy="1236908"/>
          </a:xfrm>
          <a:prstGeom prst="rect">
            <a:avLst/>
          </a:prstGeom>
        </p:spPr>
      </p:pic>
      <p:grpSp>
        <p:nvGrpSpPr>
          <p:cNvPr id="66" name="A">
            <a:extLst>
              <a:ext uri="{FF2B5EF4-FFF2-40B4-BE49-F238E27FC236}">
                <a16:creationId xmlns:a16="http://schemas.microsoft.com/office/drawing/2014/main" id="{ACB017BA-37CD-4C59-9EBA-8DF464832DAE}"/>
              </a:ext>
            </a:extLst>
          </p:cNvPr>
          <p:cNvGrpSpPr/>
          <p:nvPr/>
        </p:nvGrpSpPr>
        <p:grpSpPr>
          <a:xfrm>
            <a:off x="7084619" y="2188646"/>
            <a:ext cx="4776170" cy="995981"/>
            <a:chOff x="6752507" y="3481573"/>
            <a:chExt cx="5049860" cy="1053053"/>
          </a:xfrm>
          <a:solidFill>
            <a:srgbClr val="FFC000"/>
          </a:solidFill>
        </p:grpSpPr>
        <p:sp>
          <p:nvSpPr>
            <p:cNvPr id="67" name="11">
              <a:extLst>
                <a:ext uri="{FF2B5EF4-FFF2-40B4-BE49-F238E27FC236}">
                  <a16:creationId xmlns:a16="http://schemas.microsoft.com/office/drawing/2014/main" id="{2096326E-85C9-42D3-8C79-496F269AB8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5439" y="3481573"/>
              <a:ext cx="4796928" cy="1053053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2091">
                <a:defRPr/>
              </a:pPr>
              <a:r>
                <a:rPr lang="en-US" sz="4389" b="1">
                  <a:solidFill>
                    <a:srgbClr val="FFFFFF"/>
                  </a:solidFill>
                  <a:latin typeface="+mj-lt"/>
                  <a:ea typeface="印品黑体" panose="00000500000000000000" pitchFamily="2" charset="-122"/>
                </a:rPr>
                <a:t>809</a:t>
              </a:r>
              <a:endParaRPr lang="zh-CN" altLang="zh-CN" sz="4389" b="1" dirty="0">
                <a:solidFill>
                  <a:srgbClr val="FFFFFF"/>
                </a:solidFill>
                <a:latin typeface="+mj-lt"/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68" name="1">
              <a:extLst>
                <a:ext uri="{FF2B5EF4-FFF2-40B4-BE49-F238E27FC236}">
                  <a16:creationId xmlns:a16="http://schemas.microsoft.com/office/drawing/2014/main" id="{412BD5AC-36CD-4601-9415-0740351A7E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2507" y="3481573"/>
              <a:ext cx="825087" cy="1053053"/>
            </a:xfrm>
            <a:prstGeom prst="homePlate">
              <a:avLst>
                <a:gd name="adj" fmla="val 46735"/>
              </a:avLst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2091">
                <a:defRPr/>
              </a:pPr>
              <a:r>
                <a:rPr lang="en-US" altLang="zh-CN" sz="3311" b="1">
                  <a:solidFill>
                    <a:srgbClr val="FFFFFF"/>
                  </a:solidFill>
                  <a:latin typeface="+mj-lt"/>
                  <a:ea typeface="印品黑体" panose="00000500000000000000" pitchFamily="2" charset="-122"/>
                  <a:sym typeface="Arial" panose="020B0604020202020204" pitchFamily="34" charset="0"/>
                </a:rPr>
                <a:t>A</a:t>
              </a:r>
              <a:endParaRPr lang="zh-CN" altLang="zh-CN" sz="3311" b="1" dirty="0">
                <a:solidFill>
                  <a:srgbClr val="FFFFFF"/>
                </a:solidFill>
                <a:latin typeface="+mj-lt"/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102" name="welldone">
            <a:extLst>
              <a:ext uri="{FF2B5EF4-FFF2-40B4-BE49-F238E27FC236}">
                <a16:creationId xmlns:a16="http://schemas.microsoft.com/office/drawing/2014/main" id="{460C1D92-3BF7-4A89-B3A7-5EA64FB2F4B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423"/>
          <a:stretch/>
        </p:blipFill>
        <p:spPr>
          <a:xfrm>
            <a:off x="6167163" y="2129143"/>
            <a:ext cx="2161624" cy="1401388"/>
          </a:xfrm>
          <a:prstGeom prst="rect">
            <a:avLst/>
          </a:prstGeom>
        </p:spPr>
      </p:pic>
      <p:sp>
        <p:nvSpPr>
          <p:cNvPr id="64" name="cauhoi">
            <a:extLst>
              <a:ext uri="{FF2B5EF4-FFF2-40B4-BE49-F238E27FC236}">
                <a16:creationId xmlns:a16="http://schemas.microsoft.com/office/drawing/2014/main" id="{22221B68-CE44-4A00-855F-BAFC678DBD91}"/>
              </a:ext>
            </a:extLst>
          </p:cNvPr>
          <p:cNvSpPr/>
          <p:nvPr/>
        </p:nvSpPr>
        <p:spPr>
          <a:xfrm>
            <a:off x="328944" y="1928725"/>
            <a:ext cx="6164311" cy="4214154"/>
          </a:xfrm>
          <a:prstGeom prst="homePlate">
            <a:avLst>
              <a:gd name="adj" fmla="val 18089"/>
            </a:avLst>
          </a:prstGeom>
          <a:solidFill>
            <a:schemeClr val="bg1">
              <a:alpha val="90000"/>
            </a:schemeClr>
          </a:solidFill>
          <a:ln w="28575">
            <a:solidFill>
              <a:srgbClr val="34AB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2091">
              <a:defRPr/>
            </a:pPr>
            <a:endParaRPr lang="en-US" sz="3591" b="1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2" name="sorry waw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8182" y="106665"/>
            <a:ext cx="608092" cy="608092"/>
          </a:xfrm>
          <a:prstGeom prst="rect">
            <a:avLst/>
          </a:prstGeom>
        </p:spPr>
      </p:pic>
      <p:pic>
        <p:nvPicPr>
          <p:cNvPr id="3" name="yeaht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96364" y="204847"/>
            <a:ext cx="608092" cy="608092"/>
          </a:xfrm>
          <a:prstGeom prst="rect">
            <a:avLst/>
          </a:prstGeom>
        </p:spPr>
      </p:pic>
      <p:pic>
        <p:nvPicPr>
          <p:cNvPr id="29" name="back">
            <a:hlinkClick r:id="rId11" action="ppaction://hlinksldjump"/>
            <a:extLst>
              <a:ext uri="{FF2B5EF4-FFF2-40B4-BE49-F238E27FC236}">
                <a16:creationId xmlns:a16="http://schemas.microsoft.com/office/drawing/2014/main" id="{D6816683-E2E8-40D9-A903-93B6EB9BC277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5" t="28188" r="74091" b="57781"/>
          <a:stretch/>
        </p:blipFill>
        <p:spPr>
          <a:xfrm flipH="1">
            <a:off x="10156285" y="406034"/>
            <a:ext cx="789405" cy="775849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C9F3CACD-D80F-48B2-9C8D-54F1839C871A}"/>
              </a:ext>
            </a:extLst>
          </p:cNvPr>
          <p:cNvSpPr/>
          <p:nvPr/>
        </p:nvSpPr>
        <p:spPr>
          <a:xfrm>
            <a:off x="708394" y="2778722"/>
            <a:ext cx="5278046" cy="2585323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2091">
              <a:defRPr/>
            </a:pPr>
            <a:r>
              <a:rPr lang="en-US" sz="5400" b="1">
                <a:solidFill>
                  <a:srgbClr val="002060"/>
                </a:solidFill>
                <a:latin typeface="+mj-lt"/>
              </a:rPr>
              <a:t>Số gồm 8 trăm, 0 chục và </a:t>
            </a:r>
          </a:p>
          <a:p>
            <a:pPr algn="ctr" defTabSz="912091">
              <a:defRPr/>
            </a:pPr>
            <a:r>
              <a:rPr lang="en-US" sz="5400" b="1">
                <a:solidFill>
                  <a:srgbClr val="002060"/>
                </a:solidFill>
                <a:latin typeface="+mj-lt"/>
              </a:rPr>
              <a:t>9 đơn vị.</a:t>
            </a:r>
            <a:endParaRPr lang="en-US" sz="5400" b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06997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fractur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audio>
              <p:cMediaNode vol="80000" showWhenStopped="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Mspham0936082789"/>
          <p:cNvPicPr>
            <a:picLocks noChangeAspect="1"/>
          </p:cNvPicPr>
          <p:nvPr/>
        </p:nvPicPr>
        <p:blipFill rotWithShape="1">
          <a:blip r:embed="rId7"/>
          <a:srcRect l="9013" t="9358" r="484"/>
          <a:stretch/>
        </p:blipFill>
        <p:spPr>
          <a:xfrm>
            <a:off x="-336623" y="-366144"/>
            <a:ext cx="12835083" cy="7215661"/>
          </a:xfrm>
          <a:prstGeom prst="rect">
            <a:avLst/>
          </a:prstGeom>
        </p:spPr>
      </p:pic>
      <p:pic>
        <p:nvPicPr>
          <p:cNvPr id="23" name="kingofsea">
            <a:extLst>
              <a:ext uri="{FF2B5EF4-FFF2-40B4-BE49-F238E27FC236}">
                <a16:creationId xmlns:a16="http://schemas.microsoft.com/office/drawing/2014/main" id="{B1A79657-8EC1-43A5-8BBC-A6768ED2B7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332" y="76234"/>
            <a:ext cx="2432598" cy="2698902"/>
          </a:xfrm>
          <a:prstGeom prst="rect">
            <a:avLst/>
          </a:prstGeom>
        </p:spPr>
      </p:pic>
      <p:grpSp>
        <p:nvGrpSpPr>
          <p:cNvPr id="82" name="B">
            <a:extLst>
              <a:ext uri="{FF2B5EF4-FFF2-40B4-BE49-F238E27FC236}">
                <a16:creationId xmlns:a16="http://schemas.microsoft.com/office/drawing/2014/main" id="{F9202B67-ECCF-432C-B475-F51ED6AFDBB5}"/>
              </a:ext>
            </a:extLst>
          </p:cNvPr>
          <p:cNvGrpSpPr/>
          <p:nvPr/>
        </p:nvGrpSpPr>
        <p:grpSpPr>
          <a:xfrm>
            <a:off x="7103621" y="3447947"/>
            <a:ext cx="4776170" cy="998387"/>
            <a:chOff x="6752507" y="4712225"/>
            <a:chExt cx="5049860" cy="1055598"/>
          </a:xfrm>
        </p:grpSpPr>
        <p:sp>
          <p:nvSpPr>
            <p:cNvPr id="75" name="22">
              <a:extLst>
                <a:ext uri="{FF2B5EF4-FFF2-40B4-BE49-F238E27FC236}">
                  <a16:creationId xmlns:a16="http://schemas.microsoft.com/office/drawing/2014/main" id="{C674B945-81ED-4507-B6D5-218F58BD13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5439" y="4714770"/>
              <a:ext cx="4796928" cy="1053053"/>
            </a:xfrm>
            <a:prstGeom prst="roundRect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2091">
                <a:defRPr/>
              </a:pPr>
              <a:r>
                <a:rPr lang="en-US" altLang="zh-CN" sz="4389" b="1">
                  <a:solidFill>
                    <a:srgbClr val="FFFFFF"/>
                  </a:solidFill>
                  <a:latin typeface="+mj-lt"/>
                  <a:ea typeface="印品黑体" panose="00000500000000000000" pitchFamily="2" charset="-122"/>
                  <a:sym typeface="Arial" panose="020B0604020202020204" pitchFamily="34" charset="0"/>
                </a:rPr>
                <a:t>999</a:t>
              </a:r>
              <a:endParaRPr lang="zh-CN" altLang="zh-CN" sz="4389" b="1" dirty="0">
                <a:solidFill>
                  <a:srgbClr val="FFFFFF"/>
                </a:solidFill>
                <a:latin typeface="+mj-lt"/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70" name="2">
              <a:extLst>
                <a:ext uri="{FF2B5EF4-FFF2-40B4-BE49-F238E27FC236}">
                  <a16:creationId xmlns:a16="http://schemas.microsoft.com/office/drawing/2014/main" id="{D8B0D089-4EDA-4CC0-909F-31D6436E7C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2507" y="4712225"/>
              <a:ext cx="825087" cy="1053053"/>
            </a:xfrm>
            <a:prstGeom prst="homePlate">
              <a:avLst>
                <a:gd name="adj" fmla="val 46735"/>
              </a:avLst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2091">
                <a:defRPr/>
              </a:pPr>
              <a:r>
                <a:rPr lang="en-US" altLang="zh-CN" sz="3311" b="1">
                  <a:solidFill>
                    <a:srgbClr val="FFFFFF"/>
                  </a:solidFill>
                  <a:latin typeface="+mj-lt"/>
                  <a:ea typeface="印品黑体" panose="00000500000000000000" pitchFamily="2" charset="-122"/>
                  <a:sym typeface="Arial" panose="020B0604020202020204" pitchFamily="34" charset="0"/>
                </a:rPr>
                <a:t>B</a:t>
              </a:r>
              <a:endParaRPr lang="zh-CN" altLang="zh-CN" sz="3311" b="1" dirty="0">
                <a:solidFill>
                  <a:srgbClr val="FFFFFF"/>
                </a:solidFill>
                <a:latin typeface="+mj-lt"/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83" name="C">
            <a:extLst>
              <a:ext uri="{FF2B5EF4-FFF2-40B4-BE49-F238E27FC236}">
                <a16:creationId xmlns:a16="http://schemas.microsoft.com/office/drawing/2014/main" id="{12E43A79-D971-4923-8F3E-49B613A4FA11}"/>
              </a:ext>
            </a:extLst>
          </p:cNvPr>
          <p:cNvGrpSpPr/>
          <p:nvPr/>
        </p:nvGrpSpPr>
        <p:grpSpPr>
          <a:xfrm>
            <a:off x="7103621" y="4605037"/>
            <a:ext cx="4776170" cy="995981"/>
            <a:chOff x="6752507" y="5944150"/>
            <a:chExt cx="5049860" cy="1053053"/>
          </a:xfrm>
          <a:solidFill>
            <a:srgbClr val="00B050"/>
          </a:solidFill>
        </p:grpSpPr>
        <p:sp>
          <p:nvSpPr>
            <p:cNvPr id="77" name="33">
              <a:extLst>
                <a:ext uri="{FF2B5EF4-FFF2-40B4-BE49-F238E27FC236}">
                  <a16:creationId xmlns:a16="http://schemas.microsoft.com/office/drawing/2014/main" id="{83116745-14C3-43A7-9D53-A631A6BB58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5439" y="5944150"/>
              <a:ext cx="4796928" cy="1053053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2091">
                <a:defRPr/>
              </a:pPr>
              <a:r>
                <a:rPr lang="en-US" altLang="zh-CN" sz="4389" b="1">
                  <a:solidFill>
                    <a:srgbClr val="FFFFFF"/>
                  </a:solidFill>
                  <a:latin typeface="+mj-lt"/>
                  <a:ea typeface="印品黑体" panose="00000500000000000000" pitchFamily="2" charset="-122"/>
                  <a:sym typeface="Arial" panose="020B0604020202020204" pitchFamily="34" charset="0"/>
                </a:rPr>
                <a:t>101</a:t>
              </a:r>
              <a:endParaRPr lang="zh-CN" altLang="zh-CN" sz="4389" b="1" dirty="0">
                <a:solidFill>
                  <a:srgbClr val="FFFFFF"/>
                </a:solidFill>
                <a:latin typeface="+mj-lt"/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74" name="3">
              <a:extLst>
                <a:ext uri="{FF2B5EF4-FFF2-40B4-BE49-F238E27FC236}">
                  <a16:creationId xmlns:a16="http://schemas.microsoft.com/office/drawing/2014/main" id="{9F5E5413-6063-49E3-9313-13BE5399F6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2507" y="5944150"/>
              <a:ext cx="825087" cy="1053053"/>
            </a:xfrm>
            <a:prstGeom prst="homePlate">
              <a:avLst>
                <a:gd name="adj" fmla="val 46735"/>
              </a:avLst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2091">
                <a:defRPr/>
              </a:pPr>
              <a:r>
                <a:rPr lang="en-US" altLang="zh-CN" sz="3311" b="1">
                  <a:solidFill>
                    <a:srgbClr val="FFFFFF"/>
                  </a:solidFill>
                  <a:latin typeface="+mj-lt"/>
                  <a:ea typeface="印品黑体" panose="00000500000000000000" pitchFamily="2" charset="-122"/>
                  <a:sym typeface="Arial" panose="020B0604020202020204" pitchFamily="34" charset="0"/>
                </a:rPr>
                <a:t>C</a:t>
              </a:r>
              <a:endParaRPr lang="zh-CN" altLang="zh-CN" sz="3311" b="1" dirty="0">
                <a:solidFill>
                  <a:srgbClr val="FFFFFF"/>
                </a:solidFill>
                <a:latin typeface="+mj-lt"/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84" name="D" hidden="1">
            <a:extLst>
              <a:ext uri="{FF2B5EF4-FFF2-40B4-BE49-F238E27FC236}">
                <a16:creationId xmlns:a16="http://schemas.microsoft.com/office/drawing/2014/main" id="{529A75E3-9CA2-4FD0-9753-FE443E453104}"/>
              </a:ext>
            </a:extLst>
          </p:cNvPr>
          <p:cNvGrpSpPr/>
          <p:nvPr/>
        </p:nvGrpSpPr>
        <p:grpSpPr>
          <a:xfrm>
            <a:off x="6799575" y="5056616"/>
            <a:ext cx="4776170" cy="995981"/>
            <a:chOff x="6752507" y="5944150"/>
            <a:chExt cx="5049860" cy="1053053"/>
          </a:xfrm>
          <a:solidFill>
            <a:srgbClr val="7030A0"/>
          </a:solidFill>
        </p:grpSpPr>
        <p:sp>
          <p:nvSpPr>
            <p:cNvPr id="85" name="44">
              <a:extLst>
                <a:ext uri="{FF2B5EF4-FFF2-40B4-BE49-F238E27FC236}">
                  <a16:creationId xmlns:a16="http://schemas.microsoft.com/office/drawing/2014/main" id="{261673C6-079C-44C6-891F-EC2D6D48A9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5439" y="5944150"/>
              <a:ext cx="4796928" cy="1053053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2091">
                <a:defRPr/>
              </a:pPr>
              <a:r>
                <a:rPr lang="en-US" altLang="zh-CN" sz="3311" b="1" dirty="0">
                  <a:solidFill>
                    <a:srgbClr val="FFFFFF"/>
                  </a:solidFill>
                  <a:latin typeface="Calibri" panose="020F0502020204030204"/>
                  <a:ea typeface="印品黑体" panose="00000500000000000000" pitchFamily="2" charset="-122"/>
                  <a:sym typeface="Arial" panose="020B0604020202020204" pitchFamily="34" charset="0"/>
                </a:rPr>
                <a:t>Watch </a:t>
              </a:r>
              <a:endParaRPr lang="zh-CN" altLang="zh-CN" sz="3311" b="1" dirty="0">
                <a:solidFill>
                  <a:srgbClr val="FFFFFF"/>
                </a:solidFill>
                <a:latin typeface="Calibri" panose="020F0502020204030204"/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86" name="4">
              <a:extLst>
                <a:ext uri="{FF2B5EF4-FFF2-40B4-BE49-F238E27FC236}">
                  <a16:creationId xmlns:a16="http://schemas.microsoft.com/office/drawing/2014/main" id="{9E093A9D-623C-4F76-8BAE-85D0638C05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2507" y="5944150"/>
              <a:ext cx="825087" cy="1053053"/>
            </a:xfrm>
            <a:prstGeom prst="homePlate">
              <a:avLst>
                <a:gd name="adj" fmla="val 46735"/>
              </a:avLst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2091">
                <a:defRPr/>
              </a:pPr>
              <a:r>
                <a:rPr lang="en-US" altLang="zh-CN" sz="3311" b="1">
                  <a:solidFill>
                    <a:srgbClr val="FFFFFF"/>
                  </a:solidFill>
                  <a:latin typeface="Calibri" panose="020F0502020204030204"/>
                  <a:ea typeface="印品黑体" panose="00000500000000000000" pitchFamily="2" charset="-122"/>
                  <a:sym typeface="Arial" panose="020B0604020202020204" pitchFamily="34" charset="0"/>
                </a:rPr>
                <a:t>D</a:t>
              </a:r>
              <a:endParaRPr lang="zh-CN" altLang="zh-CN" sz="3311" b="1" dirty="0">
                <a:solidFill>
                  <a:srgbClr val="FFFFFF"/>
                </a:solidFill>
                <a:latin typeface="Calibri" panose="020F0502020204030204"/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107" name="tryagain2">
            <a:extLst>
              <a:ext uri="{FF2B5EF4-FFF2-40B4-BE49-F238E27FC236}">
                <a16:creationId xmlns:a16="http://schemas.microsoft.com/office/drawing/2014/main" id="{237D1E49-A132-4011-96F2-2B6DB3F5074A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77" b="6785"/>
          <a:stretch/>
        </p:blipFill>
        <p:spPr>
          <a:xfrm>
            <a:off x="6426703" y="4651104"/>
            <a:ext cx="1825388" cy="1236908"/>
          </a:xfrm>
          <a:prstGeom prst="rect">
            <a:avLst/>
          </a:prstGeom>
        </p:spPr>
      </p:pic>
      <p:pic>
        <p:nvPicPr>
          <p:cNvPr id="108" name="tryagain3" hidden="1">
            <a:extLst>
              <a:ext uri="{FF2B5EF4-FFF2-40B4-BE49-F238E27FC236}">
                <a16:creationId xmlns:a16="http://schemas.microsoft.com/office/drawing/2014/main" id="{4940E826-008B-411A-916A-533F63220CB0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77" b="6785"/>
          <a:stretch/>
        </p:blipFill>
        <p:spPr>
          <a:xfrm>
            <a:off x="6142782" y="5074791"/>
            <a:ext cx="1825388" cy="1236908"/>
          </a:xfrm>
          <a:prstGeom prst="rect">
            <a:avLst/>
          </a:prstGeom>
        </p:spPr>
      </p:pic>
      <p:grpSp>
        <p:nvGrpSpPr>
          <p:cNvPr id="66" name="A">
            <a:extLst>
              <a:ext uri="{FF2B5EF4-FFF2-40B4-BE49-F238E27FC236}">
                <a16:creationId xmlns:a16="http://schemas.microsoft.com/office/drawing/2014/main" id="{ACB017BA-37CD-4C59-9EBA-8DF464832DAE}"/>
              </a:ext>
            </a:extLst>
          </p:cNvPr>
          <p:cNvGrpSpPr/>
          <p:nvPr/>
        </p:nvGrpSpPr>
        <p:grpSpPr>
          <a:xfrm>
            <a:off x="7103621" y="2302663"/>
            <a:ext cx="4776170" cy="995981"/>
            <a:chOff x="6752507" y="3481573"/>
            <a:chExt cx="5049860" cy="1053053"/>
          </a:xfrm>
          <a:solidFill>
            <a:srgbClr val="FFC000"/>
          </a:solidFill>
        </p:grpSpPr>
        <p:sp>
          <p:nvSpPr>
            <p:cNvPr id="67" name="11">
              <a:extLst>
                <a:ext uri="{FF2B5EF4-FFF2-40B4-BE49-F238E27FC236}">
                  <a16:creationId xmlns:a16="http://schemas.microsoft.com/office/drawing/2014/main" id="{2096326E-85C9-42D3-8C79-496F269AB8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5439" y="3481573"/>
              <a:ext cx="4796928" cy="1053053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2091">
                <a:defRPr/>
              </a:pPr>
              <a:r>
                <a:rPr lang="en-US" altLang="zh-CN" sz="4389" b="1">
                  <a:solidFill>
                    <a:srgbClr val="FFFFFF"/>
                  </a:solidFill>
                  <a:latin typeface="+mj-lt"/>
                  <a:ea typeface="印品黑体" panose="00000500000000000000" pitchFamily="2" charset="-122"/>
                  <a:sym typeface="Arial" panose="020B0604020202020204" pitchFamily="34" charset="0"/>
                </a:rPr>
                <a:t>900</a:t>
              </a:r>
              <a:endParaRPr lang="zh-CN" altLang="zh-CN" sz="4389" b="1" dirty="0">
                <a:solidFill>
                  <a:srgbClr val="FFFFFF"/>
                </a:solidFill>
                <a:latin typeface="+mj-lt"/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68" name="1">
              <a:extLst>
                <a:ext uri="{FF2B5EF4-FFF2-40B4-BE49-F238E27FC236}">
                  <a16:creationId xmlns:a16="http://schemas.microsoft.com/office/drawing/2014/main" id="{412BD5AC-36CD-4601-9415-0740351A7E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2507" y="3481573"/>
              <a:ext cx="825087" cy="1053053"/>
            </a:xfrm>
            <a:prstGeom prst="homePlate">
              <a:avLst>
                <a:gd name="adj" fmla="val 46735"/>
              </a:avLst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2091">
                <a:defRPr/>
              </a:pPr>
              <a:r>
                <a:rPr lang="en-US" altLang="zh-CN" sz="3311" b="1">
                  <a:solidFill>
                    <a:srgbClr val="FFFFFF"/>
                  </a:solidFill>
                  <a:latin typeface="+mj-lt"/>
                  <a:ea typeface="印品黑体" panose="00000500000000000000" pitchFamily="2" charset="-122"/>
                  <a:sym typeface="Arial" panose="020B0604020202020204" pitchFamily="34" charset="0"/>
                </a:rPr>
                <a:t>A</a:t>
              </a:r>
              <a:endParaRPr lang="zh-CN" altLang="zh-CN" sz="3311" b="1" dirty="0">
                <a:solidFill>
                  <a:srgbClr val="FFFFFF"/>
                </a:solidFill>
                <a:latin typeface="+mj-lt"/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102" name="welldone">
            <a:extLst>
              <a:ext uri="{FF2B5EF4-FFF2-40B4-BE49-F238E27FC236}">
                <a16:creationId xmlns:a16="http://schemas.microsoft.com/office/drawing/2014/main" id="{460C1D92-3BF7-4A89-B3A7-5EA64FB2F4B4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423"/>
          <a:stretch/>
        </p:blipFill>
        <p:spPr>
          <a:xfrm>
            <a:off x="6224098" y="3328169"/>
            <a:ext cx="2161624" cy="1401388"/>
          </a:xfrm>
          <a:prstGeom prst="rect">
            <a:avLst/>
          </a:prstGeom>
        </p:spPr>
      </p:pic>
      <p:sp>
        <p:nvSpPr>
          <p:cNvPr id="64" name="cauhoi">
            <a:extLst>
              <a:ext uri="{FF2B5EF4-FFF2-40B4-BE49-F238E27FC236}">
                <a16:creationId xmlns:a16="http://schemas.microsoft.com/office/drawing/2014/main" id="{22221B68-CE44-4A00-855F-BAFC678DBD91}"/>
              </a:ext>
            </a:extLst>
          </p:cNvPr>
          <p:cNvSpPr/>
          <p:nvPr/>
        </p:nvSpPr>
        <p:spPr>
          <a:xfrm>
            <a:off x="328944" y="1928725"/>
            <a:ext cx="6164311" cy="4214154"/>
          </a:xfrm>
          <a:prstGeom prst="homePlate">
            <a:avLst>
              <a:gd name="adj" fmla="val 18089"/>
            </a:avLst>
          </a:prstGeom>
          <a:solidFill>
            <a:schemeClr val="bg1">
              <a:alpha val="90000"/>
            </a:schemeClr>
          </a:solidFill>
          <a:ln w="28575">
            <a:solidFill>
              <a:srgbClr val="34AB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2091">
              <a:defRPr/>
            </a:pPr>
            <a:endParaRPr lang="en-US" sz="3192" b="1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2" name="sorry waw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8182" y="106665"/>
            <a:ext cx="608092" cy="608092"/>
          </a:xfrm>
          <a:prstGeom prst="rect">
            <a:avLst/>
          </a:prstGeom>
        </p:spPr>
      </p:pic>
      <p:pic>
        <p:nvPicPr>
          <p:cNvPr id="3" name="yeaht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96364" y="204847"/>
            <a:ext cx="608092" cy="608092"/>
          </a:xfrm>
          <a:prstGeom prst="rect">
            <a:avLst/>
          </a:prstGeom>
        </p:spPr>
      </p:pic>
      <p:pic>
        <p:nvPicPr>
          <p:cNvPr id="101" name="tryagain1">
            <a:extLst>
              <a:ext uri="{FF2B5EF4-FFF2-40B4-BE49-F238E27FC236}">
                <a16:creationId xmlns:a16="http://schemas.microsoft.com/office/drawing/2014/main" id="{48E08CDE-4F38-40EC-9A6B-EA10179FD7D6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77" b="6785"/>
          <a:stretch/>
        </p:blipFill>
        <p:spPr>
          <a:xfrm>
            <a:off x="6543337" y="2243552"/>
            <a:ext cx="1825388" cy="1236908"/>
          </a:xfrm>
          <a:prstGeom prst="rect">
            <a:avLst/>
          </a:prstGeom>
        </p:spPr>
      </p:pic>
      <p:pic>
        <p:nvPicPr>
          <p:cNvPr id="30" name="back">
            <a:hlinkClick r:id="rId11" action="ppaction://hlinksldjump"/>
            <a:extLst>
              <a:ext uri="{FF2B5EF4-FFF2-40B4-BE49-F238E27FC236}">
                <a16:creationId xmlns:a16="http://schemas.microsoft.com/office/drawing/2014/main" id="{D6816683-E2E8-40D9-A903-93B6EB9BC277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5" t="28188" r="74091" b="57781"/>
          <a:stretch/>
        </p:blipFill>
        <p:spPr>
          <a:xfrm flipH="1">
            <a:off x="10156285" y="406034"/>
            <a:ext cx="789405" cy="775849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A7427704-E967-4374-B0C4-1D40731CBA97}"/>
              </a:ext>
            </a:extLst>
          </p:cNvPr>
          <p:cNvSpPr/>
          <p:nvPr/>
        </p:nvSpPr>
        <p:spPr>
          <a:xfrm>
            <a:off x="708394" y="2778722"/>
            <a:ext cx="5278046" cy="175432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2091">
              <a:defRPr/>
            </a:pPr>
            <a:r>
              <a:rPr lang="en-US" sz="5400" b="1">
                <a:solidFill>
                  <a:srgbClr val="002060"/>
                </a:solidFill>
                <a:latin typeface="+mj-lt"/>
              </a:rPr>
              <a:t>Số liền trước của 1 000 là:</a:t>
            </a:r>
            <a:endParaRPr lang="en-US" sz="5400" b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542712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fractur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5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  <p:audio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2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D" hidden="1">
            <a:extLst>
              <a:ext uri="{FF2B5EF4-FFF2-40B4-BE49-F238E27FC236}">
                <a16:creationId xmlns:a16="http://schemas.microsoft.com/office/drawing/2014/main" id="{529A75E3-9CA2-4FD0-9753-FE443E453104}"/>
              </a:ext>
            </a:extLst>
          </p:cNvPr>
          <p:cNvGrpSpPr/>
          <p:nvPr/>
        </p:nvGrpSpPr>
        <p:grpSpPr>
          <a:xfrm>
            <a:off x="6799575" y="5056616"/>
            <a:ext cx="4776170" cy="995981"/>
            <a:chOff x="6752507" y="5944150"/>
            <a:chExt cx="5049860" cy="1053053"/>
          </a:xfrm>
          <a:solidFill>
            <a:srgbClr val="7030A0"/>
          </a:solidFill>
        </p:grpSpPr>
        <p:sp>
          <p:nvSpPr>
            <p:cNvPr id="85" name="44">
              <a:extLst>
                <a:ext uri="{FF2B5EF4-FFF2-40B4-BE49-F238E27FC236}">
                  <a16:creationId xmlns:a16="http://schemas.microsoft.com/office/drawing/2014/main" id="{261673C6-079C-44C6-891F-EC2D6D48A9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5439" y="5944150"/>
              <a:ext cx="4796928" cy="1053053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2091">
                <a:defRPr/>
              </a:pPr>
              <a:r>
                <a:rPr lang="en-US" altLang="zh-CN" sz="3311" b="1" dirty="0">
                  <a:solidFill>
                    <a:srgbClr val="FFFFFF"/>
                  </a:solidFill>
                  <a:latin typeface="Calibri" panose="020F0502020204030204"/>
                  <a:ea typeface="印品黑体" panose="00000500000000000000" pitchFamily="2" charset="-122"/>
                  <a:sym typeface="Arial" panose="020B0604020202020204" pitchFamily="34" charset="0"/>
                </a:rPr>
                <a:t>Next to</a:t>
              </a:r>
              <a:endParaRPr lang="zh-CN" altLang="zh-CN" sz="3311" b="1" dirty="0">
                <a:solidFill>
                  <a:srgbClr val="FFFFFF"/>
                </a:solidFill>
                <a:latin typeface="Calibri" panose="020F0502020204030204"/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86" name="4">
              <a:extLst>
                <a:ext uri="{FF2B5EF4-FFF2-40B4-BE49-F238E27FC236}">
                  <a16:creationId xmlns:a16="http://schemas.microsoft.com/office/drawing/2014/main" id="{9E093A9D-623C-4F76-8BAE-85D0638C05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2507" y="5944150"/>
              <a:ext cx="825087" cy="1053053"/>
            </a:xfrm>
            <a:prstGeom prst="homePlate">
              <a:avLst>
                <a:gd name="adj" fmla="val 46735"/>
              </a:avLst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2091">
                <a:defRPr/>
              </a:pPr>
              <a:r>
                <a:rPr lang="en-US" altLang="zh-CN" sz="3311" b="1">
                  <a:solidFill>
                    <a:srgbClr val="FFFFFF"/>
                  </a:solidFill>
                  <a:latin typeface="Calibri" panose="020F0502020204030204"/>
                  <a:ea typeface="印品黑体" panose="00000500000000000000" pitchFamily="2" charset="-122"/>
                  <a:sym typeface="Arial" panose="020B0604020202020204" pitchFamily="34" charset="0"/>
                </a:rPr>
                <a:t>D</a:t>
              </a:r>
              <a:endParaRPr lang="zh-CN" altLang="zh-CN" sz="3311" b="1" dirty="0">
                <a:solidFill>
                  <a:srgbClr val="FFFFFF"/>
                </a:solidFill>
                <a:latin typeface="Calibri" panose="020F0502020204030204"/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108" name="tryagain3" hidden="1">
            <a:extLst>
              <a:ext uri="{FF2B5EF4-FFF2-40B4-BE49-F238E27FC236}">
                <a16:creationId xmlns:a16="http://schemas.microsoft.com/office/drawing/2014/main" id="{4940E826-008B-411A-916A-533F63220CB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77" b="6785"/>
          <a:stretch/>
        </p:blipFill>
        <p:spPr>
          <a:xfrm>
            <a:off x="6142782" y="5074791"/>
            <a:ext cx="1825388" cy="1236908"/>
          </a:xfrm>
          <a:prstGeom prst="rect">
            <a:avLst/>
          </a:prstGeom>
        </p:spPr>
      </p:pic>
      <p:pic>
        <p:nvPicPr>
          <p:cNvPr id="25" name="Mspham0936082789"/>
          <p:cNvPicPr>
            <a:picLocks noChangeAspect="1"/>
          </p:cNvPicPr>
          <p:nvPr/>
        </p:nvPicPr>
        <p:blipFill rotWithShape="1">
          <a:blip r:embed="rId8"/>
          <a:srcRect l="9013" t="9358" r="484"/>
          <a:stretch/>
        </p:blipFill>
        <p:spPr>
          <a:xfrm>
            <a:off x="-336623" y="-366144"/>
            <a:ext cx="12835083" cy="7215661"/>
          </a:xfrm>
          <a:prstGeom prst="rect">
            <a:avLst/>
          </a:prstGeom>
        </p:spPr>
      </p:pic>
      <p:pic>
        <p:nvPicPr>
          <p:cNvPr id="26" name="kingofsea">
            <a:extLst>
              <a:ext uri="{FF2B5EF4-FFF2-40B4-BE49-F238E27FC236}">
                <a16:creationId xmlns:a16="http://schemas.microsoft.com/office/drawing/2014/main" id="{B1A79657-8EC1-43A5-8BBC-A6768ED2B7B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0332" y="76234"/>
            <a:ext cx="2432598" cy="2698902"/>
          </a:xfrm>
          <a:prstGeom prst="rect">
            <a:avLst/>
          </a:prstGeom>
        </p:spPr>
      </p:pic>
      <p:grpSp>
        <p:nvGrpSpPr>
          <p:cNvPr id="27" name="B">
            <a:extLst>
              <a:ext uri="{FF2B5EF4-FFF2-40B4-BE49-F238E27FC236}">
                <a16:creationId xmlns:a16="http://schemas.microsoft.com/office/drawing/2014/main" id="{F9202B67-ECCF-432C-B475-F51ED6AFDBB5}"/>
              </a:ext>
            </a:extLst>
          </p:cNvPr>
          <p:cNvGrpSpPr/>
          <p:nvPr/>
        </p:nvGrpSpPr>
        <p:grpSpPr>
          <a:xfrm>
            <a:off x="7053714" y="3321189"/>
            <a:ext cx="4776170" cy="998387"/>
            <a:chOff x="6752507" y="4712225"/>
            <a:chExt cx="5049860" cy="1055598"/>
          </a:xfrm>
        </p:grpSpPr>
        <p:sp>
          <p:nvSpPr>
            <p:cNvPr id="28" name="22">
              <a:extLst>
                <a:ext uri="{FF2B5EF4-FFF2-40B4-BE49-F238E27FC236}">
                  <a16:creationId xmlns:a16="http://schemas.microsoft.com/office/drawing/2014/main" id="{C674B945-81ED-4507-B6D5-218F58BD13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5439" y="4714770"/>
              <a:ext cx="4796928" cy="1053053"/>
            </a:xfrm>
            <a:prstGeom prst="roundRect">
              <a:avLst/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2091">
                <a:defRPr/>
              </a:pPr>
              <a:r>
                <a:rPr lang="en-US" altLang="zh-CN" sz="4389" b="1">
                  <a:solidFill>
                    <a:prstClr val="white"/>
                  </a:solidFill>
                  <a:latin typeface="+mj-lt"/>
                  <a:ea typeface="印品黑体" panose="00000500000000000000" pitchFamily="2" charset="-122"/>
                  <a:sym typeface="Arial" panose="020B0604020202020204" pitchFamily="34" charset="0"/>
                </a:rPr>
                <a:t>222</a:t>
              </a:r>
              <a:endParaRPr lang="zh-CN" altLang="zh-CN" sz="4389" b="1" dirty="0">
                <a:solidFill>
                  <a:prstClr val="white"/>
                </a:solidFill>
                <a:latin typeface="+mj-lt"/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29" name="2">
              <a:extLst>
                <a:ext uri="{FF2B5EF4-FFF2-40B4-BE49-F238E27FC236}">
                  <a16:creationId xmlns:a16="http://schemas.microsoft.com/office/drawing/2014/main" id="{D8B0D089-4EDA-4CC0-909F-31D6436E7C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2507" y="4712225"/>
              <a:ext cx="825087" cy="1053053"/>
            </a:xfrm>
            <a:prstGeom prst="homePlate">
              <a:avLst>
                <a:gd name="adj" fmla="val 46735"/>
              </a:avLst>
            </a:prstGeom>
            <a:solidFill>
              <a:srgbClr val="FF0000"/>
            </a:solidFill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2091">
                <a:defRPr/>
              </a:pPr>
              <a:r>
                <a:rPr lang="en-US" altLang="zh-CN" sz="3311" b="1">
                  <a:solidFill>
                    <a:srgbClr val="FFFFFF"/>
                  </a:solidFill>
                  <a:latin typeface="+mj-lt"/>
                  <a:ea typeface="印品黑体" panose="00000500000000000000" pitchFamily="2" charset="-122"/>
                  <a:sym typeface="Arial" panose="020B0604020202020204" pitchFamily="34" charset="0"/>
                </a:rPr>
                <a:t>B</a:t>
              </a:r>
              <a:endParaRPr lang="zh-CN" altLang="zh-CN" sz="3311" b="1" dirty="0">
                <a:solidFill>
                  <a:srgbClr val="FFFFFF"/>
                </a:solidFill>
                <a:latin typeface="+mj-lt"/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grpSp>
        <p:nvGrpSpPr>
          <p:cNvPr id="30" name="C">
            <a:extLst>
              <a:ext uri="{FF2B5EF4-FFF2-40B4-BE49-F238E27FC236}">
                <a16:creationId xmlns:a16="http://schemas.microsoft.com/office/drawing/2014/main" id="{12E43A79-D971-4923-8F3E-49B613A4FA11}"/>
              </a:ext>
            </a:extLst>
          </p:cNvPr>
          <p:cNvGrpSpPr/>
          <p:nvPr/>
        </p:nvGrpSpPr>
        <p:grpSpPr>
          <a:xfrm>
            <a:off x="7053714" y="4478278"/>
            <a:ext cx="4776170" cy="995981"/>
            <a:chOff x="6752507" y="5944150"/>
            <a:chExt cx="5049860" cy="1053053"/>
          </a:xfrm>
          <a:solidFill>
            <a:srgbClr val="00B050"/>
          </a:solidFill>
        </p:grpSpPr>
        <p:sp>
          <p:nvSpPr>
            <p:cNvPr id="31" name="33">
              <a:extLst>
                <a:ext uri="{FF2B5EF4-FFF2-40B4-BE49-F238E27FC236}">
                  <a16:creationId xmlns:a16="http://schemas.microsoft.com/office/drawing/2014/main" id="{83116745-14C3-43A7-9D53-A631A6BB58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5439" y="5944150"/>
              <a:ext cx="4796928" cy="1053053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2091">
                <a:defRPr/>
              </a:pPr>
              <a:r>
                <a:rPr lang="en-US" altLang="zh-CN" sz="4389" b="1">
                  <a:solidFill>
                    <a:prstClr val="white"/>
                  </a:solidFill>
                  <a:latin typeface="+mj-lt"/>
                  <a:ea typeface="印品黑体" panose="00000500000000000000" pitchFamily="2" charset="-122"/>
                  <a:sym typeface="Arial" panose="020B0604020202020204" pitchFamily="34" charset="0"/>
                </a:rPr>
                <a:t>220</a:t>
              </a:r>
              <a:endParaRPr lang="zh-CN" altLang="zh-CN" sz="4389" b="1" dirty="0">
                <a:solidFill>
                  <a:prstClr val="white"/>
                </a:solidFill>
                <a:latin typeface="+mj-lt"/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32" name="3">
              <a:extLst>
                <a:ext uri="{FF2B5EF4-FFF2-40B4-BE49-F238E27FC236}">
                  <a16:creationId xmlns:a16="http://schemas.microsoft.com/office/drawing/2014/main" id="{9F5E5413-6063-49E3-9313-13BE5399F6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2507" y="5944150"/>
              <a:ext cx="825087" cy="1053053"/>
            </a:xfrm>
            <a:prstGeom prst="homePlate">
              <a:avLst>
                <a:gd name="adj" fmla="val 46735"/>
              </a:avLst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2091">
                <a:defRPr/>
              </a:pPr>
              <a:r>
                <a:rPr lang="en-US" altLang="zh-CN" sz="3311" b="1">
                  <a:solidFill>
                    <a:srgbClr val="FFFFFF"/>
                  </a:solidFill>
                  <a:latin typeface="+mj-lt"/>
                  <a:ea typeface="印品黑体" panose="00000500000000000000" pitchFamily="2" charset="-122"/>
                  <a:sym typeface="Arial" panose="020B0604020202020204" pitchFamily="34" charset="0"/>
                </a:rPr>
                <a:t>C</a:t>
              </a:r>
              <a:endParaRPr lang="zh-CN" altLang="zh-CN" sz="3311" b="1" dirty="0">
                <a:solidFill>
                  <a:srgbClr val="FFFFFF"/>
                </a:solidFill>
                <a:latin typeface="+mj-lt"/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33" name="tryagain1">
            <a:extLst>
              <a:ext uri="{FF2B5EF4-FFF2-40B4-BE49-F238E27FC236}">
                <a16:creationId xmlns:a16="http://schemas.microsoft.com/office/drawing/2014/main" id="{48E08CDE-4F38-40EC-9A6B-EA10179FD7D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77" b="6785"/>
          <a:stretch/>
        </p:blipFill>
        <p:spPr>
          <a:xfrm>
            <a:off x="6356672" y="3375241"/>
            <a:ext cx="1825388" cy="1236908"/>
          </a:xfrm>
          <a:prstGeom prst="rect">
            <a:avLst/>
          </a:prstGeom>
        </p:spPr>
      </p:pic>
      <p:grpSp>
        <p:nvGrpSpPr>
          <p:cNvPr id="34" name="A">
            <a:extLst>
              <a:ext uri="{FF2B5EF4-FFF2-40B4-BE49-F238E27FC236}">
                <a16:creationId xmlns:a16="http://schemas.microsoft.com/office/drawing/2014/main" id="{ACB017BA-37CD-4C59-9EBA-8DF464832DAE}"/>
              </a:ext>
            </a:extLst>
          </p:cNvPr>
          <p:cNvGrpSpPr/>
          <p:nvPr/>
        </p:nvGrpSpPr>
        <p:grpSpPr>
          <a:xfrm>
            <a:off x="7053714" y="2175903"/>
            <a:ext cx="4776170" cy="995981"/>
            <a:chOff x="6752507" y="3481573"/>
            <a:chExt cx="5049860" cy="1053053"/>
          </a:xfrm>
          <a:solidFill>
            <a:srgbClr val="FFC000"/>
          </a:solidFill>
        </p:grpSpPr>
        <p:sp>
          <p:nvSpPr>
            <p:cNvPr id="35" name="11">
              <a:extLst>
                <a:ext uri="{FF2B5EF4-FFF2-40B4-BE49-F238E27FC236}">
                  <a16:creationId xmlns:a16="http://schemas.microsoft.com/office/drawing/2014/main" id="{2096326E-85C9-42D3-8C79-496F269AB8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005439" y="3481573"/>
              <a:ext cx="4796928" cy="1053053"/>
            </a:xfrm>
            <a:prstGeom prst="roundRect">
              <a:avLst/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2091">
                <a:defRPr/>
              </a:pPr>
              <a:r>
                <a:rPr lang="en-US" altLang="zh-CN" sz="4389" b="1">
                  <a:solidFill>
                    <a:prstClr val="white"/>
                  </a:solidFill>
                  <a:latin typeface="+mj-lt"/>
                  <a:ea typeface="印品黑体" panose="00000500000000000000" pitchFamily="2" charset="-122"/>
                  <a:sym typeface="Arial" panose="020B0604020202020204" pitchFamily="34" charset="0"/>
                </a:rPr>
                <a:t>22</a:t>
              </a:r>
              <a:endParaRPr lang="zh-CN" altLang="zh-CN" sz="4389" b="1" dirty="0">
                <a:solidFill>
                  <a:prstClr val="white"/>
                </a:solidFill>
                <a:latin typeface="+mj-lt"/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  <p:sp>
          <p:nvSpPr>
            <p:cNvPr id="36" name="1">
              <a:extLst>
                <a:ext uri="{FF2B5EF4-FFF2-40B4-BE49-F238E27FC236}">
                  <a16:creationId xmlns:a16="http://schemas.microsoft.com/office/drawing/2014/main" id="{412BD5AC-36CD-4601-9415-0740351A7E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2507" y="3481573"/>
              <a:ext cx="825087" cy="1053053"/>
            </a:xfrm>
            <a:prstGeom prst="homePlate">
              <a:avLst>
                <a:gd name="adj" fmla="val 46735"/>
              </a:avLst>
            </a:prstGeom>
            <a:grpFill/>
            <a:ln>
              <a:solidFill>
                <a:schemeClr val="bg1"/>
              </a:solidFill>
            </a:ln>
          </p:spPr>
          <p:txBody>
            <a:bodyPr anchor="ctr"/>
            <a:lstStyle>
              <a:defPPr>
                <a:defRPr lang="en-US"/>
              </a:defPPr>
              <a:lvl1pPr marL="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429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858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287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716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7145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0574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4003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743200" algn="l" defTabSz="685800" rtl="0" eaLnBrk="1" latinLnBrk="0" hangingPunct="1">
                <a:defRPr sz="135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912091">
                <a:defRPr/>
              </a:pPr>
              <a:r>
                <a:rPr lang="en-US" altLang="zh-CN" sz="3311" b="1">
                  <a:solidFill>
                    <a:srgbClr val="FFFFFF"/>
                  </a:solidFill>
                  <a:latin typeface="+mj-lt"/>
                  <a:ea typeface="印品黑体" panose="00000500000000000000" pitchFamily="2" charset="-122"/>
                  <a:sym typeface="Arial" panose="020B0604020202020204" pitchFamily="34" charset="0"/>
                </a:rPr>
                <a:t>A</a:t>
              </a:r>
              <a:endParaRPr lang="zh-CN" altLang="zh-CN" sz="3311" b="1" dirty="0">
                <a:solidFill>
                  <a:srgbClr val="FFFFFF"/>
                </a:solidFill>
                <a:latin typeface="+mj-lt"/>
                <a:ea typeface="印品黑体" panose="00000500000000000000" pitchFamily="2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37" name="welldone">
            <a:extLst>
              <a:ext uri="{FF2B5EF4-FFF2-40B4-BE49-F238E27FC236}">
                <a16:creationId xmlns:a16="http://schemas.microsoft.com/office/drawing/2014/main" id="{460C1D92-3BF7-4A89-B3A7-5EA64FB2F4B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423"/>
          <a:stretch/>
        </p:blipFill>
        <p:spPr>
          <a:xfrm>
            <a:off x="6228802" y="4406120"/>
            <a:ext cx="2161624" cy="1401388"/>
          </a:xfrm>
          <a:prstGeom prst="rect">
            <a:avLst/>
          </a:prstGeom>
        </p:spPr>
      </p:pic>
      <p:sp>
        <p:nvSpPr>
          <p:cNvPr id="39" name="cauhoi">
            <a:extLst>
              <a:ext uri="{FF2B5EF4-FFF2-40B4-BE49-F238E27FC236}">
                <a16:creationId xmlns:a16="http://schemas.microsoft.com/office/drawing/2014/main" id="{22221B68-CE44-4A00-855F-BAFC678DBD91}"/>
              </a:ext>
            </a:extLst>
          </p:cNvPr>
          <p:cNvSpPr/>
          <p:nvPr/>
        </p:nvSpPr>
        <p:spPr>
          <a:xfrm>
            <a:off x="328944" y="1928725"/>
            <a:ext cx="6164311" cy="4214154"/>
          </a:xfrm>
          <a:prstGeom prst="homePlate">
            <a:avLst>
              <a:gd name="adj" fmla="val 18089"/>
            </a:avLst>
          </a:prstGeom>
          <a:solidFill>
            <a:schemeClr val="bg1">
              <a:alpha val="90000"/>
            </a:schemeClr>
          </a:solidFill>
          <a:ln w="28575">
            <a:solidFill>
              <a:srgbClr val="34ABE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2091">
              <a:defRPr/>
            </a:pPr>
            <a:endParaRPr lang="en-US" sz="3591" b="1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40" name="sorry waw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8182" y="106665"/>
            <a:ext cx="608092" cy="608092"/>
          </a:xfrm>
          <a:prstGeom prst="rect">
            <a:avLst/>
          </a:prstGeom>
        </p:spPr>
      </p:pic>
      <p:pic>
        <p:nvPicPr>
          <p:cNvPr id="41" name="yeaht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96364" y="204847"/>
            <a:ext cx="608092" cy="608092"/>
          </a:xfrm>
          <a:prstGeom prst="rect">
            <a:avLst/>
          </a:prstGeom>
        </p:spPr>
      </p:pic>
      <p:pic>
        <p:nvPicPr>
          <p:cNvPr id="42" name="tryagain2">
            <a:extLst>
              <a:ext uri="{FF2B5EF4-FFF2-40B4-BE49-F238E27FC236}">
                <a16:creationId xmlns:a16="http://schemas.microsoft.com/office/drawing/2014/main" id="{237D1E49-A132-4011-96F2-2B6DB3F5074A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577" b="6785"/>
          <a:stretch/>
        </p:blipFill>
        <p:spPr>
          <a:xfrm>
            <a:off x="6383049" y="2175903"/>
            <a:ext cx="1825388" cy="1236908"/>
          </a:xfrm>
          <a:prstGeom prst="rect">
            <a:avLst/>
          </a:prstGeom>
        </p:spPr>
      </p:pic>
      <p:pic>
        <p:nvPicPr>
          <p:cNvPr id="46" name="back">
            <a:hlinkClick r:id="rId11" action="ppaction://hlinksldjump"/>
            <a:extLst>
              <a:ext uri="{FF2B5EF4-FFF2-40B4-BE49-F238E27FC236}">
                <a16:creationId xmlns:a16="http://schemas.microsoft.com/office/drawing/2014/main" id="{D6816683-E2E8-40D9-A903-93B6EB9BC277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75" t="28188" r="74091" b="57781"/>
          <a:stretch/>
        </p:blipFill>
        <p:spPr>
          <a:xfrm flipH="1">
            <a:off x="10308308" y="558057"/>
            <a:ext cx="789405" cy="775849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73914979-EFD7-4769-BADC-A2147BDAE859}"/>
              </a:ext>
            </a:extLst>
          </p:cNvPr>
          <p:cNvSpPr/>
          <p:nvPr/>
        </p:nvSpPr>
        <p:spPr>
          <a:xfrm>
            <a:off x="708394" y="2778722"/>
            <a:ext cx="5278046" cy="923330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algn="l" defTabSz="685800" rtl="0" eaLnBrk="1" latinLnBrk="0" hangingPunct="1"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2091">
              <a:defRPr/>
            </a:pPr>
            <a:r>
              <a:rPr lang="en-US" sz="5400" b="1">
                <a:solidFill>
                  <a:srgbClr val="002060"/>
                </a:solidFill>
                <a:latin typeface="+mj-lt"/>
              </a:rPr>
              <a:t>200 + 20 = ?</a:t>
            </a:r>
            <a:endParaRPr lang="en-US" sz="5400" b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170686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fracture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120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253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1201" fill="hold"/>
                                        <p:tgtEl>
                                          <p:spTgt spid="4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audio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audio>
              <p:cMediaNode vol="80000" showWhenStopped="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F945ABE-63F8-4385-B4EF-132C038DA5A8}"/>
              </a:ext>
            </a:extLst>
          </p:cNvPr>
          <p:cNvSpPr txBox="1"/>
          <p:nvPr/>
        </p:nvSpPr>
        <p:spPr>
          <a:xfrm>
            <a:off x="253229" y="595073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391703-0A79-47E0-9B6D-B3FFE03791C7}"/>
              </a:ext>
            </a:extLst>
          </p:cNvPr>
          <p:cNvSpPr txBox="1"/>
          <p:nvPr/>
        </p:nvSpPr>
        <p:spPr>
          <a:xfrm>
            <a:off x="253229" y="1402249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805A7E7-15A6-4BA2-8E38-4C0D577C4148}"/>
              </a:ext>
            </a:extLst>
          </p:cNvPr>
          <p:cNvSpPr txBox="1"/>
          <p:nvPr/>
        </p:nvSpPr>
        <p:spPr>
          <a:xfrm>
            <a:off x="253229" y="2221690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8D19757-507C-43BC-AEE2-38FC11A941E0}"/>
              </a:ext>
            </a:extLst>
          </p:cNvPr>
          <p:cNvSpPr txBox="1"/>
          <p:nvPr/>
        </p:nvSpPr>
        <p:spPr>
          <a:xfrm>
            <a:off x="253229" y="3040560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ECF913-FF13-4FB0-A17D-C73BE325B19D}"/>
              </a:ext>
            </a:extLst>
          </p:cNvPr>
          <p:cNvSpPr txBox="1"/>
          <p:nvPr/>
        </p:nvSpPr>
        <p:spPr>
          <a:xfrm>
            <a:off x="253229" y="3839476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C981DC-5078-4375-A4AC-6891470F54A3}"/>
              </a:ext>
            </a:extLst>
          </p:cNvPr>
          <p:cNvSpPr txBox="1"/>
          <p:nvPr/>
        </p:nvSpPr>
        <p:spPr>
          <a:xfrm>
            <a:off x="251099" y="4637235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B31E6FF-1734-4A2D-B6BA-708C4719219D}"/>
              </a:ext>
            </a:extLst>
          </p:cNvPr>
          <p:cNvSpPr txBox="1"/>
          <p:nvPr/>
        </p:nvSpPr>
        <p:spPr>
          <a:xfrm>
            <a:off x="251099" y="5436151"/>
            <a:ext cx="11655383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ǰǰǰǰǰǰǰǰǰǰǰǰǰǰ</a:t>
            </a:r>
            <a:endParaRPr kumimoji="0" lang="en-US" sz="399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微软雅黑"/>
              <a:cs typeface="Arial"/>
              <a:sym typeface="Arial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76DAC2-3A98-BA40-8148-5E3BC3A6B1E8}"/>
              </a:ext>
            </a:extLst>
          </p:cNvPr>
          <p:cNvSpPr txBox="1"/>
          <p:nvPr/>
        </p:nvSpPr>
        <p:spPr>
          <a:xfrm>
            <a:off x="1070857" y="608760"/>
            <a:ext cx="9379619" cy="7371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19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Thứ </a:t>
            </a:r>
            <a:r>
              <a:rPr lang="en-US" sz="4190" b="1" noProof="0" dirty="0" smtClean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sáu</a:t>
            </a:r>
            <a:r>
              <a:rPr kumimoji="0" lang="vi-VN" sz="419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kumimoji="0" lang="en-US" sz="419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ngày </a:t>
            </a:r>
            <a:r>
              <a:rPr lang="en-US" sz="419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10</a:t>
            </a:r>
            <a:r>
              <a:rPr kumimoji="0" lang="vi-VN" sz="419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kumimoji="0" lang="en-US" sz="419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tháng </a:t>
            </a:r>
            <a:r>
              <a:rPr lang="en-US" sz="4190" b="1" dirty="0">
                <a:solidFill>
                  <a:srgbClr val="FF0000"/>
                </a:solidFill>
                <a:latin typeface="HP001 4 hàng" panose="020B0603050302020204" pitchFamily="34" charset="0"/>
                <a:ea typeface="微软雅黑"/>
              </a:rPr>
              <a:t>3</a:t>
            </a:r>
            <a:r>
              <a:rPr kumimoji="0" lang="en-US" sz="419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kumimoji="0" lang="en-US" sz="419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năm </a:t>
            </a:r>
            <a:r>
              <a:rPr kumimoji="0" lang="en-US" sz="419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2023</a:t>
            </a:r>
            <a:endParaRPr kumimoji="0" lang="en-US" sz="419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微软雅黑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8BD6806-51B7-284D-AE97-63FBF65EF7EF}"/>
              </a:ext>
            </a:extLst>
          </p:cNvPr>
          <p:cNvSpPr txBox="1"/>
          <p:nvPr/>
        </p:nvSpPr>
        <p:spPr>
          <a:xfrm>
            <a:off x="4363552" y="1424570"/>
            <a:ext cx="1386197" cy="7061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T</a:t>
            </a:r>
            <a:r>
              <a:rPr kumimoji="0" lang="vi-VN" sz="399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oán</a:t>
            </a:r>
            <a:endParaRPr kumimoji="0" lang="en-US" sz="399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微软雅黑"/>
              <a:cs typeface="Arial"/>
              <a:sym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0F465DD-D405-3D4E-AAB6-3FD54857CE9D}"/>
              </a:ext>
            </a:extLst>
          </p:cNvPr>
          <p:cNvSpPr txBox="1"/>
          <p:nvPr/>
        </p:nvSpPr>
        <p:spPr>
          <a:xfrm>
            <a:off x="1233274" y="2267468"/>
            <a:ext cx="8615742" cy="706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99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Bài </a:t>
            </a:r>
            <a:r>
              <a:rPr lang="en-US" sz="3990" b="1" kern="1200" dirty="0" smtClean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52</a:t>
            </a:r>
            <a:r>
              <a:rPr kumimoji="0" lang="en-US" sz="399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(tiết </a:t>
            </a:r>
            <a:r>
              <a:rPr lang="en-US" sz="3990" b="1" kern="1200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1</a:t>
            </a:r>
            <a:r>
              <a:rPr kumimoji="0" lang="en-US" sz="399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):</a:t>
            </a:r>
            <a:r>
              <a:rPr kumimoji="0" lang="en-US" sz="399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微软雅黑"/>
                <a:cs typeface="Arial"/>
                <a:sym typeface="Arial"/>
              </a:rPr>
              <a:t> </a:t>
            </a:r>
            <a:r>
              <a:rPr lang="en-US" sz="3990" b="1" kern="1200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Viết số thành tổng</a:t>
            </a:r>
            <a:endParaRPr kumimoji="0" lang="en-US" sz="399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微软雅黑"/>
              <a:cs typeface="Arial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0F465DD-D405-3D4E-AAB6-3FD54857CE9D}"/>
              </a:ext>
            </a:extLst>
          </p:cNvPr>
          <p:cNvSpPr txBox="1"/>
          <p:nvPr/>
        </p:nvSpPr>
        <p:spPr>
          <a:xfrm>
            <a:off x="2844075" y="3086550"/>
            <a:ext cx="5598885" cy="7063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211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3990" b="1" kern="1200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微软雅黑"/>
              </a:rPr>
              <a:t>các trăm, chục, đơn vị</a:t>
            </a:r>
            <a:endParaRPr kumimoji="0" lang="en-US" sz="399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微软雅黑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25015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420247913"/>
</p:tagLst>
</file>

<file path=ppt/theme/theme1.xml><?xml version="1.0" encoding="utf-8"?>
<a:theme xmlns:a="http://schemas.openxmlformats.org/drawingml/2006/main" name="Math Subject for Middle School - 7th Grade: Ratio, Proportion and Percent by Slidesgo">
  <a:themeElements>
    <a:clrScheme name="Simple Light">
      <a:dk1>
        <a:srgbClr val="000000"/>
      </a:dk1>
      <a:lt1>
        <a:srgbClr val="FFFFFF"/>
      </a:lt1>
      <a:dk2>
        <a:srgbClr val="46246A"/>
      </a:dk2>
      <a:lt2>
        <a:srgbClr val="EEEEEE"/>
      </a:lt2>
      <a:accent1>
        <a:srgbClr val="F5EF97"/>
      </a:accent1>
      <a:accent2>
        <a:srgbClr val="6E5D7F"/>
      </a:accent2>
      <a:accent3>
        <a:srgbClr val="FF7D7D"/>
      </a:accent3>
      <a:accent4>
        <a:srgbClr val="90EBC0"/>
      </a:accent4>
      <a:accent5>
        <a:srgbClr val="B2DCF3"/>
      </a:accent5>
      <a:accent6>
        <a:srgbClr val="FFCF4D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</TotalTime>
  <Words>574</Words>
  <Application>Microsoft Office PowerPoint</Application>
  <PresentationFormat>Custom</PresentationFormat>
  <Paragraphs>151</Paragraphs>
  <Slides>21</Slides>
  <Notes>20</Notes>
  <HiddenSlides>0</HiddenSlides>
  <MMClips>10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6" baseType="lpstr">
      <vt:lpstr>Open Sans</vt:lpstr>
      <vt:lpstr>Algerian</vt:lpstr>
      <vt:lpstr>Wingdings</vt:lpstr>
      <vt:lpstr>HP001 4 hàng</vt:lpstr>
      <vt:lpstr>Tahoma</vt:lpstr>
      <vt:lpstr>Calibri</vt:lpstr>
      <vt:lpstr>微软雅黑</vt:lpstr>
      <vt:lpstr>Lato</vt:lpstr>
      <vt:lpstr>Arial</vt:lpstr>
      <vt:lpstr>Exo</vt:lpstr>
      <vt:lpstr>Anaheim</vt:lpstr>
      <vt:lpstr>RocknRoll One</vt:lpstr>
      <vt:lpstr>Annie Use Your Telescope</vt:lpstr>
      <vt:lpstr>印品黑体</vt:lpstr>
      <vt:lpstr>Math Subject for Middle School - 7th Grade: Ratio, Proportion and Percent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</vt:lpstr>
      <vt:lpstr>4</vt:lpstr>
      <vt:lpstr>4</vt:lpstr>
      <vt:lpstr>3</vt:lpstr>
      <vt:lpstr>PowerPoint Presentation</vt:lpstr>
      <vt:lpstr>Vận dụng</vt:lpstr>
      <vt:lpstr>Dặn dò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 Subject for Middle School Ratio, Proportion and Percent</dc:title>
  <dc:creator>PC</dc:creator>
  <cp:lastModifiedBy>ADMIN</cp:lastModifiedBy>
  <cp:revision>50</cp:revision>
  <dcterms:modified xsi:type="dcterms:W3CDTF">2023-03-05T14:31:21Z</dcterms:modified>
</cp:coreProperties>
</file>