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59"/>
  </p:notesMasterIdLst>
  <p:sldIdLst>
    <p:sldId id="328" r:id="rId2"/>
    <p:sldId id="410" r:id="rId3"/>
    <p:sldId id="634" r:id="rId4"/>
    <p:sldId id="676" r:id="rId5"/>
    <p:sldId id="539" r:id="rId6"/>
    <p:sldId id="540" r:id="rId7"/>
    <p:sldId id="541" r:id="rId8"/>
    <p:sldId id="260" r:id="rId9"/>
    <p:sldId id="261" r:id="rId10"/>
    <p:sldId id="759" r:id="rId11"/>
    <p:sldId id="317" r:id="rId12"/>
    <p:sldId id="702" r:id="rId13"/>
    <p:sldId id="318" r:id="rId14"/>
    <p:sldId id="348" r:id="rId15"/>
    <p:sldId id="628" r:id="rId16"/>
    <p:sldId id="742" r:id="rId17"/>
    <p:sldId id="743" r:id="rId18"/>
    <p:sldId id="665" r:id="rId19"/>
    <p:sldId id="760" r:id="rId20"/>
    <p:sldId id="607" r:id="rId21"/>
    <p:sldId id="736" r:id="rId22"/>
    <p:sldId id="643" r:id="rId23"/>
    <p:sldId id="376" r:id="rId24"/>
    <p:sldId id="644" r:id="rId25"/>
    <p:sldId id="315" r:id="rId26"/>
    <p:sldId id="645" r:id="rId27"/>
    <p:sldId id="319" r:id="rId28"/>
    <p:sldId id="630" r:id="rId29"/>
    <p:sldId id="354" r:id="rId30"/>
    <p:sldId id="761" r:id="rId31"/>
    <p:sldId id="747" r:id="rId32"/>
    <p:sldId id="762" r:id="rId33"/>
    <p:sldId id="763" r:id="rId34"/>
    <p:sldId id="764" r:id="rId35"/>
    <p:sldId id="748" r:id="rId36"/>
    <p:sldId id="765" r:id="rId37"/>
    <p:sldId id="367" r:id="rId38"/>
    <p:sldId id="646" r:id="rId39"/>
    <p:sldId id="664" r:id="rId40"/>
    <p:sldId id="398" r:id="rId41"/>
    <p:sldId id="766" r:id="rId42"/>
    <p:sldId id="767" r:id="rId43"/>
    <p:sldId id="768" r:id="rId44"/>
    <p:sldId id="769" r:id="rId45"/>
    <p:sldId id="771" r:id="rId46"/>
    <p:sldId id="775" r:id="rId47"/>
    <p:sldId id="776" r:id="rId48"/>
    <p:sldId id="777" r:id="rId49"/>
    <p:sldId id="778" r:id="rId50"/>
    <p:sldId id="770" r:id="rId51"/>
    <p:sldId id="737" r:id="rId52"/>
    <p:sldId id="772" r:id="rId53"/>
    <p:sldId id="758" r:id="rId54"/>
    <p:sldId id="773" r:id="rId55"/>
    <p:sldId id="774" r:id="rId56"/>
    <p:sldId id="717" r:id="rId57"/>
    <p:sldId id="375" r:id="rId58"/>
  </p:sldIdLst>
  <p:sldSz cx="12161838" cy="6858000"/>
  <p:notesSz cx="6858000" cy="9144000"/>
  <p:embeddedFontLst>
    <p:embeddedFont>
      <p:font typeface="Annifont" panose="020B0603050302020204" pitchFamily="34" charset="0"/>
      <p:italic r:id="rId60"/>
    </p:embeddedFont>
    <p:embeddedFont>
      <p:font typeface="Arimo" panose="020B0604020202020204" charset="0"/>
      <p:regular r:id="rId61"/>
      <p:bold r:id="rId62"/>
      <p:italic r:id="rId63"/>
      <p:boldItalic r:id="rId64"/>
    </p:embeddedFont>
    <p:embeddedFont>
      <p:font typeface="Comic Sans MS" panose="030F0702030302020204" pitchFamily="66" charset="0"/>
      <p:regular r:id="rId65"/>
      <p:bold r:id="rId66"/>
      <p:italic r:id="rId67"/>
      <p:boldItalic r:id="rId68"/>
    </p:embeddedFont>
    <p:embeddedFont>
      <p:font typeface="Fredoka One" panose="02000000000000000000" pitchFamily="2" charset="0"/>
      <p:regular r:id="rId69"/>
    </p:embeddedFont>
    <p:embeddedFont>
      <p:font typeface="HP001 4 hàng" panose="020B0603050302020204" pitchFamily="34" charset="0"/>
      <p:regular r:id="rId70"/>
      <p:bold r:id="rId71"/>
    </p:embeddedFont>
    <p:embeddedFont>
      <p:font typeface="Nunito" pitchFamily="2" charset="0"/>
      <p:regular r:id="rId72"/>
      <p:bold r:id="rId73"/>
      <p:italic r:id="rId74"/>
      <p:boldItalic r:id="rId75"/>
    </p:embeddedFont>
    <p:embeddedFont>
      <p:font typeface="Rockstone" panose="00000400000000000000" pitchFamily="2" charset="0"/>
      <p:regular r:id="rId76"/>
    </p:embeddedFont>
    <p:embeddedFont>
      <p:font typeface="Short Stack" panose="020B0604020202020204" charset="0"/>
      <p:regular r:id="rId77"/>
    </p:embeddedFont>
    <p:embeddedFont>
      <p:font typeface="SVN-Bjola" panose="02000000000000000000" pitchFamily="50" charset="0"/>
      <p:bold r:id="rId7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452" userDrawn="1">
          <p15:clr>
            <a:srgbClr val="9AA0A6"/>
          </p15:clr>
        </p15:guide>
        <p15:guide id="2" pos="4644" userDrawn="1">
          <p15:clr>
            <a:srgbClr val="9AA0A6"/>
          </p15:clr>
        </p15:guide>
        <p15:guide id="3" pos="6209" userDrawn="1">
          <p15:clr>
            <a:srgbClr val="9AA0A6"/>
          </p15:clr>
        </p15:guide>
        <p15:guide id="4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8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27C51C-6313-40CE-A657-C0D79118E432}">
  <a:tblStyle styleId="{AD27C51C-6313-40CE-A657-C0D79118E43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50" autoAdjust="0"/>
  </p:normalViewPr>
  <p:slideViewPr>
    <p:cSldViewPr snapToGrid="0">
      <p:cViewPr>
        <p:scale>
          <a:sx n="33" d="100"/>
          <a:sy n="33" d="100"/>
        </p:scale>
        <p:origin x="2160" y="612"/>
      </p:cViewPr>
      <p:guideLst>
        <p:guide pos="1452"/>
        <p:guide pos="4644"/>
        <p:guide pos="620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5.fntdata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77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3.fntdata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font" Target="fonts/font11.fntdata"/><Relationship Id="rId75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font" Target="fonts/font14.fntdata"/><Relationship Id="rId78" Type="http://schemas.openxmlformats.org/officeDocument/2006/relationships/font" Target="fonts/font19.fnt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7.fntdata"/><Relationship Id="rId7" Type="http://schemas.openxmlformats.org/officeDocument/2006/relationships/slide" Target="slides/slide6.xml"/><Relationship Id="rId71" Type="http://schemas.openxmlformats.org/officeDocument/2006/relationships/font" Target="fonts/font1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137bde1848e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137bde1848e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11f29868e5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6" name="Google Shape;1566;g11f29868e5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cùng hs nhớ lại nhân vật đồng hành Hà và Nam qua từng năm học</a:t>
            </a: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54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" name="Google Shape;7905;g99bc3d0d5b_0_2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6" name="Google Shape;7906;g99bc3d0d5b_0_2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Văn bản dài nên thầy cô cho HS khải thác ở trong sách để rèn thêm kĩ năng theo dõi văn bản cho HS nhé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" name="Google Shape;7905;g99bc3d0d5b_0_2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6" name="Google Shape;7906;g99bc3d0d5b_0_2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GV yêu cầu hs đọc từ khó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 </a:t>
            </a:r>
            <a:r>
              <a:rPr lang="vi-VN" b="0" baseline="0"/>
              <a:t>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6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" name="Google Shape;7905;g99bc3d0d5b_0_2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6" name="Google Shape;7906;g99bc3d0d5b_0_2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GV yêu cầu hs đọc từ khó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 </a:t>
            </a:r>
            <a:r>
              <a:rPr lang="vi-VN" b="0" baseline="0"/>
              <a:t>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69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linh động từ khó theo vùng miền</a:t>
            </a:r>
          </a:p>
        </p:txBody>
      </p:sp>
    </p:spTree>
    <p:extLst>
      <p:ext uri="{BB962C8B-B14F-4D97-AF65-F5344CB8AC3E}">
        <p14:creationId xmlns:p14="http://schemas.microsoft.com/office/powerpoint/2010/main" val="3163434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Nhịp thơ 4/4</a:t>
            </a:r>
          </a:p>
        </p:txBody>
      </p:sp>
    </p:spTree>
    <p:extLst>
      <p:ext uri="{BB962C8B-B14F-4D97-AF65-F5344CB8AC3E}">
        <p14:creationId xmlns:p14="http://schemas.microsoft.com/office/powerpoint/2010/main" val="35880690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 ý đọc mẫu diễn tả giọng điệu các nhân vật để HS cảm nhận</a:t>
            </a:r>
          </a:p>
        </p:txBody>
      </p:sp>
    </p:spTree>
    <p:extLst>
      <p:ext uri="{BB962C8B-B14F-4D97-AF65-F5344CB8AC3E}">
        <p14:creationId xmlns:p14="http://schemas.microsoft.com/office/powerpoint/2010/main" val="641845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Chia phần thì chính xác hơn là chia đoạn ạ</a:t>
            </a:r>
          </a:p>
          <a:p>
            <a:endParaRPr lang="en-US"/>
          </a:p>
          <a:p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21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" name="Google Shape;7905;g99bc3d0d5b_0_2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6" name="Google Shape;7906;g99bc3d0d5b_0_2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 </a:t>
            </a:r>
            <a:r>
              <a:rPr lang="vi-VN" b="0" baseline="0"/>
              <a:t>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9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g11f29868e5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4" name="Google Shape;1624;g11f29868e5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vi-VN" b="0"/>
              <a:t>Tác</a:t>
            </a:r>
            <a:r>
              <a:rPr lang="vi-VN" b="0" baseline="0"/>
              <a:t> giả bộ ppt ppt </a:t>
            </a:r>
            <a:r>
              <a:rPr lang="en-US" b="0" baseline="0"/>
              <a:t>Phan Linh</a:t>
            </a:r>
            <a:endParaRPr lang="vi-VN" b="0" baseline="0"/>
          </a:p>
          <a:p>
            <a:pPr marL="158750" indent="0">
              <a:buNone/>
            </a:pPr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pPr marL="158750" indent="0">
              <a:buNone/>
            </a:pPr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pPr marL="158750" indent="0">
              <a:buNone/>
            </a:pPr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pPr marL="158750" indent="0">
              <a:buNone/>
            </a:pPr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/>
          </a:p>
          <a:p>
            <a:endParaRPr lang="vi-V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48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276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876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1,2,3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05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" name="Google Shape;7905;g99bc3d0d5b_0_2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6" name="Google Shape;7906;g99bc3d0d5b_0_2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Đọc lại toàn bài 1 lượt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 </a:t>
            </a:r>
            <a:r>
              <a:rPr lang="vi-VN" b="0" baseline="0"/>
              <a:t>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80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HS nhìn vào SGK tìm câu trả lời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HS nhìn vào SGK tìm câu trả lời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89344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HS nhìn vào SGK tìm câu trả lời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80048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HS nhìn vào SGK tìm câu trả lời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9495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HS nhìn vào SGK tìm câu trả lời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176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các quả dâu để tới câu hỏi. Chơi xong click vào mũi tên để tới bài học</a:t>
            </a:r>
          </a:p>
        </p:txBody>
      </p:sp>
    </p:spTree>
    <p:extLst>
      <p:ext uri="{BB962C8B-B14F-4D97-AF65-F5344CB8AC3E}">
        <p14:creationId xmlns:p14="http://schemas.microsoft.com/office/powerpoint/2010/main" val="2711561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cứ để HS trình bày suy nghĩ của mình xong rồi mới cho các đáp án trắc nghiệm ra nhe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242249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HS nhìn vào SGK tìm câu trả lời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7475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1" name="Google Shape;7911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2" name="Google Shape;7912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HS nhìn vào SGK tìm câu trả lời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77317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546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nên cho hs khai thác trong sách, hạn chế nhìn màn hình nhiều dễ hại mắt và dẫn đến HS thụ động khi khai thác văn bản trong SGK</a:t>
            </a:r>
          </a:p>
        </p:txBody>
      </p:sp>
    </p:spTree>
    <p:extLst>
      <p:ext uri="{BB962C8B-B14F-4D97-AF65-F5344CB8AC3E}">
        <p14:creationId xmlns:p14="http://schemas.microsoft.com/office/powerpoint/2010/main" val="36565247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nên cho hs khai thác trong sách, hạn chế nhìn màn hình nhiều dễ hại mắt và dẫn đến HS thụ động khi khai thác văn bản trong SGK</a:t>
            </a:r>
          </a:p>
        </p:txBody>
      </p:sp>
    </p:spTree>
    <p:extLst>
      <p:ext uri="{BB962C8B-B14F-4D97-AF65-F5344CB8AC3E}">
        <p14:creationId xmlns:p14="http://schemas.microsoft.com/office/powerpoint/2010/main" val="31412640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6" name="Google Shape;8146;g99bc3d0d5b_0_5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7" name="Google Shape;8147;g99bc3d0d5b_0_5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4990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4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answer để ra đáp án</a:t>
            </a:r>
          </a:p>
          <a:p>
            <a:r>
              <a:rPr lang="en-US"/>
              <a:t>Click vào back để quay trở lại</a:t>
            </a:r>
          </a:p>
        </p:txBody>
      </p:sp>
    </p:spTree>
    <p:extLst>
      <p:ext uri="{BB962C8B-B14F-4D97-AF65-F5344CB8AC3E}">
        <p14:creationId xmlns:p14="http://schemas.microsoft.com/office/powerpoint/2010/main" val="578767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answer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back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89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answer để ra đáp án</a:t>
            </a:r>
          </a:p>
          <a:p>
            <a:r>
              <a:rPr lang="en-US"/>
              <a:t>Click vào back để quay trở lại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02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answer để ra đáp án</a:t>
            </a:r>
          </a:p>
          <a:p>
            <a:r>
              <a:rPr lang="en-US"/>
              <a:t>Click vào back để quay trở lại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59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ngoẵng</a:t>
            </a:r>
            <a:r>
              <a:rPr lang="en-US" dirty="0"/>
              <a:t>: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,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giác</a:t>
            </a:r>
            <a:r>
              <a:rPr lang="en-US" dirty="0"/>
              <a:t> </a:t>
            </a:r>
            <a:r>
              <a:rPr lang="en-US" dirty="0" err="1"/>
              <a:t>vướng</a:t>
            </a:r>
            <a:r>
              <a:rPr lang="en-US" dirty="0"/>
              <a:t> </a:t>
            </a:r>
            <a:r>
              <a:rPr lang="en-US" dirty="0" err="1"/>
              <a:t>víu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643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5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769416" y="2929733"/>
            <a:ext cx="6622775" cy="22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384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009104" y="5131395"/>
            <a:ext cx="6143564" cy="5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0343188" y="5414022"/>
            <a:ext cx="1665440" cy="1327039"/>
            <a:chOff x="7678075" y="3769149"/>
            <a:chExt cx="1602070" cy="1273387"/>
          </a:xfrm>
        </p:grpSpPr>
        <p:grpSp>
          <p:nvGrpSpPr>
            <p:cNvPr id="12" name="Google Shape;12;p2"/>
            <p:cNvGrpSpPr/>
            <p:nvPr/>
          </p:nvGrpSpPr>
          <p:grpSpPr>
            <a:xfrm rot="-3682888">
              <a:off x="8123658" y="3839366"/>
              <a:ext cx="416424" cy="432062"/>
              <a:chOff x="5960060" y="690272"/>
              <a:chExt cx="2453349" cy="2545478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 rot="-5400000">
              <a:off x="7685722" y="4464584"/>
              <a:ext cx="407256" cy="422549"/>
              <a:chOff x="5960060" y="690272"/>
              <a:chExt cx="2453349" cy="254547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34" name="Google Shape;34;p2"/>
            <p:cNvGrpSpPr/>
            <p:nvPr/>
          </p:nvGrpSpPr>
          <p:grpSpPr>
            <a:xfrm rot="10800000">
              <a:off x="8573336" y="4309184"/>
              <a:ext cx="706810" cy="733352"/>
              <a:chOff x="5960060" y="690272"/>
              <a:chExt cx="2453349" cy="2545478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45" name="Google Shape;45;p2"/>
          <p:cNvGrpSpPr/>
          <p:nvPr/>
        </p:nvGrpSpPr>
        <p:grpSpPr>
          <a:xfrm>
            <a:off x="161859" y="138263"/>
            <a:ext cx="1444936" cy="1487381"/>
            <a:chOff x="-127653" y="-74106"/>
            <a:chExt cx="1432665" cy="1471101"/>
          </a:xfrm>
        </p:grpSpPr>
        <p:grpSp>
          <p:nvGrpSpPr>
            <p:cNvPr id="46" name="Google Shape;46;p2"/>
            <p:cNvGrpSpPr/>
            <p:nvPr/>
          </p:nvGrpSpPr>
          <p:grpSpPr>
            <a:xfrm rot="5400000" flipH="1">
              <a:off x="-114861" y="-86898"/>
              <a:ext cx="681295" cy="706879"/>
              <a:chOff x="5960060" y="690272"/>
              <a:chExt cx="2453349" cy="2545478"/>
            </a:xfrm>
          </p:grpSpPr>
          <p:sp>
            <p:nvSpPr>
              <p:cNvPr id="47" name="Google Shape;47;p2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 flipH="1">
              <a:off x="882545" y="220483"/>
              <a:ext cx="422467" cy="438331"/>
              <a:chOff x="5960060" y="690272"/>
              <a:chExt cx="2453349" cy="2545478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68" name="Google Shape;68;p2"/>
            <p:cNvGrpSpPr/>
            <p:nvPr/>
          </p:nvGrpSpPr>
          <p:grpSpPr>
            <a:xfrm rot="-3680139">
              <a:off x="448855" y="894762"/>
              <a:ext cx="416327" cy="431961"/>
              <a:chOff x="5960060" y="690272"/>
              <a:chExt cx="2453349" cy="2545478"/>
            </a:xfrm>
          </p:grpSpPr>
          <p:sp>
            <p:nvSpPr>
              <p:cNvPr id="69" name="Google Shape;69;p2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79" name="Google Shape;79;p2"/>
          <p:cNvGrpSpPr/>
          <p:nvPr/>
        </p:nvGrpSpPr>
        <p:grpSpPr>
          <a:xfrm rot="4500270">
            <a:off x="9790253" y="1947235"/>
            <a:ext cx="772449" cy="799475"/>
            <a:chOff x="5960060" y="690272"/>
            <a:chExt cx="2453349" cy="2545478"/>
          </a:xfrm>
        </p:grpSpPr>
        <p:sp>
          <p:nvSpPr>
            <p:cNvPr id="80" name="Google Shape;80;p2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90" name="Google Shape;90;p2"/>
          <p:cNvGrpSpPr/>
          <p:nvPr/>
        </p:nvGrpSpPr>
        <p:grpSpPr>
          <a:xfrm>
            <a:off x="1854668" y="3750429"/>
            <a:ext cx="655871" cy="682188"/>
            <a:chOff x="5960060" y="690272"/>
            <a:chExt cx="2453349" cy="2545478"/>
          </a:xfrm>
        </p:grpSpPr>
        <p:sp>
          <p:nvSpPr>
            <p:cNvPr id="91" name="Google Shape;91;p2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5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9" name="Google Shape;5189;p19"/>
          <p:cNvSpPr txBox="1">
            <a:spLocks noGrp="1"/>
          </p:cNvSpPr>
          <p:nvPr>
            <p:ph type="subTitle" idx="1"/>
          </p:nvPr>
        </p:nvSpPr>
        <p:spPr>
          <a:xfrm>
            <a:off x="1677440" y="2568767"/>
            <a:ext cx="8806958" cy="10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190" name="Google Shape;5190;p19"/>
          <p:cNvSpPr txBox="1">
            <a:spLocks noGrp="1"/>
          </p:cNvSpPr>
          <p:nvPr>
            <p:ph type="subTitle" idx="2"/>
          </p:nvPr>
        </p:nvSpPr>
        <p:spPr>
          <a:xfrm>
            <a:off x="4008991" y="3624833"/>
            <a:ext cx="4312904" cy="6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8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191" name="Google Shape;5191;p19"/>
          <p:cNvGrpSpPr/>
          <p:nvPr/>
        </p:nvGrpSpPr>
        <p:grpSpPr>
          <a:xfrm rot="10800000" flipH="1">
            <a:off x="11808952" y="5589877"/>
            <a:ext cx="215350" cy="194555"/>
            <a:chOff x="7737341" y="1046941"/>
            <a:chExt cx="161913" cy="145916"/>
          </a:xfrm>
        </p:grpSpPr>
        <p:sp>
          <p:nvSpPr>
            <p:cNvPr id="5192" name="Google Shape;5192;p19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193" name="Google Shape;5193;p19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194" name="Google Shape;5194;p19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195" name="Google Shape;5195;p19"/>
          <p:cNvGrpSpPr/>
          <p:nvPr/>
        </p:nvGrpSpPr>
        <p:grpSpPr>
          <a:xfrm rot="10800000" flipH="1">
            <a:off x="177004" y="5539115"/>
            <a:ext cx="206779" cy="188116"/>
            <a:chOff x="737385" y="1492952"/>
            <a:chExt cx="161913" cy="146935"/>
          </a:xfrm>
        </p:grpSpPr>
        <p:sp>
          <p:nvSpPr>
            <p:cNvPr id="5196" name="Google Shape;5196;p19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197" name="Google Shape;5197;p19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198" name="Google Shape;5198;p19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5199" name="Google Shape;5199;p19"/>
          <p:cNvSpPr/>
          <p:nvPr/>
        </p:nvSpPr>
        <p:spPr>
          <a:xfrm rot="10800000" flipH="1">
            <a:off x="-293721" y="-52518"/>
            <a:ext cx="5434934" cy="8503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200" name="Google Shape;5200;p19"/>
          <p:cNvSpPr/>
          <p:nvPr/>
        </p:nvSpPr>
        <p:spPr>
          <a:xfrm rot="10800000" flipH="1">
            <a:off x="6014701" y="5966593"/>
            <a:ext cx="6193908" cy="969633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grpSp>
        <p:nvGrpSpPr>
          <p:cNvPr id="5201" name="Google Shape;5201;p19"/>
          <p:cNvGrpSpPr/>
          <p:nvPr/>
        </p:nvGrpSpPr>
        <p:grpSpPr>
          <a:xfrm rot="10800000" flipH="1">
            <a:off x="2170139" y="5727059"/>
            <a:ext cx="553188" cy="1437668"/>
            <a:chOff x="1823086" y="-208516"/>
            <a:chExt cx="433159" cy="1122944"/>
          </a:xfrm>
        </p:grpSpPr>
        <p:sp>
          <p:nvSpPr>
            <p:cNvPr id="5202" name="Google Shape;5202;p19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03" name="Google Shape;5203;p19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04" name="Google Shape;5204;p19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05" name="Google Shape;5205;p19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06" name="Google Shape;5206;p19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07" name="Google Shape;5207;p19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08" name="Google Shape;5208;p19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09" name="Google Shape;5209;p19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210" name="Google Shape;5210;p19"/>
          <p:cNvGrpSpPr/>
          <p:nvPr/>
        </p:nvGrpSpPr>
        <p:grpSpPr>
          <a:xfrm rot="10800000" flipH="1">
            <a:off x="-421543" y="5291232"/>
            <a:ext cx="1796014" cy="1151152"/>
            <a:chOff x="-206267" y="355694"/>
            <a:chExt cx="1406323" cy="899150"/>
          </a:xfrm>
        </p:grpSpPr>
        <p:sp>
          <p:nvSpPr>
            <p:cNvPr id="5211" name="Google Shape;5211;p19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12" name="Google Shape;5212;p19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13" name="Google Shape;5213;p19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14" name="Google Shape;5214;p19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15" name="Google Shape;5215;p19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16" name="Google Shape;5216;p19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17" name="Google Shape;5217;p19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18" name="Google Shape;5218;p19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219" name="Google Shape;5219;p19"/>
          <p:cNvGrpSpPr/>
          <p:nvPr/>
        </p:nvGrpSpPr>
        <p:grpSpPr>
          <a:xfrm rot="10800000" flipH="1">
            <a:off x="-223784" y="5924233"/>
            <a:ext cx="1150745" cy="1115511"/>
            <a:chOff x="-168381" y="-168706"/>
            <a:chExt cx="901061" cy="871312"/>
          </a:xfrm>
        </p:grpSpPr>
        <p:sp>
          <p:nvSpPr>
            <p:cNvPr id="5220" name="Google Shape;5220;p19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1" name="Google Shape;5221;p19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2" name="Google Shape;5222;p19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3" name="Google Shape;5223;p19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4" name="Google Shape;5224;p19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5" name="Google Shape;5225;p19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6" name="Google Shape;5226;p19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7" name="Google Shape;5227;p19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8" name="Google Shape;5228;p19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29" name="Google Shape;5229;p19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0" name="Google Shape;5230;p19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1" name="Google Shape;5231;p19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2" name="Google Shape;5232;p19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3" name="Google Shape;5233;p19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4" name="Google Shape;5234;p19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5" name="Google Shape;5235;p19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6" name="Google Shape;5236;p19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7" name="Google Shape;5237;p19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38" name="Google Shape;5238;p19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239" name="Google Shape;5239;p19"/>
          <p:cNvGrpSpPr/>
          <p:nvPr/>
        </p:nvGrpSpPr>
        <p:grpSpPr>
          <a:xfrm rot="10800000" flipH="1">
            <a:off x="996988" y="5690300"/>
            <a:ext cx="559973" cy="1519333"/>
            <a:chOff x="904476" y="-243594"/>
            <a:chExt cx="438472" cy="1186732"/>
          </a:xfrm>
        </p:grpSpPr>
        <p:sp>
          <p:nvSpPr>
            <p:cNvPr id="5240" name="Google Shape;5240;p19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1" name="Google Shape;5241;p19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2" name="Google Shape;5242;p19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3" name="Google Shape;5243;p19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4" name="Google Shape;5244;p19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5" name="Google Shape;5245;p19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6" name="Google Shape;5246;p19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7" name="Google Shape;5247;p19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8" name="Google Shape;5248;p19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49" name="Google Shape;5249;p19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0" name="Google Shape;5250;p19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1" name="Google Shape;5251;p19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2" name="Google Shape;5252;p19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3" name="Google Shape;5253;p19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4" name="Google Shape;5254;p19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5" name="Google Shape;5255;p19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6" name="Google Shape;5256;p19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7" name="Google Shape;5257;p19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8" name="Google Shape;5258;p19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59" name="Google Shape;5259;p19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0" name="Google Shape;5260;p19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1" name="Google Shape;5261;p19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2" name="Google Shape;5262;p19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3" name="Google Shape;5263;p19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4" name="Google Shape;5264;p19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5" name="Google Shape;5265;p19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6" name="Google Shape;5266;p19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267" name="Google Shape;5267;p19"/>
          <p:cNvGrpSpPr/>
          <p:nvPr/>
        </p:nvGrpSpPr>
        <p:grpSpPr>
          <a:xfrm rot="10800000" flipH="1">
            <a:off x="1701121" y="5995617"/>
            <a:ext cx="843750" cy="1453939"/>
            <a:chOff x="1455834" y="-430995"/>
            <a:chExt cx="660677" cy="1135653"/>
          </a:xfrm>
        </p:grpSpPr>
        <p:sp>
          <p:nvSpPr>
            <p:cNvPr id="5268" name="Google Shape;5268;p19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69" name="Google Shape;5269;p19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0" name="Google Shape;5270;p19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1" name="Google Shape;5271;p19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2" name="Google Shape;5272;p19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3" name="Google Shape;5273;p19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4" name="Google Shape;5274;p19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5" name="Google Shape;5275;p19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6" name="Google Shape;5276;p19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7" name="Google Shape;5277;p19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8" name="Google Shape;5278;p19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79" name="Google Shape;5279;p19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0" name="Google Shape;5280;p19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1" name="Google Shape;5281;p19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2" name="Google Shape;5282;p19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3" name="Google Shape;5283;p19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4" name="Google Shape;5284;p19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5" name="Google Shape;5285;p19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6" name="Google Shape;5286;p19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87" name="Google Shape;5287;p19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288" name="Google Shape;5288;p19"/>
          <p:cNvGrpSpPr/>
          <p:nvPr/>
        </p:nvGrpSpPr>
        <p:grpSpPr>
          <a:xfrm rot="10800000" flipH="1">
            <a:off x="2265171" y="6029217"/>
            <a:ext cx="1041403" cy="1459267"/>
            <a:chOff x="1897495" y="-461400"/>
            <a:chExt cx="815443" cy="1139815"/>
          </a:xfrm>
        </p:grpSpPr>
        <p:sp>
          <p:nvSpPr>
            <p:cNvPr id="5289" name="Google Shape;5289;p19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0" name="Google Shape;5290;p19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1" name="Google Shape;5291;p19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2" name="Google Shape;5292;p19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3" name="Google Shape;5293;p19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4" name="Google Shape;5294;p19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5" name="Google Shape;5295;p19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6" name="Google Shape;5296;p19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7" name="Google Shape;5297;p19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8" name="Google Shape;5298;p19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299" name="Google Shape;5299;p19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0" name="Google Shape;5300;p19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1" name="Google Shape;5301;p19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2" name="Google Shape;5302;p19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3" name="Google Shape;5303;p19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4" name="Google Shape;5304;p19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5" name="Google Shape;5305;p19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6" name="Google Shape;5306;p19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7" name="Google Shape;5307;p19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8" name="Google Shape;5308;p19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09" name="Google Shape;5309;p19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0" name="Google Shape;5310;p19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311" name="Google Shape;5311;p19"/>
          <p:cNvGrpSpPr/>
          <p:nvPr/>
        </p:nvGrpSpPr>
        <p:grpSpPr>
          <a:xfrm>
            <a:off x="667143" y="3922165"/>
            <a:ext cx="557465" cy="729171"/>
            <a:chOff x="1304140" y="978228"/>
            <a:chExt cx="436509" cy="569545"/>
          </a:xfrm>
        </p:grpSpPr>
        <p:sp>
          <p:nvSpPr>
            <p:cNvPr id="5312" name="Google Shape;5312;p19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3" name="Google Shape;5313;p19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4" name="Google Shape;5314;p19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5" name="Google Shape;5315;p19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6" name="Google Shape;5316;p19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7" name="Google Shape;5317;p19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8" name="Google Shape;5318;p19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19" name="Google Shape;5319;p19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0" name="Google Shape;5320;p19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1" name="Google Shape;5321;p19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2" name="Google Shape;5322;p19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3" name="Google Shape;5323;p19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4" name="Google Shape;5324;p19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5" name="Google Shape;5325;p19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6" name="Google Shape;5326;p19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7" name="Google Shape;5327;p19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8" name="Google Shape;5328;p19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29" name="Google Shape;5329;p19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0" name="Google Shape;5330;p19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1" name="Google Shape;5331;p19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2" name="Google Shape;5332;p19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3" name="Google Shape;5333;p19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334" name="Google Shape;5334;p19"/>
          <p:cNvGrpSpPr/>
          <p:nvPr/>
        </p:nvGrpSpPr>
        <p:grpSpPr>
          <a:xfrm rot="10800000" flipH="1">
            <a:off x="10999345" y="1058000"/>
            <a:ext cx="1582768" cy="1009432"/>
            <a:chOff x="7742212" y="3926048"/>
            <a:chExt cx="1414838" cy="900099"/>
          </a:xfrm>
        </p:grpSpPr>
        <p:sp>
          <p:nvSpPr>
            <p:cNvPr id="5335" name="Google Shape;5335;p19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6" name="Google Shape;5336;p19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7" name="Google Shape;5337;p19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8" name="Google Shape;5338;p19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39" name="Google Shape;5339;p19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0" name="Google Shape;5340;p19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1" name="Google Shape;5341;p19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2" name="Google Shape;5342;p19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343" name="Google Shape;5343;p19"/>
          <p:cNvGrpSpPr/>
          <p:nvPr/>
        </p:nvGrpSpPr>
        <p:grpSpPr>
          <a:xfrm rot="10800000" flipH="1">
            <a:off x="11366216" y="259360"/>
            <a:ext cx="1386241" cy="1396017"/>
            <a:chOff x="8276926" y="3750868"/>
            <a:chExt cx="1239162" cy="1244814"/>
          </a:xfrm>
        </p:grpSpPr>
        <p:sp>
          <p:nvSpPr>
            <p:cNvPr id="5344" name="Google Shape;5344;p19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5" name="Google Shape;5345;p19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6" name="Google Shape;5346;p19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7" name="Google Shape;5347;p19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8" name="Google Shape;5348;p19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49" name="Google Shape;5349;p19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0" name="Google Shape;5350;p19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1" name="Google Shape;5351;p19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2" name="Google Shape;5352;p19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3" name="Google Shape;5353;p19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4" name="Google Shape;5354;p19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5" name="Google Shape;5355;p19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6" name="Google Shape;5356;p19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7" name="Google Shape;5357;p19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8" name="Google Shape;5358;p19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59" name="Google Shape;5359;p19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0" name="Google Shape;5360;p19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1" name="Google Shape;5361;p19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2" name="Google Shape;5362;p19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3" name="Google Shape;5363;p19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4" name="Google Shape;5364;p19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5" name="Google Shape;5365;p19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6" name="Google Shape;5366;p19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7" name="Google Shape;5367;p19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8" name="Google Shape;5368;p19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69" name="Google Shape;5369;p19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0" name="Google Shape;5370;p19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371" name="Google Shape;5371;p19"/>
          <p:cNvGrpSpPr/>
          <p:nvPr/>
        </p:nvGrpSpPr>
        <p:grpSpPr>
          <a:xfrm rot="10800000" flipH="1">
            <a:off x="11284594" y="-360492"/>
            <a:ext cx="490006" cy="1330575"/>
            <a:chOff x="7607455" y="4238363"/>
            <a:chExt cx="438017" cy="1186459"/>
          </a:xfrm>
        </p:grpSpPr>
        <p:sp>
          <p:nvSpPr>
            <p:cNvPr id="5372" name="Google Shape;5372;p1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3" name="Google Shape;5373;p1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4" name="Google Shape;5374;p1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5" name="Google Shape;5375;p1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6" name="Google Shape;5376;p1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7" name="Google Shape;5377;p1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8" name="Google Shape;5378;p1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79" name="Google Shape;5379;p1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0" name="Google Shape;5380;p1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1" name="Google Shape;5381;p1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2" name="Google Shape;5382;p1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3" name="Google Shape;5383;p1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4" name="Google Shape;5384;p1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5" name="Google Shape;5385;p1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6" name="Google Shape;5386;p1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7" name="Google Shape;5387;p1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8" name="Google Shape;5388;p1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89" name="Google Shape;5389;p1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0" name="Google Shape;5390;p1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1" name="Google Shape;5391;p1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2" name="Google Shape;5392;p1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3" name="Google Shape;5393;p1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4" name="Google Shape;5394;p1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5" name="Google Shape;5395;p1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396" name="Google Shape;5396;p19"/>
          <p:cNvGrpSpPr/>
          <p:nvPr/>
        </p:nvGrpSpPr>
        <p:grpSpPr>
          <a:xfrm rot="-4992369">
            <a:off x="9617436" y="-342914"/>
            <a:ext cx="485747" cy="1256211"/>
            <a:chOff x="7916001" y="4222802"/>
            <a:chExt cx="364302" cy="944474"/>
          </a:xfrm>
        </p:grpSpPr>
        <p:sp>
          <p:nvSpPr>
            <p:cNvPr id="5397" name="Google Shape;5397;p19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8" name="Google Shape;5398;p19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399" name="Google Shape;5399;p19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00" name="Google Shape;5400;p19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01" name="Google Shape;5401;p19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02" name="Google Shape;5402;p19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03" name="Google Shape;5403;p19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04" name="Google Shape;5404;p19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5405" name="Google Shape;5405;p19"/>
          <p:cNvSpPr/>
          <p:nvPr/>
        </p:nvSpPr>
        <p:spPr>
          <a:xfrm rot="10800000" flipH="1">
            <a:off x="10628412" y="-166611"/>
            <a:ext cx="728920" cy="1173464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06" name="Google Shape;5406;p19"/>
          <p:cNvSpPr/>
          <p:nvPr/>
        </p:nvSpPr>
        <p:spPr>
          <a:xfrm rot="10800000" flipH="1">
            <a:off x="10618964" y="-266316"/>
            <a:ext cx="646443" cy="1188751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07" name="Google Shape;5407;p19"/>
          <p:cNvSpPr/>
          <p:nvPr/>
        </p:nvSpPr>
        <p:spPr>
          <a:xfrm rot="10800000" flipH="1">
            <a:off x="11055810" y="635527"/>
            <a:ext cx="226150" cy="187436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08" name="Google Shape;5408;p19"/>
          <p:cNvSpPr/>
          <p:nvPr/>
        </p:nvSpPr>
        <p:spPr>
          <a:xfrm rot="10800000" flipH="1">
            <a:off x="10969351" y="473731"/>
            <a:ext cx="314056" cy="243576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09" name="Google Shape;5409;p19"/>
          <p:cNvSpPr/>
          <p:nvPr/>
        </p:nvSpPr>
        <p:spPr>
          <a:xfrm rot="10800000" flipH="1">
            <a:off x="10859808" y="302769"/>
            <a:ext cx="433867" cy="298003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0" name="Google Shape;5410;p19"/>
          <p:cNvSpPr/>
          <p:nvPr/>
        </p:nvSpPr>
        <p:spPr>
          <a:xfrm rot="10800000" flipH="1">
            <a:off x="10771943" y="98216"/>
            <a:ext cx="500491" cy="279557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1" name="Google Shape;5411;p19"/>
          <p:cNvSpPr/>
          <p:nvPr/>
        </p:nvSpPr>
        <p:spPr>
          <a:xfrm rot="10800000" flipH="1">
            <a:off x="10749722" y="-66189"/>
            <a:ext cx="312849" cy="199228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2" name="Google Shape;5412;p19"/>
          <p:cNvSpPr/>
          <p:nvPr/>
        </p:nvSpPr>
        <p:spPr>
          <a:xfrm rot="10800000" flipH="1">
            <a:off x="10803910" y="459940"/>
            <a:ext cx="35793" cy="28053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3" name="Google Shape;5413;p19"/>
          <p:cNvSpPr/>
          <p:nvPr/>
        </p:nvSpPr>
        <p:spPr>
          <a:xfrm rot="10800000" flipH="1">
            <a:off x="10764805" y="422988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4" name="Google Shape;5414;p19"/>
          <p:cNvSpPr/>
          <p:nvPr/>
        </p:nvSpPr>
        <p:spPr>
          <a:xfrm rot="10800000" flipH="1">
            <a:off x="10749153" y="489100"/>
            <a:ext cx="35793" cy="28053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5" name="Google Shape;5415;p19"/>
          <p:cNvSpPr/>
          <p:nvPr/>
        </p:nvSpPr>
        <p:spPr>
          <a:xfrm rot="10800000" flipH="1">
            <a:off x="11176150" y="291872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6" name="Google Shape;5416;p19"/>
          <p:cNvSpPr/>
          <p:nvPr/>
        </p:nvSpPr>
        <p:spPr>
          <a:xfrm rot="10800000" flipH="1">
            <a:off x="11132553" y="259351"/>
            <a:ext cx="34686" cy="26944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7" name="Google Shape;5417;p19"/>
          <p:cNvSpPr/>
          <p:nvPr/>
        </p:nvSpPr>
        <p:spPr>
          <a:xfrm rot="10800000" flipH="1">
            <a:off x="10953706" y="514871"/>
            <a:ext cx="34686" cy="26911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8" name="Google Shape;5418;p19"/>
          <p:cNvSpPr/>
          <p:nvPr/>
        </p:nvSpPr>
        <p:spPr>
          <a:xfrm rot="10800000" flipH="1">
            <a:off x="10928000" y="580980"/>
            <a:ext cx="35793" cy="26944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19" name="Google Shape;5419;p19"/>
          <p:cNvSpPr/>
          <p:nvPr/>
        </p:nvSpPr>
        <p:spPr>
          <a:xfrm rot="10800000" flipH="1">
            <a:off x="11245449" y="631404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0" name="Google Shape;5420;p19"/>
          <p:cNvSpPr/>
          <p:nvPr/>
        </p:nvSpPr>
        <p:spPr>
          <a:xfrm rot="10800000" flipH="1">
            <a:off x="11190694" y="591060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1" name="Google Shape;5421;p19"/>
          <p:cNvSpPr/>
          <p:nvPr/>
        </p:nvSpPr>
        <p:spPr>
          <a:xfrm rot="10800000" flipH="1">
            <a:off x="11124741" y="828636"/>
            <a:ext cx="35793" cy="28053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2" name="Google Shape;5422;p19"/>
          <p:cNvSpPr/>
          <p:nvPr/>
        </p:nvSpPr>
        <p:spPr>
          <a:xfrm rot="10800000" flipH="1">
            <a:off x="11161606" y="886923"/>
            <a:ext cx="34686" cy="28020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3" name="Google Shape;5423;p19"/>
          <p:cNvSpPr/>
          <p:nvPr/>
        </p:nvSpPr>
        <p:spPr>
          <a:xfrm rot="-10392468" flipH="1">
            <a:off x="9782758" y="-141509"/>
            <a:ext cx="912550" cy="1148001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4" name="Google Shape;5424;p19"/>
          <p:cNvSpPr/>
          <p:nvPr/>
        </p:nvSpPr>
        <p:spPr>
          <a:xfrm rot="-10392468" flipH="1">
            <a:off x="9880451" y="-277317"/>
            <a:ext cx="642874" cy="1175953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5" name="Google Shape;5425;p19"/>
          <p:cNvSpPr/>
          <p:nvPr/>
        </p:nvSpPr>
        <p:spPr>
          <a:xfrm rot="-10392468" flipH="1">
            <a:off x="10318696" y="-79104"/>
            <a:ext cx="185895" cy="177823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6" name="Google Shape;5426;p19"/>
          <p:cNvSpPr/>
          <p:nvPr/>
        </p:nvSpPr>
        <p:spPr>
          <a:xfrm rot="-10392468" flipH="1">
            <a:off x="10147993" y="98472"/>
            <a:ext cx="256339" cy="255765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7" name="Google Shape;5427;p19"/>
          <p:cNvSpPr/>
          <p:nvPr/>
        </p:nvSpPr>
        <p:spPr>
          <a:xfrm rot="-10392468" flipH="1">
            <a:off x="10020171" y="219973"/>
            <a:ext cx="287673" cy="365355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8" name="Google Shape;5428;p19"/>
          <p:cNvSpPr/>
          <p:nvPr/>
        </p:nvSpPr>
        <p:spPr>
          <a:xfrm rot="-10392468" flipH="1">
            <a:off x="10028149" y="393778"/>
            <a:ext cx="148192" cy="192705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29" name="Google Shape;5429;p19"/>
          <p:cNvSpPr/>
          <p:nvPr/>
        </p:nvSpPr>
        <p:spPr>
          <a:xfrm rot="-10392468" flipH="1">
            <a:off x="9860917" y="549539"/>
            <a:ext cx="189983" cy="228116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0" name="Google Shape;5430;p19"/>
          <p:cNvSpPr/>
          <p:nvPr/>
        </p:nvSpPr>
        <p:spPr>
          <a:xfrm rot="-10392468" flipH="1">
            <a:off x="9819328" y="682737"/>
            <a:ext cx="135660" cy="158035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1" name="Google Shape;5431;p19"/>
          <p:cNvSpPr/>
          <p:nvPr/>
        </p:nvSpPr>
        <p:spPr>
          <a:xfrm rot="10800000" flipH="1">
            <a:off x="10620571" y="529452"/>
            <a:ext cx="38071" cy="2916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2" name="Google Shape;5432;p19"/>
          <p:cNvSpPr/>
          <p:nvPr/>
        </p:nvSpPr>
        <p:spPr>
          <a:xfrm rot="-10392468" flipH="1">
            <a:off x="10388737" y="625986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3" name="Google Shape;5433;p19"/>
          <p:cNvSpPr/>
          <p:nvPr/>
        </p:nvSpPr>
        <p:spPr>
          <a:xfrm rot="-10392468" flipH="1">
            <a:off x="10381000" y="558445"/>
            <a:ext cx="38036" cy="29195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4" name="Google Shape;5434;p19"/>
          <p:cNvSpPr/>
          <p:nvPr/>
        </p:nvSpPr>
        <p:spPr>
          <a:xfrm rot="-10392468" flipH="1">
            <a:off x="9886542" y="219544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5" name="Google Shape;5435;p19"/>
          <p:cNvSpPr/>
          <p:nvPr/>
        </p:nvSpPr>
        <p:spPr>
          <a:xfrm rot="-10392468" flipH="1">
            <a:off x="9890252" y="283184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6" name="Google Shape;5436;p19"/>
          <p:cNvSpPr/>
          <p:nvPr/>
        </p:nvSpPr>
        <p:spPr>
          <a:xfrm rot="-10392468" flipH="1">
            <a:off x="9957964" y="243872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7" name="Google Shape;5437;p19"/>
          <p:cNvSpPr/>
          <p:nvPr/>
        </p:nvSpPr>
        <p:spPr>
          <a:xfrm rot="-10392468" flipH="1">
            <a:off x="9977284" y="877036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8" name="Google Shape;5438;p19"/>
          <p:cNvSpPr/>
          <p:nvPr/>
        </p:nvSpPr>
        <p:spPr>
          <a:xfrm rot="-10392468" flipH="1">
            <a:off x="9932851" y="890846"/>
            <a:ext cx="36931" cy="2916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39" name="Google Shape;5439;p19"/>
          <p:cNvSpPr/>
          <p:nvPr/>
        </p:nvSpPr>
        <p:spPr>
          <a:xfrm rot="-10392468" flipH="1">
            <a:off x="9797858" y="634418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40" name="Google Shape;5440;p19"/>
          <p:cNvSpPr/>
          <p:nvPr/>
        </p:nvSpPr>
        <p:spPr>
          <a:xfrm rot="-10392468" flipH="1">
            <a:off x="9802488" y="595456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41" name="Google Shape;5441;p19"/>
          <p:cNvSpPr/>
          <p:nvPr/>
        </p:nvSpPr>
        <p:spPr>
          <a:xfrm rot="-10392468" flipH="1">
            <a:off x="10437664" y="214241"/>
            <a:ext cx="38036" cy="29195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42" name="Google Shape;5442;p19"/>
          <p:cNvSpPr/>
          <p:nvPr/>
        </p:nvSpPr>
        <p:spPr>
          <a:xfrm rot="-10392468" flipH="1">
            <a:off x="10064841" y="339017"/>
            <a:ext cx="38071" cy="2916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5443" name="Google Shape;5443;p19"/>
          <p:cNvSpPr/>
          <p:nvPr/>
        </p:nvSpPr>
        <p:spPr>
          <a:xfrm rot="-10392468" flipH="1">
            <a:off x="10352430" y="400460"/>
            <a:ext cx="38036" cy="30269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266" tIns="121266" rIns="121266" bIns="1212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grpSp>
        <p:nvGrpSpPr>
          <p:cNvPr id="5444" name="Google Shape;5444;p19"/>
          <p:cNvGrpSpPr/>
          <p:nvPr/>
        </p:nvGrpSpPr>
        <p:grpSpPr>
          <a:xfrm rot="10800000" flipH="1">
            <a:off x="9539076" y="5783903"/>
            <a:ext cx="580563" cy="758991"/>
            <a:chOff x="3289399" y="3455662"/>
            <a:chExt cx="436502" cy="569243"/>
          </a:xfrm>
        </p:grpSpPr>
        <p:sp>
          <p:nvSpPr>
            <p:cNvPr id="5445" name="Google Shape;5445;p19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46" name="Google Shape;5446;p19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47" name="Google Shape;5447;p19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48" name="Google Shape;5448;p19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49" name="Google Shape;5449;p19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0" name="Google Shape;5450;p19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1" name="Google Shape;5451;p19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2" name="Google Shape;5452;p19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3" name="Google Shape;5453;p19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4" name="Google Shape;5454;p19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5" name="Google Shape;5455;p19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6" name="Google Shape;5456;p19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7" name="Google Shape;5457;p19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8" name="Google Shape;5458;p19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59" name="Google Shape;5459;p19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0" name="Google Shape;5460;p19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1" name="Google Shape;5461;p19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2" name="Google Shape;5462;p19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3" name="Google Shape;5463;p19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4" name="Google Shape;5464;p19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5" name="Google Shape;5465;p19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6" name="Google Shape;5466;p19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467" name="Google Shape;5467;p19"/>
          <p:cNvGrpSpPr/>
          <p:nvPr/>
        </p:nvGrpSpPr>
        <p:grpSpPr>
          <a:xfrm rot="10800000" flipH="1">
            <a:off x="-294311" y="-248785"/>
            <a:ext cx="1995365" cy="1947369"/>
            <a:chOff x="-181020" y="4253777"/>
            <a:chExt cx="1117161" cy="1087511"/>
          </a:xfrm>
        </p:grpSpPr>
        <p:sp>
          <p:nvSpPr>
            <p:cNvPr id="5468" name="Google Shape;5468;p19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69" name="Google Shape;5469;p19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0" name="Google Shape;5470;p19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1" name="Google Shape;5471;p19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2" name="Google Shape;5472;p19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3" name="Google Shape;5473;p19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4" name="Google Shape;5474;p19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5" name="Google Shape;5475;p19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6" name="Google Shape;5476;p19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7" name="Google Shape;5477;p19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8" name="Google Shape;5478;p19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79" name="Google Shape;5479;p19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0" name="Google Shape;5480;p19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1" name="Google Shape;5481;p19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482" name="Google Shape;5482;p19"/>
          <p:cNvGrpSpPr/>
          <p:nvPr/>
        </p:nvGrpSpPr>
        <p:grpSpPr>
          <a:xfrm rot="10800000" flipH="1">
            <a:off x="-341420" y="245523"/>
            <a:ext cx="1579122" cy="2123636"/>
            <a:chOff x="-168050" y="4195214"/>
            <a:chExt cx="719519" cy="965231"/>
          </a:xfrm>
        </p:grpSpPr>
        <p:sp>
          <p:nvSpPr>
            <p:cNvPr id="5483" name="Google Shape;5483;p19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4" name="Google Shape;5484;p19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5" name="Google Shape;5485;p19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6" name="Google Shape;5486;p19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7" name="Google Shape;5487;p19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8" name="Google Shape;5488;p19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89" name="Google Shape;5489;p19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0" name="Google Shape;5490;p19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1" name="Google Shape;5491;p19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2" name="Google Shape;5492;p19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3" name="Google Shape;5493;p19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4" name="Google Shape;5494;p19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5" name="Google Shape;5495;p19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6" name="Google Shape;5496;p19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7" name="Google Shape;5497;p19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8" name="Google Shape;5498;p19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499" name="Google Shape;5499;p19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0" name="Google Shape;5500;p19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1" name="Google Shape;5501;p19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2" name="Google Shape;5502;p19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3" name="Google Shape;5503;p19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4" name="Google Shape;5504;p19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5" name="Google Shape;5505;p19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6" name="Google Shape;5506;p19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7" name="Google Shape;5507;p19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8" name="Google Shape;5508;p19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09" name="Google Shape;5509;p19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0" name="Google Shape;5510;p19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1" name="Google Shape;5511;p19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2" name="Google Shape;5512;p19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3" name="Google Shape;5513;p19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4" name="Google Shape;5514;p19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5" name="Google Shape;5515;p19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6" name="Google Shape;5516;p19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7" name="Google Shape;5517;p19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8" name="Google Shape;5518;p19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19" name="Google Shape;5519;p19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0" name="Google Shape;5520;p19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1" name="Google Shape;5521;p19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2" name="Google Shape;5522;p19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3" name="Google Shape;5523;p19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4" name="Google Shape;5524;p19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5" name="Google Shape;5525;p19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6" name="Google Shape;5526;p19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7" name="Google Shape;5527;p19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8" name="Google Shape;5528;p19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29" name="Google Shape;5529;p19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530" name="Google Shape;5530;p19"/>
          <p:cNvGrpSpPr/>
          <p:nvPr/>
        </p:nvGrpSpPr>
        <p:grpSpPr>
          <a:xfrm rot="10800000" flipH="1">
            <a:off x="10538979" y="5614398"/>
            <a:ext cx="1485316" cy="1527017"/>
            <a:chOff x="7973149" y="-201092"/>
            <a:chExt cx="1116750" cy="1145263"/>
          </a:xfrm>
        </p:grpSpPr>
        <p:sp>
          <p:nvSpPr>
            <p:cNvPr id="5531" name="Google Shape;5531;p19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2" name="Google Shape;5532;p19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3" name="Google Shape;5533;p19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4" name="Google Shape;5534;p19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5" name="Google Shape;5535;p19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6" name="Google Shape;5536;p19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7" name="Google Shape;5537;p19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8" name="Google Shape;5538;p19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39" name="Google Shape;5539;p19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0" name="Google Shape;5540;p19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1" name="Google Shape;5541;p19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2" name="Google Shape;5542;p19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3" name="Google Shape;5543;p19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4" name="Google Shape;5544;p19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5" name="Google Shape;5545;p19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6" name="Google Shape;5546;p19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7" name="Google Shape;5547;p19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8" name="Google Shape;5548;p19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49" name="Google Shape;5549;p19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0" name="Google Shape;5550;p19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1" name="Google Shape;5551;p19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2" name="Google Shape;5552;p19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3" name="Google Shape;5553;p19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4" name="Google Shape;5554;p19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5" name="Google Shape;5555;p19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6" name="Google Shape;5556;p19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7" name="Google Shape;5557;p19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8" name="Google Shape;5558;p19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59" name="Google Shape;5559;p19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0" name="Google Shape;5560;p19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1" name="Google Shape;5561;p19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2" name="Google Shape;5562;p19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3" name="Google Shape;5563;p19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4" name="Google Shape;5564;p19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5" name="Google Shape;5565;p19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6" name="Google Shape;5566;p19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7" name="Google Shape;5567;p19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8" name="Google Shape;5568;p19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69" name="Google Shape;5569;p19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0" name="Google Shape;5570;p19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1" name="Google Shape;5571;p19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2" name="Google Shape;5572;p19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3" name="Google Shape;5573;p19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4" name="Google Shape;5574;p19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5" name="Google Shape;5575;p19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6" name="Google Shape;5576;p19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7" name="Google Shape;5577;p19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8" name="Google Shape;5578;p19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79" name="Google Shape;5579;p19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0" name="Google Shape;5580;p19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1" name="Google Shape;5581;p19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2" name="Google Shape;5582;p19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3" name="Google Shape;5583;p19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4" name="Google Shape;5584;p19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5" name="Google Shape;5585;p19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6" name="Google Shape;5586;p19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7" name="Google Shape;5587;p19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8" name="Google Shape;5588;p19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89" name="Google Shape;5589;p19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0" name="Google Shape;5590;p19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1" name="Google Shape;5591;p19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5592" name="Google Shape;5592;p19"/>
          <p:cNvGrpSpPr/>
          <p:nvPr/>
        </p:nvGrpSpPr>
        <p:grpSpPr>
          <a:xfrm rot="-5400000">
            <a:off x="7396700" y="6042699"/>
            <a:ext cx="1342667" cy="1119551"/>
            <a:chOff x="3579657" y="4246288"/>
            <a:chExt cx="1007000" cy="841746"/>
          </a:xfrm>
        </p:grpSpPr>
        <p:sp>
          <p:nvSpPr>
            <p:cNvPr id="5593" name="Google Shape;5593;p19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4" name="Google Shape;5594;p19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5" name="Google Shape;5595;p19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6" name="Google Shape;5596;p19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7" name="Google Shape;5597;p19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8" name="Google Shape;5598;p19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599" name="Google Shape;5599;p19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0" name="Google Shape;5600;p19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1" name="Google Shape;5601;p19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2" name="Google Shape;5602;p19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3" name="Google Shape;5603;p19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4" name="Google Shape;5604;p19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5" name="Google Shape;5605;p19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6" name="Google Shape;5606;p19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7" name="Google Shape;5607;p19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8" name="Google Shape;5608;p19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09" name="Google Shape;5609;p19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0" name="Google Shape;5610;p19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1" name="Google Shape;5611;p19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2" name="Google Shape;5612;p19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3" name="Google Shape;5613;p19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4" name="Google Shape;5614;p19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5" name="Google Shape;5615;p19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6" name="Google Shape;5616;p19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7" name="Google Shape;5617;p19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8" name="Google Shape;5618;p19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19" name="Google Shape;5619;p19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20" name="Google Shape;5620;p19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21" name="Google Shape;5621;p19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22" name="Google Shape;5622;p19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623" name="Google Shape;5623;p19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</p:spTree>
    <p:extLst>
      <p:ext uri="{BB962C8B-B14F-4D97-AF65-F5344CB8AC3E}">
        <p14:creationId xmlns:p14="http://schemas.microsoft.com/office/powerpoint/2010/main" val="3030719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dk2"/>
        </a:solidFill>
        <a:effectLst/>
      </p:bgPr>
    </p:bg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0"/>
          <p:cNvSpPr txBox="1">
            <a:spLocks noGrp="1"/>
          </p:cNvSpPr>
          <p:nvPr>
            <p:ph type="title"/>
          </p:nvPr>
        </p:nvSpPr>
        <p:spPr>
          <a:xfrm>
            <a:off x="952471" y="716000"/>
            <a:ext cx="10247785" cy="105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Font typeface="Fredoka One"/>
              <a:buNone/>
              <a:defRPr sz="4655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3724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4969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5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5" name="Google Shape;5855;p36"/>
          <p:cNvGrpSpPr/>
          <p:nvPr/>
        </p:nvGrpSpPr>
        <p:grpSpPr>
          <a:xfrm>
            <a:off x="-429144" y="345700"/>
            <a:ext cx="12834216" cy="6844192"/>
            <a:chOff x="-322656" y="259275"/>
            <a:chExt cx="9649534" cy="5133144"/>
          </a:xfrm>
        </p:grpSpPr>
        <p:sp>
          <p:nvSpPr>
            <p:cNvPr id="5856" name="Google Shape;5856;p36"/>
            <p:cNvSpPr/>
            <p:nvPr/>
          </p:nvSpPr>
          <p:spPr>
            <a:xfrm>
              <a:off x="-38725" y="3723725"/>
              <a:ext cx="9209436" cy="1458730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5857" name="Google Shape;5857;p36"/>
            <p:cNvSpPr/>
            <p:nvPr/>
          </p:nvSpPr>
          <p:spPr>
            <a:xfrm>
              <a:off x="-65450" y="3787133"/>
              <a:ext cx="9209483" cy="1394939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grpSp>
          <p:nvGrpSpPr>
            <p:cNvPr id="5858" name="Google Shape;5858;p36"/>
            <p:cNvGrpSpPr/>
            <p:nvPr/>
          </p:nvGrpSpPr>
          <p:grpSpPr>
            <a:xfrm>
              <a:off x="-322656" y="2822671"/>
              <a:ext cx="1615975" cy="2569748"/>
              <a:chOff x="-322656" y="2822671"/>
              <a:chExt cx="1615975" cy="2569748"/>
            </a:xfrm>
          </p:grpSpPr>
          <p:grpSp>
            <p:nvGrpSpPr>
              <p:cNvPr id="5859" name="Google Shape;5859;p36"/>
              <p:cNvGrpSpPr/>
              <p:nvPr/>
            </p:nvGrpSpPr>
            <p:grpSpPr>
              <a:xfrm flipH="1">
                <a:off x="190140" y="3890691"/>
                <a:ext cx="664598" cy="652358"/>
                <a:chOff x="5672100" y="3575250"/>
                <a:chExt cx="1054750" cy="1035325"/>
              </a:xfrm>
            </p:grpSpPr>
            <p:sp>
              <p:nvSpPr>
                <p:cNvPr id="5860" name="Google Shape;5860;p36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61" name="Google Shape;5861;p36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62" name="Google Shape;5862;p36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63" name="Google Shape;5863;p36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64" name="Google Shape;5864;p36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65" name="Google Shape;5865;p36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66" name="Google Shape;5866;p36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67" name="Google Shape;5867;p36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  <p:grpSp>
            <p:nvGrpSpPr>
              <p:cNvPr id="5868" name="Google Shape;5868;p36"/>
              <p:cNvGrpSpPr/>
              <p:nvPr/>
            </p:nvGrpSpPr>
            <p:grpSpPr>
              <a:xfrm flipH="1">
                <a:off x="-98572" y="2822671"/>
                <a:ext cx="361614" cy="2013485"/>
                <a:chOff x="6611150" y="1880250"/>
                <a:chExt cx="573900" cy="3195500"/>
              </a:xfrm>
            </p:grpSpPr>
            <p:sp>
              <p:nvSpPr>
                <p:cNvPr id="5869" name="Google Shape;5869;p36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0" name="Google Shape;5870;p36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1" name="Google Shape;5871;p36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2" name="Google Shape;5872;p36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3" name="Google Shape;5873;p36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4" name="Google Shape;5874;p36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5" name="Google Shape;5875;p36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6" name="Google Shape;5876;p36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7" name="Google Shape;5877;p36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8" name="Google Shape;5878;p36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79" name="Google Shape;5879;p36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0" name="Google Shape;5880;p36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1" name="Google Shape;5881;p36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2" name="Google Shape;5882;p36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3" name="Google Shape;5883;p36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4" name="Google Shape;5884;p36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5" name="Google Shape;5885;p36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6" name="Google Shape;5886;p36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7" name="Google Shape;5887;p36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8" name="Google Shape;5888;p36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89" name="Google Shape;5889;p36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0" name="Google Shape;5890;p36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1" name="Google Shape;5891;p36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2" name="Google Shape;5892;p36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3" name="Google Shape;5893;p36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4" name="Google Shape;5894;p36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5" name="Google Shape;5895;p36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6" name="Google Shape;5896;p36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7" name="Google Shape;5897;p36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8" name="Google Shape;5898;p36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899" name="Google Shape;5899;p36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0" name="Google Shape;5900;p36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1" name="Google Shape;5901;p36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2" name="Google Shape;5902;p36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3" name="Google Shape;5903;p36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4" name="Google Shape;5904;p36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5" name="Google Shape;5905;p36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6" name="Google Shape;5906;p36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7" name="Google Shape;5907;p36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8" name="Google Shape;5908;p36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09" name="Google Shape;5909;p36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0" name="Google Shape;5910;p36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1" name="Google Shape;5911;p36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2" name="Google Shape;5912;p36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3" name="Google Shape;5913;p36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4" name="Google Shape;5914;p36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5" name="Google Shape;5915;p36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6" name="Google Shape;5916;p36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7" name="Google Shape;5917;p36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8" name="Google Shape;5918;p36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19" name="Google Shape;5919;p36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0" name="Google Shape;5920;p36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1" name="Google Shape;5921;p36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  <p:grpSp>
            <p:nvGrpSpPr>
              <p:cNvPr id="5922" name="Google Shape;5922;p36"/>
              <p:cNvGrpSpPr/>
              <p:nvPr/>
            </p:nvGrpSpPr>
            <p:grpSpPr>
              <a:xfrm flipH="1">
                <a:off x="154193" y="3322813"/>
                <a:ext cx="719842" cy="1309127"/>
                <a:chOff x="5641475" y="2674000"/>
                <a:chExt cx="1142425" cy="2077650"/>
              </a:xfrm>
            </p:grpSpPr>
            <p:sp>
              <p:nvSpPr>
                <p:cNvPr id="5923" name="Google Shape;5923;p36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4" name="Google Shape;5924;p36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5" name="Google Shape;5925;p36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6" name="Google Shape;5926;p36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7" name="Google Shape;5927;p36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8" name="Google Shape;5928;p36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29" name="Google Shape;5929;p36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0" name="Google Shape;5930;p36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1" name="Google Shape;5931;p36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2" name="Google Shape;5932;p36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3" name="Google Shape;5933;p36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4" name="Google Shape;5934;p36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5" name="Google Shape;5935;p36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6" name="Google Shape;5936;p36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7" name="Google Shape;5937;p36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8" name="Google Shape;5938;p36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39" name="Google Shape;5939;p36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0" name="Google Shape;5940;p36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1" name="Google Shape;5941;p36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2" name="Google Shape;5942;p36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3" name="Google Shape;5943;p36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4" name="Google Shape;5944;p36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5" name="Google Shape;5945;p36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6" name="Google Shape;5946;p36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7" name="Google Shape;5947;p36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8" name="Google Shape;5948;p36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49" name="Google Shape;5949;p36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0" name="Google Shape;5950;p36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1" name="Google Shape;5951;p36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2" name="Google Shape;5952;p36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3" name="Google Shape;5953;p36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4" name="Google Shape;5954;p36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5" name="Google Shape;5955;p36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6" name="Google Shape;5956;p36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7" name="Google Shape;5957;p36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8" name="Google Shape;5958;p36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59" name="Google Shape;5959;p36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0" name="Google Shape;5960;p36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1" name="Google Shape;5961;p36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2" name="Google Shape;5962;p36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3" name="Google Shape;5963;p36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4" name="Google Shape;5964;p36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5" name="Google Shape;5965;p36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6" name="Google Shape;5966;p36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7" name="Google Shape;5967;p36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8" name="Google Shape;5968;p36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69" name="Google Shape;5969;p36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70" name="Google Shape;5970;p36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71" name="Google Shape;5971;p36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72" name="Google Shape;5972;p36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73" name="Google Shape;5973;p36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74" name="Google Shape;5974;p36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75" name="Google Shape;5975;p36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  <p:grpSp>
            <p:nvGrpSpPr>
              <p:cNvPr id="5976" name="Google Shape;5976;p36"/>
              <p:cNvGrpSpPr/>
              <p:nvPr/>
            </p:nvGrpSpPr>
            <p:grpSpPr>
              <a:xfrm flipH="1">
                <a:off x="244234" y="4543648"/>
                <a:ext cx="1049085" cy="537460"/>
                <a:chOff x="4976050" y="4611525"/>
                <a:chExt cx="1664950" cy="852975"/>
              </a:xfrm>
            </p:grpSpPr>
            <p:sp>
              <p:nvSpPr>
                <p:cNvPr id="5977" name="Google Shape;5977;p36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78" name="Google Shape;5978;p36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  <p:grpSp>
            <p:nvGrpSpPr>
              <p:cNvPr id="5979" name="Google Shape;5979;p36"/>
              <p:cNvGrpSpPr/>
              <p:nvPr/>
            </p:nvGrpSpPr>
            <p:grpSpPr>
              <a:xfrm flipH="1">
                <a:off x="-322656" y="4314917"/>
                <a:ext cx="1049087" cy="1077502"/>
                <a:chOff x="582350" y="682150"/>
                <a:chExt cx="1350350" cy="1386925"/>
              </a:xfrm>
            </p:grpSpPr>
            <p:sp>
              <p:nvSpPr>
                <p:cNvPr id="5980" name="Google Shape;5980;p36"/>
                <p:cNvSpPr/>
                <p:nvPr/>
              </p:nvSpPr>
              <p:spPr>
                <a:xfrm>
                  <a:off x="975200" y="682150"/>
                  <a:ext cx="409625" cy="6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5" h="26391" extrusionOk="0">
                      <a:moveTo>
                        <a:pt x="7173" y="1"/>
                      </a:moveTo>
                      <a:cubicBezTo>
                        <a:pt x="5104" y="1"/>
                        <a:pt x="3053" y="975"/>
                        <a:pt x="1916" y="2879"/>
                      </a:cubicBezTo>
                      <a:cubicBezTo>
                        <a:pt x="1" y="5979"/>
                        <a:pt x="1034" y="10265"/>
                        <a:pt x="2554" y="13669"/>
                      </a:cubicBezTo>
                      <a:cubicBezTo>
                        <a:pt x="3983" y="16891"/>
                        <a:pt x="5806" y="19930"/>
                        <a:pt x="7934" y="22636"/>
                      </a:cubicBezTo>
                      <a:cubicBezTo>
                        <a:pt x="8846" y="23760"/>
                        <a:pt x="9849" y="24855"/>
                        <a:pt x="11034" y="25584"/>
                      </a:cubicBezTo>
                      <a:cubicBezTo>
                        <a:pt x="11759" y="26094"/>
                        <a:pt x="12578" y="26390"/>
                        <a:pt x="13533" y="26390"/>
                      </a:cubicBezTo>
                      <a:cubicBezTo>
                        <a:pt x="13660" y="26390"/>
                        <a:pt x="13790" y="26385"/>
                        <a:pt x="13922" y="26374"/>
                      </a:cubicBezTo>
                      <a:cubicBezTo>
                        <a:pt x="14743" y="26344"/>
                        <a:pt x="15442" y="25584"/>
                        <a:pt x="15503" y="24672"/>
                      </a:cubicBezTo>
                      <a:cubicBezTo>
                        <a:pt x="15685" y="21967"/>
                        <a:pt x="16050" y="19292"/>
                        <a:pt x="16202" y="16587"/>
                      </a:cubicBezTo>
                      <a:cubicBezTo>
                        <a:pt x="16384" y="13395"/>
                        <a:pt x="16263" y="10173"/>
                        <a:pt x="15229" y="7164"/>
                      </a:cubicBezTo>
                      <a:cubicBezTo>
                        <a:pt x="14256" y="4186"/>
                        <a:pt x="12250" y="1511"/>
                        <a:pt x="9545" y="447"/>
                      </a:cubicBezTo>
                      <a:cubicBezTo>
                        <a:pt x="8787" y="149"/>
                        <a:pt x="7979" y="1"/>
                        <a:pt x="71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1" name="Google Shape;5981;p36"/>
                <p:cNvSpPr/>
                <p:nvPr/>
              </p:nvSpPr>
              <p:spPr>
                <a:xfrm>
                  <a:off x="582350" y="1004750"/>
                  <a:ext cx="701400" cy="4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56" h="17365" extrusionOk="0">
                      <a:moveTo>
                        <a:pt x="6844" y="1"/>
                      </a:moveTo>
                      <a:cubicBezTo>
                        <a:pt x="5243" y="1"/>
                        <a:pt x="3691" y="403"/>
                        <a:pt x="2462" y="1525"/>
                      </a:cubicBezTo>
                      <a:cubicBezTo>
                        <a:pt x="517" y="3257"/>
                        <a:pt x="0" y="6479"/>
                        <a:pt x="821" y="9124"/>
                      </a:cubicBezTo>
                      <a:cubicBezTo>
                        <a:pt x="1611" y="11738"/>
                        <a:pt x="3587" y="13744"/>
                        <a:pt x="5836" y="14960"/>
                      </a:cubicBezTo>
                      <a:cubicBezTo>
                        <a:pt x="8086" y="16176"/>
                        <a:pt x="10548" y="16662"/>
                        <a:pt x="13010" y="16966"/>
                      </a:cubicBezTo>
                      <a:cubicBezTo>
                        <a:pt x="15211" y="17229"/>
                        <a:pt x="17400" y="17365"/>
                        <a:pt x="19593" y="17365"/>
                      </a:cubicBezTo>
                      <a:cubicBezTo>
                        <a:pt x="20942" y="17365"/>
                        <a:pt x="22293" y="17313"/>
                        <a:pt x="23648" y="17209"/>
                      </a:cubicBezTo>
                      <a:cubicBezTo>
                        <a:pt x="24712" y="17118"/>
                        <a:pt x="25867" y="16966"/>
                        <a:pt x="26657" y="16176"/>
                      </a:cubicBezTo>
                      <a:cubicBezTo>
                        <a:pt x="27448" y="15416"/>
                        <a:pt x="28055" y="13562"/>
                        <a:pt x="27083" y="12224"/>
                      </a:cubicBezTo>
                      <a:cubicBezTo>
                        <a:pt x="22827" y="6388"/>
                        <a:pt x="16779" y="2194"/>
                        <a:pt x="10213" y="491"/>
                      </a:cubicBezTo>
                      <a:cubicBezTo>
                        <a:pt x="9131" y="202"/>
                        <a:pt x="7975" y="1"/>
                        <a:pt x="68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2" name="Google Shape;5982;p36"/>
                <p:cNvSpPr/>
                <p:nvPr/>
              </p:nvSpPr>
              <p:spPr>
                <a:xfrm>
                  <a:off x="755600" y="1406350"/>
                  <a:ext cx="546375" cy="4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5" h="18603" extrusionOk="0">
                      <a:moveTo>
                        <a:pt x="16298" y="0"/>
                      </a:moveTo>
                      <a:cubicBezTo>
                        <a:pt x="13719" y="0"/>
                        <a:pt x="11160" y="320"/>
                        <a:pt x="8754" y="1267"/>
                      </a:cubicBezTo>
                      <a:cubicBezTo>
                        <a:pt x="5016" y="2695"/>
                        <a:pt x="1611" y="5887"/>
                        <a:pt x="608" y="10172"/>
                      </a:cubicBezTo>
                      <a:cubicBezTo>
                        <a:pt x="0" y="12726"/>
                        <a:pt x="426" y="15735"/>
                        <a:pt x="2250" y="17346"/>
                      </a:cubicBezTo>
                      <a:cubicBezTo>
                        <a:pt x="3219" y="18225"/>
                        <a:pt x="4439" y="18603"/>
                        <a:pt x="5675" y="18603"/>
                      </a:cubicBezTo>
                      <a:cubicBezTo>
                        <a:pt x="6105" y="18603"/>
                        <a:pt x="6537" y="18557"/>
                        <a:pt x="6961" y="18470"/>
                      </a:cubicBezTo>
                      <a:cubicBezTo>
                        <a:pt x="8602" y="18106"/>
                        <a:pt x="10092" y="17194"/>
                        <a:pt x="11490" y="16221"/>
                      </a:cubicBezTo>
                      <a:cubicBezTo>
                        <a:pt x="14682" y="13972"/>
                        <a:pt x="17569" y="11115"/>
                        <a:pt x="20001" y="7893"/>
                      </a:cubicBezTo>
                      <a:cubicBezTo>
                        <a:pt x="20639" y="7011"/>
                        <a:pt x="21277" y="6069"/>
                        <a:pt x="21551" y="5005"/>
                      </a:cubicBezTo>
                      <a:cubicBezTo>
                        <a:pt x="21855" y="3911"/>
                        <a:pt x="21703" y="2634"/>
                        <a:pt x="20487" y="233"/>
                      </a:cubicBezTo>
                      <a:cubicBezTo>
                        <a:pt x="19099" y="94"/>
                        <a:pt x="17695" y="0"/>
                        <a:pt x="162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3" name="Google Shape;5983;p36"/>
                <p:cNvSpPr/>
                <p:nvPr/>
              </p:nvSpPr>
              <p:spPr>
                <a:xfrm>
                  <a:off x="1206975" y="1420700"/>
                  <a:ext cx="335150" cy="64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6" h="25935" extrusionOk="0">
                      <a:moveTo>
                        <a:pt x="4837" y="0"/>
                      </a:moveTo>
                      <a:cubicBezTo>
                        <a:pt x="4050" y="0"/>
                        <a:pt x="3309" y="514"/>
                        <a:pt x="2979" y="1392"/>
                      </a:cubicBezTo>
                      <a:cubicBezTo>
                        <a:pt x="1186" y="6073"/>
                        <a:pt x="153" y="11149"/>
                        <a:pt x="31" y="16255"/>
                      </a:cubicBezTo>
                      <a:cubicBezTo>
                        <a:pt x="1" y="18535"/>
                        <a:pt x="153" y="20966"/>
                        <a:pt x="1247" y="22851"/>
                      </a:cubicBezTo>
                      <a:cubicBezTo>
                        <a:pt x="2389" y="24764"/>
                        <a:pt x="4415" y="25934"/>
                        <a:pt x="6450" y="25934"/>
                      </a:cubicBezTo>
                      <a:cubicBezTo>
                        <a:pt x="6742" y="25934"/>
                        <a:pt x="7035" y="25910"/>
                        <a:pt x="7326" y="25860"/>
                      </a:cubicBezTo>
                      <a:cubicBezTo>
                        <a:pt x="9666" y="25495"/>
                        <a:pt x="11672" y="23580"/>
                        <a:pt x="12554" y="21149"/>
                      </a:cubicBezTo>
                      <a:cubicBezTo>
                        <a:pt x="13405" y="18656"/>
                        <a:pt x="13071" y="15799"/>
                        <a:pt x="12432" y="13185"/>
                      </a:cubicBezTo>
                      <a:cubicBezTo>
                        <a:pt x="11672" y="9994"/>
                        <a:pt x="10517" y="6863"/>
                        <a:pt x="8998" y="3975"/>
                      </a:cubicBezTo>
                      <a:cubicBezTo>
                        <a:pt x="8238" y="2547"/>
                        <a:pt x="7174" y="1027"/>
                        <a:pt x="5745" y="237"/>
                      </a:cubicBezTo>
                      <a:cubicBezTo>
                        <a:pt x="5450" y="76"/>
                        <a:pt x="5140" y="0"/>
                        <a:pt x="48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4" name="Google Shape;5984;p36"/>
                <p:cNvSpPr/>
                <p:nvPr/>
              </p:nvSpPr>
              <p:spPr>
                <a:xfrm>
                  <a:off x="1324000" y="791250"/>
                  <a:ext cx="503075" cy="54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1998" extrusionOk="0">
                      <a:moveTo>
                        <a:pt x="15137" y="1"/>
                      </a:moveTo>
                      <a:cubicBezTo>
                        <a:pt x="13202" y="1"/>
                        <a:pt x="11195" y="1272"/>
                        <a:pt x="9666" y="2800"/>
                      </a:cubicBezTo>
                      <a:cubicBezTo>
                        <a:pt x="5077" y="7420"/>
                        <a:pt x="2614" y="14077"/>
                        <a:pt x="304" y="20460"/>
                      </a:cubicBezTo>
                      <a:cubicBezTo>
                        <a:pt x="0" y="21311"/>
                        <a:pt x="1186" y="21919"/>
                        <a:pt x="1976" y="21980"/>
                      </a:cubicBezTo>
                      <a:cubicBezTo>
                        <a:pt x="2086" y="21992"/>
                        <a:pt x="2196" y="21998"/>
                        <a:pt x="2306" y="21998"/>
                      </a:cubicBezTo>
                      <a:cubicBezTo>
                        <a:pt x="3016" y="21998"/>
                        <a:pt x="3723" y="21761"/>
                        <a:pt x="4408" y="21524"/>
                      </a:cubicBezTo>
                      <a:cubicBezTo>
                        <a:pt x="7995" y="20278"/>
                        <a:pt x="11733" y="18971"/>
                        <a:pt x="14773" y="16478"/>
                      </a:cubicBezTo>
                      <a:cubicBezTo>
                        <a:pt x="17812" y="13956"/>
                        <a:pt x="20122" y="9943"/>
                        <a:pt x="19818" y="5718"/>
                      </a:cubicBezTo>
                      <a:cubicBezTo>
                        <a:pt x="19666" y="3591"/>
                        <a:pt x="18724" y="1433"/>
                        <a:pt x="17022" y="460"/>
                      </a:cubicBezTo>
                      <a:cubicBezTo>
                        <a:pt x="16415" y="141"/>
                        <a:pt x="15780" y="1"/>
                        <a:pt x="151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5" name="Google Shape;5985;p36"/>
                <p:cNvSpPr/>
                <p:nvPr/>
              </p:nvSpPr>
              <p:spPr>
                <a:xfrm>
                  <a:off x="1301950" y="1287625"/>
                  <a:ext cx="630750" cy="35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0" h="14331" extrusionOk="0">
                      <a:moveTo>
                        <a:pt x="14369" y="0"/>
                      </a:moveTo>
                      <a:cubicBezTo>
                        <a:pt x="8611" y="0"/>
                        <a:pt x="1063" y="868"/>
                        <a:pt x="609" y="1821"/>
                      </a:cubicBezTo>
                      <a:cubicBezTo>
                        <a:pt x="1" y="3128"/>
                        <a:pt x="335" y="4709"/>
                        <a:pt x="1156" y="5924"/>
                      </a:cubicBezTo>
                      <a:cubicBezTo>
                        <a:pt x="1946" y="7110"/>
                        <a:pt x="3071" y="8022"/>
                        <a:pt x="4256" y="8812"/>
                      </a:cubicBezTo>
                      <a:cubicBezTo>
                        <a:pt x="7539" y="11092"/>
                        <a:pt x="11065" y="13159"/>
                        <a:pt x="14925" y="14010"/>
                      </a:cubicBezTo>
                      <a:cubicBezTo>
                        <a:pt x="15784" y="14200"/>
                        <a:pt x="16686" y="14330"/>
                        <a:pt x="17573" y="14330"/>
                      </a:cubicBezTo>
                      <a:cubicBezTo>
                        <a:pt x="18663" y="14330"/>
                        <a:pt x="19731" y="14134"/>
                        <a:pt x="20670" y="13614"/>
                      </a:cubicBezTo>
                      <a:cubicBezTo>
                        <a:pt x="22433" y="12642"/>
                        <a:pt x="23497" y="10757"/>
                        <a:pt x="24166" y="8842"/>
                      </a:cubicBezTo>
                      <a:cubicBezTo>
                        <a:pt x="24895" y="6867"/>
                        <a:pt x="25229" y="4496"/>
                        <a:pt x="24044" y="2763"/>
                      </a:cubicBezTo>
                      <a:cubicBezTo>
                        <a:pt x="22980" y="1243"/>
                        <a:pt x="21096" y="696"/>
                        <a:pt x="19272" y="332"/>
                      </a:cubicBezTo>
                      <a:cubicBezTo>
                        <a:pt x="18077" y="100"/>
                        <a:pt x="16326" y="0"/>
                        <a:pt x="143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6" name="Google Shape;5986;p36"/>
                <p:cNvSpPr/>
                <p:nvPr/>
              </p:nvSpPr>
              <p:spPr>
                <a:xfrm>
                  <a:off x="1259250" y="1456575"/>
                  <a:ext cx="128600" cy="43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17533" extrusionOk="0">
                      <a:moveTo>
                        <a:pt x="1796" y="0"/>
                      </a:moveTo>
                      <a:cubicBezTo>
                        <a:pt x="916" y="0"/>
                        <a:pt x="1" y="832"/>
                        <a:pt x="463" y="1872"/>
                      </a:cubicBezTo>
                      <a:cubicBezTo>
                        <a:pt x="2560" y="6704"/>
                        <a:pt x="4080" y="11933"/>
                        <a:pt x="4445" y="17373"/>
                      </a:cubicBezTo>
                      <a:cubicBezTo>
                        <a:pt x="4460" y="17480"/>
                        <a:pt x="4543" y="17533"/>
                        <a:pt x="4623" y="17533"/>
                      </a:cubicBezTo>
                      <a:cubicBezTo>
                        <a:pt x="4703" y="17533"/>
                        <a:pt x="4779" y="17480"/>
                        <a:pt x="4779" y="17373"/>
                      </a:cubicBezTo>
                      <a:cubicBezTo>
                        <a:pt x="5144" y="11933"/>
                        <a:pt x="4627" y="6309"/>
                        <a:pt x="3016" y="960"/>
                      </a:cubicBezTo>
                      <a:cubicBezTo>
                        <a:pt x="2804" y="280"/>
                        <a:pt x="2306" y="0"/>
                        <a:pt x="17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7" name="Google Shape;5987;p36"/>
                <p:cNvSpPr/>
                <p:nvPr/>
              </p:nvSpPr>
              <p:spPr>
                <a:xfrm>
                  <a:off x="1278425" y="1436350"/>
                  <a:ext cx="170225" cy="37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15003" extrusionOk="0">
                      <a:moveTo>
                        <a:pt x="2033" y="0"/>
                      </a:moveTo>
                      <a:cubicBezTo>
                        <a:pt x="1053" y="0"/>
                        <a:pt x="0" y="1189"/>
                        <a:pt x="729" y="2073"/>
                      </a:cubicBezTo>
                      <a:cubicBezTo>
                        <a:pt x="3495" y="5751"/>
                        <a:pt x="5623" y="10128"/>
                        <a:pt x="6444" y="14869"/>
                      </a:cubicBezTo>
                      <a:cubicBezTo>
                        <a:pt x="6473" y="14957"/>
                        <a:pt x="6558" y="15002"/>
                        <a:pt x="6639" y="15002"/>
                      </a:cubicBezTo>
                      <a:cubicBezTo>
                        <a:pt x="6726" y="15002"/>
                        <a:pt x="6808" y="14949"/>
                        <a:pt x="6808" y="14839"/>
                      </a:cubicBezTo>
                      <a:cubicBezTo>
                        <a:pt x="6687" y="9976"/>
                        <a:pt x="5501" y="4991"/>
                        <a:pt x="3009" y="583"/>
                      </a:cubicBezTo>
                      <a:cubicBezTo>
                        <a:pt x="2760" y="168"/>
                        <a:pt x="2402" y="0"/>
                        <a:pt x="20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8" name="Google Shape;5988;p36"/>
                <p:cNvSpPr/>
                <p:nvPr/>
              </p:nvSpPr>
              <p:spPr>
                <a:xfrm>
                  <a:off x="1256375" y="1484350"/>
                  <a:ext cx="69925" cy="37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7" h="14910" extrusionOk="0">
                      <a:moveTo>
                        <a:pt x="1406" y="1"/>
                      </a:moveTo>
                      <a:cubicBezTo>
                        <a:pt x="707" y="1"/>
                        <a:pt x="0" y="396"/>
                        <a:pt x="31" y="1186"/>
                      </a:cubicBezTo>
                      <a:cubicBezTo>
                        <a:pt x="335" y="5685"/>
                        <a:pt x="882" y="10214"/>
                        <a:pt x="1216" y="14773"/>
                      </a:cubicBezTo>
                      <a:cubicBezTo>
                        <a:pt x="1216" y="14864"/>
                        <a:pt x="1300" y="14910"/>
                        <a:pt x="1383" y="14910"/>
                      </a:cubicBezTo>
                      <a:cubicBezTo>
                        <a:pt x="1467" y="14910"/>
                        <a:pt x="1550" y="14864"/>
                        <a:pt x="1550" y="14773"/>
                      </a:cubicBezTo>
                      <a:cubicBezTo>
                        <a:pt x="1915" y="10244"/>
                        <a:pt x="2432" y="5745"/>
                        <a:pt x="2736" y="1186"/>
                      </a:cubicBezTo>
                      <a:cubicBezTo>
                        <a:pt x="2797" y="396"/>
                        <a:pt x="2105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89" name="Google Shape;5989;p36"/>
                <p:cNvSpPr/>
                <p:nvPr/>
              </p:nvSpPr>
              <p:spPr>
                <a:xfrm>
                  <a:off x="987250" y="1441975"/>
                  <a:ext cx="298650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9692" extrusionOk="0">
                      <a:moveTo>
                        <a:pt x="10269" y="1"/>
                      </a:moveTo>
                      <a:cubicBezTo>
                        <a:pt x="10139" y="1"/>
                        <a:pt x="10000" y="27"/>
                        <a:pt x="9853" y="85"/>
                      </a:cubicBezTo>
                      <a:cubicBezTo>
                        <a:pt x="5446" y="1908"/>
                        <a:pt x="2011" y="5465"/>
                        <a:pt x="66" y="9447"/>
                      </a:cubicBezTo>
                      <a:cubicBezTo>
                        <a:pt x="1" y="9577"/>
                        <a:pt x="121" y="9691"/>
                        <a:pt x="240" y="9691"/>
                      </a:cubicBezTo>
                      <a:cubicBezTo>
                        <a:pt x="288" y="9691"/>
                        <a:pt x="335" y="9673"/>
                        <a:pt x="370" y="9629"/>
                      </a:cubicBezTo>
                      <a:cubicBezTo>
                        <a:pt x="2954" y="6042"/>
                        <a:pt x="6783" y="3702"/>
                        <a:pt x="10735" y="2668"/>
                      </a:cubicBezTo>
                      <a:cubicBezTo>
                        <a:pt x="11946" y="2393"/>
                        <a:pt x="11512" y="1"/>
                        <a:pt x="10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0" name="Google Shape;5990;p36"/>
                <p:cNvSpPr/>
                <p:nvPr/>
              </p:nvSpPr>
              <p:spPr>
                <a:xfrm>
                  <a:off x="1125950" y="1425825"/>
                  <a:ext cx="212075" cy="23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3" h="9245" extrusionOk="0">
                      <a:moveTo>
                        <a:pt x="6267" y="0"/>
                      </a:moveTo>
                      <a:cubicBezTo>
                        <a:pt x="6042" y="0"/>
                        <a:pt x="5842" y="82"/>
                        <a:pt x="5704" y="275"/>
                      </a:cubicBezTo>
                      <a:cubicBezTo>
                        <a:pt x="3728" y="3132"/>
                        <a:pt x="1965" y="6111"/>
                        <a:pt x="50" y="8968"/>
                      </a:cubicBezTo>
                      <a:cubicBezTo>
                        <a:pt x="1" y="9066"/>
                        <a:pt x="131" y="9244"/>
                        <a:pt x="246" y="9244"/>
                      </a:cubicBezTo>
                      <a:cubicBezTo>
                        <a:pt x="274" y="9244"/>
                        <a:pt x="300" y="9234"/>
                        <a:pt x="324" y="9211"/>
                      </a:cubicBezTo>
                      <a:cubicBezTo>
                        <a:pt x="2786" y="6779"/>
                        <a:pt x="5369" y="4469"/>
                        <a:pt x="7801" y="2038"/>
                      </a:cubicBezTo>
                      <a:cubicBezTo>
                        <a:pt x="8483" y="1331"/>
                        <a:pt x="7174" y="0"/>
                        <a:pt x="62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1" name="Google Shape;5991;p36"/>
                <p:cNvSpPr/>
                <p:nvPr/>
              </p:nvSpPr>
              <p:spPr>
                <a:xfrm>
                  <a:off x="872725" y="1410800"/>
                  <a:ext cx="414450" cy="2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8721" extrusionOk="0">
                      <a:moveTo>
                        <a:pt x="14739" y="0"/>
                      </a:moveTo>
                      <a:cubicBezTo>
                        <a:pt x="14588" y="0"/>
                        <a:pt x="14425" y="27"/>
                        <a:pt x="14252" y="86"/>
                      </a:cubicBezTo>
                      <a:cubicBezTo>
                        <a:pt x="9054" y="1940"/>
                        <a:pt x="4282" y="4918"/>
                        <a:pt x="148" y="8414"/>
                      </a:cubicBezTo>
                      <a:cubicBezTo>
                        <a:pt x="0" y="8537"/>
                        <a:pt x="92" y="8720"/>
                        <a:pt x="230" y="8720"/>
                      </a:cubicBezTo>
                      <a:cubicBezTo>
                        <a:pt x="262" y="8720"/>
                        <a:pt x="296" y="8710"/>
                        <a:pt x="331" y="8687"/>
                      </a:cubicBezTo>
                      <a:cubicBezTo>
                        <a:pt x="4890" y="5800"/>
                        <a:pt x="9905" y="3885"/>
                        <a:pt x="15012" y="2669"/>
                      </a:cubicBezTo>
                      <a:cubicBezTo>
                        <a:pt x="16577" y="2340"/>
                        <a:pt x="16158" y="0"/>
                        <a:pt x="1473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2" name="Google Shape;5992;p36"/>
                <p:cNvSpPr/>
                <p:nvPr/>
              </p:nvSpPr>
              <p:spPr>
                <a:xfrm>
                  <a:off x="980400" y="1404150"/>
                  <a:ext cx="28945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8" h="5373" extrusionOk="0">
                      <a:moveTo>
                        <a:pt x="9583" y="0"/>
                      </a:moveTo>
                      <a:cubicBezTo>
                        <a:pt x="7715" y="0"/>
                        <a:pt x="5896" y="527"/>
                        <a:pt x="4352" y="1355"/>
                      </a:cubicBezTo>
                      <a:cubicBezTo>
                        <a:pt x="2620" y="2266"/>
                        <a:pt x="1130" y="3543"/>
                        <a:pt x="97" y="5093"/>
                      </a:cubicBezTo>
                      <a:cubicBezTo>
                        <a:pt x="0" y="5214"/>
                        <a:pt x="152" y="5372"/>
                        <a:pt x="280" y="5372"/>
                      </a:cubicBezTo>
                      <a:cubicBezTo>
                        <a:pt x="313" y="5372"/>
                        <a:pt x="345" y="5362"/>
                        <a:pt x="370" y="5336"/>
                      </a:cubicBezTo>
                      <a:cubicBezTo>
                        <a:pt x="1647" y="4029"/>
                        <a:pt x="3258" y="3239"/>
                        <a:pt x="4930" y="2783"/>
                      </a:cubicBezTo>
                      <a:cubicBezTo>
                        <a:pt x="5849" y="2549"/>
                        <a:pt x="6778" y="2435"/>
                        <a:pt x="7681" y="2435"/>
                      </a:cubicBezTo>
                      <a:cubicBezTo>
                        <a:pt x="8419" y="2435"/>
                        <a:pt x="9140" y="2511"/>
                        <a:pt x="9823" y="2662"/>
                      </a:cubicBezTo>
                      <a:cubicBezTo>
                        <a:pt x="9872" y="2674"/>
                        <a:pt x="9919" y="2680"/>
                        <a:pt x="9966" y="2680"/>
                      </a:cubicBezTo>
                      <a:cubicBezTo>
                        <a:pt x="10926" y="2680"/>
                        <a:pt x="11578" y="133"/>
                        <a:pt x="10158" y="17"/>
                      </a:cubicBezTo>
                      <a:cubicBezTo>
                        <a:pt x="9966" y="6"/>
                        <a:pt x="9774" y="0"/>
                        <a:pt x="958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3" name="Google Shape;5993;p36"/>
                <p:cNvSpPr/>
                <p:nvPr/>
              </p:nvSpPr>
              <p:spPr>
                <a:xfrm>
                  <a:off x="789025" y="1324225"/>
                  <a:ext cx="491750" cy="1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0" h="4872" extrusionOk="0">
                      <a:moveTo>
                        <a:pt x="4780" y="1"/>
                      </a:moveTo>
                      <a:cubicBezTo>
                        <a:pt x="3266" y="1"/>
                        <a:pt x="1760" y="81"/>
                        <a:pt x="274" y="235"/>
                      </a:cubicBezTo>
                      <a:cubicBezTo>
                        <a:pt x="1" y="296"/>
                        <a:pt x="31" y="600"/>
                        <a:pt x="274" y="600"/>
                      </a:cubicBezTo>
                      <a:cubicBezTo>
                        <a:pt x="6110" y="691"/>
                        <a:pt x="11825" y="2272"/>
                        <a:pt x="16962" y="4704"/>
                      </a:cubicBezTo>
                      <a:cubicBezTo>
                        <a:pt x="17195" y="4820"/>
                        <a:pt x="17421" y="4872"/>
                        <a:pt x="17631" y="4872"/>
                      </a:cubicBezTo>
                      <a:cubicBezTo>
                        <a:pt x="18953" y="4872"/>
                        <a:pt x="19669" y="2836"/>
                        <a:pt x="17965" y="2181"/>
                      </a:cubicBezTo>
                      <a:cubicBezTo>
                        <a:pt x="13705" y="685"/>
                        <a:pt x="9210" y="1"/>
                        <a:pt x="47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4" name="Google Shape;5994;p36"/>
                <p:cNvSpPr/>
                <p:nvPr/>
              </p:nvSpPr>
              <p:spPr>
                <a:xfrm>
                  <a:off x="981525" y="1249500"/>
                  <a:ext cx="3280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7259" extrusionOk="0">
                      <a:moveTo>
                        <a:pt x="263" y="0"/>
                      </a:moveTo>
                      <a:cubicBezTo>
                        <a:pt x="73" y="0"/>
                        <a:pt x="1" y="250"/>
                        <a:pt x="173" y="337"/>
                      </a:cubicBezTo>
                      <a:cubicBezTo>
                        <a:pt x="3942" y="2161"/>
                        <a:pt x="7347" y="4531"/>
                        <a:pt x="10538" y="7085"/>
                      </a:cubicBezTo>
                      <a:cubicBezTo>
                        <a:pt x="10691" y="7206"/>
                        <a:pt x="10858" y="7258"/>
                        <a:pt x="11029" y="7258"/>
                      </a:cubicBezTo>
                      <a:cubicBezTo>
                        <a:pt x="12018" y="7258"/>
                        <a:pt x="13121" y="5483"/>
                        <a:pt x="12058" y="4835"/>
                      </a:cubicBezTo>
                      <a:cubicBezTo>
                        <a:pt x="8350" y="2677"/>
                        <a:pt x="4307" y="1157"/>
                        <a:pt x="295" y="2"/>
                      </a:cubicBezTo>
                      <a:cubicBezTo>
                        <a:pt x="284" y="1"/>
                        <a:pt x="273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5" name="Google Shape;5995;p36"/>
                <p:cNvSpPr/>
                <p:nvPr/>
              </p:nvSpPr>
              <p:spPr>
                <a:xfrm>
                  <a:off x="973500" y="1174075"/>
                  <a:ext cx="356800" cy="2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2" h="9592" extrusionOk="0">
                      <a:moveTo>
                        <a:pt x="284" y="1"/>
                      </a:moveTo>
                      <a:cubicBezTo>
                        <a:pt x="125" y="1"/>
                        <a:pt x="1" y="206"/>
                        <a:pt x="190" y="314"/>
                      </a:cubicBezTo>
                      <a:cubicBezTo>
                        <a:pt x="4263" y="2959"/>
                        <a:pt x="7972" y="6059"/>
                        <a:pt x="11437" y="9281"/>
                      </a:cubicBezTo>
                      <a:cubicBezTo>
                        <a:pt x="11667" y="9499"/>
                        <a:pt x="11924" y="9591"/>
                        <a:pt x="12180" y="9591"/>
                      </a:cubicBezTo>
                      <a:cubicBezTo>
                        <a:pt x="13242" y="9591"/>
                        <a:pt x="14272" y="7998"/>
                        <a:pt x="13169" y="7214"/>
                      </a:cubicBezTo>
                      <a:cubicBezTo>
                        <a:pt x="9157" y="4326"/>
                        <a:pt x="4780" y="1986"/>
                        <a:pt x="342" y="10"/>
                      </a:cubicBezTo>
                      <a:cubicBezTo>
                        <a:pt x="323" y="4"/>
                        <a:pt x="303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6" name="Google Shape;5996;p36"/>
                <p:cNvSpPr/>
                <p:nvPr/>
              </p:nvSpPr>
              <p:spPr>
                <a:xfrm>
                  <a:off x="1137400" y="950450"/>
                  <a:ext cx="180600" cy="46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4" h="18448" extrusionOk="0">
                      <a:moveTo>
                        <a:pt x="181" y="1"/>
                      </a:moveTo>
                      <a:cubicBezTo>
                        <a:pt x="89" y="1"/>
                        <a:pt x="0" y="78"/>
                        <a:pt x="18" y="232"/>
                      </a:cubicBezTo>
                      <a:cubicBezTo>
                        <a:pt x="990" y="6007"/>
                        <a:pt x="2267" y="11812"/>
                        <a:pt x="4151" y="17436"/>
                      </a:cubicBezTo>
                      <a:cubicBezTo>
                        <a:pt x="4409" y="18152"/>
                        <a:pt x="4934" y="18448"/>
                        <a:pt x="5454" y="18448"/>
                      </a:cubicBezTo>
                      <a:cubicBezTo>
                        <a:pt x="6346" y="18448"/>
                        <a:pt x="7223" y="17577"/>
                        <a:pt x="6705" y="16463"/>
                      </a:cubicBezTo>
                      <a:cubicBezTo>
                        <a:pt x="4273" y="11174"/>
                        <a:pt x="2024" y="5764"/>
                        <a:pt x="352" y="141"/>
                      </a:cubicBezTo>
                      <a:cubicBezTo>
                        <a:pt x="325" y="48"/>
                        <a:pt x="252" y="1"/>
                        <a:pt x="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7" name="Google Shape;5997;p36"/>
                <p:cNvSpPr/>
                <p:nvPr/>
              </p:nvSpPr>
              <p:spPr>
                <a:xfrm>
                  <a:off x="1214125" y="977300"/>
                  <a:ext cx="139375" cy="45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" h="18034" extrusionOk="0">
                      <a:moveTo>
                        <a:pt x="191" y="0"/>
                      </a:moveTo>
                      <a:cubicBezTo>
                        <a:pt x="96" y="0"/>
                        <a:pt x="1" y="80"/>
                        <a:pt x="18" y="222"/>
                      </a:cubicBezTo>
                      <a:cubicBezTo>
                        <a:pt x="930" y="5754"/>
                        <a:pt x="1660" y="11346"/>
                        <a:pt x="2633" y="16848"/>
                      </a:cubicBezTo>
                      <a:cubicBezTo>
                        <a:pt x="2761" y="17673"/>
                        <a:pt x="3349" y="18033"/>
                        <a:pt x="3945" y="18033"/>
                      </a:cubicBezTo>
                      <a:cubicBezTo>
                        <a:pt x="4753" y="18033"/>
                        <a:pt x="5575" y="17369"/>
                        <a:pt x="5277" y="16301"/>
                      </a:cubicBezTo>
                      <a:cubicBezTo>
                        <a:pt x="3696" y="10890"/>
                        <a:pt x="1964" y="5541"/>
                        <a:pt x="353" y="130"/>
                      </a:cubicBezTo>
                      <a:cubicBezTo>
                        <a:pt x="327" y="41"/>
                        <a:pt x="260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8" name="Google Shape;5998;p36"/>
                <p:cNvSpPr/>
                <p:nvPr/>
              </p:nvSpPr>
              <p:spPr>
                <a:xfrm>
                  <a:off x="1288100" y="1008875"/>
                  <a:ext cx="84550" cy="4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16459" extrusionOk="0">
                      <a:moveTo>
                        <a:pt x="210" y="1"/>
                      </a:moveTo>
                      <a:cubicBezTo>
                        <a:pt x="104" y="1"/>
                        <a:pt x="0" y="91"/>
                        <a:pt x="38" y="205"/>
                      </a:cubicBezTo>
                      <a:cubicBezTo>
                        <a:pt x="1011" y="5129"/>
                        <a:pt x="1102" y="10205"/>
                        <a:pt x="677" y="15099"/>
                      </a:cubicBezTo>
                      <a:cubicBezTo>
                        <a:pt x="581" y="15974"/>
                        <a:pt x="1328" y="16458"/>
                        <a:pt x="2061" y="16458"/>
                      </a:cubicBezTo>
                      <a:cubicBezTo>
                        <a:pt x="2727" y="16458"/>
                        <a:pt x="3382" y="16058"/>
                        <a:pt x="3382" y="15190"/>
                      </a:cubicBezTo>
                      <a:cubicBezTo>
                        <a:pt x="3230" y="9962"/>
                        <a:pt x="2044" y="4886"/>
                        <a:pt x="373" y="114"/>
                      </a:cubicBezTo>
                      <a:cubicBezTo>
                        <a:pt x="338" y="34"/>
                        <a:pt x="274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5999" name="Google Shape;5999;p36"/>
                <p:cNvSpPr/>
                <p:nvPr/>
              </p:nvSpPr>
              <p:spPr>
                <a:xfrm>
                  <a:off x="1308525" y="1001450"/>
                  <a:ext cx="276000" cy="37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0" h="15198" extrusionOk="0">
                      <a:moveTo>
                        <a:pt x="10802" y="1"/>
                      </a:moveTo>
                      <a:cubicBezTo>
                        <a:pt x="10749" y="1"/>
                        <a:pt x="10695" y="23"/>
                        <a:pt x="10650" y="76"/>
                      </a:cubicBezTo>
                      <a:cubicBezTo>
                        <a:pt x="7367" y="4423"/>
                        <a:pt x="3963" y="8678"/>
                        <a:pt x="771" y="12994"/>
                      </a:cubicBezTo>
                      <a:cubicBezTo>
                        <a:pt x="0" y="14066"/>
                        <a:pt x="981" y="15197"/>
                        <a:pt x="1956" y="15197"/>
                      </a:cubicBezTo>
                      <a:cubicBezTo>
                        <a:pt x="2365" y="15197"/>
                        <a:pt x="2773" y="14999"/>
                        <a:pt x="3051" y="14514"/>
                      </a:cubicBezTo>
                      <a:cubicBezTo>
                        <a:pt x="5787" y="9864"/>
                        <a:pt x="8279" y="5031"/>
                        <a:pt x="10954" y="259"/>
                      </a:cubicBezTo>
                      <a:cubicBezTo>
                        <a:pt x="11040" y="130"/>
                        <a:pt x="10928" y="1"/>
                        <a:pt x="1080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0" name="Google Shape;6000;p36"/>
                <p:cNvSpPr/>
                <p:nvPr/>
              </p:nvSpPr>
              <p:spPr>
                <a:xfrm>
                  <a:off x="1296875" y="1110600"/>
                  <a:ext cx="319475" cy="3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9" h="13014" extrusionOk="0">
                      <a:moveTo>
                        <a:pt x="12553" y="0"/>
                      </a:moveTo>
                      <a:cubicBezTo>
                        <a:pt x="12504" y="0"/>
                        <a:pt x="12448" y="17"/>
                        <a:pt x="12393" y="57"/>
                      </a:cubicBezTo>
                      <a:cubicBezTo>
                        <a:pt x="8654" y="3613"/>
                        <a:pt x="4733" y="7109"/>
                        <a:pt x="994" y="10726"/>
                      </a:cubicBezTo>
                      <a:cubicBezTo>
                        <a:pt x="1" y="11650"/>
                        <a:pt x="1009" y="13013"/>
                        <a:pt x="2044" y="13013"/>
                      </a:cubicBezTo>
                      <a:cubicBezTo>
                        <a:pt x="2371" y="13013"/>
                        <a:pt x="2700" y="12878"/>
                        <a:pt x="2970" y="12549"/>
                      </a:cubicBezTo>
                      <a:cubicBezTo>
                        <a:pt x="6283" y="8537"/>
                        <a:pt x="9383" y="4343"/>
                        <a:pt x="12666" y="270"/>
                      </a:cubicBezTo>
                      <a:cubicBezTo>
                        <a:pt x="12778" y="135"/>
                        <a:pt x="12692" y="0"/>
                        <a:pt x="125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1" name="Google Shape;6001;p36"/>
                <p:cNvSpPr/>
                <p:nvPr/>
              </p:nvSpPr>
              <p:spPr>
                <a:xfrm>
                  <a:off x="1281425" y="1174950"/>
                  <a:ext cx="353375" cy="26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10458" extrusionOk="0">
                      <a:moveTo>
                        <a:pt x="13896" y="0"/>
                      </a:moveTo>
                      <a:cubicBezTo>
                        <a:pt x="13857" y="0"/>
                        <a:pt x="13815" y="11"/>
                        <a:pt x="13771" y="36"/>
                      </a:cubicBezTo>
                      <a:cubicBezTo>
                        <a:pt x="9758" y="2954"/>
                        <a:pt x="5442" y="5507"/>
                        <a:pt x="1217" y="7939"/>
                      </a:cubicBezTo>
                      <a:cubicBezTo>
                        <a:pt x="1" y="8649"/>
                        <a:pt x="876" y="10457"/>
                        <a:pt x="2029" y="10457"/>
                      </a:cubicBezTo>
                      <a:cubicBezTo>
                        <a:pt x="2259" y="10457"/>
                        <a:pt x="2500" y="10385"/>
                        <a:pt x="2737" y="10219"/>
                      </a:cubicBezTo>
                      <a:cubicBezTo>
                        <a:pt x="6749" y="7209"/>
                        <a:pt x="10427" y="3775"/>
                        <a:pt x="14014" y="279"/>
                      </a:cubicBezTo>
                      <a:cubicBezTo>
                        <a:pt x="14134" y="159"/>
                        <a:pt x="14045" y="0"/>
                        <a:pt x="138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2" name="Google Shape;6002;p36"/>
                <p:cNvSpPr/>
                <p:nvPr/>
              </p:nvSpPr>
              <p:spPr>
                <a:xfrm>
                  <a:off x="1290625" y="1350725"/>
                  <a:ext cx="46530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2" h="3518" extrusionOk="0">
                      <a:moveTo>
                        <a:pt x="9241" y="0"/>
                      </a:moveTo>
                      <a:cubicBezTo>
                        <a:pt x="6729" y="0"/>
                        <a:pt x="4200" y="260"/>
                        <a:pt x="1700" y="817"/>
                      </a:cubicBezTo>
                      <a:cubicBezTo>
                        <a:pt x="1" y="1228"/>
                        <a:pt x="600" y="3518"/>
                        <a:pt x="1960" y="3518"/>
                      </a:cubicBezTo>
                      <a:cubicBezTo>
                        <a:pt x="2108" y="3518"/>
                        <a:pt x="2266" y="3490"/>
                        <a:pt x="2430" y="3431"/>
                      </a:cubicBezTo>
                      <a:cubicBezTo>
                        <a:pt x="6379" y="2082"/>
                        <a:pt x="10615" y="1287"/>
                        <a:pt x="14926" y="1287"/>
                      </a:cubicBezTo>
                      <a:cubicBezTo>
                        <a:pt x="16056" y="1287"/>
                        <a:pt x="17190" y="1341"/>
                        <a:pt x="18327" y="1455"/>
                      </a:cubicBezTo>
                      <a:cubicBezTo>
                        <a:pt x="18343" y="1460"/>
                        <a:pt x="18359" y="1462"/>
                        <a:pt x="18373" y="1462"/>
                      </a:cubicBezTo>
                      <a:cubicBezTo>
                        <a:pt x="18551" y="1462"/>
                        <a:pt x="18612" y="1149"/>
                        <a:pt x="18387" y="1121"/>
                      </a:cubicBezTo>
                      <a:cubicBezTo>
                        <a:pt x="15429" y="398"/>
                        <a:pt x="12349" y="0"/>
                        <a:pt x="92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3" name="Google Shape;6003;p36"/>
                <p:cNvSpPr/>
                <p:nvPr/>
              </p:nvSpPr>
              <p:spPr>
                <a:xfrm>
                  <a:off x="1303125" y="1429000"/>
                  <a:ext cx="401400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6" h="2750" extrusionOk="0">
                      <a:moveTo>
                        <a:pt x="2982" y="1"/>
                      </a:moveTo>
                      <a:cubicBezTo>
                        <a:pt x="2530" y="1"/>
                        <a:pt x="2078" y="9"/>
                        <a:pt x="1626" y="26"/>
                      </a:cubicBezTo>
                      <a:cubicBezTo>
                        <a:pt x="1" y="113"/>
                        <a:pt x="343" y="2750"/>
                        <a:pt x="1700" y="2750"/>
                      </a:cubicBezTo>
                      <a:cubicBezTo>
                        <a:pt x="1764" y="2750"/>
                        <a:pt x="1831" y="2744"/>
                        <a:pt x="1899" y="2731"/>
                      </a:cubicBezTo>
                      <a:cubicBezTo>
                        <a:pt x="4643" y="2271"/>
                        <a:pt x="7453" y="2000"/>
                        <a:pt x="10277" y="2000"/>
                      </a:cubicBezTo>
                      <a:cubicBezTo>
                        <a:pt x="12114" y="2000"/>
                        <a:pt x="13957" y="2115"/>
                        <a:pt x="15790" y="2367"/>
                      </a:cubicBezTo>
                      <a:cubicBezTo>
                        <a:pt x="15799" y="2368"/>
                        <a:pt x="15807" y="2369"/>
                        <a:pt x="15815" y="2369"/>
                      </a:cubicBezTo>
                      <a:cubicBezTo>
                        <a:pt x="15981" y="2369"/>
                        <a:pt x="16055" y="2089"/>
                        <a:pt x="15881" y="2002"/>
                      </a:cubicBezTo>
                      <a:cubicBezTo>
                        <a:pt x="11774" y="789"/>
                        <a:pt x="7391" y="1"/>
                        <a:pt x="29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4" name="Google Shape;6004;p36"/>
                <p:cNvSpPr/>
                <p:nvPr/>
              </p:nvSpPr>
              <p:spPr>
                <a:xfrm>
                  <a:off x="1295700" y="1386875"/>
                  <a:ext cx="34445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2990" extrusionOk="0">
                      <a:moveTo>
                        <a:pt x="5512" y="0"/>
                      </a:moveTo>
                      <a:cubicBezTo>
                        <a:pt x="4114" y="0"/>
                        <a:pt x="2711" y="88"/>
                        <a:pt x="1315" y="283"/>
                      </a:cubicBezTo>
                      <a:cubicBezTo>
                        <a:pt x="0" y="454"/>
                        <a:pt x="566" y="2990"/>
                        <a:pt x="1674" y="2990"/>
                      </a:cubicBezTo>
                      <a:cubicBezTo>
                        <a:pt x="1745" y="2990"/>
                        <a:pt x="1818" y="2979"/>
                        <a:pt x="1892" y="2957"/>
                      </a:cubicBezTo>
                      <a:cubicBezTo>
                        <a:pt x="5462" y="1933"/>
                        <a:pt x="9256" y="1191"/>
                        <a:pt x="13113" y="1191"/>
                      </a:cubicBezTo>
                      <a:cubicBezTo>
                        <a:pt x="13264" y="1191"/>
                        <a:pt x="13414" y="1192"/>
                        <a:pt x="13564" y="1194"/>
                      </a:cubicBezTo>
                      <a:cubicBezTo>
                        <a:pt x="13747" y="1194"/>
                        <a:pt x="13777" y="891"/>
                        <a:pt x="13595" y="860"/>
                      </a:cubicBezTo>
                      <a:cubicBezTo>
                        <a:pt x="10978" y="337"/>
                        <a:pt x="8254" y="0"/>
                        <a:pt x="55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5" name="Google Shape;6005;p36"/>
                <p:cNvSpPr/>
                <p:nvPr/>
              </p:nvSpPr>
              <p:spPr>
                <a:xfrm>
                  <a:off x="1275475" y="1444025"/>
                  <a:ext cx="345175" cy="10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7" h="4275" extrusionOk="0">
                      <a:moveTo>
                        <a:pt x="1388" y="1"/>
                      </a:moveTo>
                      <a:cubicBezTo>
                        <a:pt x="0" y="1"/>
                        <a:pt x="132" y="2712"/>
                        <a:pt x="1375" y="2712"/>
                      </a:cubicBezTo>
                      <a:cubicBezTo>
                        <a:pt x="1401" y="2712"/>
                        <a:pt x="1428" y="2710"/>
                        <a:pt x="1455" y="2708"/>
                      </a:cubicBezTo>
                      <a:cubicBezTo>
                        <a:pt x="2229" y="2655"/>
                        <a:pt x="3009" y="2627"/>
                        <a:pt x="3793" y="2627"/>
                      </a:cubicBezTo>
                      <a:cubicBezTo>
                        <a:pt x="7046" y="2627"/>
                        <a:pt x="10363" y="3107"/>
                        <a:pt x="13522" y="4258"/>
                      </a:cubicBezTo>
                      <a:cubicBezTo>
                        <a:pt x="13546" y="4270"/>
                        <a:pt x="13568" y="4275"/>
                        <a:pt x="13589" y="4275"/>
                      </a:cubicBezTo>
                      <a:cubicBezTo>
                        <a:pt x="13731" y="4275"/>
                        <a:pt x="13807" y="4034"/>
                        <a:pt x="13674" y="3954"/>
                      </a:cubicBezTo>
                      <a:cubicBezTo>
                        <a:pt x="10027" y="1826"/>
                        <a:pt x="5863" y="307"/>
                        <a:pt x="1455" y="3"/>
                      </a:cubicBezTo>
                      <a:cubicBezTo>
                        <a:pt x="1432" y="1"/>
                        <a:pt x="1410" y="1"/>
                        <a:pt x="13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6" name="Google Shape;6006;p36"/>
                <p:cNvSpPr/>
                <p:nvPr/>
              </p:nvSpPr>
              <p:spPr>
                <a:xfrm>
                  <a:off x="1137825" y="1157600"/>
                  <a:ext cx="342175" cy="3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7" h="15488" extrusionOk="0">
                      <a:moveTo>
                        <a:pt x="5745" y="1"/>
                      </a:moveTo>
                      <a:cubicBezTo>
                        <a:pt x="5350" y="1"/>
                        <a:pt x="5168" y="487"/>
                        <a:pt x="5137" y="912"/>
                      </a:cubicBezTo>
                      <a:cubicBezTo>
                        <a:pt x="4961" y="2049"/>
                        <a:pt x="5036" y="3207"/>
                        <a:pt x="5363" y="4281"/>
                      </a:cubicBezTo>
                      <a:lnTo>
                        <a:pt x="5363" y="4281"/>
                      </a:lnTo>
                      <a:cubicBezTo>
                        <a:pt x="4935" y="3111"/>
                        <a:pt x="4601" y="2360"/>
                        <a:pt x="4134" y="1764"/>
                      </a:cubicBezTo>
                      <a:cubicBezTo>
                        <a:pt x="3967" y="1456"/>
                        <a:pt x="3722" y="1148"/>
                        <a:pt x="3423" y="1148"/>
                      </a:cubicBezTo>
                      <a:cubicBezTo>
                        <a:pt x="3397" y="1148"/>
                        <a:pt x="3371" y="1151"/>
                        <a:pt x="3344" y="1156"/>
                      </a:cubicBezTo>
                      <a:cubicBezTo>
                        <a:pt x="3070" y="1247"/>
                        <a:pt x="2919" y="1551"/>
                        <a:pt x="2919" y="1855"/>
                      </a:cubicBezTo>
                      <a:cubicBezTo>
                        <a:pt x="2919" y="2159"/>
                        <a:pt x="3040" y="2432"/>
                        <a:pt x="3162" y="2675"/>
                      </a:cubicBezTo>
                      <a:cubicBezTo>
                        <a:pt x="3461" y="3333"/>
                        <a:pt x="3773" y="3965"/>
                        <a:pt x="4124" y="4571"/>
                      </a:cubicBezTo>
                      <a:lnTo>
                        <a:pt x="4124" y="4571"/>
                      </a:lnTo>
                      <a:cubicBezTo>
                        <a:pt x="3603" y="3801"/>
                        <a:pt x="3117" y="3284"/>
                        <a:pt x="2402" y="2949"/>
                      </a:cubicBezTo>
                      <a:cubicBezTo>
                        <a:pt x="2253" y="2888"/>
                        <a:pt x="2091" y="2857"/>
                        <a:pt x="1931" y="2857"/>
                      </a:cubicBezTo>
                      <a:cubicBezTo>
                        <a:pt x="1535" y="2857"/>
                        <a:pt x="1146" y="3046"/>
                        <a:pt x="973" y="3435"/>
                      </a:cubicBezTo>
                      <a:cubicBezTo>
                        <a:pt x="791" y="3952"/>
                        <a:pt x="1034" y="4499"/>
                        <a:pt x="1277" y="4925"/>
                      </a:cubicBezTo>
                      <a:cubicBezTo>
                        <a:pt x="1885" y="5806"/>
                        <a:pt x="2797" y="6384"/>
                        <a:pt x="3678" y="6931"/>
                      </a:cubicBezTo>
                      <a:cubicBezTo>
                        <a:pt x="3206" y="6817"/>
                        <a:pt x="2726" y="6755"/>
                        <a:pt x="2255" y="6755"/>
                      </a:cubicBezTo>
                      <a:cubicBezTo>
                        <a:pt x="1846" y="6755"/>
                        <a:pt x="1446" y="6802"/>
                        <a:pt x="1064" y="6900"/>
                      </a:cubicBezTo>
                      <a:cubicBezTo>
                        <a:pt x="730" y="6992"/>
                        <a:pt x="365" y="7144"/>
                        <a:pt x="213" y="7448"/>
                      </a:cubicBezTo>
                      <a:cubicBezTo>
                        <a:pt x="1" y="7934"/>
                        <a:pt x="274" y="8572"/>
                        <a:pt x="730" y="8815"/>
                      </a:cubicBezTo>
                      <a:cubicBezTo>
                        <a:pt x="1124" y="9030"/>
                        <a:pt x="1740" y="9150"/>
                        <a:pt x="2366" y="9150"/>
                      </a:cubicBezTo>
                      <a:cubicBezTo>
                        <a:pt x="2771" y="9150"/>
                        <a:pt x="3179" y="9100"/>
                        <a:pt x="3535" y="8993"/>
                      </a:cubicBezTo>
                      <a:lnTo>
                        <a:pt x="3535" y="8993"/>
                      </a:lnTo>
                      <a:cubicBezTo>
                        <a:pt x="2566" y="9313"/>
                        <a:pt x="1720" y="10059"/>
                        <a:pt x="1247" y="11065"/>
                      </a:cubicBezTo>
                      <a:cubicBezTo>
                        <a:pt x="1095" y="11399"/>
                        <a:pt x="973" y="11764"/>
                        <a:pt x="1095" y="12098"/>
                      </a:cubicBezTo>
                      <a:cubicBezTo>
                        <a:pt x="1216" y="12487"/>
                        <a:pt x="1610" y="12682"/>
                        <a:pt x="1981" y="12682"/>
                      </a:cubicBezTo>
                      <a:cubicBezTo>
                        <a:pt x="2074" y="12682"/>
                        <a:pt x="2165" y="12669"/>
                        <a:pt x="2250" y="12645"/>
                      </a:cubicBezTo>
                      <a:cubicBezTo>
                        <a:pt x="2645" y="12493"/>
                        <a:pt x="3830" y="11642"/>
                        <a:pt x="4438" y="10973"/>
                      </a:cubicBezTo>
                      <a:lnTo>
                        <a:pt x="4438" y="10973"/>
                      </a:lnTo>
                      <a:cubicBezTo>
                        <a:pt x="4104" y="11824"/>
                        <a:pt x="3800" y="12676"/>
                        <a:pt x="3952" y="13587"/>
                      </a:cubicBezTo>
                      <a:cubicBezTo>
                        <a:pt x="4078" y="14318"/>
                        <a:pt x="4705" y="14986"/>
                        <a:pt x="5348" y="14986"/>
                      </a:cubicBezTo>
                      <a:cubicBezTo>
                        <a:pt x="5481" y="14986"/>
                        <a:pt x="5615" y="14957"/>
                        <a:pt x="5745" y="14894"/>
                      </a:cubicBezTo>
                      <a:cubicBezTo>
                        <a:pt x="6292" y="14590"/>
                        <a:pt x="6505" y="13800"/>
                        <a:pt x="6505" y="13101"/>
                      </a:cubicBezTo>
                      <a:cubicBezTo>
                        <a:pt x="6505" y="12432"/>
                        <a:pt x="6353" y="11703"/>
                        <a:pt x="6505" y="11004"/>
                      </a:cubicBezTo>
                      <a:cubicBezTo>
                        <a:pt x="6505" y="12311"/>
                        <a:pt x="6870" y="13557"/>
                        <a:pt x="7569" y="14590"/>
                      </a:cubicBezTo>
                      <a:cubicBezTo>
                        <a:pt x="7782" y="14925"/>
                        <a:pt x="8055" y="15259"/>
                        <a:pt x="8420" y="15411"/>
                      </a:cubicBezTo>
                      <a:cubicBezTo>
                        <a:pt x="8549" y="15461"/>
                        <a:pt x="8685" y="15488"/>
                        <a:pt x="8816" y="15488"/>
                      </a:cubicBezTo>
                      <a:cubicBezTo>
                        <a:pt x="9087" y="15488"/>
                        <a:pt x="9341" y="15373"/>
                        <a:pt x="9484" y="15107"/>
                      </a:cubicBezTo>
                      <a:cubicBezTo>
                        <a:pt x="9727" y="14742"/>
                        <a:pt x="9606" y="14195"/>
                        <a:pt x="9484" y="13800"/>
                      </a:cubicBezTo>
                      <a:cubicBezTo>
                        <a:pt x="9237" y="12861"/>
                        <a:pt x="8950" y="11963"/>
                        <a:pt x="8590" y="11088"/>
                      </a:cubicBezTo>
                      <a:lnTo>
                        <a:pt x="8590" y="11088"/>
                      </a:lnTo>
                      <a:cubicBezTo>
                        <a:pt x="9010" y="11879"/>
                        <a:pt x="9674" y="12522"/>
                        <a:pt x="10457" y="12888"/>
                      </a:cubicBezTo>
                      <a:cubicBezTo>
                        <a:pt x="10684" y="12982"/>
                        <a:pt x="10952" y="13052"/>
                        <a:pt x="11205" y="13052"/>
                      </a:cubicBezTo>
                      <a:cubicBezTo>
                        <a:pt x="11527" y="13052"/>
                        <a:pt x="11823" y="12938"/>
                        <a:pt x="11976" y="12615"/>
                      </a:cubicBezTo>
                      <a:cubicBezTo>
                        <a:pt x="12159" y="12220"/>
                        <a:pt x="12007" y="11764"/>
                        <a:pt x="11855" y="11399"/>
                      </a:cubicBezTo>
                      <a:cubicBezTo>
                        <a:pt x="11369" y="10335"/>
                        <a:pt x="10669" y="9332"/>
                        <a:pt x="9788" y="8633"/>
                      </a:cubicBezTo>
                      <a:lnTo>
                        <a:pt x="9788" y="8633"/>
                      </a:lnTo>
                      <a:cubicBezTo>
                        <a:pt x="10530" y="8816"/>
                        <a:pt x="11182" y="8902"/>
                        <a:pt x="11720" y="8902"/>
                      </a:cubicBezTo>
                      <a:cubicBezTo>
                        <a:pt x="13054" y="8902"/>
                        <a:pt x="13686" y="8375"/>
                        <a:pt x="13253" y="7508"/>
                      </a:cubicBezTo>
                      <a:cubicBezTo>
                        <a:pt x="13131" y="7265"/>
                        <a:pt x="12828" y="7083"/>
                        <a:pt x="12584" y="6992"/>
                      </a:cubicBezTo>
                      <a:cubicBezTo>
                        <a:pt x="11828" y="6652"/>
                        <a:pt x="10981" y="6492"/>
                        <a:pt x="10160" y="6492"/>
                      </a:cubicBezTo>
                      <a:cubicBezTo>
                        <a:pt x="10025" y="6492"/>
                        <a:pt x="9891" y="6497"/>
                        <a:pt x="9758" y="6505"/>
                      </a:cubicBezTo>
                      <a:cubicBezTo>
                        <a:pt x="10700" y="6262"/>
                        <a:pt x="11612" y="5685"/>
                        <a:pt x="12220" y="4803"/>
                      </a:cubicBezTo>
                      <a:cubicBezTo>
                        <a:pt x="12493" y="4408"/>
                        <a:pt x="12706" y="3800"/>
                        <a:pt x="12372" y="3435"/>
                      </a:cubicBezTo>
                      <a:cubicBezTo>
                        <a:pt x="12265" y="3314"/>
                        <a:pt x="12106" y="3268"/>
                        <a:pt x="11935" y="3268"/>
                      </a:cubicBezTo>
                      <a:cubicBezTo>
                        <a:pt x="11764" y="3268"/>
                        <a:pt x="11581" y="3314"/>
                        <a:pt x="11429" y="3375"/>
                      </a:cubicBezTo>
                      <a:cubicBezTo>
                        <a:pt x="10487" y="3739"/>
                        <a:pt x="9575" y="4408"/>
                        <a:pt x="8876" y="5229"/>
                      </a:cubicBezTo>
                      <a:cubicBezTo>
                        <a:pt x="9393" y="4226"/>
                        <a:pt x="9727" y="3101"/>
                        <a:pt x="9849" y="1916"/>
                      </a:cubicBezTo>
                      <a:cubicBezTo>
                        <a:pt x="9879" y="1520"/>
                        <a:pt x="9849" y="1004"/>
                        <a:pt x="9545" y="791"/>
                      </a:cubicBezTo>
                      <a:cubicBezTo>
                        <a:pt x="9446" y="717"/>
                        <a:pt x="9340" y="685"/>
                        <a:pt x="9232" y="685"/>
                      </a:cubicBezTo>
                      <a:cubicBezTo>
                        <a:pt x="8943" y="685"/>
                        <a:pt x="8641" y="912"/>
                        <a:pt x="8420" y="1156"/>
                      </a:cubicBezTo>
                      <a:cubicBezTo>
                        <a:pt x="7630" y="2098"/>
                        <a:pt x="7144" y="3344"/>
                        <a:pt x="7022" y="4590"/>
                      </a:cubicBezTo>
                      <a:cubicBezTo>
                        <a:pt x="6900" y="3344"/>
                        <a:pt x="6718" y="2098"/>
                        <a:pt x="6414" y="852"/>
                      </a:cubicBezTo>
                      <a:cubicBezTo>
                        <a:pt x="6292" y="457"/>
                        <a:pt x="611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07" name="Google Shape;6007;p36"/>
                <p:cNvSpPr/>
                <p:nvPr/>
              </p:nvSpPr>
              <p:spPr>
                <a:xfrm>
                  <a:off x="1239650" y="1283750"/>
                  <a:ext cx="136800" cy="1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2" h="5597" extrusionOk="0">
                      <a:moveTo>
                        <a:pt x="2249" y="0"/>
                      </a:moveTo>
                      <a:cubicBezTo>
                        <a:pt x="2111" y="0"/>
                        <a:pt x="1974" y="32"/>
                        <a:pt x="1855" y="91"/>
                      </a:cubicBezTo>
                      <a:cubicBezTo>
                        <a:pt x="1520" y="243"/>
                        <a:pt x="1277" y="608"/>
                        <a:pt x="1277" y="1034"/>
                      </a:cubicBezTo>
                      <a:cubicBezTo>
                        <a:pt x="791" y="1095"/>
                        <a:pt x="304" y="1520"/>
                        <a:pt x="153" y="2067"/>
                      </a:cubicBezTo>
                      <a:cubicBezTo>
                        <a:pt x="1" y="2584"/>
                        <a:pt x="92" y="3222"/>
                        <a:pt x="487" y="3648"/>
                      </a:cubicBezTo>
                      <a:cubicBezTo>
                        <a:pt x="304" y="4225"/>
                        <a:pt x="487" y="4894"/>
                        <a:pt x="943" y="5259"/>
                      </a:cubicBezTo>
                      <a:cubicBezTo>
                        <a:pt x="1161" y="5419"/>
                        <a:pt x="1422" y="5502"/>
                        <a:pt x="1680" y="5502"/>
                      </a:cubicBezTo>
                      <a:cubicBezTo>
                        <a:pt x="1962" y="5502"/>
                        <a:pt x="2241" y="5404"/>
                        <a:pt x="2463" y="5198"/>
                      </a:cubicBezTo>
                      <a:cubicBezTo>
                        <a:pt x="2700" y="5455"/>
                        <a:pt x="3028" y="5597"/>
                        <a:pt x="3354" y="5597"/>
                      </a:cubicBezTo>
                      <a:cubicBezTo>
                        <a:pt x="3528" y="5597"/>
                        <a:pt x="3702" y="5556"/>
                        <a:pt x="3861" y="5471"/>
                      </a:cubicBezTo>
                      <a:cubicBezTo>
                        <a:pt x="4317" y="5259"/>
                        <a:pt x="4621" y="4681"/>
                        <a:pt x="4590" y="4104"/>
                      </a:cubicBezTo>
                      <a:cubicBezTo>
                        <a:pt x="5046" y="3830"/>
                        <a:pt x="5381" y="3313"/>
                        <a:pt x="5411" y="2705"/>
                      </a:cubicBezTo>
                      <a:cubicBezTo>
                        <a:pt x="5472" y="2128"/>
                        <a:pt x="5168" y="1520"/>
                        <a:pt x="4712" y="1246"/>
                      </a:cubicBezTo>
                      <a:cubicBezTo>
                        <a:pt x="4712" y="882"/>
                        <a:pt x="4469" y="487"/>
                        <a:pt x="4165" y="335"/>
                      </a:cubicBezTo>
                      <a:cubicBezTo>
                        <a:pt x="3993" y="231"/>
                        <a:pt x="3782" y="196"/>
                        <a:pt x="3521" y="196"/>
                      </a:cubicBezTo>
                      <a:cubicBezTo>
                        <a:pt x="3321" y="196"/>
                        <a:pt x="3091" y="217"/>
                        <a:pt x="2827" y="243"/>
                      </a:cubicBezTo>
                      <a:cubicBezTo>
                        <a:pt x="2679" y="77"/>
                        <a:pt x="2464" y="0"/>
                        <a:pt x="22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</p:grpSp>
        <p:sp>
          <p:nvSpPr>
            <p:cNvPr id="6008" name="Google Shape;6008;p36"/>
            <p:cNvSpPr/>
            <p:nvPr/>
          </p:nvSpPr>
          <p:spPr>
            <a:xfrm>
              <a:off x="3287854" y="25927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6009" name="Google Shape;6009;p36"/>
            <p:cNvSpPr/>
            <p:nvPr/>
          </p:nvSpPr>
          <p:spPr>
            <a:xfrm>
              <a:off x="4295824" y="878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6010" name="Google Shape;6010;p36"/>
            <p:cNvSpPr/>
            <p:nvPr/>
          </p:nvSpPr>
          <p:spPr>
            <a:xfrm>
              <a:off x="8545550" y="332282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6011" name="Google Shape;6011;p36"/>
            <p:cNvSpPr/>
            <p:nvPr/>
          </p:nvSpPr>
          <p:spPr>
            <a:xfrm>
              <a:off x="8656350" y="27844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6012" name="Google Shape;6012;p36"/>
            <p:cNvSpPr/>
            <p:nvPr/>
          </p:nvSpPr>
          <p:spPr>
            <a:xfrm>
              <a:off x="-65450" y="385276"/>
              <a:ext cx="485341" cy="237452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grpSp>
          <p:nvGrpSpPr>
            <p:cNvPr id="6013" name="Google Shape;6013;p36"/>
            <p:cNvGrpSpPr/>
            <p:nvPr/>
          </p:nvGrpSpPr>
          <p:grpSpPr>
            <a:xfrm>
              <a:off x="7038231" y="3744172"/>
              <a:ext cx="2288647" cy="1586009"/>
              <a:chOff x="7038231" y="3744172"/>
              <a:chExt cx="2288647" cy="1586009"/>
            </a:xfrm>
          </p:grpSpPr>
          <p:grpSp>
            <p:nvGrpSpPr>
              <p:cNvPr id="6014" name="Google Shape;6014;p36"/>
              <p:cNvGrpSpPr/>
              <p:nvPr/>
            </p:nvGrpSpPr>
            <p:grpSpPr>
              <a:xfrm rot="10800000">
                <a:off x="8277376" y="3744172"/>
                <a:ext cx="901949" cy="1162507"/>
                <a:chOff x="5037600" y="742850"/>
                <a:chExt cx="1280450" cy="1650350"/>
              </a:xfrm>
            </p:grpSpPr>
            <p:sp>
              <p:nvSpPr>
                <p:cNvPr id="6015" name="Google Shape;6015;p36"/>
                <p:cNvSpPr/>
                <p:nvPr/>
              </p:nvSpPr>
              <p:spPr>
                <a:xfrm>
                  <a:off x="5374225" y="2061100"/>
                  <a:ext cx="140600" cy="28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4" h="11405" extrusionOk="0">
                      <a:moveTo>
                        <a:pt x="1824" y="1"/>
                      </a:moveTo>
                      <a:cubicBezTo>
                        <a:pt x="791" y="2037"/>
                        <a:pt x="213" y="4287"/>
                        <a:pt x="61" y="6536"/>
                      </a:cubicBezTo>
                      <a:cubicBezTo>
                        <a:pt x="1" y="7691"/>
                        <a:pt x="61" y="8998"/>
                        <a:pt x="730" y="9971"/>
                      </a:cubicBezTo>
                      <a:cubicBezTo>
                        <a:pt x="1214" y="10794"/>
                        <a:pt x="2122" y="11404"/>
                        <a:pt x="3055" y="11404"/>
                      </a:cubicBezTo>
                      <a:cubicBezTo>
                        <a:pt x="3294" y="11404"/>
                        <a:pt x="3534" y="11364"/>
                        <a:pt x="3770" y="11278"/>
                      </a:cubicBezTo>
                      <a:cubicBezTo>
                        <a:pt x="5016" y="10822"/>
                        <a:pt x="5502" y="9302"/>
                        <a:pt x="5533" y="7965"/>
                      </a:cubicBezTo>
                      <a:cubicBezTo>
                        <a:pt x="5624" y="5259"/>
                        <a:pt x="4408" y="2493"/>
                        <a:pt x="18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16" name="Google Shape;6016;p36"/>
                <p:cNvSpPr/>
                <p:nvPr/>
              </p:nvSpPr>
              <p:spPr>
                <a:xfrm>
                  <a:off x="5146250" y="1992725"/>
                  <a:ext cx="267525" cy="1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1" h="5503" extrusionOk="0">
                      <a:moveTo>
                        <a:pt x="2862" y="0"/>
                      </a:moveTo>
                      <a:cubicBezTo>
                        <a:pt x="2478" y="0"/>
                        <a:pt x="2098" y="46"/>
                        <a:pt x="1733" y="183"/>
                      </a:cubicBezTo>
                      <a:cubicBezTo>
                        <a:pt x="822" y="517"/>
                        <a:pt x="183" y="1429"/>
                        <a:pt x="122" y="2371"/>
                      </a:cubicBezTo>
                      <a:cubicBezTo>
                        <a:pt x="1" y="3344"/>
                        <a:pt x="487" y="4317"/>
                        <a:pt x="1277" y="4864"/>
                      </a:cubicBezTo>
                      <a:cubicBezTo>
                        <a:pt x="1977" y="5350"/>
                        <a:pt x="2888" y="5502"/>
                        <a:pt x="3770" y="5502"/>
                      </a:cubicBezTo>
                      <a:cubicBezTo>
                        <a:pt x="3809" y="5502"/>
                        <a:pt x="3849" y="5503"/>
                        <a:pt x="3888" y="5503"/>
                      </a:cubicBezTo>
                      <a:cubicBezTo>
                        <a:pt x="6372" y="5503"/>
                        <a:pt x="8845" y="4564"/>
                        <a:pt x="10700" y="2918"/>
                      </a:cubicBezTo>
                      <a:cubicBezTo>
                        <a:pt x="8420" y="1459"/>
                        <a:pt x="6262" y="547"/>
                        <a:pt x="4013" y="92"/>
                      </a:cubicBezTo>
                      <a:cubicBezTo>
                        <a:pt x="3633" y="46"/>
                        <a:pt x="3246" y="0"/>
                        <a:pt x="28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17" name="Google Shape;6017;p36"/>
                <p:cNvSpPr/>
                <p:nvPr/>
              </p:nvSpPr>
              <p:spPr>
                <a:xfrm>
                  <a:off x="5530775" y="1934200"/>
                  <a:ext cx="154275" cy="3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1" h="1285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4" y="3892"/>
                        <a:pt x="730" y="7843"/>
                        <a:pt x="2401" y="11338"/>
                      </a:cubicBezTo>
                      <a:cubicBezTo>
                        <a:pt x="2705" y="11977"/>
                        <a:pt x="3131" y="12676"/>
                        <a:pt x="3830" y="12828"/>
                      </a:cubicBezTo>
                      <a:cubicBezTo>
                        <a:pt x="3922" y="12848"/>
                        <a:pt x="4014" y="12857"/>
                        <a:pt x="4105" y="12857"/>
                      </a:cubicBezTo>
                      <a:cubicBezTo>
                        <a:pt x="4701" y="12857"/>
                        <a:pt x="5250" y="12448"/>
                        <a:pt x="5593" y="11946"/>
                      </a:cubicBezTo>
                      <a:cubicBezTo>
                        <a:pt x="6049" y="11247"/>
                        <a:pt x="6170" y="10396"/>
                        <a:pt x="6049" y="9545"/>
                      </a:cubicBezTo>
                      <a:cubicBezTo>
                        <a:pt x="5927" y="8724"/>
                        <a:pt x="5623" y="7965"/>
                        <a:pt x="5289" y="7205"/>
                      </a:cubicBezTo>
                      <a:cubicBezTo>
                        <a:pt x="4103" y="4682"/>
                        <a:pt x="2493" y="231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18" name="Google Shape;6018;p36"/>
                <p:cNvSpPr/>
                <p:nvPr/>
              </p:nvSpPr>
              <p:spPr>
                <a:xfrm>
                  <a:off x="5178175" y="1835325"/>
                  <a:ext cx="357925" cy="1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7" h="5654" extrusionOk="0">
                      <a:moveTo>
                        <a:pt x="3371" y="1"/>
                      </a:moveTo>
                      <a:cubicBezTo>
                        <a:pt x="3149" y="1"/>
                        <a:pt x="2927" y="12"/>
                        <a:pt x="2706" y="35"/>
                      </a:cubicBezTo>
                      <a:cubicBezTo>
                        <a:pt x="2067" y="126"/>
                        <a:pt x="1399" y="308"/>
                        <a:pt x="882" y="734"/>
                      </a:cubicBezTo>
                      <a:cubicBezTo>
                        <a:pt x="365" y="1159"/>
                        <a:pt x="0" y="1798"/>
                        <a:pt x="92" y="2436"/>
                      </a:cubicBezTo>
                      <a:cubicBezTo>
                        <a:pt x="152" y="3409"/>
                        <a:pt x="1034" y="4047"/>
                        <a:pt x="1885" y="4473"/>
                      </a:cubicBezTo>
                      <a:cubicBezTo>
                        <a:pt x="3510" y="5312"/>
                        <a:pt x="5340" y="5653"/>
                        <a:pt x="7216" y="5653"/>
                      </a:cubicBezTo>
                      <a:cubicBezTo>
                        <a:pt x="7515" y="5653"/>
                        <a:pt x="7815" y="5644"/>
                        <a:pt x="8116" y="5628"/>
                      </a:cubicBezTo>
                      <a:cubicBezTo>
                        <a:pt x="10274" y="5506"/>
                        <a:pt x="12341" y="4868"/>
                        <a:pt x="14317" y="3986"/>
                      </a:cubicBezTo>
                      <a:cubicBezTo>
                        <a:pt x="12037" y="2527"/>
                        <a:pt x="9970" y="1767"/>
                        <a:pt x="7873" y="1038"/>
                      </a:cubicBezTo>
                      <a:cubicBezTo>
                        <a:pt x="6415" y="508"/>
                        <a:pt x="4888" y="1"/>
                        <a:pt x="33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19" name="Google Shape;6019;p36"/>
                <p:cNvSpPr/>
                <p:nvPr/>
              </p:nvSpPr>
              <p:spPr>
                <a:xfrm>
                  <a:off x="5631075" y="1804275"/>
                  <a:ext cx="212025" cy="30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1" h="12012" extrusionOk="0">
                      <a:moveTo>
                        <a:pt x="0" y="0"/>
                      </a:moveTo>
                      <a:cubicBezTo>
                        <a:pt x="578" y="3769"/>
                        <a:pt x="1763" y="7538"/>
                        <a:pt x="4195" y="10456"/>
                      </a:cubicBezTo>
                      <a:cubicBezTo>
                        <a:pt x="4620" y="10943"/>
                        <a:pt x="5076" y="11429"/>
                        <a:pt x="5624" y="11733"/>
                      </a:cubicBezTo>
                      <a:cubicBezTo>
                        <a:pt x="5955" y="11907"/>
                        <a:pt x="6336" y="12012"/>
                        <a:pt x="6710" y="12012"/>
                      </a:cubicBezTo>
                      <a:cubicBezTo>
                        <a:pt x="6988" y="12012"/>
                        <a:pt x="7262" y="11954"/>
                        <a:pt x="7508" y="11824"/>
                      </a:cubicBezTo>
                      <a:cubicBezTo>
                        <a:pt x="8055" y="11520"/>
                        <a:pt x="8420" y="10821"/>
                        <a:pt x="8450" y="10183"/>
                      </a:cubicBezTo>
                      <a:cubicBezTo>
                        <a:pt x="8481" y="9544"/>
                        <a:pt x="8329" y="8876"/>
                        <a:pt x="8116" y="8268"/>
                      </a:cubicBezTo>
                      <a:cubicBezTo>
                        <a:pt x="6779" y="4803"/>
                        <a:pt x="3891" y="2189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0" name="Google Shape;6020;p36"/>
                <p:cNvSpPr/>
                <p:nvPr/>
              </p:nvSpPr>
              <p:spPr>
                <a:xfrm>
                  <a:off x="5310400" y="1690475"/>
                  <a:ext cx="322975" cy="1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19" h="5673" extrusionOk="0">
                      <a:moveTo>
                        <a:pt x="2930" y="1"/>
                      </a:moveTo>
                      <a:cubicBezTo>
                        <a:pt x="2462" y="1"/>
                        <a:pt x="1991" y="54"/>
                        <a:pt x="1551" y="175"/>
                      </a:cubicBezTo>
                      <a:cubicBezTo>
                        <a:pt x="1095" y="327"/>
                        <a:pt x="639" y="601"/>
                        <a:pt x="395" y="1026"/>
                      </a:cubicBezTo>
                      <a:cubicBezTo>
                        <a:pt x="0" y="1634"/>
                        <a:pt x="183" y="2394"/>
                        <a:pt x="608" y="2972"/>
                      </a:cubicBezTo>
                      <a:cubicBezTo>
                        <a:pt x="1034" y="3519"/>
                        <a:pt x="1672" y="3884"/>
                        <a:pt x="2280" y="4187"/>
                      </a:cubicBezTo>
                      <a:cubicBezTo>
                        <a:pt x="3952" y="4978"/>
                        <a:pt x="5745" y="5555"/>
                        <a:pt x="7569" y="5646"/>
                      </a:cubicBezTo>
                      <a:cubicBezTo>
                        <a:pt x="7827" y="5663"/>
                        <a:pt x="8086" y="5672"/>
                        <a:pt x="8344" y="5672"/>
                      </a:cubicBezTo>
                      <a:cubicBezTo>
                        <a:pt x="9936" y="5672"/>
                        <a:pt x="11506" y="5341"/>
                        <a:pt x="12918" y="4583"/>
                      </a:cubicBezTo>
                      <a:cubicBezTo>
                        <a:pt x="11247" y="2850"/>
                        <a:pt x="9028" y="1908"/>
                        <a:pt x="6931" y="1057"/>
                      </a:cubicBezTo>
                      <a:cubicBezTo>
                        <a:pt x="6079" y="722"/>
                        <a:pt x="5198" y="327"/>
                        <a:pt x="4286" y="145"/>
                      </a:cubicBezTo>
                      <a:cubicBezTo>
                        <a:pt x="3861" y="54"/>
                        <a:pt x="3397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1" name="Google Shape;6021;p36"/>
                <p:cNvSpPr/>
                <p:nvPr/>
              </p:nvSpPr>
              <p:spPr>
                <a:xfrm>
                  <a:off x="5693375" y="1715350"/>
                  <a:ext cx="266000" cy="2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372" extrusionOk="0">
                      <a:moveTo>
                        <a:pt x="1" y="1"/>
                      </a:moveTo>
                      <a:cubicBezTo>
                        <a:pt x="791" y="1916"/>
                        <a:pt x="1703" y="3831"/>
                        <a:pt x="2980" y="5503"/>
                      </a:cubicBezTo>
                      <a:cubicBezTo>
                        <a:pt x="4287" y="7174"/>
                        <a:pt x="5958" y="8542"/>
                        <a:pt x="7964" y="9180"/>
                      </a:cubicBezTo>
                      <a:cubicBezTo>
                        <a:pt x="8281" y="9286"/>
                        <a:pt x="8618" y="9371"/>
                        <a:pt x="8946" y="9371"/>
                      </a:cubicBezTo>
                      <a:cubicBezTo>
                        <a:pt x="9185" y="9371"/>
                        <a:pt x="9419" y="9326"/>
                        <a:pt x="9636" y="9211"/>
                      </a:cubicBezTo>
                      <a:cubicBezTo>
                        <a:pt x="10366" y="8876"/>
                        <a:pt x="10639" y="7965"/>
                        <a:pt x="10426" y="7205"/>
                      </a:cubicBezTo>
                      <a:cubicBezTo>
                        <a:pt x="10244" y="6445"/>
                        <a:pt x="9727" y="5837"/>
                        <a:pt x="9180" y="5290"/>
                      </a:cubicBezTo>
                      <a:cubicBezTo>
                        <a:pt x="6870" y="3101"/>
                        <a:pt x="3952" y="1673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2" name="Google Shape;6022;p36"/>
                <p:cNvSpPr/>
                <p:nvPr/>
              </p:nvSpPr>
              <p:spPr>
                <a:xfrm>
                  <a:off x="5420575" y="1564075"/>
                  <a:ext cx="273600" cy="15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4" h="6179" extrusionOk="0">
                      <a:moveTo>
                        <a:pt x="1817" y="1"/>
                      </a:moveTo>
                      <a:cubicBezTo>
                        <a:pt x="1779" y="1"/>
                        <a:pt x="1741" y="2"/>
                        <a:pt x="1703" y="3"/>
                      </a:cubicBezTo>
                      <a:cubicBezTo>
                        <a:pt x="1065" y="34"/>
                        <a:pt x="396" y="368"/>
                        <a:pt x="183" y="1037"/>
                      </a:cubicBezTo>
                      <a:cubicBezTo>
                        <a:pt x="1" y="1797"/>
                        <a:pt x="548" y="2556"/>
                        <a:pt x="1095" y="3073"/>
                      </a:cubicBezTo>
                      <a:cubicBezTo>
                        <a:pt x="3166" y="5046"/>
                        <a:pt x="6058" y="6179"/>
                        <a:pt x="8943" y="6179"/>
                      </a:cubicBezTo>
                      <a:cubicBezTo>
                        <a:pt x="9613" y="6179"/>
                        <a:pt x="10284" y="6117"/>
                        <a:pt x="10943" y="5991"/>
                      </a:cubicBezTo>
                      <a:cubicBezTo>
                        <a:pt x="9180" y="3256"/>
                        <a:pt x="6414" y="1736"/>
                        <a:pt x="3618" y="490"/>
                      </a:cubicBezTo>
                      <a:cubicBezTo>
                        <a:pt x="3045" y="232"/>
                        <a:pt x="2444" y="1"/>
                        <a:pt x="18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3" name="Google Shape;6023;p36"/>
                <p:cNvSpPr/>
                <p:nvPr/>
              </p:nvSpPr>
              <p:spPr>
                <a:xfrm>
                  <a:off x="5777725" y="1584875"/>
                  <a:ext cx="294875" cy="19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5" h="7717" extrusionOk="0">
                      <a:moveTo>
                        <a:pt x="1316" y="0"/>
                      </a:moveTo>
                      <a:cubicBezTo>
                        <a:pt x="890" y="0"/>
                        <a:pt x="452" y="18"/>
                        <a:pt x="1" y="53"/>
                      </a:cubicBezTo>
                      <a:cubicBezTo>
                        <a:pt x="913" y="2272"/>
                        <a:pt x="2919" y="3883"/>
                        <a:pt x="4834" y="5372"/>
                      </a:cubicBezTo>
                      <a:cubicBezTo>
                        <a:pt x="6080" y="6345"/>
                        <a:pt x="7417" y="7348"/>
                        <a:pt x="8967" y="7652"/>
                      </a:cubicBezTo>
                      <a:cubicBezTo>
                        <a:pt x="9181" y="7694"/>
                        <a:pt x="9404" y="7717"/>
                        <a:pt x="9628" y="7717"/>
                      </a:cubicBezTo>
                      <a:cubicBezTo>
                        <a:pt x="10360" y="7717"/>
                        <a:pt x="11094" y="7474"/>
                        <a:pt x="11490" y="6892"/>
                      </a:cubicBezTo>
                      <a:cubicBezTo>
                        <a:pt x="11794" y="6345"/>
                        <a:pt x="11794" y="5676"/>
                        <a:pt x="11521" y="5129"/>
                      </a:cubicBezTo>
                      <a:cubicBezTo>
                        <a:pt x="11277" y="4551"/>
                        <a:pt x="10882" y="4095"/>
                        <a:pt x="10426" y="3700"/>
                      </a:cubicBezTo>
                      <a:cubicBezTo>
                        <a:pt x="8229" y="1503"/>
                        <a:pt x="5312" y="0"/>
                        <a:pt x="13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4" name="Google Shape;6024;p36"/>
                <p:cNvSpPr/>
                <p:nvPr/>
              </p:nvSpPr>
              <p:spPr>
                <a:xfrm>
                  <a:off x="5435775" y="1398300"/>
                  <a:ext cx="340450" cy="1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8" h="7500" extrusionOk="0">
                      <a:moveTo>
                        <a:pt x="3327" y="1"/>
                      </a:moveTo>
                      <a:cubicBezTo>
                        <a:pt x="3040" y="1"/>
                        <a:pt x="2751" y="23"/>
                        <a:pt x="2463" y="69"/>
                      </a:cubicBezTo>
                      <a:cubicBezTo>
                        <a:pt x="1338" y="251"/>
                        <a:pt x="153" y="981"/>
                        <a:pt x="92" y="2105"/>
                      </a:cubicBezTo>
                      <a:cubicBezTo>
                        <a:pt x="1" y="3139"/>
                        <a:pt x="912" y="3929"/>
                        <a:pt x="1733" y="4507"/>
                      </a:cubicBezTo>
                      <a:cubicBezTo>
                        <a:pt x="4662" y="6459"/>
                        <a:pt x="8199" y="7500"/>
                        <a:pt x="11701" y="7500"/>
                      </a:cubicBezTo>
                      <a:cubicBezTo>
                        <a:pt x="12343" y="7500"/>
                        <a:pt x="12983" y="7465"/>
                        <a:pt x="13618" y="7394"/>
                      </a:cubicBezTo>
                      <a:cubicBezTo>
                        <a:pt x="12098" y="5570"/>
                        <a:pt x="10578" y="3777"/>
                        <a:pt x="8815" y="2288"/>
                      </a:cubicBezTo>
                      <a:cubicBezTo>
                        <a:pt x="7249" y="1040"/>
                        <a:pt x="5312" y="1"/>
                        <a:pt x="33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5" name="Google Shape;6025;p36"/>
                <p:cNvSpPr/>
                <p:nvPr/>
              </p:nvSpPr>
              <p:spPr>
                <a:xfrm>
                  <a:off x="5860550" y="1426400"/>
                  <a:ext cx="346550" cy="21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" h="8710" extrusionOk="0">
                      <a:moveTo>
                        <a:pt x="3307" y="0"/>
                      </a:moveTo>
                      <a:cubicBezTo>
                        <a:pt x="2253" y="0"/>
                        <a:pt x="1148" y="129"/>
                        <a:pt x="1" y="404"/>
                      </a:cubicBezTo>
                      <a:cubicBezTo>
                        <a:pt x="1125" y="2228"/>
                        <a:pt x="2432" y="3990"/>
                        <a:pt x="4013" y="5480"/>
                      </a:cubicBezTo>
                      <a:cubicBezTo>
                        <a:pt x="5624" y="6939"/>
                        <a:pt x="7509" y="8124"/>
                        <a:pt x="9606" y="8580"/>
                      </a:cubicBezTo>
                      <a:cubicBezTo>
                        <a:pt x="9968" y="8663"/>
                        <a:pt x="10358" y="8709"/>
                        <a:pt x="10745" y="8709"/>
                      </a:cubicBezTo>
                      <a:cubicBezTo>
                        <a:pt x="11786" y="8709"/>
                        <a:pt x="12810" y="8372"/>
                        <a:pt x="13253" y="7486"/>
                      </a:cubicBezTo>
                      <a:cubicBezTo>
                        <a:pt x="13861" y="6270"/>
                        <a:pt x="13071" y="4811"/>
                        <a:pt x="12129" y="3838"/>
                      </a:cubicBezTo>
                      <a:cubicBezTo>
                        <a:pt x="9941" y="1510"/>
                        <a:pt x="6916" y="0"/>
                        <a:pt x="33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6" name="Google Shape;6026;p36"/>
                <p:cNvSpPr/>
                <p:nvPr/>
              </p:nvSpPr>
              <p:spPr>
                <a:xfrm>
                  <a:off x="5943375" y="1246900"/>
                  <a:ext cx="374675" cy="19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7" h="7946" extrusionOk="0">
                      <a:moveTo>
                        <a:pt x="4583" y="0"/>
                      </a:moveTo>
                      <a:cubicBezTo>
                        <a:pt x="3215" y="0"/>
                        <a:pt x="1718" y="137"/>
                        <a:pt x="1" y="380"/>
                      </a:cubicBezTo>
                      <a:cubicBezTo>
                        <a:pt x="2463" y="4392"/>
                        <a:pt x="6779" y="7219"/>
                        <a:pt x="11491" y="7888"/>
                      </a:cubicBezTo>
                      <a:cubicBezTo>
                        <a:pt x="11761" y="7923"/>
                        <a:pt x="12046" y="7946"/>
                        <a:pt x="12331" y="7946"/>
                      </a:cubicBezTo>
                      <a:cubicBezTo>
                        <a:pt x="13266" y="7946"/>
                        <a:pt x="14202" y="7707"/>
                        <a:pt x="14621" y="6915"/>
                      </a:cubicBezTo>
                      <a:cubicBezTo>
                        <a:pt x="14986" y="6186"/>
                        <a:pt x="14743" y="5274"/>
                        <a:pt x="14317" y="4605"/>
                      </a:cubicBezTo>
                      <a:cubicBezTo>
                        <a:pt x="13101" y="2417"/>
                        <a:pt x="10791" y="1049"/>
                        <a:pt x="8390" y="441"/>
                      </a:cubicBezTo>
                      <a:cubicBezTo>
                        <a:pt x="7190" y="137"/>
                        <a:pt x="5951" y="0"/>
                        <a:pt x="45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7" name="Google Shape;6027;p36"/>
                <p:cNvSpPr/>
                <p:nvPr/>
              </p:nvSpPr>
              <p:spPr>
                <a:xfrm>
                  <a:off x="5593825" y="1062325"/>
                  <a:ext cx="354150" cy="2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6" h="8124" extrusionOk="0">
                      <a:moveTo>
                        <a:pt x="3991" y="1"/>
                      </a:moveTo>
                      <a:cubicBezTo>
                        <a:pt x="3411" y="1"/>
                        <a:pt x="2834" y="83"/>
                        <a:pt x="2281" y="286"/>
                      </a:cubicBezTo>
                      <a:cubicBezTo>
                        <a:pt x="1004" y="742"/>
                        <a:pt x="1" y="1897"/>
                        <a:pt x="31" y="3234"/>
                      </a:cubicBezTo>
                      <a:cubicBezTo>
                        <a:pt x="92" y="4875"/>
                        <a:pt x="1673" y="6030"/>
                        <a:pt x="3192" y="6699"/>
                      </a:cubicBezTo>
                      <a:cubicBezTo>
                        <a:pt x="5320" y="7649"/>
                        <a:pt x="7662" y="8124"/>
                        <a:pt x="10002" y="8124"/>
                      </a:cubicBezTo>
                      <a:cubicBezTo>
                        <a:pt x="11405" y="8124"/>
                        <a:pt x="12809" y="7953"/>
                        <a:pt x="14165" y="7611"/>
                      </a:cubicBezTo>
                      <a:cubicBezTo>
                        <a:pt x="12463" y="3690"/>
                        <a:pt x="9515" y="1289"/>
                        <a:pt x="6141" y="316"/>
                      </a:cubicBezTo>
                      <a:cubicBezTo>
                        <a:pt x="5448" y="130"/>
                        <a:pt x="4717" y="1"/>
                        <a:pt x="39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8" name="Google Shape;6028;p36"/>
                <p:cNvSpPr/>
                <p:nvPr/>
              </p:nvSpPr>
              <p:spPr>
                <a:xfrm>
                  <a:off x="5204575" y="742850"/>
                  <a:ext cx="918500" cy="154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0" h="61897" extrusionOk="0">
                      <a:moveTo>
                        <a:pt x="36255" y="1"/>
                      </a:moveTo>
                      <a:cubicBezTo>
                        <a:pt x="35890" y="1"/>
                        <a:pt x="35415" y="534"/>
                        <a:pt x="35207" y="1454"/>
                      </a:cubicBezTo>
                      <a:cubicBezTo>
                        <a:pt x="32349" y="13612"/>
                        <a:pt x="27304" y="25223"/>
                        <a:pt x="20647" y="35770"/>
                      </a:cubicBezTo>
                      <a:cubicBezTo>
                        <a:pt x="17790" y="40330"/>
                        <a:pt x="14264" y="44889"/>
                        <a:pt x="10616" y="49205"/>
                      </a:cubicBezTo>
                      <a:cubicBezTo>
                        <a:pt x="6969" y="53582"/>
                        <a:pt x="3261" y="57746"/>
                        <a:pt x="69" y="61789"/>
                      </a:cubicBezTo>
                      <a:cubicBezTo>
                        <a:pt x="1" y="61857"/>
                        <a:pt x="19" y="61897"/>
                        <a:pt x="69" y="61897"/>
                      </a:cubicBezTo>
                      <a:cubicBezTo>
                        <a:pt x="109" y="61897"/>
                        <a:pt x="168" y="61873"/>
                        <a:pt x="221" y="61819"/>
                      </a:cubicBezTo>
                      <a:cubicBezTo>
                        <a:pt x="9127" y="53673"/>
                        <a:pt x="16939" y="44311"/>
                        <a:pt x="23261" y="33977"/>
                      </a:cubicBezTo>
                      <a:cubicBezTo>
                        <a:pt x="26696" y="28384"/>
                        <a:pt x="29644" y="22548"/>
                        <a:pt x="32137" y="16469"/>
                      </a:cubicBezTo>
                      <a:cubicBezTo>
                        <a:pt x="32744" y="14858"/>
                        <a:pt x="33383" y="13308"/>
                        <a:pt x="33900" y="11667"/>
                      </a:cubicBezTo>
                      <a:lnTo>
                        <a:pt x="34751" y="9296"/>
                      </a:lnTo>
                      <a:cubicBezTo>
                        <a:pt x="35024" y="8475"/>
                        <a:pt x="35237" y="7654"/>
                        <a:pt x="35511" y="6864"/>
                      </a:cubicBezTo>
                      <a:cubicBezTo>
                        <a:pt x="36149" y="4888"/>
                        <a:pt x="36726" y="2852"/>
                        <a:pt x="36726" y="967"/>
                      </a:cubicBezTo>
                      <a:cubicBezTo>
                        <a:pt x="36739" y="302"/>
                        <a:pt x="36529" y="1"/>
                        <a:pt x="362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29" name="Google Shape;6029;p36"/>
                <p:cNvSpPr/>
                <p:nvPr/>
              </p:nvSpPr>
              <p:spPr>
                <a:xfrm>
                  <a:off x="5037600" y="2187250"/>
                  <a:ext cx="262175" cy="2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7" h="8238" extrusionOk="0">
                      <a:moveTo>
                        <a:pt x="10487" y="1"/>
                      </a:moveTo>
                      <a:lnTo>
                        <a:pt x="10487" y="1"/>
                      </a:lnTo>
                      <a:cubicBezTo>
                        <a:pt x="7143" y="517"/>
                        <a:pt x="4681" y="1581"/>
                        <a:pt x="2523" y="3040"/>
                      </a:cubicBezTo>
                      <a:cubicBezTo>
                        <a:pt x="1763" y="3526"/>
                        <a:pt x="1034" y="4104"/>
                        <a:pt x="578" y="4864"/>
                      </a:cubicBezTo>
                      <a:cubicBezTo>
                        <a:pt x="122" y="5624"/>
                        <a:pt x="0" y="6627"/>
                        <a:pt x="547" y="7356"/>
                      </a:cubicBezTo>
                      <a:cubicBezTo>
                        <a:pt x="943" y="7934"/>
                        <a:pt x="1702" y="8238"/>
                        <a:pt x="2432" y="8238"/>
                      </a:cubicBezTo>
                      <a:cubicBezTo>
                        <a:pt x="3161" y="8238"/>
                        <a:pt x="3891" y="7964"/>
                        <a:pt x="4529" y="7660"/>
                      </a:cubicBezTo>
                      <a:cubicBezTo>
                        <a:pt x="7538" y="6201"/>
                        <a:pt x="9818" y="3253"/>
                        <a:pt x="104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  <p:grpSp>
            <p:nvGrpSpPr>
              <p:cNvPr id="6030" name="Google Shape;6030;p36"/>
              <p:cNvGrpSpPr/>
              <p:nvPr/>
            </p:nvGrpSpPr>
            <p:grpSpPr>
              <a:xfrm rot="10800000">
                <a:off x="7038231" y="4541324"/>
                <a:ext cx="1146446" cy="623412"/>
                <a:chOff x="6449650" y="376500"/>
                <a:chExt cx="1627550" cy="885025"/>
              </a:xfrm>
            </p:grpSpPr>
            <p:sp>
              <p:nvSpPr>
                <p:cNvPr id="6031" name="Google Shape;6031;p36"/>
                <p:cNvSpPr/>
                <p:nvPr/>
              </p:nvSpPr>
              <p:spPr>
                <a:xfrm>
                  <a:off x="6608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32" name="Google Shape;6032;p36"/>
                <p:cNvSpPr/>
                <p:nvPr/>
              </p:nvSpPr>
              <p:spPr>
                <a:xfrm>
                  <a:off x="6449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33" name="Google Shape;6033;p36"/>
                <p:cNvSpPr/>
                <p:nvPr/>
              </p:nvSpPr>
              <p:spPr>
                <a:xfrm>
                  <a:off x="7132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34" name="Google Shape;6034;p36"/>
                <p:cNvSpPr/>
                <p:nvPr/>
              </p:nvSpPr>
              <p:spPr>
                <a:xfrm>
                  <a:off x="7260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35" name="Google Shape;6035;p36"/>
                <p:cNvSpPr/>
                <p:nvPr/>
              </p:nvSpPr>
              <p:spPr>
                <a:xfrm>
                  <a:off x="6814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36" name="Google Shape;6036;p36"/>
                <p:cNvSpPr/>
                <p:nvPr/>
              </p:nvSpPr>
              <p:spPr>
                <a:xfrm>
                  <a:off x="6725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  <p:grpSp>
            <p:nvGrpSpPr>
              <p:cNvPr id="6037" name="Google Shape;6037;p36"/>
              <p:cNvGrpSpPr/>
              <p:nvPr/>
            </p:nvGrpSpPr>
            <p:grpSpPr>
              <a:xfrm rot="10800000">
                <a:off x="8328039" y="4298693"/>
                <a:ext cx="998839" cy="1031488"/>
                <a:chOff x="4719950" y="141625"/>
                <a:chExt cx="1418000" cy="1464350"/>
              </a:xfrm>
            </p:grpSpPr>
            <p:sp>
              <p:nvSpPr>
                <p:cNvPr id="6038" name="Google Shape;6038;p36"/>
                <p:cNvSpPr/>
                <p:nvPr/>
              </p:nvSpPr>
              <p:spPr>
                <a:xfrm>
                  <a:off x="5168300" y="141625"/>
                  <a:ext cx="298650" cy="7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29728" extrusionOk="0">
                      <a:moveTo>
                        <a:pt x="4871" y="0"/>
                      </a:moveTo>
                      <a:cubicBezTo>
                        <a:pt x="3598" y="0"/>
                        <a:pt x="2418" y="849"/>
                        <a:pt x="1733" y="1946"/>
                      </a:cubicBezTo>
                      <a:cubicBezTo>
                        <a:pt x="973" y="3162"/>
                        <a:pt x="730" y="4621"/>
                        <a:pt x="639" y="6049"/>
                      </a:cubicBezTo>
                      <a:cubicBezTo>
                        <a:pt x="0" y="14925"/>
                        <a:pt x="3800" y="23983"/>
                        <a:pt x="10578" y="29728"/>
                      </a:cubicBezTo>
                      <a:cubicBezTo>
                        <a:pt x="11490" y="21217"/>
                        <a:pt x="11946" y="12311"/>
                        <a:pt x="9058" y="4195"/>
                      </a:cubicBezTo>
                      <a:cubicBezTo>
                        <a:pt x="8420" y="2341"/>
                        <a:pt x="7265" y="244"/>
                        <a:pt x="5289" y="31"/>
                      </a:cubicBezTo>
                      <a:cubicBezTo>
                        <a:pt x="5149" y="10"/>
                        <a:pt x="5009" y="0"/>
                        <a:pt x="487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39" name="Google Shape;6039;p36"/>
                <p:cNvSpPr/>
                <p:nvPr/>
              </p:nvSpPr>
              <p:spPr>
                <a:xfrm>
                  <a:off x="4719950" y="493475"/>
                  <a:ext cx="700650" cy="39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26" h="15745" extrusionOk="0">
                      <a:moveTo>
                        <a:pt x="6632" y="1"/>
                      </a:moveTo>
                      <a:cubicBezTo>
                        <a:pt x="6216" y="1"/>
                        <a:pt x="5798" y="29"/>
                        <a:pt x="5381" y="91"/>
                      </a:cubicBezTo>
                      <a:cubicBezTo>
                        <a:pt x="3800" y="334"/>
                        <a:pt x="2189" y="1185"/>
                        <a:pt x="1369" y="2583"/>
                      </a:cubicBezTo>
                      <a:cubicBezTo>
                        <a:pt x="1" y="4833"/>
                        <a:pt x="852" y="7903"/>
                        <a:pt x="2736" y="9757"/>
                      </a:cubicBezTo>
                      <a:cubicBezTo>
                        <a:pt x="5199" y="12219"/>
                        <a:pt x="8876" y="12918"/>
                        <a:pt x="12342" y="13496"/>
                      </a:cubicBezTo>
                      <a:cubicBezTo>
                        <a:pt x="17630" y="14377"/>
                        <a:pt x="22828" y="15228"/>
                        <a:pt x="28026" y="15745"/>
                      </a:cubicBezTo>
                      <a:cubicBezTo>
                        <a:pt x="23162" y="9453"/>
                        <a:pt x="17782" y="2918"/>
                        <a:pt x="10214" y="608"/>
                      </a:cubicBezTo>
                      <a:cubicBezTo>
                        <a:pt x="9058" y="245"/>
                        <a:pt x="7851" y="1"/>
                        <a:pt x="6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0" name="Google Shape;6040;p36"/>
                <p:cNvSpPr/>
                <p:nvPr/>
              </p:nvSpPr>
              <p:spPr>
                <a:xfrm>
                  <a:off x="4777700" y="868825"/>
                  <a:ext cx="649750" cy="4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90" h="17470" extrusionOk="0">
                      <a:moveTo>
                        <a:pt x="15843" y="0"/>
                      </a:moveTo>
                      <a:cubicBezTo>
                        <a:pt x="15750" y="0"/>
                        <a:pt x="15657" y="0"/>
                        <a:pt x="15564" y="1"/>
                      </a:cubicBezTo>
                      <a:cubicBezTo>
                        <a:pt x="12068" y="62"/>
                        <a:pt x="8542" y="822"/>
                        <a:pt x="5594" y="2706"/>
                      </a:cubicBezTo>
                      <a:cubicBezTo>
                        <a:pt x="2645" y="4591"/>
                        <a:pt x="396" y="7752"/>
                        <a:pt x="183" y="11248"/>
                      </a:cubicBezTo>
                      <a:cubicBezTo>
                        <a:pt x="1" y="13679"/>
                        <a:pt x="1095" y="16445"/>
                        <a:pt x="3405" y="17236"/>
                      </a:cubicBezTo>
                      <a:cubicBezTo>
                        <a:pt x="3878" y="17399"/>
                        <a:pt x="4362" y="17470"/>
                        <a:pt x="4850" y="17470"/>
                      </a:cubicBezTo>
                      <a:cubicBezTo>
                        <a:pt x="6088" y="17470"/>
                        <a:pt x="7347" y="17012"/>
                        <a:pt x="8481" y="16445"/>
                      </a:cubicBezTo>
                      <a:cubicBezTo>
                        <a:pt x="15655" y="12798"/>
                        <a:pt x="19910" y="4986"/>
                        <a:pt x="25989" y="1096"/>
                      </a:cubicBezTo>
                      <a:cubicBezTo>
                        <a:pt x="22617" y="533"/>
                        <a:pt x="19244" y="0"/>
                        <a:pt x="158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1" name="Google Shape;6041;p36"/>
                <p:cNvSpPr/>
                <p:nvPr/>
              </p:nvSpPr>
              <p:spPr>
                <a:xfrm>
                  <a:off x="5147775" y="888600"/>
                  <a:ext cx="272825" cy="7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3" h="28695" extrusionOk="0">
                      <a:moveTo>
                        <a:pt x="10852" y="1"/>
                      </a:moveTo>
                      <a:lnTo>
                        <a:pt x="10852" y="1"/>
                      </a:lnTo>
                      <a:cubicBezTo>
                        <a:pt x="3770" y="5137"/>
                        <a:pt x="1" y="14408"/>
                        <a:pt x="1460" y="22980"/>
                      </a:cubicBezTo>
                      <a:cubicBezTo>
                        <a:pt x="1672" y="24287"/>
                        <a:pt x="2007" y="25624"/>
                        <a:pt x="2736" y="26718"/>
                      </a:cubicBezTo>
                      <a:cubicBezTo>
                        <a:pt x="3496" y="27813"/>
                        <a:pt x="4682" y="28664"/>
                        <a:pt x="6019" y="28694"/>
                      </a:cubicBezTo>
                      <a:cubicBezTo>
                        <a:pt x="6038" y="28694"/>
                        <a:pt x="6057" y="28694"/>
                        <a:pt x="6076" y="28694"/>
                      </a:cubicBezTo>
                      <a:cubicBezTo>
                        <a:pt x="7755" y="28694"/>
                        <a:pt x="9248" y="27370"/>
                        <a:pt x="9910" y="25837"/>
                      </a:cubicBezTo>
                      <a:cubicBezTo>
                        <a:pt x="10609" y="24287"/>
                        <a:pt x="10670" y="22493"/>
                        <a:pt x="10670" y="20791"/>
                      </a:cubicBezTo>
                      <a:cubicBezTo>
                        <a:pt x="10882" y="13952"/>
                        <a:pt x="10913" y="7144"/>
                        <a:pt x="108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2" name="Google Shape;6042;p36"/>
                <p:cNvSpPr/>
                <p:nvPr/>
              </p:nvSpPr>
              <p:spPr>
                <a:xfrm>
                  <a:off x="5408425" y="888600"/>
                  <a:ext cx="471925" cy="58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7" h="23242" extrusionOk="0">
                      <a:moveTo>
                        <a:pt x="821" y="1"/>
                      </a:moveTo>
                      <a:lnTo>
                        <a:pt x="821" y="1"/>
                      </a:lnTo>
                      <a:cubicBezTo>
                        <a:pt x="0" y="6961"/>
                        <a:pt x="2189" y="14226"/>
                        <a:pt x="6809" y="19484"/>
                      </a:cubicBezTo>
                      <a:cubicBezTo>
                        <a:pt x="7903" y="20791"/>
                        <a:pt x="9180" y="21977"/>
                        <a:pt x="10760" y="22645"/>
                      </a:cubicBezTo>
                      <a:cubicBezTo>
                        <a:pt x="11599" y="23024"/>
                        <a:pt x="12528" y="23242"/>
                        <a:pt x="13439" y="23242"/>
                      </a:cubicBezTo>
                      <a:cubicBezTo>
                        <a:pt x="14211" y="23242"/>
                        <a:pt x="14971" y="23085"/>
                        <a:pt x="15654" y="22736"/>
                      </a:cubicBezTo>
                      <a:cubicBezTo>
                        <a:pt x="17995" y="21551"/>
                        <a:pt x="18876" y="18420"/>
                        <a:pt x="18238" y="15897"/>
                      </a:cubicBezTo>
                      <a:cubicBezTo>
                        <a:pt x="17569" y="13344"/>
                        <a:pt x="15806" y="11217"/>
                        <a:pt x="13952" y="9393"/>
                      </a:cubicBezTo>
                      <a:cubicBezTo>
                        <a:pt x="10031" y="5593"/>
                        <a:pt x="5502" y="2432"/>
                        <a:pt x="8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3" name="Google Shape;6043;p36"/>
                <p:cNvSpPr/>
                <p:nvPr/>
              </p:nvSpPr>
              <p:spPr>
                <a:xfrm>
                  <a:off x="5422850" y="227575"/>
                  <a:ext cx="446850" cy="6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4" h="27050" extrusionOk="0">
                      <a:moveTo>
                        <a:pt x="12918" y="0"/>
                      </a:moveTo>
                      <a:cubicBezTo>
                        <a:pt x="10982" y="0"/>
                        <a:pt x="9218" y="1300"/>
                        <a:pt x="7843" y="2703"/>
                      </a:cubicBezTo>
                      <a:cubicBezTo>
                        <a:pt x="1764" y="8995"/>
                        <a:pt x="1" y="18326"/>
                        <a:pt x="153" y="27049"/>
                      </a:cubicBezTo>
                      <a:cubicBezTo>
                        <a:pt x="2463" y="21305"/>
                        <a:pt x="8238" y="17748"/>
                        <a:pt x="12919" y="13463"/>
                      </a:cubicBezTo>
                      <a:cubicBezTo>
                        <a:pt x="14986" y="11548"/>
                        <a:pt x="16962" y="9238"/>
                        <a:pt x="17418" y="6472"/>
                      </a:cubicBezTo>
                      <a:cubicBezTo>
                        <a:pt x="17874" y="3675"/>
                        <a:pt x="16202" y="393"/>
                        <a:pt x="13405" y="28"/>
                      </a:cubicBezTo>
                      <a:cubicBezTo>
                        <a:pt x="13242" y="9"/>
                        <a:pt x="13080" y="0"/>
                        <a:pt x="129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4" name="Google Shape;6044;p36"/>
                <p:cNvSpPr/>
                <p:nvPr/>
              </p:nvSpPr>
              <p:spPr>
                <a:xfrm>
                  <a:off x="5417550" y="514525"/>
                  <a:ext cx="652775" cy="38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1" h="15450" extrusionOk="0">
                      <a:moveTo>
                        <a:pt x="20544" y="1"/>
                      </a:moveTo>
                      <a:cubicBezTo>
                        <a:pt x="19478" y="1"/>
                        <a:pt x="18382" y="268"/>
                        <a:pt x="17326" y="586"/>
                      </a:cubicBezTo>
                      <a:cubicBezTo>
                        <a:pt x="9940" y="2988"/>
                        <a:pt x="3496" y="8459"/>
                        <a:pt x="0" y="15450"/>
                      </a:cubicBezTo>
                      <a:cubicBezTo>
                        <a:pt x="2948" y="14204"/>
                        <a:pt x="6018" y="13748"/>
                        <a:pt x="8967" y="13596"/>
                      </a:cubicBezTo>
                      <a:cubicBezTo>
                        <a:pt x="11976" y="13444"/>
                        <a:pt x="14985" y="13565"/>
                        <a:pt x="17903" y="12866"/>
                      </a:cubicBezTo>
                      <a:cubicBezTo>
                        <a:pt x="20791" y="12198"/>
                        <a:pt x="23678" y="10526"/>
                        <a:pt x="24894" y="7790"/>
                      </a:cubicBezTo>
                      <a:cubicBezTo>
                        <a:pt x="26110" y="5055"/>
                        <a:pt x="25016" y="1255"/>
                        <a:pt x="22189" y="252"/>
                      </a:cubicBezTo>
                      <a:cubicBezTo>
                        <a:pt x="21655" y="74"/>
                        <a:pt x="21104" y="1"/>
                        <a:pt x="205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5" name="Google Shape;6045;p36"/>
                <p:cNvSpPr/>
                <p:nvPr/>
              </p:nvSpPr>
              <p:spPr>
                <a:xfrm>
                  <a:off x="5431225" y="829875"/>
                  <a:ext cx="706725" cy="3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2381" extrusionOk="0">
                      <a:moveTo>
                        <a:pt x="10416" y="0"/>
                      </a:moveTo>
                      <a:cubicBezTo>
                        <a:pt x="6781" y="0"/>
                        <a:pt x="3205" y="746"/>
                        <a:pt x="0" y="2927"/>
                      </a:cubicBezTo>
                      <a:cubicBezTo>
                        <a:pt x="5502" y="5723"/>
                        <a:pt x="11003" y="8550"/>
                        <a:pt x="16718" y="10891"/>
                      </a:cubicBezTo>
                      <a:cubicBezTo>
                        <a:pt x="18536" y="11636"/>
                        <a:pt x="20442" y="12381"/>
                        <a:pt x="22407" y="12381"/>
                      </a:cubicBezTo>
                      <a:cubicBezTo>
                        <a:pt x="22446" y="12381"/>
                        <a:pt x="22484" y="12381"/>
                        <a:pt x="22523" y="12380"/>
                      </a:cubicBezTo>
                      <a:cubicBezTo>
                        <a:pt x="24530" y="12350"/>
                        <a:pt x="26657" y="11316"/>
                        <a:pt x="27417" y="9462"/>
                      </a:cubicBezTo>
                      <a:cubicBezTo>
                        <a:pt x="28268" y="7395"/>
                        <a:pt x="27144" y="4933"/>
                        <a:pt x="25411" y="3535"/>
                      </a:cubicBezTo>
                      <a:cubicBezTo>
                        <a:pt x="23678" y="2137"/>
                        <a:pt x="21429" y="1590"/>
                        <a:pt x="19210" y="1103"/>
                      </a:cubicBezTo>
                      <a:cubicBezTo>
                        <a:pt x="16351" y="491"/>
                        <a:pt x="13364" y="0"/>
                        <a:pt x="104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6" name="Google Shape;6046;p36"/>
                <p:cNvSpPr/>
                <p:nvPr/>
              </p:nvSpPr>
              <p:spPr>
                <a:xfrm>
                  <a:off x="5042925" y="404175"/>
                  <a:ext cx="889075" cy="9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3" h="37598" extrusionOk="0">
                      <a:moveTo>
                        <a:pt x="11034" y="0"/>
                      </a:moveTo>
                      <a:cubicBezTo>
                        <a:pt x="11003" y="0"/>
                        <a:pt x="10973" y="16"/>
                        <a:pt x="10973" y="46"/>
                      </a:cubicBezTo>
                      <a:cubicBezTo>
                        <a:pt x="10942" y="2873"/>
                        <a:pt x="10882" y="5821"/>
                        <a:pt x="11034" y="8739"/>
                      </a:cubicBezTo>
                      <a:cubicBezTo>
                        <a:pt x="11186" y="11323"/>
                        <a:pt x="11581" y="13876"/>
                        <a:pt x="12310" y="16338"/>
                      </a:cubicBezTo>
                      <a:cubicBezTo>
                        <a:pt x="8572" y="13754"/>
                        <a:pt x="4347" y="11931"/>
                        <a:pt x="61" y="10715"/>
                      </a:cubicBezTo>
                      <a:cubicBezTo>
                        <a:pt x="30" y="10715"/>
                        <a:pt x="0" y="10836"/>
                        <a:pt x="30" y="10836"/>
                      </a:cubicBezTo>
                      <a:cubicBezTo>
                        <a:pt x="2219" y="12113"/>
                        <a:pt x="4255" y="13663"/>
                        <a:pt x="6262" y="15183"/>
                      </a:cubicBezTo>
                      <a:cubicBezTo>
                        <a:pt x="7964" y="16520"/>
                        <a:pt x="9666" y="17767"/>
                        <a:pt x="11459" y="18922"/>
                      </a:cubicBezTo>
                      <a:cubicBezTo>
                        <a:pt x="11429" y="19043"/>
                        <a:pt x="11429" y="19104"/>
                        <a:pt x="11398" y="19226"/>
                      </a:cubicBezTo>
                      <a:lnTo>
                        <a:pt x="11398" y="19347"/>
                      </a:lnTo>
                      <a:cubicBezTo>
                        <a:pt x="9635" y="19803"/>
                        <a:pt x="7933" y="20502"/>
                        <a:pt x="6414" y="21475"/>
                      </a:cubicBezTo>
                      <a:cubicBezTo>
                        <a:pt x="3982" y="22934"/>
                        <a:pt x="1915" y="25001"/>
                        <a:pt x="395" y="27372"/>
                      </a:cubicBezTo>
                      <a:cubicBezTo>
                        <a:pt x="371" y="27396"/>
                        <a:pt x="445" y="27441"/>
                        <a:pt x="491" y="27441"/>
                      </a:cubicBezTo>
                      <a:cubicBezTo>
                        <a:pt x="502" y="27441"/>
                        <a:pt x="511" y="27438"/>
                        <a:pt x="517" y="27432"/>
                      </a:cubicBezTo>
                      <a:cubicBezTo>
                        <a:pt x="2492" y="25487"/>
                        <a:pt x="4955" y="24180"/>
                        <a:pt x="7386" y="23268"/>
                      </a:cubicBezTo>
                      <a:cubicBezTo>
                        <a:pt x="8876" y="22691"/>
                        <a:pt x="10365" y="22296"/>
                        <a:pt x="11854" y="21961"/>
                      </a:cubicBezTo>
                      <a:cubicBezTo>
                        <a:pt x="11915" y="22144"/>
                        <a:pt x="12037" y="22356"/>
                        <a:pt x="12158" y="22539"/>
                      </a:cubicBezTo>
                      <a:cubicBezTo>
                        <a:pt x="11094" y="24271"/>
                        <a:pt x="10335" y="26247"/>
                        <a:pt x="9939" y="28283"/>
                      </a:cubicBezTo>
                      <a:cubicBezTo>
                        <a:pt x="9332" y="31384"/>
                        <a:pt x="9605" y="34697"/>
                        <a:pt x="10699" y="37585"/>
                      </a:cubicBezTo>
                      <a:cubicBezTo>
                        <a:pt x="10699" y="37593"/>
                        <a:pt x="10710" y="37597"/>
                        <a:pt x="10725" y="37597"/>
                      </a:cubicBezTo>
                      <a:cubicBezTo>
                        <a:pt x="10760" y="37597"/>
                        <a:pt x="10821" y="37576"/>
                        <a:pt x="10821" y="37554"/>
                      </a:cubicBezTo>
                      <a:cubicBezTo>
                        <a:pt x="10365" y="34515"/>
                        <a:pt x="10882" y="31414"/>
                        <a:pt x="11915" y="28739"/>
                      </a:cubicBezTo>
                      <a:cubicBezTo>
                        <a:pt x="12523" y="27128"/>
                        <a:pt x="13283" y="25639"/>
                        <a:pt x="14164" y="24271"/>
                      </a:cubicBezTo>
                      <a:cubicBezTo>
                        <a:pt x="14742" y="24514"/>
                        <a:pt x="15380" y="24666"/>
                        <a:pt x="16019" y="24666"/>
                      </a:cubicBezTo>
                      <a:cubicBezTo>
                        <a:pt x="18177" y="28648"/>
                        <a:pt x="21216" y="32174"/>
                        <a:pt x="24681" y="35031"/>
                      </a:cubicBezTo>
                      <a:cubicBezTo>
                        <a:pt x="24686" y="35036"/>
                        <a:pt x="24691" y="35037"/>
                        <a:pt x="24698" y="35037"/>
                      </a:cubicBezTo>
                      <a:cubicBezTo>
                        <a:pt x="24735" y="35037"/>
                        <a:pt x="24799" y="34970"/>
                        <a:pt x="24773" y="34970"/>
                      </a:cubicBezTo>
                      <a:cubicBezTo>
                        <a:pt x="23040" y="32721"/>
                        <a:pt x="21672" y="30229"/>
                        <a:pt x="20456" y="27767"/>
                      </a:cubicBezTo>
                      <a:cubicBezTo>
                        <a:pt x="19818" y="26490"/>
                        <a:pt x="19180" y="25153"/>
                        <a:pt x="18572" y="23907"/>
                      </a:cubicBezTo>
                      <a:cubicBezTo>
                        <a:pt x="19362" y="23329"/>
                        <a:pt x="19940" y="22478"/>
                        <a:pt x="20244" y="21536"/>
                      </a:cubicBezTo>
                      <a:cubicBezTo>
                        <a:pt x="21915" y="21779"/>
                        <a:pt x="23587" y="22144"/>
                        <a:pt x="25228" y="22691"/>
                      </a:cubicBezTo>
                      <a:cubicBezTo>
                        <a:pt x="27356" y="23390"/>
                        <a:pt x="29393" y="24393"/>
                        <a:pt x="31247" y="25761"/>
                      </a:cubicBezTo>
                      <a:cubicBezTo>
                        <a:pt x="31308" y="25761"/>
                        <a:pt x="31368" y="25669"/>
                        <a:pt x="31338" y="25669"/>
                      </a:cubicBezTo>
                      <a:cubicBezTo>
                        <a:pt x="29879" y="23846"/>
                        <a:pt x="28116" y="22083"/>
                        <a:pt x="25928" y="20776"/>
                      </a:cubicBezTo>
                      <a:cubicBezTo>
                        <a:pt x="24256" y="19742"/>
                        <a:pt x="22341" y="19074"/>
                        <a:pt x="20365" y="18891"/>
                      </a:cubicBezTo>
                      <a:cubicBezTo>
                        <a:pt x="20274" y="18618"/>
                        <a:pt x="20213" y="18375"/>
                        <a:pt x="20122" y="18131"/>
                      </a:cubicBezTo>
                      <a:lnTo>
                        <a:pt x="20122" y="18071"/>
                      </a:lnTo>
                      <a:cubicBezTo>
                        <a:pt x="25289" y="16520"/>
                        <a:pt x="30426" y="14666"/>
                        <a:pt x="35563" y="12873"/>
                      </a:cubicBezTo>
                      <a:cubicBezTo>
                        <a:pt x="35472" y="12843"/>
                        <a:pt x="35441" y="12721"/>
                        <a:pt x="35411" y="12721"/>
                      </a:cubicBezTo>
                      <a:cubicBezTo>
                        <a:pt x="29697" y="13450"/>
                        <a:pt x="23739" y="13846"/>
                        <a:pt x="18298" y="15882"/>
                      </a:cubicBezTo>
                      <a:cubicBezTo>
                        <a:pt x="18146" y="15760"/>
                        <a:pt x="17994" y="15639"/>
                        <a:pt x="17842" y="15578"/>
                      </a:cubicBezTo>
                      <a:cubicBezTo>
                        <a:pt x="19453" y="10806"/>
                        <a:pt x="21672" y="6186"/>
                        <a:pt x="24773" y="2022"/>
                      </a:cubicBezTo>
                      <a:cubicBezTo>
                        <a:pt x="24797" y="1972"/>
                        <a:pt x="24721" y="1922"/>
                        <a:pt x="24692" y="1922"/>
                      </a:cubicBezTo>
                      <a:cubicBezTo>
                        <a:pt x="24685" y="1922"/>
                        <a:pt x="24681" y="1925"/>
                        <a:pt x="24681" y="1931"/>
                      </a:cubicBezTo>
                      <a:cubicBezTo>
                        <a:pt x="22250" y="4180"/>
                        <a:pt x="19879" y="6733"/>
                        <a:pt x="18025" y="9621"/>
                      </a:cubicBezTo>
                      <a:cubicBezTo>
                        <a:pt x="16930" y="11323"/>
                        <a:pt x="15988" y="13146"/>
                        <a:pt x="15259" y="15031"/>
                      </a:cubicBezTo>
                      <a:cubicBezTo>
                        <a:pt x="15076" y="15092"/>
                        <a:pt x="14894" y="15122"/>
                        <a:pt x="14681" y="15183"/>
                      </a:cubicBezTo>
                      <a:cubicBezTo>
                        <a:pt x="13526" y="10137"/>
                        <a:pt x="12189" y="5122"/>
                        <a:pt x="11094" y="46"/>
                      </a:cubicBezTo>
                      <a:cubicBezTo>
                        <a:pt x="11094" y="16"/>
                        <a:pt x="11064" y="0"/>
                        <a:pt x="110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47" name="Google Shape;6047;p36"/>
                <p:cNvSpPr/>
                <p:nvPr/>
              </p:nvSpPr>
              <p:spPr>
                <a:xfrm>
                  <a:off x="5282103" y="743203"/>
                  <a:ext cx="245475" cy="24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9" h="9632" extrusionOk="0">
                      <a:moveTo>
                        <a:pt x="4814" y="0"/>
                      </a:moveTo>
                      <a:cubicBezTo>
                        <a:pt x="4385" y="0"/>
                        <a:pt x="3943" y="77"/>
                        <a:pt x="3496" y="247"/>
                      </a:cubicBezTo>
                      <a:cubicBezTo>
                        <a:pt x="1824" y="855"/>
                        <a:pt x="548" y="2466"/>
                        <a:pt x="274" y="4199"/>
                      </a:cubicBezTo>
                      <a:cubicBezTo>
                        <a:pt x="1" y="5992"/>
                        <a:pt x="852" y="7846"/>
                        <a:pt x="2341" y="8880"/>
                      </a:cubicBezTo>
                      <a:cubicBezTo>
                        <a:pt x="3082" y="9373"/>
                        <a:pt x="3987" y="9632"/>
                        <a:pt x="4893" y="9632"/>
                      </a:cubicBezTo>
                      <a:cubicBezTo>
                        <a:pt x="5773" y="9632"/>
                        <a:pt x="6653" y="9388"/>
                        <a:pt x="7387" y="8880"/>
                      </a:cubicBezTo>
                      <a:cubicBezTo>
                        <a:pt x="9180" y="7664"/>
                        <a:pt x="9818" y="5110"/>
                        <a:pt x="8998" y="3104"/>
                      </a:cubicBezTo>
                      <a:cubicBezTo>
                        <a:pt x="8305" y="1472"/>
                        <a:pt x="6687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  <p:grpSp>
            <p:nvGrpSpPr>
              <p:cNvPr id="6048" name="Google Shape;6048;p36"/>
              <p:cNvGrpSpPr/>
              <p:nvPr/>
            </p:nvGrpSpPr>
            <p:grpSpPr>
              <a:xfrm rot="10800000">
                <a:off x="7864158" y="4590878"/>
                <a:ext cx="694803" cy="684906"/>
                <a:chOff x="5918300" y="218850"/>
                <a:chExt cx="986375" cy="972325"/>
              </a:xfrm>
            </p:grpSpPr>
            <p:sp>
              <p:nvSpPr>
                <p:cNvPr id="6049" name="Google Shape;6049;p36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0" name="Google Shape;6050;p36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1" name="Google Shape;6051;p36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2" name="Google Shape;6052;p36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3" name="Google Shape;6053;p36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4" name="Google Shape;6054;p36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5" name="Google Shape;6055;p36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6" name="Google Shape;6056;p36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7" name="Google Shape;6057;p36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8" name="Google Shape;6058;p36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59" name="Google Shape;6059;p36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0" name="Google Shape;6060;p36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1" name="Google Shape;6061;p36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2" name="Google Shape;6062;p36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3" name="Google Shape;6063;p36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4" name="Google Shape;6064;p36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5" name="Google Shape;6065;p36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6" name="Google Shape;6066;p36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7" name="Google Shape;6067;p36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8" name="Google Shape;6068;p36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69" name="Google Shape;6069;p36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0" name="Google Shape;6070;p36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1" name="Google Shape;6071;p36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2" name="Google Shape;6072;p36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3" name="Google Shape;6073;p36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4" name="Google Shape;6074;p36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5" name="Google Shape;6075;p36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6" name="Google Shape;6076;p36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7" name="Google Shape;6077;p36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8" name="Google Shape;6078;p36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79" name="Google Shape;6079;p36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80" name="Google Shape;6080;p36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  <p:sp>
              <p:nvSpPr>
                <p:cNvPr id="6081" name="Google Shape;6081;p36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2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6201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4286635" y="2867800"/>
            <a:ext cx="6143564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subTitle" idx="1"/>
          </p:nvPr>
        </p:nvSpPr>
        <p:spPr>
          <a:xfrm>
            <a:off x="4286602" y="3990195"/>
            <a:ext cx="6143564" cy="5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4" name="Google Shape;104;p3"/>
          <p:cNvSpPr txBox="1">
            <a:spLocks noGrp="1"/>
          </p:cNvSpPr>
          <p:nvPr>
            <p:ph type="title" idx="2" hasCustomPrompt="1"/>
          </p:nvPr>
        </p:nvSpPr>
        <p:spPr>
          <a:xfrm>
            <a:off x="1922066" y="2867800"/>
            <a:ext cx="2060490" cy="16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57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  <p:grpSp>
        <p:nvGrpSpPr>
          <p:cNvPr id="105" name="Google Shape;105;p3"/>
          <p:cNvGrpSpPr/>
          <p:nvPr/>
        </p:nvGrpSpPr>
        <p:grpSpPr>
          <a:xfrm rot="3477862">
            <a:off x="6389226" y="902177"/>
            <a:ext cx="656759" cy="679736"/>
            <a:chOff x="5960060" y="690272"/>
            <a:chExt cx="2453349" cy="2545478"/>
          </a:xfrm>
        </p:grpSpPr>
        <p:sp>
          <p:nvSpPr>
            <p:cNvPr id="106" name="Google Shape;106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16" name="Google Shape;116;p3"/>
          <p:cNvGrpSpPr/>
          <p:nvPr/>
        </p:nvGrpSpPr>
        <p:grpSpPr>
          <a:xfrm>
            <a:off x="2763286" y="5431210"/>
            <a:ext cx="631398" cy="656733"/>
            <a:chOff x="5960060" y="690272"/>
            <a:chExt cx="2453349" cy="2545478"/>
          </a:xfrm>
        </p:grpSpPr>
        <p:sp>
          <p:nvSpPr>
            <p:cNvPr id="117" name="Google Shape;117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10094640" y="4827221"/>
            <a:ext cx="987722" cy="1027355"/>
            <a:chOff x="5960060" y="690272"/>
            <a:chExt cx="2453349" cy="2545478"/>
          </a:xfrm>
        </p:grpSpPr>
        <p:sp>
          <p:nvSpPr>
            <p:cNvPr id="128" name="Google Shape;128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8" name="Google Shape;138;p3"/>
          <p:cNvGrpSpPr/>
          <p:nvPr/>
        </p:nvGrpSpPr>
        <p:grpSpPr>
          <a:xfrm rot="5225851">
            <a:off x="9436946" y="1321846"/>
            <a:ext cx="910871" cy="942738"/>
            <a:chOff x="5960060" y="690272"/>
            <a:chExt cx="2453349" cy="2545478"/>
          </a:xfrm>
        </p:grpSpPr>
        <p:sp>
          <p:nvSpPr>
            <p:cNvPr id="139" name="Google Shape;139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49" name="Google Shape;149;p3"/>
          <p:cNvGrpSpPr/>
          <p:nvPr/>
        </p:nvGrpSpPr>
        <p:grpSpPr>
          <a:xfrm>
            <a:off x="2763289" y="1378105"/>
            <a:ext cx="987722" cy="1027355"/>
            <a:chOff x="5960060" y="690272"/>
            <a:chExt cx="2453349" cy="2545478"/>
          </a:xfrm>
        </p:grpSpPr>
        <p:sp>
          <p:nvSpPr>
            <p:cNvPr id="150" name="Google Shape;150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60" name="Google Shape;160;p3"/>
          <p:cNvGrpSpPr/>
          <p:nvPr/>
        </p:nvGrpSpPr>
        <p:grpSpPr>
          <a:xfrm rot="3410377">
            <a:off x="709291" y="3308679"/>
            <a:ext cx="765479" cy="792259"/>
            <a:chOff x="5960060" y="690272"/>
            <a:chExt cx="2453349" cy="2545478"/>
          </a:xfrm>
        </p:grpSpPr>
        <p:sp>
          <p:nvSpPr>
            <p:cNvPr id="161" name="Google Shape;161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71" name="Google Shape;171;p3"/>
          <p:cNvGrpSpPr/>
          <p:nvPr/>
        </p:nvGrpSpPr>
        <p:grpSpPr>
          <a:xfrm rot="8676496">
            <a:off x="10449829" y="2859635"/>
            <a:ext cx="655240" cy="681532"/>
            <a:chOff x="5960060" y="690272"/>
            <a:chExt cx="2453349" cy="2545478"/>
          </a:xfrm>
        </p:grpSpPr>
        <p:sp>
          <p:nvSpPr>
            <p:cNvPr id="172" name="Google Shape;172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82" name="Google Shape;182;p3"/>
          <p:cNvGrpSpPr/>
          <p:nvPr/>
        </p:nvGrpSpPr>
        <p:grpSpPr>
          <a:xfrm rot="5225350">
            <a:off x="6473819" y="5319559"/>
            <a:ext cx="850283" cy="880031"/>
            <a:chOff x="5960060" y="690272"/>
            <a:chExt cx="2453349" cy="2545478"/>
          </a:xfrm>
        </p:grpSpPr>
        <p:sp>
          <p:nvSpPr>
            <p:cNvPr id="183" name="Google Shape;183;p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10264543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40" name="Google Shape;340;p6"/>
          <p:cNvGrpSpPr/>
          <p:nvPr/>
        </p:nvGrpSpPr>
        <p:grpSpPr>
          <a:xfrm rot="-5400000" flipH="1">
            <a:off x="122894" y="5671524"/>
            <a:ext cx="1069375" cy="1085267"/>
            <a:chOff x="7669859" y="-86358"/>
            <a:chExt cx="1358224" cy="1381827"/>
          </a:xfrm>
        </p:grpSpPr>
        <p:grpSp>
          <p:nvGrpSpPr>
            <p:cNvPr id="341" name="Google Shape;341;p6"/>
            <p:cNvGrpSpPr/>
            <p:nvPr/>
          </p:nvGrpSpPr>
          <p:grpSpPr>
            <a:xfrm rot="5400000" flipH="1">
              <a:off x="8376893" y="816831"/>
              <a:ext cx="469816" cy="487459"/>
              <a:chOff x="5960060" y="690272"/>
              <a:chExt cx="2453349" cy="2545478"/>
            </a:xfrm>
          </p:grpSpPr>
          <p:sp>
            <p:nvSpPr>
              <p:cNvPr id="342" name="Google Shape;342;p6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3" name="Google Shape;343;p6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4" name="Google Shape;344;p6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5" name="Google Shape;345;p6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6" name="Google Shape;346;p6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7" name="Google Shape;347;p6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8" name="Google Shape;348;p6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49" name="Google Shape;349;p6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0" name="Google Shape;350;p6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1" name="Google Shape;351;p6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352" name="Google Shape;352;p6"/>
            <p:cNvGrpSpPr/>
            <p:nvPr/>
          </p:nvGrpSpPr>
          <p:grpSpPr>
            <a:xfrm rot="-5400000" flipH="1">
              <a:off x="8326748" y="-99284"/>
              <a:ext cx="688410" cy="714261"/>
              <a:chOff x="5960060" y="690272"/>
              <a:chExt cx="2453349" cy="2545478"/>
            </a:xfrm>
          </p:grpSpPr>
          <p:sp>
            <p:nvSpPr>
              <p:cNvPr id="353" name="Google Shape;353;p6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4" name="Google Shape;354;p6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5" name="Google Shape;355;p6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6" name="Google Shape;356;p6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8" name="Google Shape;358;p6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59" name="Google Shape;359;p6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0" name="Google Shape;360;p6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1" name="Google Shape;361;p6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363" name="Google Shape;363;p6"/>
            <p:cNvGrpSpPr/>
            <p:nvPr/>
          </p:nvGrpSpPr>
          <p:grpSpPr>
            <a:xfrm flipH="1">
              <a:off x="7669859" y="239068"/>
              <a:ext cx="349848" cy="362985"/>
              <a:chOff x="5960060" y="690272"/>
              <a:chExt cx="2453349" cy="2545478"/>
            </a:xfrm>
          </p:grpSpPr>
          <p:sp>
            <p:nvSpPr>
              <p:cNvPr id="364" name="Google Shape;364;p6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5" name="Google Shape;365;p6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6" name="Google Shape;366;p6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7" name="Google Shape;367;p6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8" name="Google Shape;368;p6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69" name="Google Shape;369;p6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0" name="Google Shape;370;p6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1" name="Google Shape;371;p6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2" name="Google Shape;372;p6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3" name="Google Shape;373;p6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  <p:grpSp>
        <p:nvGrpSpPr>
          <p:cNvPr id="374" name="Google Shape;374;p6"/>
          <p:cNvGrpSpPr/>
          <p:nvPr/>
        </p:nvGrpSpPr>
        <p:grpSpPr>
          <a:xfrm rot="-5400000" flipH="1">
            <a:off x="11032055" y="135567"/>
            <a:ext cx="1039369" cy="1060168"/>
            <a:chOff x="-106186" y="3779169"/>
            <a:chExt cx="1291250" cy="1320354"/>
          </a:xfrm>
        </p:grpSpPr>
        <p:grpSp>
          <p:nvGrpSpPr>
            <p:cNvPr id="375" name="Google Shape;375;p6"/>
            <p:cNvGrpSpPr/>
            <p:nvPr/>
          </p:nvGrpSpPr>
          <p:grpSpPr>
            <a:xfrm rot="-5400000" flipH="1">
              <a:off x="815150" y="4494558"/>
              <a:ext cx="363096" cy="376731"/>
              <a:chOff x="5960060" y="690272"/>
              <a:chExt cx="2453349" cy="2545478"/>
            </a:xfrm>
          </p:grpSpPr>
          <p:sp>
            <p:nvSpPr>
              <p:cNvPr id="376" name="Google Shape;376;p6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7" name="Google Shape;377;p6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8" name="Google Shape;378;p6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79" name="Google Shape;379;p6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0" name="Google Shape;380;p6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1" name="Google Shape;381;p6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2" name="Google Shape;382;p6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3" name="Google Shape;383;p6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4" name="Google Shape;384;p6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5" name="Google Shape;385;p6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386" name="Google Shape;386;p6"/>
            <p:cNvGrpSpPr/>
            <p:nvPr/>
          </p:nvGrpSpPr>
          <p:grpSpPr>
            <a:xfrm rot="5400000" flipH="1">
              <a:off x="329690" y="3770347"/>
              <a:ext cx="469816" cy="487459"/>
              <a:chOff x="5960060" y="690272"/>
              <a:chExt cx="2453349" cy="2545478"/>
            </a:xfrm>
          </p:grpSpPr>
          <p:sp>
            <p:nvSpPr>
              <p:cNvPr id="387" name="Google Shape;387;p6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8" name="Google Shape;388;p6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89" name="Google Shape;389;p6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0" name="Google Shape;390;p6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1" name="Google Shape;391;p6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2" name="Google Shape;392;p6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3" name="Google Shape;393;p6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4" name="Google Shape;394;p6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5" name="Google Shape;395;p6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6" name="Google Shape;396;p6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397" name="Google Shape;397;p6"/>
            <p:cNvGrpSpPr/>
            <p:nvPr/>
          </p:nvGrpSpPr>
          <p:grpSpPr>
            <a:xfrm rot="10800000" flipH="1">
              <a:off x="-106186" y="4411226"/>
              <a:ext cx="663385" cy="688297"/>
              <a:chOff x="5960060" y="690272"/>
              <a:chExt cx="2453349" cy="2545478"/>
            </a:xfrm>
          </p:grpSpPr>
          <p:sp>
            <p:nvSpPr>
              <p:cNvPr id="398" name="Google Shape;398;p6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399" name="Google Shape;399;p6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0" name="Google Shape;400;p6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1" name="Google Shape;401;p6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2" name="Google Shape;402;p6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3" name="Google Shape;403;p6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4" name="Google Shape;404;p6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5" name="Google Shape;405;p6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6" name="Google Shape;406;p6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407" name="Google Shape;407;p6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4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10264543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6" name="Google Shape;676;p14"/>
          <p:cNvGrpSpPr/>
          <p:nvPr/>
        </p:nvGrpSpPr>
        <p:grpSpPr>
          <a:xfrm rot="5400000" flipH="1">
            <a:off x="11429315" y="40437"/>
            <a:ext cx="581280" cy="601278"/>
            <a:chOff x="5960060" y="690272"/>
            <a:chExt cx="2453349" cy="2545478"/>
          </a:xfrm>
        </p:grpSpPr>
        <p:sp>
          <p:nvSpPr>
            <p:cNvPr id="677" name="Google Shape;677;p14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8" name="Google Shape;678;p14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9" name="Google Shape;679;p14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0" name="Google Shape;680;p14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1" name="Google Shape;681;p14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2" name="Google Shape;682;p14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3" name="Google Shape;683;p14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4" name="Google Shape;684;p14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5" name="Google Shape;685;p14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687" name="Google Shape;687;p14"/>
          <p:cNvGrpSpPr/>
          <p:nvPr/>
        </p:nvGrpSpPr>
        <p:grpSpPr>
          <a:xfrm rot="-5400000" flipH="1">
            <a:off x="11050131" y="590214"/>
            <a:ext cx="421321" cy="436063"/>
            <a:chOff x="5960060" y="690272"/>
            <a:chExt cx="2453349" cy="2545478"/>
          </a:xfrm>
        </p:grpSpPr>
        <p:sp>
          <p:nvSpPr>
            <p:cNvPr id="688" name="Google Shape;688;p14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89" name="Google Shape;689;p14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0" name="Google Shape;690;p14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1" name="Google Shape;691;p14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2" name="Google Shape;692;p14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3" name="Google Shape;693;p14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4" name="Google Shape;694;p14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5" name="Google Shape;695;p14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6" name="Google Shape;696;p14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97" name="Google Shape;697;p14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698" name="Google Shape;698;p14"/>
          <p:cNvGrpSpPr/>
          <p:nvPr/>
        </p:nvGrpSpPr>
        <p:grpSpPr>
          <a:xfrm flipH="1">
            <a:off x="10754526" y="-21298"/>
            <a:ext cx="528286" cy="549484"/>
            <a:chOff x="5960060" y="690272"/>
            <a:chExt cx="2453349" cy="2545478"/>
          </a:xfrm>
        </p:grpSpPr>
        <p:sp>
          <p:nvSpPr>
            <p:cNvPr id="699" name="Google Shape;699;p14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0" name="Google Shape;700;p14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1" name="Google Shape;701;p14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2" name="Google Shape;702;p14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3" name="Google Shape;703;p14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4" name="Google Shape;704;p14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5" name="Google Shape;705;p14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6" name="Google Shape;706;p14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7" name="Google Shape;707;p14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8" name="Google Shape;708;p14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709" name="Google Shape;709;p14"/>
          <p:cNvGrpSpPr/>
          <p:nvPr/>
        </p:nvGrpSpPr>
        <p:grpSpPr>
          <a:xfrm rot="6299774">
            <a:off x="-14768" y="-47768"/>
            <a:ext cx="1222279" cy="1028274"/>
            <a:chOff x="-118194" y="3934374"/>
            <a:chExt cx="1341650" cy="1131497"/>
          </a:xfrm>
        </p:grpSpPr>
        <p:grpSp>
          <p:nvGrpSpPr>
            <p:cNvPr id="710" name="Google Shape;710;p14"/>
            <p:cNvGrpSpPr/>
            <p:nvPr/>
          </p:nvGrpSpPr>
          <p:grpSpPr>
            <a:xfrm rot="-5400000" flipH="1">
              <a:off x="-103964" y="4293803"/>
              <a:ext cx="757839" cy="786298"/>
              <a:chOff x="5960060" y="690272"/>
              <a:chExt cx="2453349" cy="2545478"/>
            </a:xfrm>
          </p:grpSpPr>
          <p:sp>
            <p:nvSpPr>
              <p:cNvPr id="711" name="Google Shape;711;p14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2" name="Google Shape;712;p14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3" name="Google Shape;713;p14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4" name="Google Shape;714;p14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5" name="Google Shape;715;p14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6" name="Google Shape;716;p14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7" name="Google Shape;717;p14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8" name="Google Shape;718;p14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19" name="Google Shape;719;p14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0" name="Google Shape;720;p14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721" name="Google Shape;721;p14"/>
            <p:cNvGrpSpPr/>
            <p:nvPr/>
          </p:nvGrpSpPr>
          <p:grpSpPr>
            <a:xfrm rot="5400000" flipH="1">
              <a:off x="675124" y="3927359"/>
              <a:ext cx="373645" cy="387676"/>
              <a:chOff x="5960060" y="690272"/>
              <a:chExt cx="2453349" cy="2545478"/>
            </a:xfrm>
          </p:grpSpPr>
          <p:sp>
            <p:nvSpPr>
              <p:cNvPr id="722" name="Google Shape;722;p14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3" name="Google Shape;723;p14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4" name="Google Shape;724;p14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5" name="Google Shape;725;p14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6" name="Google Shape;726;p14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7" name="Google Shape;727;p14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8" name="Google Shape;728;p14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29" name="Google Shape;729;p14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0" name="Google Shape;730;p14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1" name="Google Shape;731;p14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  <p:grpSp>
          <p:nvGrpSpPr>
            <p:cNvPr id="732" name="Google Shape;732;p14"/>
            <p:cNvGrpSpPr/>
            <p:nvPr/>
          </p:nvGrpSpPr>
          <p:grpSpPr>
            <a:xfrm rot="10800000" flipH="1">
              <a:off x="753640" y="4521297"/>
              <a:ext cx="469816" cy="487459"/>
              <a:chOff x="5960060" y="690272"/>
              <a:chExt cx="2453349" cy="2545478"/>
            </a:xfrm>
          </p:grpSpPr>
          <p:sp>
            <p:nvSpPr>
              <p:cNvPr id="733" name="Google Shape;733;p14"/>
              <p:cNvSpPr/>
              <p:nvPr/>
            </p:nvSpPr>
            <p:spPr>
              <a:xfrm>
                <a:off x="5984621" y="722518"/>
                <a:ext cx="2405758" cy="2490203"/>
              </a:xfrm>
              <a:custGeom>
                <a:avLst/>
                <a:gdLst/>
                <a:ahLst/>
                <a:cxnLst/>
                <a:rect l="l" t="t" r="r" b="b"/>
                <a:pathLst>
                  <a:path w="193156" h="199936" extrusionOk="0">
                    <a:moveTo>
                      <a:pt x="180582" y="193279"/>
                    </a:moveTo>
                    <a:cubicBezTo>
                      <a:pt x="178857" y="196977"/>
                      <a:pt x="175282" y="199566"/>
                      <a:pt x="171091" y="199935"/>
                    </a:cubicBezTo>
                    <a:cubicBezTo>
                      <a:pt x="170351" y="198703"/>
                      <a:pt x="169858" y="197470"/>
                      <a:pt x="169612" y="196114"/>
                    </a:cubicBezTo>
                    <a:cubicBezTo>
                      <a:pt x="167886" y="191060"/>
                      <a:pt x="165544" y="186376"/>
                      <a:pt x="162586" y="181939"/>
                    </a:cubicBezTo>
                    <a:cubicBezTo>
                      <a:pt x="158888" y="177008"/>
                      <a:pt x="155436" y="171708"/>
                      <a:pt x="151862" y="166654"/>
                    </a:cubicBezTo>
                    <a:cubicBezTo>
                      <a:pt x="150629" y="164805"/>
                      <a:pt x="149150" y="163203"/>
                      <a:pt x="147794" y="161477"/>
                    </a:cubicBezTo>
                    <a:cubicBezTo>
                      <a:pt x="147424" y="161107"/>
                      <a:pt x="147054" y="160614"/>
                      <a:pt x="146685" y="160244"/>
                    </a:cubicBezTo>
                    <a:cubicBezTo>
                      <a:pt x="144959" y="157163"/>
                      <a:pt x="142247" y="154697"/>
                      <a:pt x="139042" y="153218"/>
                    </a:cubicBezTo>
                    <a:cubicBezTo>
                      <a:pt x="138796" y="152972"/>
                      <a:pt x="138549" y="152848"/>
                      <a:pt x="138303" y="152602"/>
                    </a:cubicBezTo>
                    <a:cubicBezTo>
                      <a:pt x="136823" y="151369"/>
                      <a:pt x="136700" y="151246"/>
                      <a:pt x="135221" y="152109"/>
                    </a:cubicBezTo>
                    <a:cubicBezTo>
                      <a:pt x="131646" y="154451"/>
                      <a:pt x="128442" y="157286"/>
                      <a:pt x="125483" y="160367"/>
                    </a:cubicBezTo>
                    <a:cubicBezTo>
                      <a:pt x="123018" y="162833"/>
                      <a:pt x="120429" y="165175"/>
                      <a:pt x="117964" y="167640"/>
                    </a:cubicBezTo>
                    <a:cubicBezTo>
                      <a:pt x="117718" y="167887"/>
                      <a:pt x="117348" y="168010"/>
                      <a:pt x="117224" y="168380"/>
                    </a:cubicBezTo>
                    <a:cubicBezTo>
                      <a:pt x="115129" y="172078"/>
                      <a:pt x="111431" y="174543"/>
                      <a:pt x="108843" y="177871"/>
                    </a:cubicBezTo>
                    <a:cubicBezTo>
                      <a:pt x="107610" y="179473"/>
                      <a:pt x="106377" y="180706"/>
                      <a:pt x="105145" y="182062"/>
                    </a:cubicBezTo>
                    <a:cubicBezTo>
                      <a:pt x="104652" y="182802"/>
                      <a:pt x="104035" y="183295"/>
                      <a:pt x="103049" y="184158"/>
                    </a:cubicBezTo>
                    <a:cubicBezTo>
                      <a:pt x="102803" y="183048"/>
                      <a:pt x="102556" y="182185"/>
                      <a:pt x="102433" y="181446"/>
                    </a:cubicBezTo>
                    <a:cubicBezTo>
                      <a:pt x="101940" y="179104"/>
                      <a:pt x="101570" y="176638"/>
                      <a:pt x="100830" y="174296"/>
                    </a:cubicBezTo>
                    <a:cubicBezTo>
                      <a:pt x="99967" y="170475"/>
                      <a:pt x="97379" y="167394"/>
                      <a:pt x="93928" y="165791"/>
                    </a:cubicBezTo>
                    <a:cubicBezTo>
                      <a:pt x="91339" y="164682"/>
                      <a:pt x="88874" y="163449"/>
                      <a:pt x="86408" y="162340"/>
                    </a:cubicBezTo>
                    <a:cubicBezTo>
                      <a:pt x="84806" y="161723"/>
                      <a:pt x="83327" y="161354"/>
                      <a:pt x="81601" y="160984"/>
                    </a:cubicBezTo>
                    <a:cubicBezTo>
                      <a:pt x="74082" y="159505"/>
                      <a:pt x="66563" y="158395"/>
                      <a:pt x="58921" y="157656"/>
                    </a:cubicBezTo>
                    <a:cubicBezTo>
                      <a:pt x="54730" y="157286"/>
                      <a:pt x="50539" y="156669"/>
                      <a:pt x="46471" y="156300"/>
                    </a:cubicBezTo>
                    <a:cubicBezTo>
                      <a:pt x="38459" y="155560"/>
                      <a:pt x="30446" y="156176"/>
                      <a:pt x="22681" y="158149"/>
                    </a:cubicBezTo>
                    <a:cubicBezTo>
                      <a:pt x="22065" y="158149"/>
                      <a:pt x="21448" y="158272"/>
                      <a:pt x="20832" y="158272"/>
                    </a:cubicBezTo>
                    <a:cubicBezTo>
                      <a:pt x="21078" y="157902"/>
                      <a:pt x="21202" y="157656"/>
                      <a:pt x="21571" y="157286"/>
                    </a:cubicBezTo>
                    <a:cubicBezTo>
                      <a:pt x="23790" y="155437"/>
                      <a:pt x="25762" y="153095"/>
                      <a:pt x="27365" y="150630"/>
                    </a:cubicBezTo>
                    <a:cubicBezTo>
                      <a:pt x="27488" y="150260"/>
                      <a:pt x="27611" y="150013"/>
                      <a:pt x="27858" y="149767"/>
                    </a:cubicBezTo>
                    <a:cubicBezTo>
                      <a:pt x="30077" y="146439"/>
                      <a:pt x="30200" y="146315"/>
                      <a:pt x="27858" y="143234"/>
                    </a:cubicBezTo>
                    <a:cubicBezTo>
                      <a:pt x="21448" y="133619"/>
                      <a:pt x="12820" y="125977"/>
                      <a:pt x="2589" y="120676"/>
                    </a:cubicBezTo>
                    <a:cubicBezTo>
                      <a:pt x="1849" y="120430"/>
                      <a:pt x="1233" y="120060"/>
                      <a:pt x="493" y="119690"/>
                    </a:cubicBezTo>
                    <a:cubicBezTo>
                      <a:pt x="247" y="119567"/>
                      <a:pt x="123" y="119444"/>
                      <a:pt x="0" y="119197"/>
                    </a:cubicBezTo>
                    <a:cubicBezTo>
                      <a:pt x="123" y="118457"/>
                      <a:pt x="863" y="118581"/>
                      <a:pt x="1233" y="118581"/>
                    </a:cubicBezTo>
                    <a:cubicBezTo>
                      <a:pt x="5054" y="118088"/>
                      <a:pt x="8752" y="116855"/>
                      <a:pt x="12080" y="115006"/>
                    </a:cubicBezTo>
                    <a:cubicBezTo>
                      <a:pt x="12327" y="114759"/>
                      <a:pt x="12573" y="114636"/>
                      <a:pt x="12943" y="114513"/>
                    </a:cubicBezTo>
                    <a:cubicBezTo>
                      <a:pt x="15778" y="114143"/>
                      <a:pt x="18120" y="112294"/>
                      <a:pt x="20585" y="111062"/>
                    </a:cubicBezTo>
                    <a:cubicBezTo>
                      <a:pt x="23667" y="109706"/>
                      <a:pt x="26255" y="107610"/>
                      <a:pt x="28228" y="105022"/>
                    </a:cubicBezTo>
                    <a:cubicBezTo>
                      <a:pt x="29214" y="103666"/>
                      <a:pt x="29584" y="102063"/>
                      <a:pt x="29460" y="100461"/>
                    </a:cubicBezTo>
                    <a:cubicBezTo>
                      <a:pt x="29337" y="98858"/>
                      <a:pt x="29214" y="97379"/>
                      <a:pt x="28967" y="95777"/>
                    </a:cubicBezTo>
                    <a:cubicBezTo>
                      <a:pt x="28844" y="95160"/>
                      <a:pt x="28598" y="94544"/>
                      <a:pt x="28351" y="93928"/>
                    </a:cubicBezTo>
                    <a:cubicBezTo>
                      <a:pt x="27858" y="92572"/>
                      <a:pt x="27242" y="91093"/>
                      <a:pt x="26872" y="89860"/>
                    </a:cubicBezTo>
                    <a:cubicBezTo>
                      <a:pt x="27488" y="88997"/>
                      <a:pt x="27981" y="89613"/>
                      <a:pt x="28351" y="89737"/>
                    </a:cubicBezTo>
                    <a:cubicBezTo>
                      <a:pt x="28967" y="89737"/>
                      <a:pt x="29707" y="89860"/>
                      <a:pt x="30323" y="89983"/>
                    </a:cubicBezTo>
                    <a:cubicBezTo>
                      <a:pt x="30816" y="90107"/>
                      <a:pt x="31309" y="90353"/>
                      <a:pt x="31802" y="90600"/>
                    </a:cubicBezTo>
                    <a:cubicBezTo>
                      <a:pt x="36240" y="92449"/>
                      <a:pt x="40924" y="93681"/>
                      <a:pt x="45485" y="95284"/>
                    </a:cubicBezTo>
                    <a:cubicBezTo>
                      <a:pt x="46224" y="95407"/>
                      <a:pt x="46964" y="95777"/>
                      <a:pt x="47580" y="96147"/>
                    </a:cubicBezTo>
                    <a:cubicBezTo>
                      <a:pt x="49183" y="97009"/>
                      <a:pt x="51032" y="97626"/>
                      <a:pt x="52881" y="97872"/>
                    </a:cubicBezTo>
                    <a:cubicBezTo>
                      <a:pt x="55592" y="98242"/>
                      <a:pt x="58304" y="98489"/>
                      <a:pt x="61016" y="98365"/>
                    </a:cubicBezTo>
                    <a:cubicBezTo>
                      <a:pt x="62742" y="98242"/>
                      <a:pt x="64467" y="97379"/>
                      <a:pt x="65577" y="96023"/>
                    </a:cubicBezTo>
                    <a:cubicBezTo>
                      <a:pt x="66686" y="94914"/>
                      <a:pt x="66686" y="93311"/>
                      <a:pt x="65823" y="92079"/>
                    </a:cubicBezTo>
                    <a:cubicBezTo>
                      <a:pt x="63851" y="88997"/>
                      <a:pt x="61509" y="86039"/>
                      <a:pt x="58797" y="83574"/>
                    </a:cubicBezTo>
                    <a:cubicBezTo>
                      <a:pt x="56332" y="81108"/>
                      <a:pt x="53867" y="78643"/>
                      <a:pt x="51525" y="76054"/>
                    </a:cubicBezTo>
                    <a:cubicBezTo>
                      <a:pt x="49676" y="74082"/>
                      <a:pt x="47703" y="72110"/>
                      <a:pt x="45485" y="70507"/>
                    </a:cubicBezTo>
                    <a:cubicBezTo>
                      <a:pt x="44006" y="69521"/>
                      <a:pt x="42773" y="68289"/>
                      <a:pt x="41787" y="66810"/>
                    </a:cubicBezTo>
                    <a:cubicBezTo>
                      <a:pt x="41664" y="66686"/>
                      <a:pt x="41540" y="66440"/>
                      <a:pt x="41294" y="66316"/>
                    </a:cubicBezTo>
                    <a:cubicBezTo>
                      <a:pt x="38952" y="64221"/>
                      <a:pt x="36610" y="62002"/>
                      <a:pt x="34514" y="59660"/>
                    </a:cubicBezTo>
                    <a:cubicBezTo>
                      <a:pt x="33158" y="58428"/>
                      <a:pt x="31802" y="57195"/>
                      <a:pt x="30570" y="55716"/>
                    </a:cubicBezTo>
                    <a:cubicBezTo>
                      <a:pt x="30077" y="55099"/>
                      <a:pt x="29460" y="54483"/>
                      <a:pt x="28721" y="53990"/>
                    </a:cubicBezTo>
                    <a:lnTo>
                      <a:pt x="21695" y="48073"/>
                    </a:lnTo>
                    <a:cubicBezTo>
                      <a:pt x="21448" y="47703"/>
                      <a:pt x="21325" y="47457"/>
                      <a:pt x="21202" y="47087"/>
                    </a:cubicBezTo>
                    <a:cubicBezTo>
                      <a:pt x="23174" y="46594"/>
                      <a:pt x="25393" y="46471"/>
                      <a:pt x="27488" y="46594"/>
                    </a:cubicBezTo>
                    <a:cubicBezTo>
                      <a:pt x="29584" y="46841"/>
                      <a:pt x="31679" y="46594"/>
                      <a:pt x="33651" y="45978"/>
                    </a:cubicBezTo>
                    <a:cubicBezTo>
                      <a:pt x="34268" y="45855"/>
                      <a:pt x="34884" y="45731"/>
                      <a:pt x="35500" y="45855"/>
                    </a:cubicBezTo>
                    <a:cubicBezTo>
                      <a:pt x="38459" y="45855"/>
                      <a:pt x="41294" y="44499"/>
                      <a:pt x="43266" y="42403"/>
                    </a:cubicBezTo>
                    <a:cubicBezTo>
                      <a:pt x="44006" y="41664"/>
                      <a:pt x="44499" y="40677"/>
                      <a:pt x="44499" y="39691"/>
                    </a:cubicBezTo>
                    <a:cubicBezTo>
                      <a:pt x="44622" y="38705"/>
                      <a:pt x="44868" y="37719"/>
                      <a:pt x="44868" y="36733"/>
                    </a:cubicBezTo>
                    <a:cubicBezTo>
                      <a:pt x="45238" y="31802"/>
                      <a:pt x="45115" y="26872"/>
                      <a:pt x="44499" y="22064"/>
                    </a:cubicBezTo>
                    <a:cubicBezTo>
                      <a:pt x="44129" y="19969"/>
                      <a:pt x="44252" y="17873"/>
                      <a:pt x="43759" y="15901"/>
                    </a:cubicBezTo>
                    <a:cubicBezTo>
                      <a:pt x="43019" y="12203"/>
                      <a:pt x="42033" y="8752"/>
                      <a:pt x="41170" y="5177"/>
                    </a:cubicBezTo>
                    <a:cubicBezTo>
                      <a:pt x="41047" y="4931"/>
                      <a:pt x="41047" y="4561"/>
                      <a:pt x="40924" y="3821"/>
                    </a:cubicBezTo>
                    <a:cubicBezTo>
                      <a:pt x="41294" y="4068"/>
                      <a:pt x="41664" y="4191"/>
                      <a:pt x="42033" y="4438"/>
                    </a:cubicBezTo>
                    <a:cubicBezTo>
                      <a:pt x="43759" y="5547"/>
                      <a:pt x="45361" y="6780"/>
                      <a:pt x="47087" y="8012"/>
                    </a:cubicBezTo>
                    <a:cubicBezTo>
                      <a:pt x="47827" y="8505"/>
                      <a:pt x="48566" y="8998"/>
                      <a:pt x="49306" y="9491"/>
                    </a:cubicBezTo>
                    <a:cubicBezTo>
                      <a:pt x="55839" y="13436"/>
                      <a:pt x="62865" y="16518"/>
                      <a:pt x="70261" y="18736"/>
                    </a:cubicBezTo>
                    <a:lnTo>
                      <a:pt x="71247" y="18983"/>
                    </a:lnTo>
                    <a:cubicBezTo>
                      <a:pt x="73096" y="19599"/>
                      <a:pt x="75068" y="20092"/>
                      <a:pt x="76917" y="18983"/>
                    </a:cubicBezTo>
                    <a:cubicBezTo>
                      <a:pt x="79382" y="17750"/>
                      <a:pt x="81231" y="15778"/>
                      <a:pt x="82217" y="13313"/>
                    </a:cubicBezTo>
                    <a:cubicBezTo>
                      <a:pt x="82464" y="12573"/>
                      <a:pt x="82710" y="11833"/>
                      <a:pt x="83204" y="11217"/>
                    </a:cubicBezTo>
                    <a:cubicBezTo>
                      <a:pt x="84313" y="9738"/>
                      <a:pt x="85299" y="7889"/>
                      <a:pt x="85669" y="6040"/>
                    </a:cubicBezTo>
                    <a:cubicBezTo>
                      <a:pt x="86408" y="3945"/>
                      <a:pt x="87271" y="1849"/>
                      <a:pt x="88381" y="0"/>
                    </a:cubicBezTo>
                    <a:cubicBezTo>
                      <a:pt x="89243" y="1233"/>
                      <a:pt x="89860" y="2465"/>
                      <a:pt x="90353" y="3945"/>
                    </a:cubicBezTo>
                    <a:cubicBezTo>
                      <a:pt x="90846" y="5300"/>
                      <a:pt x="91216" y="6656"/>
                      <a:pt x="91709" y="8012"/>
                    </a:cubicBezTo>
                    <a:cubicBezTo>
                      <a:pt x="92202" y="9861"/>
                      <a:pt x="92941" y="11710"/>
                      <a:pt x="94051" y="13313"/>
                    </a:cubicBezTo>
                    <a:cubicBezTo>
                      <a:pt x="94421" y="14052"/>
                      <a:pt x="94667" y="14669"/>
                      <a:pt x="94914" y="15408"/>
                    </a:cubicBezTo>
                    <a:cubicBezTo>
                      <a:pt x="95653" y="17011"/>
                      <a:pt x="96516" y="18490"/>
                      <a:pt x="97256" y="20215"/>
                    </a:cubicBezTo>
                    <a:cubicBezTo>
                      <a:pt x="98735" y="23667"/>
                      <a:pt x="100337" y="27118"/>
                      <a:pt x="101816" y="30693"/>
                    </a:cubicBezTo>
                    <a:cubicBezTo>
                      <a:pt x="102803" y="32912"/>
                      <a:pt x="103542" y="35254"/>
                      <a:pt x="104528" y="37349"/>
                    </a:cubicBezTo>
                    <a:cubicBezTo>
                      <a:pt x="106747" y="42280"/>
                      <a:pt x="108966" y="47087"/>
                      <a:pt x="111431" y="51894"/>
                    </a:cubicBezTo>
                    <a:cubicBezTo>
                      <a:pt x="112664" y="53990"/>
                      <a:pt x="114020" y="55962"/>
                      <a:pt x="115499" y="57811"/>
                    </a:cubicBezTo>
                    <a:cubicBezTo>
                      <a:pt x="116485" y="59044"/>
                      <a:pt x="118087" y="59290"/>
                      <a:pt x="119443" y="58551"/>
                    </a:cubicBezTo>
                    <a:cubicBezTo>
                      <a:pt x="121292" y="57688"/>
                      <a:pt x="122771" y="55962"/>
                      <a:pt x="123388" y="53867"/>
                    </a:cubicBezTo>
                    <a:cubicBezTo>
                      <a:pt x="124127" y="51401"/>
                      <a:pt x="124744" y="48813"/>
                      <a:pt x="125360" y="46348"/>
                    </a:cubicBezTo>
                    <a:cubicBezTo>
                      <a:pt x="125483" y="45608"/>
                      <a:pt x="125606" y="44745"/>
                      <a:pt x="125483" y="44006"/>
                    </a:cubicBezTo>
                    <a:cubicBezTo>
                      <a:pt x="125113" y="39691"/>
                      <a:pt x="125237" y="35377"/>
                      <a:pt x="125730" y="30939"/>
                    </a:cubicBezTo>
                    <a:cubicBezTo>
                      <a:pt x="125730" y="29830"/>
                      <a:pt x="125730" y="28597"/>
                      <a:pt x="125730" y="27365"/>
                    </a:cubicBezTo>
                    <a:cubicBezTo>
                      <a:pt x="125483" y="24900"/>
                      <a:pt x="125606" y="22434"/>
                      <a:pt x="126223" y="19969"/>
                    </a:cubicBezTo>
                    <a:cubicBezTo>
                      <a:pt x="127086" y="20462"/>
                      <a:pt x="127825" y="21078"/>
                      <a:pt x="128565" y="21695"/>
                    </a:cubicBezTo>
                    <a:cubicBezTo>
                      <a:pt x="130290" y="23174"/>
                      <a:pt x="132139" y="24530"/>
                      <a:pt x="134112" y="25516"/>
                    </a:cubicBezTo>
                    <a:cubicBezTo>
                      <a:pt x="137810" y="27735"/>
                      <a:pt x="141014" y="26872"/>
                      <a:pt x="144219" y="24900"/>
                    </a:cubicBezTo>
                    <a:cubicBezTo>
                      <a:pt x="146438" y="23913"/>
                      <a:pt x="148287" y="22311"/>
                      <a:pt x="149766" y="20339"/>
                    </a:cubicBezTo>
                    <a:cubicBezTo>
                      <a:pt x="153218" y="17873"/>
                      <a:pt x="155436" y="14299"/>
                      <a:pt x="158518" y="11464"/>
                    </a:cubicBezTo>
                    <a:cubicBezTo>
                      <a:pt x="159874" y="10108"/>
                      <a:pt x="160860" y="8629"/>
                      <a:pt x="161846" y="7026"/>
                    </a:cubicBezTo>
                    <a:cubicBezTo>
                      <a:pt x="162216" y="6287"/>
                      <a:pt x="162709" y="5547"/>
                      <a:pt x="163079" y="4807"/>
                    </a:cubicBezTo>
                    <a:cubicBezTo>
                      <a:pt x="163818" y="5054"/>
                      <a:pt x="163695" y="5547"/>
                      <a:pt x="163818" y="5917"/>
                    </a:cubicBezTo>
                    <a:cubicBezTo>
                      <a:pt x="164558" y="16518"/>
                      <a:pt x="168502" y="26132"/>
                      <a:pt x="173679" y="35254"/>
                    </a:cubicBezTo>
                    <a:cubicBezTo>
                      <a:pt x="174789" y="37226"/>
                      <a:pt x="176145" y="38952"/>
                      <a:pt x="177377" y="40677"/>
                    </a:cubicBezTo>
                    <a:cubicBezTo>
                      <a:pt x="178117" y="42033"/>
                      <a:pt x="179719" y="42526"/>
                      <a:pt x="181075" y="41910"/>
                    </a:cubicBezTo>
                    <a:cubicBezTo>
                      <a:pt x="183048" y="41294"/>
                      <a:pt x="185143" y="40924"/>
                      <a:pt x="187115" y="40308"/>
                    </a:cubicBezTo>
                    <a:cubicBezTo>
                      <a:pt x="189087" y="39691"/>
                      <a:pt x="190813" y="38828"/>
                      <a:pt x="193155" y="37842"/>
                    </a:cubicBezTo>
                    <a:cubicBezTo>
                      <a:pt x="192909" y="38459"/>
                      <a:pt x="192539" y="38952"/>
                      <a:pt x="192292" y="39568"/>
                    </a:cubicBezTo>
                    <a:cubicBezTo>
                      <a:pt x="187362" y="46717"/>
                      <a:pt x="183787" y="54730"/>
                      <a:pt x="181938" y="63235"/>
                    </a:cubicBezTo>
                    <a:cubicBezTo>
                      <a:pt x="179473" y="72849"/>
                      <a:pt x="176761" y="82587"/>
                      <a:pt x="175282" y="92449"/>
                    </a:cubicBezTo>
                    <a:cubicBezTo>
                      <a:pt x="174419" y="96393"/>
                      <a:pt x="174173" y="100461"/>
                      <a:pt x="174542" y="104529"/>
                    </a:cubicBezTo>
                    <a:cubicBezTo>
                      <a:pt x="174666" y="105761"/>
                      <a:pt x="174789" y="107117"/>
                      <a:pt x="174789" y="108473"/>
                    </a:cubicBezTo>
                    <a:cubicBezTo>
                      <a:pt x="174789" y="111185"/>
                      <a:pt x="175775" y="113897"/>
                      <a:pt x="177624" y="115992"/>
                    </a:cubicBezTo>
                    <a:cubicBezTo>
                      <a:pt x="178363" y="116855"/>
                      <a:pt x="179103" y="117595"/>
                      <a:pt x="179966" y="118211"/>
                    </a:cubicBezTo>
                    <a:cubicBezTo>
                      <a:pt x="182185" y="119813"/>
                      <a:pt x="184403" y="121046"/>
                      <a:pt x="186622" y="122402"/>
                    </a:cubicBezTo>
                    <a:cubicBezTo>
                      <a:pt x="187362" y="122895"/>
                      <a:pt x="188348" y="123018"/>
                      <a:pt x="188594" y="124128"/>
                    </a:cubicBezTo>
                    <a:cubicBezTo>
                      <a:pt x="187978" y="124867"/>
                      <a:pt x="186992" y="125360"/>
                      <a:pt x="186006" y="125607"/>
                    </a:cubicBezTo>
                    <a:cubicBezTo>
                      <a:pt x="181815" y="127086"/>
                      <a:pt x="177624" y="128812"/>
                      <a:pt x="173556" y="130661"/>
                    </a:cubicBezTo>
                    <a:cubicBezTo>
                      <a:pt x="173186" y="130907"/>
                      <a:pt x="172817" y="131154"/>
                      <a:pt x="172447" y="131277"/>
                    </a:cubicBezTo>
                    <a:cubicBezTo>
                      <a:pt x="169488" y="132017"/>
                      <a:pt x="166530" y="133126"/>
                      <a:pt x="163942" y="134728"/>
                    </a:cubicBezTo>
                    <a:cubicBezTo>
                      <a:pt x="161230" y="135961"/>
                      <a:pt x="158518" y="137563"/>
                      <a:pt x="155683" y="138673"/>
                    </a:cubicBezTo>
                    <a:cubicBezTo>
                      <a:pt x="152848" y="140029"/>
                      <a:pt x="150259" y="141631"/>
                      <a:pt x="147794" y="143480"/>
                    </a:cubicBezTo>
                    <a:cubicBezTo>
                      <a:pt x="146561" y="144343"/>
                      <a:pt x="146561" y="144713"/>
                      <a:pt x="147054" y="146192"/>
                    </a:cubicBezTo>
                    <a:cubicBezTo>
                      <a:pt x="147301" y="146932"/>
                      <a:pt x="147547" y="147794"/>
                      <a:pt x="147671" y="148657"/>
                    </a:cubicBezTo>
                    <a:cubicBezTo>
                      <a:pt x="148164" y="151123"/>
                      <a:pt x="149150" y="153465"/>
                      <a:pt x="150629" y="155560"/>
                    </a:cubicBezTo>
                    <a:cubicBezTo>
                      <a:pt x="150876" y="156053"/>
                      <a:pt x="151245" y="156423"/>
                      <a:pt x="151492" y="156916"/>
                    </a:cubicBezTo>
                    <a:cubicBezTo>
                      <a:pt x="154697" y="163079"/>
                      <a:pt x="159258" y="168380"/>
                      <a:pt x="163079" y="174173"/>
                    </a:cubicBezTo>
                    <a:cubicBezTo>
                      <a:pt x="164435" y="176269"/>
                      <a:pt x="165791" y="178364"/>
                      <a:pt x="167270" y="180460"/>
                    </a:cubicBezTo>
                    <a:cubicBezTo>
                      <a:pt x="167640" y="181199"/>
                      <a:pt x="168133" y="181939"/>
                      <a:pt x="168749" y="182555"/>
                    </a:cubicBezTo>
                    <a:cubicBezTo>
                      <a:pt x="171830" y="185513"/>
                      <a:pt x="174542" y="188842"/>
                      <a:pt x="178117" y="191184"/>
                    </a:cubicBezTo>
                    <a:cubicBezTo>
                      <a:pt x="178980" y="191800"/>
                      <a:pt x="179719" y="192416"/>
                      <a:pt x="180582" y="193279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4" name="Google Shape;734;p14"/>
              <p:cNvSpPr/>
              <p:nvPr/>
            </p:nvSpPr>
            <p:spPr>
              <a:xfrm>
                <a:off x="5960060" y="690272"/>
                <a:ext cx="2453349" cy="2545478"/>
              </a:xfrm>
              <a:custGeom>
                <a:avLst/>
                <a:gdLst/>
                <a:ahLst/>
                <a:cxnLst/>
                <a:rect l="l" t="t" r="r" b="b"/>
                <a:pathLst>
                  <a:path w="196977" h="204374" extrusionOk="0">
                    <a:moveTo>
                      <a:pt x="125606" y="19476"/>
                    </a:moveTo>
                    <a:cubicBezTo>
                      <a:pt x="127209" y="19846"/>
                      <a:pt x="128688" y="20586"/>
                      <a:pt x="129797" y="21818"/>
                    </a:cubicBezTo>
                    <a:cubicBezTo>
                      <a:pt x="130167" y="22188"/>
                      <a:pt x="130537" y="22558"/>
                      <a:pt x="130907" y="22928"/>
                    </a:cubicBezTo>
                    <a:cubicBezTo>
                      <a:pt x="133125" y="24777"/>
                      <a:pt x="135714" y="26009"/>
                      <a:pt x="138426" y="26872"/>
                    </a:cubicBezTo>
                    <a:cubicBezTo>
                      <a:pt x="140644" y="27858"/>
                      <a:pt x="143233" y="27612"/>
                      <a:pt x="145205" y="26133"/>
                    </a:cubicBezTo>
                    <a:cubicBezTo>
                      <a:pt x="148780" y="23667"/>
                      <a:pt x="151985" y="20709"/>
                      <a:pt x="154820" y="17381"/>
                    </a:cubicBezTo>
                    <a:cubicBezTo>
                      <a:pt x="155066" y="17011"/>
                      <a:pt x="155436" y="16764"/>
                      <a:pt x="155683" y="16395"/>
                    </a:cubicBezTo>
                    <a:cubicBezTo>
                      <a:pt x="158394" y="14176"/>
                      <a:pt x="160736" y="11464"/>
                      <a:pt x="162709" y="8506"/>
                    </a:cubicBezTo>
                    <a:cubicBezTo>
                      <a:pt x="163448" y="7273"/>
                      <a:pt x="164681" y="6287"/>
                      <a:pt x="166160" y="5794"/>
                    </a:cubicBezTo>
                    <a:cubicBezTo>
                      <a:pt x="167023" y="6657"/>
                      <a:pt x="166900" y="7889"/>
                      <a:pt x="167023" y="8876"/>
                    </a:cubicBezTo>
                    <a:cubicBezTo>
                      <a:pt x="167763" y="14546"/>
                      <a:pt x="169118" y="19969"/>
                      <a:pt x="171337" y="25023"/>
                    </a:cubicBezTo>
                    <a:cubicBezTo>
                      <a:pt x="173433" y="30077"/>
                      <a:pt x="175898" y="34761"/>
                      <a:pt x="178856" y="39322"/>
                    </a:cubicBezTo>
                    <a:cubicBezTo>
                      <a:pt x="179226" y="39938"/>
                      <a:pt x="179719" y="40555"/>
                      <a:pt x="180089" y="41294"/>
                    </a:cubicBezTo>
                    <a:cubicBezTo>
                      <a:pt x="180952" y="42527"/>
                      <a:pt x="182431" y="43143"/>
                      <a:pt x="183787" y="42773"/>
                    </a:cubicBezTo>
                    <a:cubicBezTo>
                      <a:pt x="187115" y="42280"/>
                      <a:pt x="190197" y="41294"/>
                      <a:pt x="193032" y="39692"/>
                    </a:cubicBezTo>
                    <a:cubicBezTo>
                      <a:pt x="194264" y="38952"/>
                      <a:pt x="195497" y="38459"/>
                      <a:pt x="196976" y="38336"/>
                    </a:cubicBezTo>
                    <a:cubicBezTo>
                      <a:pt x="196976" y="38952"/>
                      <a:pt x="196976" y="39568"/>
                      <a:pt x="196976" y="40185"/>
                    </a:cubicBezTo>
                    <a:cubicBezTo>
                      <a:pt x="196483" y="41294"/>
                      <a:pt x="195867" y="42404"/>
                      <a:pt x="195250" y="43390"/>
                    </a:cubicBezTo>
                    <a:cubicBezTo>
                      <a:pt x="190690" y="50416"/>
                      <a:pt x="187485" y="58181"/>
                      <a:pt x="185513" y="66317"/>
                    </a:cubicBezTo>
                    <a:cubicBezTo>
                      <a:pt x="183047" y="76178"/>
                      <a:pt x="180335" y="86039"/>
                      <a:pt x="178856" y="96147"/>
                    </a:cubicBezTo>
                    <a:cubicBezTo>
                      <a:pt x="178117" y="99352"/>
                      <a:pt x="177993" y="102680"/>
                      <a:pt x="178240" y="106008"/>
                    </a:cubicBezTo>
                    <a:cubicBezTo>
                      <a:pt x="178487" y="107857"/>
                      <a:pt x="178610" y="109706"/>
                      <a:pt x="178610" y="111555"/>
                    </a:cubicBezTo>
                    <a:cubicBezTo>
                      <a:pt x="178856" y="114760"/>
                      <a:pt x="180582" y="117718"/>
                      <a:pt x="183294" y="119444"/>
                    </a:cubicBezTo>
                    <a:cubicBezTo>
                      <a:pt x="185266" y="120923"/>
                      <a:pt x="187362" y="122033"/>
                      <a:pt x="189457" y="123265"/>
                    </a:cubicBezTo>
                    <a:cubicBezTo>
                      <a:pt x="190690" y="124128"/>
                      <a:pt x="192046" y="124991"/>
                      <a:pt x="193155" y="125854"/>
                    </a:cubicBezTo>
                    <a:cubicBezTo>
                      <a:pt x="193525" y="126224"/>
                      <a:pt x="193771" y="126840"/>
                      <a:pt x="194141" y="127456"/>
                    </a:cubicBezTo>
                    <a:cubicBezTo>
                      <a:pt x="193278" y="127703"/>
                      <a:pt x="192662" y="127949"/>
                      <a:pt x="192046" y="128196"/>
                    </a:cubicBezTo>
                    <a:cubicBezTo>
                      <a:pt x="189211" y="129305"/>
                      <a:pt x="186252" y="130661"/>
                      <a:pt x="183294" y="131770"/>
                    </a:cubicBezTo>
                    <a:cubicBezTo>
                      <a:pt x="180705" y="133003"/>
                      <a:pt x="177993" y="133866"/>
                      <a:pt x="175282" y="134606"/>
                    </a:cubicBezTo>
                    <a:cubicBezTo>
                      <a:pt x="173063" y="135099"/>
                      <a:pt x="170844" y="135961"/>
                      <a:pt x="168872" y="137071"/>
                    </a:cubicBezTo>
                    <a:cubicBezTo>
                      <a:pt x="164681" y="139166"/>
                      <a:pt x="160367" y="141139"/>
                      <a:pt x="156299" y="143481"/>
                    </a:cubicBezTo>
                    <a:cubicBezTo>
                      <a:pt x="154203" y="144713"/>
                      <a:pt x="152231" y="146069"/>
                      <a:pt x="150259" y="147548"/>
                    </a:cubicBezTo>
                    <a:cubicBezTo>
                      <a:pt x="150506" y="148288"/>
                      <a:pt x="150752" y="148904"/>
                      <a:pt x="150875" y="149521"/>
                    </a:cubicBezTo>
                    <a:cubicBezTo>
                      <a:pt x="151492" y="154205"/>
                      <a:pt x="153834" y="158149"/>
                      <a:pt x="156299" y="162094"/>
                    </a:cubicBezTo>
                    <a:cubicBezTo>
                      <a:pt x="158764" y="165915"/>
                      <a:pt x="160983" y="169489"/>
                      <a:pt x="163572" y="173064"/>
                    </a:cubicBezTo>
                    <a:cubicBezTo>
                      <a:pt x="166653" y="177255"/>
                      <a:pt x="169858" y="181446"/>
                      <a:pt x="173063" y="185637"/>
                    </a:cubicBezTo>
                    <a:cubicBezTo>
                      <a:pt x="173186" y="185760"/>
                      <a:pt x="173309" y="186007"/>
                      <a:pt x="173433" y="186130"/>
                    </a:cubicBezTo>
                    <a:cubicBezTo>
                      <a:pt x="176391" y="187486"/>
                      <a:pt x="177993" y="190568"/>
                      <a:pt x="180829" y="192170"/>
                    </a:cubicBezTo>
                    <a:cubicBezTo>
                      <a:pt x="182308" y="192910"/>
                      <a:pt x="183540" y="194142"/>
                      <a:pt x="184157" y="195745"/>
                    </a:cubicBezTo>
                    <a:cubicBezTo>
                      <a:pt x="183047" y="197964"/>
                      <a:pt x="182061" y="200059"/>
                      <a:pt x="179719" y="201292"/>
                    </a:cubicBezTo>
                    <a:cubicBezTo>
                      <a:pt x="177131" y="202524"/>
                      <a:pt x="174665" y="204373"/>
                      <a:pt x="171460" y="204004"/>
                    </a:cubicBezTo>
                    <a:cubicBezTo>
                      <a:pt x="170844" y="201908"/>
                      <a:pt x="170228" y="199813"/>
                      <a:pt x="169488" y="197717"/>
                    </a:cubicBezTo>
                    <a:cubicBezTo>
                      <a:pt x="169118" y="196731"/>
                      <a:pt x="168749" y="195622"/>
                      <a:pt x="168256" y="194635"/>
                    </a:cubicBezTo>
                    <a:cubicBezTo>
                      <a:pt x="168009" y="194019"/>
                      <a:pt x="167393" y="193526"/>
                      <a:pt x="167393" y="192910"/>
                    </a:cubicBezTo>
                    <a:cubicBezTo>
                      <a:pt x="167393" y="190691"/>
                      <a:pt x="166037" y="189212"/>
                      <a:pt x="164927" y="187609"/>
                    </a:cubicBezTo>
                    <a:cubicBezTo>
                      <a:pt x="163325" y="185514"/>
                      <a:pt x="161969" y="183295"/>
                      <a:pt x="160613" y="181076"/>
                    </a:cubicBezTo>
                    <a:cubicBezTo>
                      <a:pt x="158888" y="177871"/>
                      <a:pt x="156792" y="174667"/>
                      <a:pt x="154450" y="171831"/>
                    </a:cubicBezTo>
                    <a:cubicBezTo>
                      <a:pt x="151492" y="168010"/>
                      <a:pt x="148410" y="164312"/>
                      <a:pt x="145328" y="160614"/>
                    </a:cubicBezTo>
                    <a:cubicBezTo>
                      <a:pt x="144219" y="159505"/>
                      <a:pt x="143110" y="158642"/>
                      <a:pt x="141754" y="157779"/>
                    </a:cubicBezTo>
                    <a:cubicBezTo>
                      <a:pt x="140891" y="157163"/>
                      <a:pt x="139905" y="156547"/>
                      <a:pt x="138795" y="155930"/>
                    </a:cubicBezTo>
                    <a:cubicBezTo>
                      <a:pt x="136453" y="157040"/>
                      <a:pt x="134111" y="158642"/>
                      <a:pt x="132262" y="160491"/>
                    </a:cubicBezTo>
                    <a:cubicBezTo>
                      <a:pt x="129427" y="163080"/>
                      <a:pt x="126716" y="165792"/>
                      <a:pt x="123881" y="168380"/>
                    </a:cubicBezTo>
                    <a:cubicBezTo>
                      <a:pt x="121292" y="170599"/>
                      <a:pt x="119073" y="173187"/>
                      <a:pt x="117101" y="176146"/>
                    </a:cubicBezTo>
                    <a:cubicBezTo>
                      <a:pt x="115868" y="177871"/>
                      <a:pt x="114389" y="179597"/>
                      <a:pt x="112787" y="181076"/>
                    </a:cubicBezTo>
                    <a:cubicBezTo>
                      <a:pt x="110198" y="183665"/>
                      <a:pt x="107733" y="186500"/>
                      <a:pt x="105391" y="189335"/>
                    </a:cubicBezTo>
                    <a:cubicBezTo>
                      <a:pt x="105268" y="189582"/>
                      <a:pt x="105021" y="189582"/>
                      <a:pt x="104651" y="189705"/>
                    </a:cubicBezTo>
                    <a:cubicBezTo>
                      <a:pt x="104405" y="189458"/>
                      <a:pt x="104035" y="189212"/>
                      <a:pt x="103912" y="188842"/>
                    </a:cubicBezTo>
                    <a:cubicBezTo>
                      <a:pt x="103295" y="187363"/>
                      <a:pt x="102926" y="185760"/>
                      <a:pt x="102556" y="184158"/>
                    </a:cubicBezTo>
                    <a:cubicBezTo>
                      <a:pt x="102063" y="182062"/>
                      <a:pt x="101693" y="179844"/>
                      <a:pt x="101200" y="177748"/>
                    </a:cubicBezTo>
                    <a:cubicBezTo>
                      <a:pt x="100584" y="174050"/>
                      <a:pt x="97995" y="171092"/>
                      <a:pt x="94544" y="169736"/>
                    </a:cubicBezTo>
                    <a:cubicBezTo>
                      <a:pt x="92325" y="168873"/>
                      <a:pt x="90106" y="167640"/>
                      <a:pt x="87887" y="166778"/>
                    </a:cubicBezTo>
                    <a:cubicBezTo>
                      <a:pt x="86408" y="166161"/>
                      <a:pt x="84806" y="165668"/>
                      <a:pt x="83203" y="165422"/>
                    </a:cubicBezTo>
                    <a:cubicBezTo>
                      <a:pt x="75684" y="163819"/>
                      <a:pt x="68042" y="162710"/>
                      <a:pt x="60399" y="162094"/>
                    </a:cubicBezTo>
                    <a:cubicBezTo>
                      <a:pt x="56825" y="161847"/>
                      <a:pt x="53250" y="161231"/>
                      <a:pt x="49675" y="160861"/>
                    </a:cubicBezTo>
                    <a:cubicBezTo>
                      <a:pt x="41540" y="159998"/>
                      <a:pt x="33405" y="160491"/>
                      <a:pt x="25392" y="162217"/>
                    </a:cubicBezTo>
                    <a:cubicBezTo>
                      <a:pt x="24160" y="162463"/>
                      <a:pt x="22804" y="162710"/>
                      <a:pt x="21571" y="162710"/>
                    </a:cubicBezTo>
                    <a:cubicBezTo>
                      <a:pt x="21078" y="162710"/>
                      <a:pt x="20585" y="162340"/>
                      <a:pt x="20092" y="162094"/>
                    </a:cubicBezTo>
                    <a:cubicBezTo>
                      <a:pt x="20708" y="160861"/>
                      <a:pt x="21571" y="159752"/>
                      <a:pt x="22681" y="159012"/>
                    </a:cubicBezTo>
                    <a:cubicBezTo>
                      <a:pt x="25023" y="156916"/>
                      <a:pt x="26995" y="154574"/>
                      <a:pt x="28474" y="151863"/>
                    </a:cubicBezTo>
                    <a:cubicBezTo>
                      <a:pt x="29460" y="150383"/>
                      <a:pt x="29460" y="148411"/>
                      <a:pt x="28351" y="147055"/>
                    </a:cubicBezTo>
                    <a:cubicBezTo>
                      <a:pt x="25023" y="142371"/>
                      <a:pt x="21201" y="138057"/>
                      <a:pt x="17134" y="134236"/>
                    </a:cubicBezTo>
                    <a:cubicBezTo>
                      <a:pt x="12819" y="130045"/>
                      <a:pt x="8012" y="126593"/>
                      <a:pt x="2712" y="123882"/>
                    </a:cubicBezTo>
                    <a:cubicBezTo>
                      <a:pt x="1972" y="123512"/>
                      <a:pt x="1109" y="123019"/>
                      <a:pt x="370" y="122649"/>
                    </a:cubicBezTo>
                    <a:cubicBezTo>
                      <a:pt x="247" y="122402"/>
                      <a:pt x="123" y="122156"/>
                      <a:pt x="0" y="122033"/>
                    </a:cubicBezTo>
                    <a:cubicBezTo>
                      <a:pt x="863" y="120923"/>
                      <a:pt x="2095" y="120060"/>
                      <a:pt x="3451" y="119814"/>
                    </a:cubicBezTo>
                    <a:cubicBezTo>
                      <a:pt x="7026" y="118704"/>
                      <a:pt x="10477" y="117472"/>
                      <a:pt x="13929" y="115869"/>
                    </a:cubicBezTo>
                    <a:cubicBezTo>
                      <a:pt x="16517" y="114637"/>
                      <a:pt x="19106" y="113527"/>
                      <a:pt x="21571" y="112171"/>
                    </a:cubicBezTo>
                    <a:cubicBezTo>
                      <a:pt x="23667" y="111062"/>
                      <a:pt x="25762" y="109706"/>
                      <a:pt x="27734" y="108227"/>
                    </a:cubicBezTo>
                    <a:cubicBezTo>
                      <a:pt x="28104" y="107980"/>
                      <a:pt x="28351" y="107611"/>
                      <a:pt x="28474" y="107241"/>
                    </a:cubicBezTo>
                    <a:cubicBezTo>
                      <a:pt x="29090" y="105515"/>
                      <a:pt x="29460" y="103666"/>
                      <a:pt x="29460" y="101817"/>
                    </a:cubicBezTo>
                    <a:cubicBezTo>
                      <a:pt x="29337" y="98489"/>
                      <a:pt x="28597" y="95284"/>
                      <a:pt x="27365" y="92326"/>
                    </a:cubicBezTo>
                    <a:cubicBezTo>
                      <a:pt x="26625" y="91216"/>
                      <a:pt x="26502" y="89860"/>
                      <a:pt x="26995" y="88628"/>
                    </a:cubicBezTo>
                    <a:cubicBezTo>
                      <a:pt x="29460" y="89367"/>
                      <a:pt x="31925" y="89984"/>
                      <a:pt x="34391" y="90970"/>
                    </a:cubicBezTo>
                    <a:cubicBezTo>
                      <a:pt x="38951" y="92942"/>
                      <a:pt x="43759" y="94421"/>
                      <a:pt x="48566" y="95777"/>
                    </a:cubicBezTo>
                    <a:cubicBezTo>
                      <a:pt x="49429" y="96024"/>
                      <a:pt x="50169" y="96393"/>
                      <a:pt x="51031" y="96887"/>
                    </a:cubicBezTo>
                    <a:cubicBezTo>
                      <a:pt x="53004" y="97996"/>
                      <a:pt x="55222" y="98612"/>
                      <a:pt x="57564" y="98612"/>
                    </a:cubicBezTo>
                    <a:cubicBezTo>
                      <a:pt x="59413" y="98612"/>
                      <a:pt x="61262" y="98736"/>
                      <a:pt x="63111" y="98736"/>
                    </a:cubicBezTo>
                    <a:cubicBezTo>
                      <a:pt x="64714" y="98736"/>
                      <a:pt x="66070" y="97626"/>
                      <a:pt x="66193" y="96024"/>
                    </a:cubicBezTo>
                    <a:cubicBezTo>
                      <a:pt x="64960" y="93805"/>
                      <a:pt x="63481" y="91709"/>
                      <a:pt x="61632" y="89860"/>
                    </a:cubicBezTo>
                    <a:cubicBezTo>
                      <a:pt x="60153" y="88505"/>
                      <a:pt x="58674" y="86902"/>
                      <a:pt x="57318" y="85423"/>
                    </a:cubicBezTo>
                    <a:cubicBezTo>
                      <a:pt x="56208" y="84190"/>
                      <a:pt x="55099" y="83081"/>
                      <a:pt x="53990" y="81848"/>
                    </a:cubicBezTo>
                    <a:cubicBezTo>
                      <a:pt x="52264" y="80123"/>
                      <a:pt x="50538" y="78397"/>
                      <a:pt x="48936" y="76671"/>
                    </a:cubicBezTo>
                    <a:cubicBezTo>
                      <a:pt x="48320" y="76178"/>
                      <a:pt x="47703" y="75685"/>
                      <a:pt x="47087" y="75192"/>
                    </a:cubicBezTo>
                    <a:cubicBezTo>
                      <a:pt x="45238" y="73959"/>
                      <a:pt x="43512" y="72357"/>
                      <a:pt x="42156" y="70508"/>
                    </a:cubicBezTo>
                    <a:cubicBezTo>
                      <a:pt x="41787" y="70015"/>
                      <a:pt x="41417" y="69645"/>
                      <a:pt x="41047" y="69275"/>
                    </a:cubicBezTo>
                    <a:cubicBezTo>
                      <a:pt x="39445" y="68166"/>
                      <a:pt x="37965" y="66687"/>
                      <a:pt x="36856" y="65084"/>
                    </a:cubicBezTo>
                    <a:cubicBezTo>
                      <a:pt x="36240" y="64468"/>
                      <a:pt x="35623" y="63975"/>
                      <a:pt x="34884" y="63482"/>
                    </a:cubicBezTo>
                    <a:cubicBezTo>
                      <a:pt x="33651" y="62126"/>
                      <a:pt x="32542" y="60770"/>
                      <a:pt x="31309" y="59661"/>
                    </a:cubicBezTo>
                    <a:cubicBezTo>
                      <a:pt x="28967" y="57565"/>
                      <a:pt x="26625" y="55593"/>
                      <a:pt x="24160" y="53744"/>
                    </a:cubicBezTo>
                    <a:cubicBezTo>
                      <a:pt x="22927" y="52881"/>
                      <a:pt x="21818" y="51772"/>
                      <a:pt x="20955" y="50539"/>
                    </a:cubicBezTo>
                    <a:cubicBezTo>
                      <a:pt x="20832" y="50292"/>
                      <a:pt x="20708" y="49923"/>
                      <a:pt x="20585" y="49676"/>
                    </a:cubicBezTo>
                    <a:cubicBezTo>
                      <a:pt x="20955" y="48320"/>
                      <a:pt x="22188" y="48197"/>
                      <a:pt x="23174" y="47950"/>
                    </a:cubicBezTo>
                    <a:cubicBezTo>
                      <a:pt x="24899" y="47581"/>
                      <a:pt x="26625" y="47457"/>
                      <a:pt x="28474" y="47581"/>
                    </a:cubicBezTo>
                    <a:cubicBezTo>
                      <a:pt x="32295" y="47950"/>
                      <a:pt x="35993" y="46718"/>
                      <a:pt x="39691" y="45978"/>
                    </a:cubicBezTo>
                    <a:cubicBezTo>
                      <a:pt x="40924" y="45608"/>
                      <a:pt x="42156" y="45115"/>
                      <a:pt x="43266" y="44499"/>
                    </a:cubicBezTo>
                    <a:cubicBezTo>
                      <a:pt x="43882" y="42650"/>
                      <a:pt x="44498" y="40801"/>
                      <a:pt x="45115" y="38829"/>
                    </a:cubicBezTo>
                    <a:cubicBezTo>
                      <a:pt x="45238" y="38459"/>
                      <a:pt x="45238" y="37966"/>
                      <a:pt x="45238" y="37596"/>
                    </a:cubicBezTo>
                    <a:cubicBezTo>
                      <a:pt x="45115" y="31556"/>
                      <a:pt x="44622" y="25516"/>
                      <a:pt x="44005" y="19600"/>
                    </a:cubicBezTo>
                    <a:cubicBezTo>
                      <a:pt x="43389" y="15162"/>
                      <a:pt x="42403" y="10971"/>
                      <a:pt x="40924" y="6780"/>
                    </a:cubicBezTo>
                    <a:cubicBezTo>
                      <a:pt x="40307" y="5671"/>
                      <a:pt x="40061" y="4438"/>
                      <a:pt x="40184" y="3205"/>
                    </a:cubicBezTo>
                    <a:cubicBezTo>
                      <a:pt x="41787" y="3575"/>
                      <a:pt x="43266" y="4315"/>
                      <a:pt x="44745" y="5301"/>
                    </a:cubicBezTo>
                    <a:cubicBezTo>
                      <a:pt x="46840" y="6780"/>
                      <a:pt x="48936" y="8382"/>
                      <a:pt x="51155" y="9862"/>
                    </a:cubicBezTo>
                    <a:cubicBezTo>
                      <a:pt x="51771" y="10355"/>
                      <a:pt x="52387" y="10725"/>
                      <a:pt x="53127" y="11094"/>
                    </a:cubicBezTo>
                    <a:cubicBezTo>
                      <a:pt x="57688" y="13190"/>
                      <a:pt x="62248" y="15778"/>
                      <a:pt x="67056" y="17504"/>
                    </a:cubicBezTo>
                    <a:cubicBezTo>
                      <a:pt x="68165" y="17751"/>
                      <a:pt x="69151" y="18244"/>
                      <a:pt x="70137" y="18737"/>
                    </a:cubicBezTo>
                    <a:cubicBezTo>
                      <a:pt x="71493" y="19476"/>
                      <a:pt x="73096" y="19723"/>
                      <a:pt x="74575" y="19600"/>
                    </a:cubicBezTo>
                    <a:cubicBezTo>
                      <a:pt x="75807" y="19600"/>
                      <a:pt x="77040" y="19723"/>
                      <a:pt x="78149" y="20093"/>
                    </a:cubicBezTo>
                    <a:cubicBezTo>
                      <a:pt x="80245" y="18613"/>
                      <a:pt x="81847" y="16518"/>
                      <a:pt x="82834" y="14299"/>
                    </a:cubicBezTo>
                    <a:cubicBezTo>
                      <a:pt x="85299" y="11711"/>
                      <a:pt x="85915" y="8259"/>
                      <a:pt x="87271" y="5178"/>
                    </a:cubicBezTo>
                    <a:cubicBezTo>
                      <a:pt x="87764" y="3945"/>
                      <a:pt x="88380" y="2712"/>
                      <a:pt x="88997" y="1603"/>
                    </a:cubicBezTo>
                    <a:cubicBezTo>
                      <a:pt x="89243" y="1233"/>
                      <a:pt x="89736" y="740"/>
                      <a:pt x="90106" y="494"/>
                    </a:cubicBezTo>
                    <a:cubicBezTo>
                      <a:pt x="90599" y="0"/>
                      <a:pt x="91339" y="124"/>
                      <a:pt x="91709" y="617"/>
                    </a:cubicBezTo>
                    <a:cubicBezTo>
                      <a:pt x="92448" y="1849"/>
                      <a:pt x="93064" y="3082"/>
                      <a:pt x="93681" y="4438"/>
                    </a:cubicBezTo>
                    <a:cubicBezTo>
                      <a:pt x="94297" y="6164"/>
                      <a:pt x="94790" y="8013"/>
                      <a:pt x="95406" y="9738"/>
                    </a:cubicBezTo>
                    <a:cubicBezTo>
                      <a:pt x="95900" y="11587"/>
                      <a:pt x="96762" y="13436"/>
                      <a:pt x="97872" y="15162"/>
                    </a:cubicBezTo>
                    <a:cubicBezTo>
                      <a:pt x="98242" y="16025"/>
                      <a:pt x="98735" y="16888"/>
                      <a:pt x="99104" y="17874"/>
                    </a:cubicBezTo>
                    <a:cubicBezTo>
                      <a:pt x="99597" y="19107"/>
                      <a:pt x="100214" y="20339"/>
                      <a:pt x="100953" y="21695"/>
                    </a:cubicBezTo>
                    <a:cubicBezTo>
                      <a:pt x="100953" y="21818"/>
                      <a:pt x="101200" y="21942"/>
                      <a:pt x="101200" y="22188"/>
                    </a:cubicBezTo>
                    <a:cubicBezTo>
                      <a:pt x="102802" y="25270"/>
                      <a:pt x="104281" y="28475"/>
                      <a:pt x="105514" y="31803"/>
                    </a:cubicBezTo>
                    <a:cubicBezTo>
                      <a:pt x="106993" y="35624"/>
                      <a:pt x="108596" y="39445"/>
                      <a:pt x="110445" y="43143"/>
                    </a:cubicBezTo>
                    <a:cubicBezTo>
                      <a:pt x="112170" y="46595"/>
                      <a:pt x="113650" y="50169"/>
                      <a:pt x="115499" y="53497"/>
                    </a:cubicBezTo>
                    <a:cubicBezTo>
                      <a:pt x="116485" y="55346"/>
                      <a:pt x="117594" y="57072"/>
                      <a:pt x="118950" y="58674"/>
                    </a:cubicBezTo>
                    <a:cubicBezTo>
                      <a:pt x="119443" y="59168"/>
                      <a:pt x="120183" y="59291"/>
                      <a:pt x="120799" y="59044"/>
                    </a:cubicBezTo>
                    <a:cubicBezTo>
                      <a:pt x="121662" y="58674"/>
                      <a:pt x="122401" y="57935"/>
                      <a:pt x="122771" y="56949"/>
                    </a:cubicBezTo>
                    <a:cubicBezTo>
                      <a:pt x="124127" y="52881"/>
                      <a:pt x="126223" y="48813"/>
                      <a:pt x="125113" y="44253"/>
                    </a:cubicBezTo>
                    <a:cubicBezTo>
                      <a:pt x="124990" y="43759"/>
                      <a:pt x="124990" y="43143"/>
                      <a:pt x="125113" y="42650"/>
                    </a:cubicBezTo>
                    <a:cubicBezTo>
                      <a:pt x="125483" y="37473"/>
                      <a:pt x="125606" y="32173"/>
                      <a:pt x="125483" y="26872"/>
                    </a:cubicBezTo>
                    <a:cubicBezTo>
                      <a:pt x="125236" y="24530"/>
                      <a:pt x="125483" y="22188"/>
                      <a:pt x="125606" y="19476"/>
                    </a:cubicBezTo>
                    <a:close/>
                    <a:moveTo>
                      <a:pt x="182554" y="195868"/>
                    </a:moveTo>
                    <a:cubicBezTo>
                      <a:pt x="181691" y="195005"/>
                      <a:pt x="181075" y="194389"/>
                      <a:pt x="180212" y="193773"/>
                    </a:cubicBezTo>
                    <a:cubicBezTo>
                      <a:pt x="176638" y="191431"/>
                      <a:pt x="173926" y="188102"/>
                      <a:pt x="170844" y="185144"/>
                    </a:cubicBezTo>
                    <a:cubicBezTo>
                      <a:pt x="170228" y="184528"/>
                      <a:pt x="169735" y="183788"/>
                      <a:pt x="169242" y="183049"/>
                    </a:cubicBezTo>
                    <a:cubicBezTo>
                      <a:pt x="167886" y="180953"/>
                      <a:pt x="166530" y="178858"/>
                      <a:pt x="165051" y="176762"/>
                    </a:cubicBezTo>
                    <a:cubicBezTo>
                      <a:pt x="161230" y="170969"/>
                      <a:pt x="156792" y="165668"/>
                      <a:pt x="153587" y="159505"/>
                    </a:cubicBezTo>
                    <a:cubicBezTo>
                      <a:pt x="153217" y="159012"/>
                      <a:pt x="152971" y="158642"/>
                      <a:pt x="152601" y="158149"/>
                    </a:cubicBezTo>
                    <a:cubicBezTo>
                      <a:pt x="151122" y="156054"/>
                      <a:pt x="150136" y="153712"/>
                      <a:pt x="149643" y="151246"/>
                    </a:cubicBezTo>
                    <a:cubicBezTo>
                      <a:pt x="149519" y="150383"/>
                      <a:pt x="149273" y="149521"/>
                      <a:pt x="149026" y="148781"/>
                    </a:cubicBezTo>
                    <a:cubicBezTo>
                      <a:pt x="148533" y="147302"/>
                      <a:pt x="148533" y="146809"/>
                      <a:pt x="149889" y="145946"/>
                    </a:cubicBezTo>
                    <a:cubicBezTo>
                      <a:pt x="152231" y="144097"/>
                      <a:pt x="154943" y="142494"/>
                      <a:pt x="157655" y="141262"/>
                    </a:cubicBezTo>
                    <a:cubicBezTo>
                      <a:pt x="160490" y="140029"/>
                      <a:pt x="163202" y="138550"/>
                      <a:pt x="165914" y="137194"/>
                    </a:cubicBezTo>
                    <a:cubicBezTo>
                      <a:pt x="168625" y="135715"/>
                      <a:pt x="171460" y="134606"/>
                      <a:pt x="174419" y="133866"/>
                    </a:cubicBezTo>
                    <a:cubicBezTo>
                      <a:pt x="174789" y="133743"/>
                      <a:pt x="175158" y="133496"/>
                      <a:pt x="175528" y="133250"/>
                    </a:cubicBezTo>
                    <a:cubicBezTo>
                      <a:pt x="179596" y="131277"/>
                      <a:pt x="183787" y="129552"/>
                      <a:pt x="187978" y="128196"/>
                    </a:cubicBezTo>
                    <a:cubicBezTo>
                      <a:pt x="188964" y="127949"/>
                      <a:pt x="189827" y="127456"/>
                      <a:pt x="190566" y="126840"/>
                    </a:cubicBezTo>
                    <a:cubicBezTo>
                      <a:pt x="190197" y="125854"/>
                      <a:pt x="189211" y="125607"/>
                      <a:pt x="188471" y="125114"/>
                    </a:cubicBezTo>
                    <a:cubicBezTo>
                      <a:pt x="186252" y="123758"/>
                      <a:pt x="184033" y="122526"/>
                      <a:pt x="181815" y="121046"/>
                    </a:cubicBezTo>
                    <a:cubicBezTo>
                      <a:pt x="180952" y="120307"/>
                      <a:pt x="180212" y="119567"/>
                      <a:pt x="179473" y="118704"/>
                    </a:cubicBezTo>
                    <a:cubicBezTo>
                      <a:pt x="177747" y="116609"/>
                      <a:pt x="176638" y="113897"/>
                      <a:pt x="176638" y="111185"/>
                    </a:cubicBezTo>
                    <a:cubicBezTo>
                      <a:pt x="176638" y="109829"/>
                      <a:pt x="176514" y="108473"/>
                      <a:pt x="176391" y="107241"/>
                    </a:cubicBezTo>
                    <a:cubicBezTo>
                      <a:pt x="176021" y="103173"/>
                      <a:pt x="176268" y="99105"/>
                      <a:pt x="177131" y="95161"/>
                    </a:cubicBezTo>
                    <a:cubicBezTo>
                      <a:pt x="178610" y="85300"/>
                      <a:pt x="181322" y="75685"/>
                      <a:pt x="183787" y="65947"/>
                    </a:cubicBezTo>
                    <a:cubicBezTo>
                      <a:pt x="185759" y="57442"/>
                      <a:pt x="189211" y="49430"/>
                      <a:pt x="194141" y="42157"/>
                    </a:cubicBezTo>
                    <a:cubicBezTo>
                      <a:pt x="194511" y="41664"/>
                      <a:pt x="194757" y="41048"/>
                      <a:pt x="195004" y="40431"/>
                    </a:cubicBezTo>
                    <a:cubicBezTo>
                      <a:pt x="192785" y="41417"/>
                      <a:pt x="190936" y="42404"/>
                      <a:pt x="189087" y="43020"/>
                    </a:cubicBezTo>
                    <a:cubicBezTo>
                      <a:pt x="187115" y="43636"/>
                      <a:pt x="185020" y="44006"/>
                      <a:pt x="183047" y="44499"/>
                    </a:cubicBezTo>
                    <a:cubicBezTo>
                      <a:pt x="181691" y="45115"/>
                      <a:pt x="180089" y="44622"/>
                      <a:pt x="179226" y="43390"/>
                    </a:cubicBezTo>
                    <a:cubicBezTo>
                      <a:pt x="177993" y="41541"/>
                      <a:pt x="176638" y="39815"/>
                      <a:pt x="175528" y="37966"/>
                    </a:cubicBezTo>
                    <a:cubicBezTo>
                      <a:pt x="170474" y="28721"/>
                      <a:pt x="166407" y="19230"/>
                      <a:pt x="165667" y="8506"/>
                    </a:cubicBezTo>
                    <a:cubicBezTo>
                      <a:pt x="165667" y="8136"/>
                      <a:pt x="165667" y="7643"/>
                      <a:pt x="164927" y="7520"/>
                    </a:cubicBezTo>
                    <a:cubicBezTo>
                      <a:pt x="164558" y="8136"/>
                      <a:pt x="164188" y="8999"/>
                      <a:pt x="163695" y="9615"/>
                    </a:cubicBezTo>
                    <a:cubicBezTo>
                      <a:pt x="162832" y="11341"/>
                      <a:pt x="161723" y="12820"/>
                      <a:pt x="160490" y="14176"/>
                    </a:cubicBezTo>
                    <a:cubicBezTo>
                      <a:pt x="157408" y="17011"/>
                      <a:pt x="155190" y="20586"/>
                      <a:pt x="151738" y="22928"/>
                    </a:cubicBezTo>
                    <a:cubicBezTo>
                      <a:pt x="150259" y="24900"/>
                      <a:pt x="148287" y="26502"/>
                      <a:pt x="146191" y="27612"/>
                    </a:cubicBezTo>
                    <a:cubicBezTo>
                      <a:pt x="142986" y="29584"/>
                      <a:pt x="139658" y="30324"/>
                      <a:pt x="136084" y="28105"/>
                    </a:cubicBezTo>
                    <a:cubicBezTo>
                      <a:pt x="133988" y="27119"/>
                      <a:pt x="132139" y="25886"/>
                      <a:pt x="130414" y="24407"/>
                    </a:cubicBezTo>
                    <a:cubicBezTo>
                      <a:pt x="129674" y="23791"/>
                      <a:pt x="128934" y="23174"/>
                      <a:pt x="128195" y="22681"/>
                    </a:cubicBezTo>
                    <a:cubicBezTo>
                      <a:pt x="127578" y="25023"/>
                      <a:pt x="127332" y="27612"/>
                      <a:pt x="127578" y="30077"/>
                    </a:cubicBezTo>
                    <a:cubicBezTo>
                      <a:pt x="127702" y="31186"/>
                      <a:pt x="127702" y="32419"/>
                      <a:pt x="127578" y="33652"/>
                    </a:cubicBezTo>
                    <a:cubicBezTo>
                      <a:pt x="127085" y="37966"/>
                      <a:pt x="127085" y="42280"/>
                      <a:pt x="127455" y="46718"/>
                    </a:cubicBezTo>
                    <a:cubicBezTo>
                      <a:pt x="127455" y="47457"/>
                      <a:pt x="127455" y="48197"/>
                      <a:pt x="127332" y="48937"/>
                    </a:cubicBezTo>
                    <a:cubicBezTo>
                      <a:pt x="126716" y="51525"/>
                      <a:pt x="126099" y="54114"/>
                      <a:pt x="125236" y="56579"/>
                    </a:cubicBezTo>
                    <a:cubicBezTo>
                      <a:pt x="124743" y="58674"/>
                      <a:pt x="123264" y="60277"/>
                      <a:pt x="121292" y="61263"/>
                    </a:cubicBezTo>
                    <a:cubicBezTo>
                      <a:pt x="120059" y="61879"/>
                      <a:pt x="118334" y="61633"/>
                      <a:pt x="117471" y="60523"/>
                    </a:cubicBezTo>
                    <a:cubicBezTo>
                      <a:pt x="115868" y="58674"/>
                      <a:pt x="114512" y="56579"/>
                      <a:pt x="113403" y="54483"/>
                    </a:cubicBezTo>
                    <a:cubicBezTo>
                      <a:pt x="110938" y="49799"/>
                      <a:pt x="108719" y="44869"/>
                      <a:pt x="106377" y="40062"/>
                    </a:cubicBezTo>
                    <a:cubicBezTo>
                      <a:pt x="105391" y="37843"/>
                      <a:pt x="104651" y="35501"/>
                      <a:pt x="103788" y="33405"/>
                    </a:cubicBezTo>
                    <a:cubicBezTo>
                      <a:pt x="102186" y="29831"/>
                      <a:pt x="100707" y="26379"/>
                      <a:pt x="99104" y="22804"/>
                    </a:cubicBezTo>
                    <a:cubicBezTo>
                      <a:pt x="98365" y="21325"/>
                      <a:pt x="97625" y="19723"/>
                      <a:pt x="96886" y="18120"/>
                    </a:cubicBezTo>
                    <a:cubicBezTo>
                      <a:pt x="96639" y="17381"/>
                      <a:pt x="96269" y="16641"/>
                      <a:pt x="95900" y="16025"/>
                    </a:cubicBezTo>
                    <a:cubicBezTo>
                      <a:pt x="94913" y="14299"/>
                      <a:pt x="94051" y="12573"/>
                      <a:pt x="93558" y="10601"/>
                    </a:cubicBezTo>
                    <a:cubicBezTo>
                      <a:pt x="93188" y="9245"/>
                      <a:pt x="92695" y="7889"/>
                      <a:pt x="92202" y="6534"/>
                    </a:cubicBezTo>
                    <a:cubicBezTo>
                      <a:pt x="91832" y="5178"/>
                      <a:pt x="91215" y="3822"/>
                      <a:pt x="90353" y="2589"/>
                    </a:cubicBezTo>
                    <a:cubicBezTo>
                      <a:pt x="89243" y="4438"/>
                      <a:pt x="88380" y="6534"/>
                      <a:pt x="87641" y="8629"/>
                    </a:cubicBezTo>
                    <a:cubicBezTo>
                      <a:pt x="87271" y="10478"/>
                      <a:pt x="86285" y="12327"/>
                      <a:pt x="85176" y="13806"/>
                    </a:cubicBezTo>
                    <a:cubicBezTo>
                      <a:pt x="84682" y="14422"/>
                      <a:pt x="84436" y="15162"/>
                      <a:pt x="84189" y="15902"/>
                    </a:cubicBezTo>
                    <a:cubicBezTo>
                      <a:pt x="83203" y="18367"/>
                      <a:pt x="81354" y="20339"/>
                      <a:pt x="78889" y="21572"/>
                    </a:cubicBezTo>
                    <a:cubicBezTo>
                      <a:pt x="77040" y="22681"/>
                      <a:pt x="75068" y="22188"/>
                      <a:pt x="73219" y="21572"/>
                    </a:cubicBezTo>
                    <a:lnTo>
                      <a:pt x="72233" y="21325"/>
                    </a:lnTo>
                    <a:cubicBezTo>
                      <a:pt x="64837" y="19107"/>
                      <a:pt x="57811" y="16025"/>
                      <a:pt x="51278" y="12080"/>
                    </a:cubicBezTo>
                    <a:cubicBezTo>
                      <a:pt x="50538" y="11587"/>
                      <a:pt x="49799" y="11094"/>
                      <a:pt x="49059" y="10601"/>
                    </a:cubicBezTo>
                    <a:cubicBezTo>
                      <a:pt x="47333" y="9369"/>
                      <a:pt x="45731" y="8136"/>
                      <a:pt x="44005" y="7027"/>
                    </a:cubicBezTo>
                    <a:cubicBezTo>
                      <a:pt x="43636" y="6780"/>
                      <a:pt x="43266" y="6534"/>
                      <a:pt x="42896" y="6410"/>
                    </a:cubicBezTo>
                    <a:cubicBezTo>
                      <a:pt x="43019" y="7150"/>
                      <a:pt x="43019" y="7520"/>
                      <a:pt x="43142" y="7766"/>
                    </a:cubicBezTo>
                    <a:cubicBezTo>
                      <a:pt x="44005" y="11218"/>
                      <a:pt x="44991" y="14792"/>
                      <a:pt x="45731" y="18244"/>
                    </a:cubicBezTo>
                    <a:cubicBezTo>
                      <a:pt x="46224" y="20339"/>
                      <a:pt x="46101" y="22435"/>
                      <a:pt x="46471" y="24407"/>
                    </a:cubicBezTo>
                    <a:cubicBezTo>
                      <a:pt x="47087" y="29337"/>
                      <a:pt x="47210" y="34268"/>
                      <a:pt x="46840" y="39199"/>
                    </a:cubicBezTo>
                    <a:cubicBezTo>
                      <a:pt x="46840" y="40185"/>
                      <a:pt x="46594" y="41171"/>
                      <a:pt x="46471" y="42157"/>
                    </a:cubicBezTo>
                    <a:cubicBezTo>
                      <a:pt x="46471" y="43143"/>
                      <a:pt x="45978" y="44129"/>
                      <a:pt x="45238" y="44746"/>
                    </a:cubicBezTo>
                    <a:cubicBezTo>
                      <a:pt x="43266" y="46964"/>
                      <a:pt x="40431" y="48320"/>
                      <a:pt x="37472" y="48320"/>
                    </a:cubicBezTo>
                    <a:cubicBezTo>
                      <a:pt x="36856" y="48320"/>
                      <a:pt x="36116" y="48320"/>
                      <a:pt x="35500" y="48444"/>
                    </a:cubicBezTo>
                    <a:cubicBezTo>
                      <a:pt x="33528" y="49183"/>
                      <a:pt x="31432" y="49306"/>
                      <a:pt x="29337" y="49060"/>
                    </a:cubicBezTo>
                    <a:cubicBezTo>
                      <a:pt x="27241" y="48937"/>
                      <a:pt x="25146" y="49183"/>
                      <a:pt x="23050" y="49676"/>
                    </a:cubicBezTo>
                    <a:cubicBezTo>
                      <a:pt x="23297" y="49923"/>
                      <a:pt x="23420" y="50292"/>
                      <a:pt x="23667" y="50539"/>
                    </a:cubicBezTo>
                    <a:lnTo>
                      <a:pt x="30693" y="56456"/>
                    </a:lnTo>
                    <a:cubicBezTo>
                      <a:pt x="31432" y="56949"/>
                      <a:pt x="32049" y="57565"/>
                      <a:pt x="32665" y="58181"/>
                    </a:cubicBezTo>
                    <a:cubicBezTo>
                      <a:pt x="33774" y="59661"/>
                      <a:pt x="35130" y="61017"/>
                      <a:pt x="36609" y="62126"/>
                    </a:cubicBezTo>
                    <a:cubicBezTo>
                      <a:pt x="38705" y="64591"/>
                      <a:pt x="40924" y="66810"/>
                      <a:pt x="43389" y="68782"/>
                    </a:cubicBezTo>
                    <a:cubicBezTo>
                      <a:pt x="43512" y="69029"/>
                      <a:pt x="43636" y="69152"/>
                      <a:pt x="43759" y="69399"/>
                    </a:cubicBezTo>
                    <a:cubicBezTo>
                      <a:pt x="44745" y="70754"/>
                      <a:pt x="46101" y="71987"/>
                      <a:pt x="47457" y="72973"/>
                    </a:cubicBezTo>
                    <a:cubicBezTo>
                      <a:pt x="49675" y="74699"/>
                      <a:pt x="51648" y="76548"/>
                      <a:pt x="53497" y="78520"/>
                    </a:cubicBezTo>
                    <a:cubicBezTo>
                      <a:pt x="55839" y="81109"/>
                      <a:pt x="58304" y="83574"/>
                      <a:pt x="60769" y="86039"/>
                    </a:cubicBezTo>
                    <a:cubicBezTo>
                      <a:pt x="63481" y="88628"/>
                      <a:pt x="65946" y="91463"/>
                      <a:pt x="67919" y="94668"/>
                    </a:cubicBezTo>
                    <a:cubicBezTo>
                      <a:pt x="68781" y="95777"/>
                      <a:pt x="68658" y="97503"/>
                      <a:pt x="67672" y="98489"/>
                    </a:cubicBezTo>
                    <a:cubicBezTo>
                      <a:pt x="66439" y="99845"/>
                      <a:pt x="64837" y="100708"/>
                      <a:pt x="62988" y="100831"/>
                    </a:cubicBezTo>
                    <a:cubicBezTo>
                      <a:pt x="60276" y="100954"/>
                      <a:pt x="57564" y="100831"/>
                      <a:pt x="54853" y="100461"/>
                    </a:cubicBezTo>
                    <a:cubicBezTo>
                      <a:pt x="53004" y="100215"/>
                      <a:pt x="51155" y="99598"/>
                      <a:pt x="49552" y="98612"/>
                    </a:cubicBezTo>
                    <a:cubicBezTo>
                      <a:pt x="48936" y="98242"/>
                      <a:pt x="48196" y="97996"/>
                      <a:pt x="47457" y="97749"/>
                    </a:cubicBezTo>
                    <a:cubicBezTo>
                      <a:pt x="42896" y="96270"/>
                      <a:pt x="38212" y="95038"/>
                      <a:pt x="33898" y="93065"/>
                    </a:cubicBezTo>
                    <a:cubicBezTo>
                      <a:pt x="33405" y="92819"/>
                      <a:pt x="32788" y="92696"/>
                      <a:pt x="32295" y="92449"/>
                    </a:cubicBezTo>
                    <a:cubicBezTo>
                      <a:pt x="31679" y="92326"/>
                      <a:pt x="31063" y="92202"/>
                      <a:pt x="30323" y="92202"/>
                    </a:cubicBezTo>
                    <a:cubicBezTo>
                      <a:pt x="29953" y="92202"/>
                      <a:pt x="29460" y="91463"/>
                      <a:pt x="28844" y="92326"/>
                    </a:cubicBezTo>
                    <a:cubicBezTo>
                      <a:pt x="29337" y="93682"/>
                      <a:pt x="29830" y="95038"/>
                      <a:pt x="30323" y="96393"/>
                    </a:cubicBezTo>
                    <a:cubicBezTo>
                      <a:pt x="30693" y="97010"/>
                      <a:pt x="30816" y="97626"/>
                      <a:pt x="30939" y="98242"/>
                    </a:cubicBezTo>
                    <a:cubicBezTo>
                      <a:pt x="31186" y="99845"/>
                      <a:pt x="31309" y="101324"/>
                      <a:pt x="31432" y="102927"/>
                    </a:cubicBezTo>
                    <a:cubicBezTo>
                      <a:pt x="31679" y="104529"/>
                      <a:pt x="31186" y="106131"/>
                      <a:pt x="30200" y="107487"/>
                    </a:cubicBezTo>
                    <a:cubicBezTo>
                      <a:pt x="28227" y="110199"/>
                      <a:pt x="25639" y="112295"/>
                      <a:pt x="22681" y="113651"/>
                    </a:cubicBezTo>
                    <a:cubicBezTo>
                      <a:pt x="20092" y="114760"/>
                      <a:pt x="17750" y="116609"/>
                      <a:pt x="14915" y="116979"/>
                    </a:cubicBezTo>
                    <a:cubicBezTo>
                      <a:pt x="14668" y="117102"/>
                      <a:pt x="14299" y="117225"/>
                      <a:pt x="14052" y="117472"/>
                    </a:cubicBezTo>
                    <a:cubicBezTo>
                      <a:pt x="10724" y="119321"/>
                      <a:pt x="7149" y="120553"/>
                      <a:pt x="3328" y="121046"/>
                    </a:cubicBezTo>
                    <a:cubicBezTo>
                      <a:pt x="2835" y="121046"/>
                      <a:pt x="2095" y="121046"/>
                      <a:pt x="1972" y="121786"/>
                    </a:cubicBezTo>
                    <a:cubicBezTo>
                      <a:pt x="2095" y="121909"/>
                      <a:pt x="2342" y="122033"/>
                      <a:pt x="2465" y="122156"/>
                    </a:cubicBezTo>
                    <a:cubicBezTo>
                      <a:pt x="3205" y="122526"/>
                      <a:pt x="3821" y="122895"/>
                      <a:pt x="4561" y="123265"/>
                    </a:cubicBezTo>
                    <a:cubicBezTo>
                      <a:pt x="14792" y="128442"/>
                      <a:pt x="23420" y="136208"/>
                      <a:pt x="29830" y="145823"/>
                    </a:cubicBezTo>
                    <a:cubicBezTo>
                      <a:pt x="32049" y="148904"/>
                      <a:pt x="31925" y="149028"/>
                      <a:pt x="29707" y="152356"/>
                    </a:cubicBezTo>
                    <a:cubicBezTo>
                      <a:pt x="29583" y="152602"/>
                      <a:pt x="29337" y="152849"/>
                      <a:pt x="29214" y="153219"/>
                    </a:cubicBezTo>
                    <a:cubicBezTo>
                      <a:pt x="27734" y="155684"/>
                      <a:pt x="25762" y="158026"/>
                      <a:pt x="23543" y="159875"/>
                    </a:cubicBezTo>
                    <a:cubicBezTo>
                      <a:pt x="23174" y="160245"/>
                      <a:pt x="23050" y="160491"/>
                      <a:pt x="22804" y="160861"/>
                    </a:cubicBezTo>
                    <a:cubicBezTo>
                      <a:pt x="23420" y="160861"/>
                      <a:pt x="24037" y="160738"/>
                      <a:pt x="24653" y="160738"/>
                    </a:cubicBezTo>
                    <a:cubicBezTo>
                      <a:pt x="32418" y="158765"/>
                      <a:pt x="40554" y="158149"/>
                      <a:pt x="48443" y="159012"/>
                    </a:cubicBezTo>
                    <a:cubicBezTo>
                      <a:pt x="52634" y="159258"/>
                      <a:pt x="56702" y="159998"/>
                      <a:pt x="60893" y="160245"/>
                    </a:cubicBezTo>
                    <a:cubicBezTo>
                      <a:pt x="68535" y="160984"/>
                      <a:pt x="76177" y="162094"/>
                      <a:pt x="83696" y="163573"/>
                    </a:cubicBezTo>
                    <a:cubicBezTo>
                      <a:pt x="85299" y="163819"/>
                      <a:pt x="86901" y="164312"/>
                      <a:pt x="88380" y="164929"/>
                    </a:cubicBezTo>
                    <a:cubicBezTo>
                      <a:pt x="90969" y="166038"/>
                      <a:pt x="93434" y="167271"/>
                      <a:pt x="95900" y="168380"/>
                    </a:cubicBezTo>
                    <a:cubicBezTo>
                      <a:pt x="99474" y="169859"/>
                      <a:pt x="102063" y="173064"/>
                      <a:pt x="102926" y="176885"/>
                    </a:cubicBezTo>
                    <a:cubicBezTo>
                      <a:pt x="103542" y="179227"/>
                      <a:pt x="103912" y="181693"/>
                      <a:pt x="104405" y="184035"/>
                    </a:cubicBezTo>
                    <a:cubicBezTo>
                      <a:pt x="104651" y="184774"/>
                      <a:pt x="104775" y="185514"/>
                      <a:pt x="105144" y="186747"/>
                    </a:cubicBezTo>
                    <a:cubicBezTo>
                      <a:pt x="106007" y="185884"/>
                      <a:pt x="106624" y="185391"/>
                      <a:pt x="107240" y="184651"/>
                    </a:cubicBezTo>
                    <a:cubicBezTo>
                      <a:pt x="108472" y="183295"/>
                      <a:pt x="109705" y="181939"/>
                      <a:pt x="110815" y="180460"/>
                    </a:cubicBezTo>
                    <a:cubicBezTo>
                      <a:pt x="113526" y="177132"/>
                      <a:pt x="117101" y="174667"/>
                      <a:pt x="119320" y="170969"/>
                    </a:cubicBezTo>
                    <a:cubicBezTo>
                      <a:pt x="119443" y="170599"/>
                      <a:pt x="119813" y="170476"/>
                      <a:pt x="120059" y="170229"/>
                    </a:cubicBezTo>
                    <a:cubicBezTo>
                      <a:pt x="122525" y="167764"/>
                      <a:pt x="125113" y="165422"/>
                      <a:pt x="127455" y="162956"/>
                    </a:cubicBezTo>
                    <a:cubicBezTo>
                      <a:pt x="130414" y="159752"/>
                      <a:pt x="133742" y="157040"/>
                      <a:pt x="137316" y="154698"/>
                    </a:cubicBezTo>
                    <a:cubicBezTo>
                      <a:pt x="138672" y="153835"/>
                      <a:pt x="138795" y="153958"/>
                      <a:pt x="140398" y="155191"/>
                    </a:cubicBezTo>
                    <a:cubicBezTo>
                      <a:pt x="140644" y="155437"/>
                      <a:pt x="140891" y="155561"/>
                      <a:pt x="141137" y="155807"/>
                    </a:cubicBezTo>
                    <a:cubicBezTo>
                      <a:pt x="144342" y="157286"/>
                      <a:pt x="147054" y="159752"/>
                      <a:pt x="148780" y="162833"/>
                    </a:cubicBezTo>
                    <a:cubicBezTo>
                      <a:pt x="149150" y="163203"/>
                      <a:pt x="149519" y="163696"/>
                      <a:pt x="149889" y="164066"/>
                    </a:cubicBezTo>
                    <a:cubicBezTo>
                      <a:pt x="151245" y="165792"/>
                      <a:pt x="152601" y="167394"/>
                      <a:pt x="153834" y="169243"/>
                    </a:cubicBezTo>
                    <a:cubicBezTo>
                      <a:pt x="157532" y="174297"/>
                      <a:pt x="160983" y="179597"/>
                      <a:pt x="164681" y="184528"/>
                    </a:cubicBezTo>
                    <a:cubicBezTo>
                      <a:pt x="167639" y="188842"/>
                      <a:pt x="169981" y="193649"/>
                      <a:pt x="171584" y="198703"/>
                    </a:cubicBezTo>
                    <a:cubicBezTo>
                      <a:pt x="171830" y="200059"/>
                      <a:pt x="172323" y="201292"/>
                      <a:pt x="173186" y="202524"/>
                    </a:cubicBezTo>
                    <a:cubicBezTo>
                      <a:pt x="177254" y="202031"/>
                      <a:pt x="180829" y="199566"/>
                      <a:pt x="182554" y="1958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5" name="Google Shape;735;p14"/>
              <p:cNvSpPr/>
              <p:nvPr/>
            </p:nvSpPr>
            <p:spPr>
              <a:xfrm>
                <a:off x="7968167" y="1867817"/>
                <a:ext cx="47603" cy="55288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4439" extrusionOk="0">
                    <a:moveTo>
                      <a:pt x="617" y="370"/>
                    </a:moveTo>
                    <a:cubicBezTo>
                      <a:pt x="124" y="740"/>
                      <a:pt x="1" y="1356"/>
                      <a:pt x="370" y="1849"/>
                    </a:cubicBezTo>
                    <a:cubicBezTo>
                      <a:pt x="740" y="2589"/>
                      <a:pt x="1356" y="3452"/>
                      <a:pt x="2096" y="4068"/>
                    </a:cubicBezTo>
                    <a:cubicBezTo>
                      <a:pt x="2712" y="4438"/>
                      <a:pt x="3452" y="4192"/>
                      <a:pt x="3698" y="3452"/>
                    </a:cubicBezTo>
                    <a:cubicBezTo>
                      <a:pt x="3822" y="2343"/>
                      <a:pt x="2712" y="1356"/>
                      <a:pt x="1973" y="617"/>
                    </a:cubicBezTo>
                    <a:cubicBezTo>
                      <a:pt x="1603" y="124"/>
                      <a:pt x="987" y="1"/>
                      <a:pt x="617" y="3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6" name="Google Shape;736;p14"/>
              <p:cNvSpPr/>
              <p:nvPr/>
            </p:nvSpPr>
            <p:spPr>
              <a:xfrm>
                <a:off x="8018834" y="1806402"/>
                <a:ext cx="24574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467" extrusionOk="0">
                    <a:moveTo>
                      <a:pt x="370" y="1234"/>
                    </a:moveTo>
                    <a:lnTo>
                      <a:pt x="493" y="1727"/>
                    </a:lnTo>
                    <a:cubicBezTo>
                      <a:pt x="863" y="2466"/>
                      <a:pt x="1972" y="2096"/>
                      <a:pt x="1726" y="1357"/>
                    </a:cubicBezTo>
                    <a:lnTo>
                      <a:pt x="1479" y="741"/>
                    </a:lnTo>
                    <a:cubicBezTo>
                      <a:pt x="1110" y="1"/>
                      <a:pt x="0" y="371"/>
                      <a:pt x="370" y="12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7" name="Google Shape;737;p14"/>
              <p:cNvSpPr/>
              <p:nvPr/>
            </p:nvSpPr>
            <p:spPr>
              <a:xfrm>
                <a:off x="6743031" y="2560216"/>
                <a:ext cx="59896" cy="30726"/>
              </a:xfrm>
              <a:custGeom>
                <a:avLst/>
                <a:gdLst/>
                <a:ahLst/>
                <a:cxnLst/>
                <a:rect l="l" t="t" r="r" b="b"/>
                <a:pathLst>
                  <a:path w="4809" h="2467" extrusionOk="0">
                    <a:moveTo>
                      <a:pt x="2959" y="987"/>
                    </a:moveTo>
                    <a:cubicBezTo>
                      <a:pt x="2343" y="740"/>
                      <a:pt x="1726" y="617"/>
                      <a:pt x="1110" y="371"/>
                    </a:cubicBezTo>
                    <a:cubicBezTo>
                      <a:pt x="494" y="1"/>
                      <a:pt x="1" y="1110"/>
                      <a:pt x="740" y="1357"/>
                    </a:cubicBezTo>
                    <a:cubicBezTo>
                      <a:pt x="1357" y="1603"/>
                      <a:pt x="1850" y="1850"/>
                      <a:pt x="2466" y="1973"/>
                    </a:cubicBezTo>
                    <a:cubicBezTo>
                      <a:pt x="3082" y="2220"/>
                      <a:pt x="3699" y="2343"/>
                      <a:pt x="4192" y="2466"/>
                    </a:cubicBezTo>
                    <a:cubicBezTo>
                      <a:pt x="4685" y="2466"/>
                      <a:pt x="4808" y="1973"/>
                      <a:pt x="4562" y="1727"/>
                    </a:cubicBezTo>
                    <a:cubicBezTo>
                      <a:pt x="4068" y="1357"/>
                      <a:pt x="3575" y="1110"/>
                      <a:pt x="2959" y="98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8" name="Google Shape;738;p14"/>
              <p:cNvSpPr/>
              <p:nvPr/>
            </p:nvSpPr>
            <p:spPr>
              <a:xfrm>
                <a:off x="6778341" y="2549479"/>
                <a:ext cx="61428" cy="23029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849" extrusionOk="0">
                    <a:moveTo>
                      <a:pt x="3945" y="493"/>
                    </a:moveTo>
                    <a:cubicBezTo>
                      <a:pt x="2836" y="493"/>
                      <a:pt x="1727" y="370"/>
                      <a:pt x="617" y="0"/>
                    </a:cubicBezTo>
                    <a:cubicBezTo>
                      <a:pt x="247" y="0"/>
                      <a:pt x="1" y="493"/>
                      <a:pt x="247" y="616"/>
                    </a:cubicBezTo>
                    <a:cubicBezTo>
                      <a:pt x="1357" y="1479"/>
                      <a:pt x="2836" y="1849"/>
                      <a:pt x="4192" y="1726"/>
                    </a:cubicBezTo>
                    <a:cubicBezTo>
                      <a:pt x="4931" y="1479"/>
                      <a:pt x="4685" y="493"/>
                      <a:pt x="3945" y="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39" name="Google Shape;739;p14"/>
              <p:cNvSpPr/>
              <p:nvPr/>
            </p:nvSpPr>
            <p:spPr>
              <a:xfrm>
                <a:off x="6832084" y="2484987"/>
                <a:ext cx="29182" cy="23042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1850" extrusionOk="0">
                    <a:moveTo>
                      <a:pt x="986" y="124"/>
                    </a:moveTo>
                    <a:cubicBezTo>
                      <a:pt x="370" y="1"/>
                      <a:pt x="0" y="864"/>
                      <a:pt x="493" y="1234"/>
                    </a:cubicBezTo>
                    <a:cubicBezTo>
                      <a:pt x="986" y="1357"/>
                      <a:pt x="1726" y="1850"/>
                      <a:pt x="2219" y="1480"/>
                    </a:cubicBezTo>
                    <a:cubicBezTo>
                      <a:pt x="2342" y="1480"/>
                      <a:pt x="2342" y="1357"/>
                      <a:pt x="2342" y="1110"/>
                    </a:cubicBezTo>
                    <a:cubicBezTo>
                      <a:pt x="2219" y="494"/>
                      <a:pt x="1479" y="371"/>
                      <a:pt x="986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40" name="Google Shape;740;p14"/>
              <p:cNvSpPr/>
              <p:nvPr/>
            </p:nvSpPr>
            <p:spPr>
              <a:xfrm>
                <a:off x="7269628" y="1559232"/>
                <a:ext cx="42995" cy="36854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959" extrusionOk="0">
                    <a:moveTo>
                      <a:pt x="740" y="124"/>
                    </a:moveTo>
                    <a:cubicBezTo>
                      <a:pt x="0" y="124"/>
                      <a:pt x="0" y="1233"/>
                      <a:pt x="740" y="1356"/>
                    </a:cubicBezTo>
                    <a:lnTo>
                      <a:pt x="740" y="1356"/>
                    </a:lnTo>
                    <a:lnTo>
                      <a:pt x="740" y="1356"/>
                    </a:lnTo>
                    <a:cubicBezTo>
                      <a:pt x="863" y="1479"/>
                      <a:pt x="863" y="1603"/>
                      <a:pt x="986" y="1603"/>
                    </a:cubicBezTo>
                    <a:cubicBezTo>
                      <a:pt x="1110" y="1973"/>
                      <a:pt x="1356" y="2219"/>
                      <a:pt x="1603" y="2466"/>
                    </a:cubicBezTo>
                    <a:cubicBezTo>
                      <a:pt x="1849" y="2589"/>
                      <a:pt x="2096" y="2835"/>
                      <a:pt x="2466" y="2835"/>
                    </a:cubicBezTo>
                    <a:cubicBezTo>
                      <a:pt x="2835" y="2959"/>
                      <a:pt x="3328" y="2589"/>
                      <a:pt x="3452" y="2219"/>
                    </a:cubicBezTo>
                    <a:cubicBezTo>
                      <a:pt x="3452" y="1479"/>
                      <a:pt x="2835" y="1110"/>
                      <a:pt x="2342" y="617"/>
                    </a:cubicBezTo>
                    <a:cubicBezTo>
                      <a:pt x="1973" y="247"/>
                      <a:pt x="1356" y="0"/>
                      <a:pt x="740" y="1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41" name="Google Shape;741;p14"/>
              <p:cNvSpPr/>
              <p:nvPr/>
            </p:nvSpPr>
            <p:spPr>
              <a:xfrm>
                <a:off x="7277301" y="1576121"/>
                <a:ext cx="12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  <p:sp>
            <p:nvSpPr>
              <p:cNvPr id="742" name="Google Shape;742;p14"/>
              <p:cNvSpPr/>
              <p:nvPr/>
            </p:nvSpPr>
            <p:spPr>
              <a:xfrm>
                <a:off x="7289581" y="1507033"/>
                <a:ext cx="32258" cy="33790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2713" extrusionOk="0">
                    <a:moveTo>
                      <a:pt x="124" y="986"/>
                    </a:moveTo>
                    <a:cubicBezTo>
                      <a:pt x="371" y="1849"/>
                      <a:pt x="864" y="2712"/>
                      <a:pt x="1850" y="2589"/>
                    </a:cubicBezTo>
                    <a:cubicBezTo>
                      <a:pt x="2343" y="2466"/>
                      <a:pt x="2589" y="1973"/>
                      <a:pt x="2343" y="1479"/>
                    </a:cubicBezTo>
                    <a:cubicBezTo>
                      <a:pt x="1973" y="1110"/>
                      <a:pt x="1603" y="986"/>
                      <a:pt x="1233" y="493"/>
                    </a:cubicBezTo>
                    <a:cubicBezTo>
                      <a:pt x="987" y="0"/>
                      <a:pt x="1" y="247"/>
                      <a:pt x="124" y="98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79"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23"/>
          <p:cNvSpPr txBox="1">
            <a:spLocks noGrp="1"/>
          </p:cNvSpPr>
          <p:nvPr>
            <p:ph type="title"/>
          </p:nvPr>
        </p:nvSpPr>
        <p:spPr>
          <a:xfrm>
            <a:off x="4693294" y="3669733"/>
            <a:ext cx="5639613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0" name="Google Shape;1290;p23"/>
          <p:cNvSpPr txBox="1">
            <a:spLocks noGrp="1"/>
          </p:cNvSpPr>
          <p:nvPr>
            <p:ph type="subTitle" idx="1"/>
          </p:nvPr>
        </p:nvSpPr>
        <p:spPr>
          <a:xfrm>
            <a:off x="4693394" y="2430700"/>
            <a:ext cx="5639613" cy="12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291" name="Google Shape;1291;p23"/>
          <p:cNvGrpSpPr/>
          <p:nvPr/>
        </p:nvGrpSpPr>
        <p:grpSpPr>
          <a:xfrm rot="5400000">
            <a:off x="10753799" y="6089966"/>
            <a:ext cx="484128" cy="501065"/>
            <a:chOff x="5960060" y="690272"/>
            <a:chExt cx="2453349" cy="2545478"/>
          </a:xfrm>
        </p:grpSpPr>
        <p:sp>
          <p:nvSpPr>
            <p:cNvPr id="1292" name="Google Shape;1292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3" name="Google Shape;1293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4" name="Google Shape;1294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5" name="Google Shape;1295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6" name="Google Shape;1296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7" name="Google Shape;1297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8" name="Google Shape;1298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9" name="Google Shape;1299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0" name="Google Shape;1300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1" name="Google Shape;1301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02" name="Google Shape;1302;p23"/>
          <p:cNvGrpSpPr/>
          <p:nvPr/>
        </p:nvGrpSpPr>
        <p:grpSpPr>
          <a:xfrm rot="-5400000">
            <a:off x="11417809" y="5231557"/>
            <a:ext cx="446183" cy="461792"/>
            <a:chOff x="5960060" y="690272"/>
            <a:chExt cx="2453349" cy="2545478"/>
          </a:xfrm>
        </p:grpSpPr>
        <p:sp>
          <p:nvSpPr>
            <p:cNvPr id="1303" name="Google Shape;1303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4" name="Google Shape;1304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5" name="Google Shape;1305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6" name="Google Shape;1306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7" name="Google Shape;1307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8" name="Google Shape;1308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09" name="Google Shape;1309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0" name="Google Shape;1310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1" name="Google Shape;1311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2" name="Google Shape;1312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13" name="Google Shape;1313;p23"/>
          <p:cNvGrpSpPr/>
          <p:nvPr/>
        </p:nvGrpSpPr>
        <p:grpSpPr>
          <a:xfrm rot="10800000">
            <a:off x="11554777" y="6206462"/>
            <a:ext cx="674796" cy="701873"/>
            <a:chOff x="5960060" y="690272"/>
            <a:chExt cx="2453349" cy="2545478"/>
          </a:xfrm>
        </p:grpSpPr>
        <p:sp>
          <p:nvSpPr>
            <p:cNvPr id="1314" name="Google Shape;1314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5" name="Google Shape;1315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6" name="Google Shape;1316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7" name="Google Shape;1317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8" name="Google Shape;1318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19" name="Google Shape;1319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0" name="Google Shape;1320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1" name="Google Shape;1321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2" name="Google Shape;1322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3" name="Google Shape;1323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24" name="Google Shape;1324;p23"/>
          <p:cNvGrpSpPr/>
          <p:nvPr/>
        </p:nvGrpSpPr>
        <p:grpSpPr>
          <a:xfrm rot="-5400000">
            <a:off x="370274" y="866763"/>
            <a:ext cx="461884" cy="478044"/>
            <a:chOff x="5960060" y="690272"/>
            <a:chExt cx="2453349" cy="2545478"/>
          </a:xfrm>
        </p:grpSpPr>
        <p:sp>
          <p:nvSpPr>
            <p:cNvPr id="1325" name="Google Shape;1325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6" name="Google Shape;1326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7" name="Google Shape;1327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8" name="Google Shape;1328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29" name="Google Shape;1329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0" name="Google Shape;1330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1" name="Google Shape;1331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2" name="Google Shape;1332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3" name="Google Shape;1333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4" name="Google Shape;1334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35" name="Google Shape;1335;p23"/>
          <p:cNvGrpSpPr/>
          <p:nvPr/>
        </p:nvGrpSpPr>
        <p:grpSpPr>
          <a:xfrm rot="5400000">
            <a:off x="-175919" y="-191840"/>
            <a:ext cx="816475" cy="845039"/>
            <a:chOff x="5960060" y="690272"/>
            <a:chExt cx="2453349" cy="2545478"/>
          </a:xfrm>
        </p:grpSpPr>
        <p:sp>
          <p:nvSpPr>
            <p:cNvPr id="1336" name="Google Shape;1336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7" name="Google Shape;1337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8" name="Google Shape;1338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39" name="Google Shape;1339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0" name="Google Shape;1340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1" name="Google Shape;1341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2" name="Google Shape;1342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3" name="Google Shape;1343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4" name="Google Shape;1344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5" name="Google Shape;1345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46" name="Google Shape;1346;p23"/>
          <p:cNvGrpSpPr/>
          <p:nvPr/>
        </p:nvGrpSpPr>
        <p:grpSpPr>
          <a:xfrm>
            <a:off x="978561" y="205231"/>
            <a:ext cx="465310" cy="483980"/>
            <a:chOff x="5960060" y="690272"/>
            <a:chExt cx="2453349" cy="2545478"/>
          </a:xfrm>
        </p:grpSpPr>
        <p:sp>
          <p:nvSpPr>
            <p:cNvPr id="1347" name="Google Shape;1347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8" name="Google Shape;1348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49" name="Google Shape;1349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0" name="Google Shape;1350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1" name="Google Shape;1351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2" name="Google Shape;1352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3" name="Google Shape;1353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4" name="Google Shape;1354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5" name="Google Shape;1355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6" name="Google Shape;1356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57" name="Google Shape;1357;p23"/>
          <p:cNvGrpSpPr/>
          <p:nvPr/>
        </p:nvGrpSpPr>
        <p:grpSpPr>
          <a:xfrm rot="10800000">
            <a:off x="840250" y="6168135"/>
            <a:ext cx="559938" cy="582405"/>
            <a:chOff x="5960060" y="690272"/>
            <a:chExt cx="2453349" cy="2545478"/>
          </a:xfrm>
        </p:grpSpPr>
        <p:sp>
          <p:nvSpPr>
            <p:cNvPr id="1358" name="Google Shape;1358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59" name="Google Shape;1359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0" name="Google Shape;1360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1" name="Google Shape;1361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2" name="Google Shape;1362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3" name="Google Shape;1363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4" name="Google Shape;1364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5" name="Google Shape;1365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6" name="Google Shape;1366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67" name="Google Shape;1367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68" name="Google Shape;1368;p23"/>
          <p:cNvGrpSpPr/>
          <p:nvPr/>
        </p:nvGrpSpPr>
        <p:grpSpPr>
          <a:xfrm>
            <a:off x="-128424" y="6286545"/>
            <a:ext cx="688175" cy="715788"/>
            <a:chOff x="5960060" y="690272"/>
            <a:chExt cx="2453349" cy="2545478"/>
          </a:xfrm>
        </p:grpSpPr>
        <p:sp>
          <p:nvSpPr>
            <p:cNvPr id="1369" name="Google Shape;1369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0" name="Google Shape;1370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1" name="Google Shape;1371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2" name="Google Shape;1372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3" name="Google Shape;1373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4" name="Google Shape;1374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5" name="Google Shape;1375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6" name="Google Shape;1376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7" name="Google Shape;1377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78" name="Google Shape;1378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79" name="Google Shape;1379;p23"/>
          <p:cNvGrpSpPr/>
          <p:nvPr/>
        </p:nvGrpSpPr>
        <p:grpSpPr>
          <a:xfrm rot="-5400000">
            <a:off x="198407" y="5461805"/>
            <a:ext cx="466464" cy="482783"/>
            <a:chOff x="5960060" y="690272"/>
            <a:chExt cx="2453349" cy="2545478"/>
          </a:xfrm>
        </p:grpSpPr>
        <p:sp>
          <p:nvSpPr>
            <p:cNvPr id="1380" name="Google Shape;1380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1" name="Google Shape;1381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2" name="Google Shape;1382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3" name="Google Shape;1383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4" name="Google Shape;1384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5" name="Google Shape;1385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6" name="Google Shape;1386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7" name="Google Shape;1387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8" name="Google Shape;1388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89" name="Google Shape;1389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390" name="Google Shape;1390;p23"/>
          <p:cNvGrpSpPr/>
          <p:nvPr/>
        </p:nvGrpSpPr>
        <p:grpSpPr>
          <a:xfrm>
            <a:off x="11246410" y="772355"/>
            <a:ext cx="448016" cy="465992"/>
            <a:chOff x="5960060" y="690272"/>
            <a:chExt cx="2453349" cy="2545478"/>
          </a:xfrm>
        </p:grpSpPr>
        <p:sp>
          <p:nvSpPr>
            <p:cNvPr id="1391" name="Google Shape;1391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2" name="Google Shape;1392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3" name="Google Shape;1393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4" name="Google Shape;1394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5" name="Google Shape;1395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6" name="Google Shape;1396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7" name="Google Shape;1397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8" name="Google Shape;1398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99" name="Google Shape;1399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0" name="Google Shape;1400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401" name="Google Shape;1401;p23"/>
          <p:cNvGrpSpPr/>
          <p:nvPr/>
        </p:nvGrpSpPr>
        <p:grpSpPr>
          <a:xfrm rot="10800000">
            <a:off x="10514346" y="161775"/>
            <a:ext cx="507076" cy="527423"/>
            <a:chOff x="5960060" y="690272"/>
            <a:chExt cx="2453349" cy="2545478"/>
          </a:xfrm>
        </p:grpSpPr>
        <p:sp>
          <p:nvSpPr>
            <p:cNvPr id="1402" name="Google Shape;1402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3" name="Google Shape;1403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4" name="Google Shape;1404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5" name="Google Shape;1405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6" name="Google Shape;1406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7" name="Google Shape;1407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8" name="Google Shape;1408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09" name="Google Shape;1409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0" name="Google Shape;1410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1" name="Google Shape;1411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412" name="Google Shape;1412;p23"/>
          <p:cNvGrpSpPr/>
          <p:nvPr/>
        </p:nvGrpSpPr>
        <p:grpSpPr>
          <a:xfrm rot="5400000">
            <a:off x="11373171" y="-202292"/>
            <a:ext cx="661749" cy="684901"/>
            <a:chOff x="5960060" y="690272"/>
            <a:chExt cx="2453349" cy="2545478"/>
          </a:xfrm>
        </p:grpSpPr>
        <p:sp>
          <p:nvSpPr>
            <p:cNvPr id="1413" name="Google Shape;1413;p23"/>
            <p:cNvSpPr/>
            <p:nvPr/>
          </p:nvSpPr>
          <p:spPr>
            <a:xfrm>
              <a:off x="5984621" y="722518"/>
              <a:ext cx="2405758" cy="2490203"/>
            </a:xfrm>
            <a:custGeom>
              <a:avLst/>
              <a:gdLst/>
              <a:ahLst/>
              <a:cxnLst/>
              <a:rect l="l" t="t" r="r" b="b"/>
              <a:pathLst>
                <a:path w="193156" h="199936" extrusionOk="0">
                  <a:moveTo>
                    <a:pt x="180582" y="193279"/>
                  </a:moveTo>
                  <a:cubicBezTo>
                    <a:pt x="178857" y="196977"/>
                    <a:pt x="175282" y="199566"/>
                    <a:pt x="171091" y="199935"/>
                  </a:cubicBezTo>
                  <a:cubicBezTo>
                    <a:pt x="170351" y="198703"/>
                    <a:pt x="169858" y="197470"/>
                    <a:pt x="169612" y="196114"/>
                  </a:cubicBezTo>
                  <a:cubicBezTo>
                    <a:pt x="167886" y="191060"/>
                    <a:pt x="165544" y="186376"/>
                    <a:pt x="162586" y="181939"/>
                  </a:cubicBezTo>
                  <a:cubicBezTo>
                    <a:pt x="158888" y="177008"/>
                    <a:pt x="155436" y="171708"/>
                    <a:pt x="151862" y="166654"/>
                  </a:cubicBezTo>
                  <a:cubicBezTo>
                    <a:pt x="150629" y="164805"/>
                    <a:pt x="149150" y="163203"/>
                    <a:pt x="147794" y="161477"/>
                  </a:cubicBezTo>
                  <a:cubicBezTo>
                    <a:pt x="147424" y="161107"/>
                    <a:pt x="147054" y="160614"/>
                    <a:pt x="146685" y="160244"/>
                  </a:cubicBezTo>
                  <a:cubicBezTo>
                    <a:pt x="144959" y="157163"/>
                    <a:pt x="142247" y="154697"/>
                    <a:pt x="139042" y="153218"/>
                  </a:cubicBezTo>
                  <a:cubicBezTo>
                    <a:pt x="138796" y="152972"/>
                    <a:pt x="138549" y="152848"/>
                    <a:pt x="138303" y="152602"/>
                  </a:cubicBezTo>
                  <a:cubicBezTo>
                    <a:pt x="136823" y="151369"/>
                    <a:pt x="136700" y="151246"/>
                    <a:pt x="135221" y="152109"/>
                  </a:cubicBezTo>
                  <a:cubicBezTo>
                    <a:pt x="131646" y="154451"/>
                    <a:pt x="128442" y="157286"/>
                    <a:pt x="125483" y="160367"/>
                  </a:cubicBezTo>
                  <a:cubicBezTo>
                    <a:pt x="123018" y="162833"/>
                    <a:pt x="120429" y="165175"/>
                    <a:pt x="117964" y="167640"/>
                  </a:cubicBezTo>
                  <a:cubicBezTo>
                    <a:pt x="117718" y="167887"/>
                    <a:pt x="117348" y="168010"/>
                    <a:pt x="117224" y="168380"/>
                  </a:cubicBezTo>
                  <a:cubicBezTo>
                    <a:pt x="115129" y="172078"/>
                    <a:pt x="111431" y="174543"/>
                    <a:pt x="108843" y="177871"/>
                  </a:cubicBezTo>
                  <a:cubicBezTo>
                    <a:pt x="107610" y="179473"/>
                    <a:pt x="106377" y="180706"/>
                    <a:pt x="105145" y="182062"/>
                  </a:cubicBezTo>
                  <a:cubicBezTo>
                    <a:pt x="104652" y="182802"/>
                    <a:pt x="104035" y="183295"/>
                    <a:pt x="103049" y="184158"/>
                  </a:cubicBezTo>
                  <a:cubicBezTo>
                    <a:pt x="102803" y="183048"/>
                    <a:pt x="102556" y="182185"/>
                    <a:pt x="102433" y="181446"/>
                  </a:cubicBezTo>
                  <a:cubicBezTo>
                    <a:pt x="101940" y="179104"/>
                    <a:pt x="101570" y="176638"/>
                    <a:pt x="100830" y="174296"/>
                  </a:cubicBezTo>
                  <a:cubicBezTo>
                    <a:pt x="99967" y="170475"/>
                    <a:pt x="97379" y="167394"/>
                    <a:pt x="93928" y="165791"/>
                  </a:cubicBezTo>
                  <a:cubicBezTo>
                    <a:pt x="91339" y="164682"/>
                    <a:pt x="88874" y="163449"/>
                    <a:pt x="86408" y="162340"/>
                  </a:cubicBezTo>
                  <a:cubicBezTo>
                    <a:pt x="84806" y="161723"/>
                    <a:pt x="83327" y="161354"/>
                    <a:pt x="81601" y="160984"/>
                  </a:cubicBezTo>
                  <a:cubicBezTo>
                    <a:pt x="74082" y="159505"/>
                    <a:pt x="66563" y="158395"/>
                    <a:pt x="58921" y="157656"/>
                  </a:cubicBezTo>
                  <a:cubicBezTo>
                    <a:pt x="54730" y="157286"/>
                    <a:pt x="50539" y="156669"/>
                    <a:pt x="46471" y="156300"/>
                  </a:cubicBezTo>
                  <a:cubicBezTo>
                    <a:pt x="38459" y="155560"/>
                    <a:pt x="30446" y="156176"/>
                    <a:pt x="22681" y="158149"/>
                  </a:cubicBezTo>
                  <a:cubicBezTo>
                    <a:pt x="22065" y="158149"/>
                    <a:pt x="21448" y="158272"/>
                    <a:pt x="20832" y="158272"/>
                  </a:cubicBezTo>
                  <a:cubicBezTo>
                    <a:pt x="21078" y="157902"/>
                    <a:pt x="21202" y="157656"/>
                    <a:pt x="21571" y="157286"/>
                  </a:cubicBezTo>
                  <a:cubicBezTo>
                    <a:pt x="23790" y="155437"/>
                    <a:pt x="25762" y="153095"/>
                    <a:pt x="27365" y="150630"/>
                  </a:cubicBezTo>
                  <a:cubicBezTo>
                    <a:pt x="27488" y="150260"/>
                    <a:pt x="27611" y="150013"/>
                    <a:pt x="27858" y="149767"/>
                  </a:cubicBezTo>
                  <a:cubicBezTo>
                    <a:pt x="30077" y="146439"/>
                    <a:pt x="30200" y="146315"/>
                    <a:pt x="27858" y="143234"/>
                  </a:cubicBezTo>
                  <a:cubicBezTo>
                    <a:pt x="21448" y="133619"/>
                    <a:pt x="12820" y="125977"/>
                    <a:pt x="2589" y="120676"/>
                  </a:cubicBezTo>
                  <a:cubicBezTo>
                    <a:pt x="1849" y="120430"/>
                    <a:pt x="1233" y="120060"/>
                    <a:pt x="493" y="119690"/>
                  </a:cubicBezTo>
                  <a:cubicBezTo>
                    <a:pt x="247" y="119567"/>
                    <a:pt x="123" y="119444"/>
                    <a:pt x="0" y="119197"/>
                  </a:cubicBezTo>
                  <a:cubicBezTo>
                    <a:pt x="123" y="118457"/>
                    <a:pt x="863" y="118581"/>
                    <a:pt x="1233" y="118581"/>
                  </a:cubicBezTo>
                  <a:cubicBezTo>
                    <a:pt x="5054" y="118088"/>
                    <a:pt x="8752" y="116855"/>
                    <a:pt x="12080" y="115006"/>
                  </a:cubicBezTo>
                  <a:cubicBezTo>
                    <a:pt x="12327" y="114759"/>
                    <a:pt x="12573" y="114636"/>
                    <a:pt x="12943" y="114513"/>
                  </a:cubicBezTo>
                  <a:cubicBezTo>
                    <a:pt x="15778" y="114143"/>
                    <a:pt x="18120" y="112294"/>
                    <a:pt x="20585" y="111062"/>
                  </a:cubicBezTo>
                  <a:cubicBezTo>
                    <a:pt x="23667" y="109706"/>
                    <a:pt x="26255" y="107610"/>
                    <a:pt x="28228" y="105022"/>
                  </a:cubicBezTo>
                  <a:cubicBezTo>
                    <a:pt x="29214" y="103666"/>
                    <a:pt x="29584" y="102063"/>
                    <a:pt x="29460" y="100461"/>
                  </a:cubicBezTo>
                  <a:cubicBezTo>
                    <a:pt x="29337" y="98858"/>
                    <a:pt x="29214" y="97379"/>
                    <a:pt x="28967" y="95777"/>
                  </a:cubicBezTo>
                  <a:cubicBezTo>
                    <a:pt x="28844" y="95160"/>
                    <a:pt x="28598" y="94544"/>
                    <a:pt x="28351" y="93928"/>
                  </a:cubicBezTo>
                  <a:cubicBezTo>
                    <a:pt x="27858" y="92572"/>
                    <a:pt x="27242" y="91093"/>
                    <a:pt x="26872" y="89860"/>
                  </a:cubicBezTo>
                  <a:cubicBezTo>
                    <a:pt x="27488" y="88997"/>
                    <a:pt x="27981" y="89613"/>
                    <a:pt x="28351" y="89737"/>
                  </a:cubicBezTo>
                  <a:cubicBezTo>
                    <a:pt x="28967" y="89737"/>
                    <a:pt x="29707" y="89860"/>
                    <a:pt x="30323" y="89983"/>
                  </a:cubicBezTo>
                  <a:cubicBezTo>
                    <a:pt x="30816" y="90107"/>
                    <a:pt x="31309" y="90353"/>
                    <a:pt x="31802" y="90600"/>
                  </a:cubicBezTo>
                  <a:cubicBezTo>
                    <a:pt x="36240" y="92449"/>
                    <a:pt x="40924" y="93681"/>
                    <a:pt x="45485" y="95284"/>
                  </a:cubicBezTo>
                  <a:cubicBezTo>
                    <a:pt x="46224" y="95407"/>
                    <a:pt x="46964" y="95777"/>
                    <a:pt x="47580" y="96147"/>
                  </a:cubicBezTo>
                  <a:cubicBezTo>
                    <a:pt x="49183" y="97009"/>
                    <a:pt x="51032" y="97626"/>
                    <a:pt x="52881" y="97872"/>
                  </a:cubicBezTo>
                  <a:cubicBezTo>
                    <a:pt x="55592" y="98242"/>
                    <a:pt x="58304" y="98489"/>
                    <a:pt x="61016" y="98365"/>
                  </a:cubicBezTo>
                  <a:cubicBezTo>
                    <a:pt x="62742" y="98242"/>
                    <a:pt x="64467" y="97379"/>
                    <a:pt x="65577" y="96023"/>
                  </a:cubicBezTo>
                  <a:cubicBezTo>
                    <a:pt x="66686" y="94914"/>
                    <a:pt x="66686" y="93311"/>
                    <a:pt x="65823" y="92079"/>
                  </a:cubicBezTo>
                  <a:cubicBezTo>
                    <a:pt x="63851" y="88997"/>
                    <a:pt x="61509" y="86039"/>
                    <a:pt x="58797" y="83574"/>
                  </a:cubicBezTo>
                  <a:cubicBezTo>
                    <a:pt x="56332" y="81108"/>
                    <a:pt x="53867" y="78643"/>
                    <a:pt x="51525" y="76054"/>
                  </a:cubicBezTo>
                  <a:cubicBezTo>
                    <a:pt x="49676" y="74082"/>
                    <a:pt x="47703" y="72110"/>
                    <a:pt x="45485" y="70507"/>
                  </a:cubicBezTo>
                  <a:cubicBezTo>
                    <a:pt x="44006" y="69521"/>
                    <a:pt x="42773" y="68289"/>
                    <a:pt x="41787" y="66810"/>
                  </a:cubicBezTo>
                  <a:cubicBezTo>
                    <a:pt x="41664" y="66686"/>
                    <a:pt x="41540" y="66440"/>
                    <a:pt x="41294" y="66316"/>
                  </a:cubicBezTo>
                  <a:cubicBezTo>
                    <a:pt x="38952" y="64221"/>
                    <a:pt x="36610" y="62002"/>
                    <a:pt x="34514" y="59660"/>
                  </a:cubicBezTo>
                  <a:cubicBezTo>
                    <a:pt x="33158" y="58428"/>
                    <a:pt x="31802" y="57195"/>
                    <a:pt x="30570" y="55716"/>
                  </a:cubicBezTo>
                  <a:cubicBezTo>
                    <a:pt x="30077" y="55099"/>
                    <a:pt x="29460" y="54483"/>
                    <a:pt x="28721" y="53990"/>
                  </a:cubicBezTo>
                  <a:lnTo>
                    <a:pt x="21695" y="48073"/>
                  </a:lnTo>
                  <a:cubicBezTo>
                    <a:pt x="21448" y="47703"/>
                    <a:pt x="21325" y="47457"/>
                    <a:pt x="21202" y="47087"/>
                  </a:cubicBezTo>
                  <a:cubicBezTo>
                    <a:pt x="23174" y="46594"/>
                    <a:pt x="25393" y="46471"/>
                    <a:pt x="27488" y="46594"/>
                  </a:cubicBezTo>
                  <a:cubicBezTo>
                    <a:pt x="29584" y="46841"/>
                    <a:pt x="31679" y="46594"/>
                    <a:pt x="33651" y="45978"/>
                  </a:cubicBezTo>
                  <a:cubicBezTo>
                    <a:pt x="34268" y="45855"/>
                    <a:pt x="34884" y="45731"/>
                    <a:pt x="35500" y="45855"/>
                  </a:cubicBezTo>
                  <a:cubicBezTo>
                    <a:pt x="38459" y="45855"/>
                    <a:pt x="41294" y="44499"/>
                    <a:pt x="43266" y="42403"/>
                  </a:cubicBezTo>
                  <a:cubicBezTo>
                    <a:pt x="44006" y="41664"/>
                    <a:pt x="44499" y="40677"/>
                    <a:pt x="44499" y="39691"/>
                  </a:cubicBezTo>
                  <a:cubicBezTo>
                    <a:pt x="44622" y="38705"/>
                    <a:pt x="44868" y="37719"/>
                    <a:pt x="44868" y="36733"/>
                  </a:cubicBezTo>
                  <a:cubicBezTo>
                    <a:pt x="45238" y="31802"/>
                    <a:pt x="45115" y="26872"/>
                    <a:pt x="44499" y="22064"/>
                  </a:cubicBezTo>
                  <a:cubicBezTo>
                    <a:pt x="44129" y="19969"/>
                    <a:pt x="44252" y="17873"/>
                    <a:pt x="43759" y="15901"/>
                  </a:cubicBezTo>
                  <a:cubicBezTo>
                    <a:pt x="43019" y="12203"/>
                    <a:pt x="42033" y="8752"/>
                    <a:pt x="41170" y="5177"/>
                  </a:cubicBezTo>
                  <a:cubicBezTo>
                    <a:pt x="41047" y="4931"/>
                    <a:pt x="41047" y="4561"/>
                    <a:pt x="40924" y="3821"/>
                  </a:cubicBezTo>
                  <a:cubicBezTo>
                    <a:pt x="41294" y="4068"/>
                    <a:pt x="41664" y="4191"/>
                    <a:pt x="42033" y="4438"/>
                  </a:cubicBezTo>
                  <a:cubicBezTo>
                    <a:pt x="43759" y="5547"/>
                    <a:pt x="45361" y="6780"/>
                    <a:pt x="47087" y="8012"/>
                  </a:cubicBezTo>
                  <a:cubicBezTo>
                    <a:pt x="47827" y="8505"/>
                    <a:pt x="48566" y="8998"/>
                    <a:pt x="49306" y="9491"/>
                  </a:cubicBezTo>
                  <a:cubicBezTo>
                    <a:pt x="55839" y="13436"/>
                    <a:pt x="62865" y="16518"/>
                    <a:pt x="70261" y="18736"/>
                  </a:cubicBezTo>
                  <a:lnTo>
                    <a:pt x="71247" y="18983"/>
                  </a:lnTo>
                  <a:cubicBezTo>
                    <a:pt x="73096" y="19599"/>
                    <a:pt x="75068" y="20092"/>
                    <a:pt x="76917" y="18983"/>
                  </a:cubicBezTo>
                  <a:cubicBezTo>
                    <a:pt x="79382" y="17750"/>
                    <a:pt x="81231" y="15778"/>
                    <a:pt x="82217" y="13313"/>
                  </a:cubicBezTo>
                  <a:cubicBezTo>
                    <a:pt x="82464" y="12573"/>
                    <a:pt x="82710" y="11833"/>
                    <a:pt x="83204" y="11217"/>
                  </a:cubicBezTo>
                  <a:cubicBezTo>
                    <a:pt x="84313" y="9738"/>
                    <a:pt x="85299" y="7889"/>
                    <a:pt x="85669" y="6040"/>
                  </a:cubicBezTo>
                  <a:cubicBezTo>
                    <a:pt x="86408" y="3945"/>
                    <a:pt x="87271" y="1849"/>
                    <a:pt x="88381" y="0"/>
                  </a:cubicBezTo>
                  <a:cubicBezTo>
                    <a:pt x="89243" y="1233"/>
                    <a:pt x="89860" y="2465"/>
                    <a:pt x="90353" y="3945"/>
                  </a:cubicBezTo>
                  <a:cubicBezTo>
                    <a:pt x="90846" y="5300"/>
                    <a:pt x="91216" y="6656"/>
                    <a:pt x="91709" y="8012"/>
                  </a:cubicBezTo>
                  <a:cubicBezTo>
                    <a:pt x="92202" y="9861"/>
                    <a:pt x="92941" y="11710"/>
                    <a:pt x="94051" y="13313"/>
                  </a:cubicBezTo>
                  <a:cubicBezTo>
                    <a:pt x="94421" y="14052"/>
                    <a:pt x="94667" y="14669"/>
                    <a:pt x="94914" y="15408"/>
                  </a:cubicBezTo>
                  <a:cubicBezTo>
                    <a:pt x="95653" y="17011"/>
                    <a:pt x="96516" y="18490"/>
                    <a:pt x="97256" y="20215"/>
                  </a:cubicBezTo>
                  <a:cubicBezTo>
                    <a:pt x="98735" y="23667"/>
                    <a:pt x="100337" y="27118"/>
                    <a:pt x="101816" y="30693"/>
                  </a:cubicBezTo>
                  <a:cubicBezTo>
                    <a:pt x="102803" y="32912"/>
                    <a:pt x="103542" y="35254"/>
                    <a:pt x="104528" y="37349"/>
                  </a:cubicBezTo>
                  <a:cubicBezTo>
                    <a:pt x="106747" y="42280"/>
                    <a:pt x="108966" y="47087"/>
                    <a:pt x="111431" y="51894"/>
                  </a:cubicBezTo>
                  <a:cubicBezTo>
                    <a:pt x="112664" y="53990"/>
                    <a:pt x="114020" y="55962"/>
                    <a:pt x="115499" y="57811"/>
                  </a:cubicBezTo>
                  <a:cubicBezTo>
                    <a:pt x="116485" y="59044"/>
                    <a:pt x="118087" y="59290"/>
                    <a:pt x="119443" y="58551"/>
                  </a:cubicBezTo>
                  <a:cubicBezTo>
                    <a:pt x="121292" y="57688"/>
                    <a:pt x="122771" y="55962"/>
                    <a:pt x="123388" y="53867"/>
                  </a:cubicBezTo>
                  <a:cubicBezTo>
                    <a:pt x="124127" y="51401"/>
                    <a:pt x="124744" y="48813"/>
                    <a:pt x="125360" y="46348"/>
                  </a:cubicBezTo>
                  <a:cubicBezTo>
                    <a:pt x="125483" y="45608"/>
                    <a:pt x="125606" y="44745"/>
                    <a:pt x="125483" y="44006"/>
                  </a:cubicBezTo>
                  <a:cubicBezTo>
                    <a:pt x="125113" y="39691"/>
                    <a:pt x="125237" y="35377"/>
                    <a:pt x="125730" y="30939"/>
                  </a:cubicBezTo>
                  <a:cubicBezTo>
                    <a:pt x="125730" y="29830"/>
                    <a:pt x="125730" y="28597"/>
                    <a:pt x="125730" y="27365"/>
                  </a:cubicBezTo>
                  <a:cubicBezTo>
                    <a:pt x="125483" y="24900"/>
                    <a:pt x="125606" y="22434"/>
                    <a:pt x="126223" y="19969"/>
                  </a:cubicBezTo>
                  <a:cubicBezTo>
                    <a:pt x="127086" y="20462"/>
                    <a:pt x="127825" y="21078"/>
                    <a:pt x="128565" y="21695"/>
                  </a:cubicBezTo>
                  <a:cubicBezTo>
                    <a:pt x="130290" y="23174"/>
                    <a:pt x="132139" y="24530"/>
                    <a:pt x="134112" y="25516"/>
                  </a:cubicBezTo>
                  <a:cubicBezTo>
                    <a:pt x="137810" y="27735"/>
                    <a:pt x="141014" y="26872"/>
                    <a:pt x="144219" y="24900"/>
                  </a:cubicBezTo>
                  <a:cubicBezTo>
                    <a:pt x="146438" y="23913"/>
                    <a:pt x="148287" y="22311"/>
                    <a:pt x="149766" y="20339"/>
                  </a:cubicBezTo>
                  <a:cubicBezTo>
                    <a:pt x="153218" y="17873"/>
                    <a:pt x="155436" y="14299"/>
                    <a:pt x="158518" y="11464"/>
                  </a:cubicBezTo>
                  <a:cubicBezTo>
                    <a:pt x="159874" y="10108"/>
                    <a:pt x="160860" y="8629"/>
                    <a:pt x="161846" y="7026"/>
                  </a:cubicBezTo>
                  <a:cubicBezTo>
                    <a:pt x="162216" y="6287"/>
                    <a:pt x="162709" y="5547"/>
                    <a:pt x="163079" y="4807"/>
                  </a:cubicBezTo>
                  <a:cubicBezTo>
                    <a:pt x="163818" y="5054"/>
                    <a:pt x="163695" y="5547"/>
                    <a:pt x="163818" y="5917"/>
                  </a:cubicBezTo>
                  <a:cubicBezTo>
                    <a:pt x="164558" y="16518"/>
                    <a:pt x="168502" y="26132"/>
                    <a:pt x="173679" y="35254"/>
                  </a:cubicBezTo>
                  <a:cubicBezTo>
                    <a:pt x="174789" y="37226"/>
                    <a:pt x="176145" y="38952"/>
                    <a:pt x="177377" y="40677"/>
                  </a:cubicBezTo>
                  <a:cubicBezTo>
                    <a:pt x="178117" y="42033"/>
                    <a:pt x="179719" y="42526"/>
                    <a:pt x="181075" y="41910"/>
                  </a:cubicBezTo>
                  <a:cubicBezTo>
                    <a:pt x="183048" y="41294"/>
                    <a:pt x="185143" y="40924"/>
                    <a:pt x="187115" y="40308"/>
                  </a:cubicBezTo>
                  <a:cubicBezTo>
                    <a:pt x="189087" y="39691"/>
                    <a:pt x="190813" y="38828"/>
                    <a:pt x="193155" y="37842"/>
                  </a:cubicBezTo>
                  <a:cubicBezTo>
                    <a:pt x="192909" y="38459"/>
                    <a:pt x="192539" y="38952"/>
                    <a:pt x="192292" y="39568"/>
                  </a:cubicBezTo>
                  <a:cubicBezTo>
                    <a:pt x="187362" y="46717"/>
                    <a:pt x="183787" y="54730"/>
                    <a:pt x="181938" y="63235"/>
                  </a:cubicBezTo>
                  <a:cubicBezTo>
                    <a:pt x="179473" y="72849"/>
                    <a:pt x="176761" y="82587"/>
                    <a:pt x="175282" y="92449"/>
                  </a:cubicBezTo>
                  <a:cubicBezTo>
                    <a:pt x="174419" y="96393"/>
                    <a:pt x="174173" y="100461"/>
                    <a:pt x="174542" y="104529"/>
                  </a:cubicBezTo>
                  <a:cubicBezTo>
                    <a:pt x="174666" y="105761"/>
                    <a:pt x="174789" y="107117"/>
                    <a:pt x="174789" y="108473"/>
                  </a:cubicBezTo>
                  <a:cubicBezTo>
                    <a:pt x="174789" y="111185"/>
                    <a:pt x="175775" y="113897"/>
                    <a:pt x="177624" y="115992"/>
                  </a:cubicBezTo>
                  <a:cubicBezTo>
                    <a:pt x="178363" y="116855"/>
                    <a:pt x="179103" y="117595"/>
                    <a:pt x="179966" y="118211"/>
                  </a:cubicBezTo>
                  <a:cubicBezTo>
                    <a:pt x="182185" y="119813"/>
                    <a:pt x="184403" y="121046"/>
                    <a:pt x="186622" y="122402"/>
                  </a:cubicBezTo>
                  <a:cubicBezTo>
                    <a:pt x="187362" y="122895"/>
                    <a:pt x="188348" y="123018"/>
                    <a:pt x="188594" y="124128"/>
                  </a:cubicBezTo>
                  <a:cubicBezTo>
                    <a:pt x="187978" y="124867"/>
                    <a:pt x="186992" y="125360"/>
                    <a:pt x="186006" y="125607"/>
                  </a:cubicBezTo>
                  <a:cubicBezTo>
                    <a:pt x="181815" y="127086"/>
                    <a:pt x="177624" y="128812"/>
                    <a:pt x="173556" y="130661"/>
                  </a:cubicBezTo>
                  <a:cubicBezTo>
                    <a:pt x="173186" y="130907"/>
                    <a:pt x="172817" y="131154"/>
                    <a:pt x="172447" y="131277"/>
                  </a:cubicBezTo>
                  <a:cubicBezTo>
                    <a:pt x="169488" y="132017"/>
                    <a:pt x="166530" y="133126"/>
                    <a:pt x="163942" y="134728"/>
                  </a:cubicBezTo>
                  <a:cubicBezTo>
                    <a:pt x="161230" y="135961"/>
                    <a:pt x="158518" y="137563"/>
                    <a:pt x="155683" y="138673"/>
                  </a:cubicBezTo>
                  <a:cubicBezTo>
                    <a:pt x="152848" y="140029"/>
                    <a:pt x="150259" y="141631"/>
                    <a:pt x="147794" y="143480"/>
                  </a:cubicBezTo>
                  <a:cubicBezTo>
                    <a:pt x="146561" y="144343"/>
                    <a:pt x="146561" y="144713"/>
                    <a:pt x="147054" y="146192"/>
                  </a:cubicBezTo>
                  <a:cubicBezTo>
                    <a:pt x="147301" y="146932"/>
                    <a:pt x="147547" y="147794"/>
                    <a:pt x="147671" y="148657"/>
                  </a:cubicBezTo>
                  <a:cubicBezTo>
                    <a:pt x="148164" y="151123"/>
                    <a:pt x="149150" y="153465"/>
                    <a:pt x="150629" y="155560"/>
                  </a:cubicBezTo>
                  <a:cubicBezTo>
                    <a:pt x="150876" y="156053"/>
                    <a:pt x="151245" y="156423"/>
                    <a:pt x="151492" y="156916"/>
                  </a:cubicBezTo>
                  <a:cubicBezTo>
                    <a:pt x="154697" y="163079"/>
                    <a:pt x="159258" y="168380"/>
                    <a:pt x="163079" y="174173"/>
                  </a:cubicBezTo>
                  <a:cubicBezTo>
                    <a:pt x="164435" y="176269"/>
                    <a:pt x="165791" y="178364"/>
                    <a:pt x="167270" y="180460"/>
                  </a:cubicBezTo>
                  <a:cubicBezTo>
                    <a:pt x="167640" y="181199"/>
                    <a:pt x="168133" y="181939"/>
                    <a:pt x="168749" y="182555"/>
                  </a:cubicBezTo>
                  <a:cubicBezTo>
                    <a:pt x="171830" y="185513"/>
                    <a:pt x="174542" y="188842"/>
                    <a:pt x="178117" y="191184"/>
                  </a:cubicBezTo>
                  <a:cubicBezTo>
                    <a:pt x="178980" y="191800"/>
                    <a:pt x="179719" y="192416"/>
                    <a:pt x="180582" y="19327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4" name="Google Shape;1414;p23"/>
            <p:cNvSpPr/>
            <p:nvPr/>
          </p:nvSpPr>
          <p:spPr>
            <a:xfrm>
              <a:off x="5960060" y="690272"/>
              <a:ext cx="2453349" cy="2545478"/>
            </a:xfrm>
            <a:custGeom>
              <a:avLst/>
              <a:gdLst/>
              <a:ahLst/>
              <a:cxnLst/>
              <a:rect l="l" t="t" r="r" b="b"/>
              <a:pathLst>
                <a:path w="196977" h="204374" extrusionOk="0">
                  <a:moveTo>
                    <a:pt x="125606" y="19476"/>
                  </a:moveTo>
                  <a:cubicBezTo>
                    <a:pt x="127209" y="19846"/>
                    <a:pt x="128688" y="20586"/>
                    <a:pt x="129797" y="21818"/>
                  </a:cubicBezTo>
                  <a:cubicBezTo>
                    <a:pt x="130167" y="22188"/>
                    <a:pt x="130537" y="22558"/>
                    <a:pt x="130907" y="22928"/>
                  </a:cubicBezTo>
                  <a:cubicBezTo>
                    <a:pt x="133125" y="24777"/>
                    <a:pt x="135714" y="26009"/>
                    <a:pt x="138426" y="26872"/>
                  </a:cubicBezTo>
                  <a:cubicBezTo>
                    <a:pt x="140644" y="27858"/>
                    <a:pt x="143233" y="27612"/>
                    <a:pt x="145205" y="26133"/>
                  </a:cubicBezTo>
                  <a:cubicBezTo>
                    <a:pt x="148780" y="23667"/>
                    <a:pt x="151985" y="20709"/>
                    <a:pt x="154820" y="17381"/>
                  </a:cubicBezTo>
                  <a:cubicBezTo>
                    <a:pt x="155066" y="17011"/>
                    <a:pt x="155436" y="16764"/>
                    <a:pt x="155683" y="16395"/>
                  </a:cubicBezTo>
                  <a:cubicBezTo>
                    <a:pt x="158394" y="14176"/>
                    <a:pt x="160736" y="11464"/>
                    <a:pt x="162709" y="8506"/>
                  </a:cubicBezTo>
                  <a:cubicBezTo>
                    <a:pt x="163448" y="7273"/>
                    <a:pt x="164681" y="6287"/>
                    <a:pt x="166160" y="5794"/>
                  </a:cubicBezTo>
                  <a:cubicBezTo>
                    <a:pt x="167023" y="6657"/>
                    <a:pt x="166900" y="7889"/>
                    <a:pt x="167023" y="8876"/>
                  </a:cubicBezTo>
                  <a:cubicBezTo>
                    <a:pt x="167763" y="14546"/>
                    <a:pt x="169118" y="19969"/>
                    <a:pt x="171337" y="25023"/>
                  </a:cubicBezTo>
                  <a:cubicBezTo>
                    <a:pt x="173433" y="30077"/>
                    <a:pt x="175898" y="34761"/>
                    <a:pt x="178856" y="39322"/>
                  </a:cubicBezTo>
                  <a:cubicBezTo>
                    <a:pt x="179226" y="39938"/>
                    <a:pt x="179719" y="40555"/>
                    <a:pt x="180089" y="41294"/>
                  </a:cubicBezTo>
                  <a:cubicBezTo>
                    <a:pt x="180952" y="42527"/>
                    <a:pt x="182431" y="43143"/>
                    <a:pt x="183787" y="42773"/>
                  </a:cubicBezTo>
                  <a:cubicBezTo>
                    <a:pt x="187115" y="42280"/>
                    <a:pt x="190197" y="41294"/>
                    <a:pt x="193032" y="39692"/>
                  </a:cubicBezTo>
                  <a:cubicBezTo>
                    <a:pt x="194264" y="38952"/>
                    <a:pt x="195497" y="38459"/>
                    <a:pt x="196976" y="38336"/>
                  </a:cubicBezTo>
                  <a:cubicBezTo>
                    <a:pt x="196976" y="38952"/>
                    <a:pt x="196976" y="39568"/>
                    <a:pt x="196976" y="40185"/>
                  </a:cubicBezTo>
                  <a:cubicBezTo>
                    <a:pt x="196483" y="41294"/>
                    <a:pt x="195867" y="42404"/>
                    <a:pt x="195250" y="43390"/>
                  </a:cubicBezTo>
                  <a:cubicBezTo>
                    <a:pt x="190690" y="50416"/>
                    <a:pt x="187485" y="58181"/>
                    <a:pt x="185513" y="66317"/>
                  </a:cubicBezTo>
                  <a:cubicBezTo>
                    <a:pt x="183047" y="76178"/>
                    <a:pt x="180335" y="86039"/>
                    <a:pt x="178856" y="96147"/>
                  </a:cubicBezTo>
                  <a:cubicBezTo>
                    <a:pt x="178117" y="99352"/>
                    <a:pt x="177993" y="102680"/>
                    <a:pt x="178240" y="106008"/>
                  </a:cubicBezTo>
                  <a:cubicBezTo>
                    <a:pt x="178487" y="107857"/>
                    <a:pt x="178610" y="109706"/>
                    <a:pt x="178610" y="111555"/>
                  </a:cubicBezTo>
                  <a:cubicBezTo>
                    <a:pt x="178856" y="114760"/>
                    <a:pt x="180582" y="117718"/>
                    <a:pt x="183294" y="119444"/>
                  </a:cubicBezTo>
                  <a:cubicBezTo>
                    <a:pt x="185266" y="120923"/>
                    <a:pt x="187362" y="122033"/>
                    <a:pt x="189457" y="123265"/>
                  </a:cubicBezTo>
                  <a:cubicBezTo>
                    <a:pt x="190690" y="124128"/>
                    <a:pt x="192046" y="124991"/>
                    <a:pt x="193155" y="125854"/>
                  </a:cubicBezTo>
                  <a:cubicBezTo>
                    <a:pt x="193525" y="126224"/>
                    <a:pt x="193771" y="126840"/>
                    <a:pt x="194141" y="127456"/>
                  </a:cubicBezTo>
                  <a:cubicBezTo>
                    <a:pt x="193278" y="127703"/>
                    <a:pt x="192662" y="127949"/>
                    <a:pt x="192046" y="128196"/>
                  </a:cubicBezTo>
                  <a:cubicBezTo>
                    <a:pt x="189211" y="129305"/>
                    <a:pt x="186252" y="130661"/>
                    <a:pt x="183294" y="131770"/>
                  </a:cubicBezTo>
                  <a:cubicBezTo>
                    <a:pt x="180705" y="133003"/>
                    <a:pt x="177993" y="133866"/>
                    <a:pt x="175282" y="134606"/>
                  </a:cubicBezTo>
                  <a:cubicBezTo>
                    <a:pt x="173063" y="135099"/>
                    <a:pt x="170844" y="135961"/>
                    <a:pt x="168872" y="137071"/>
                  </a:cubicBezTo>
                  <a:cubicBezTo>
                    <a:pt x="164681" y="139166"/>
                    <a:pt x="160367" y="141139"/>
                    <a:pt x="156299" y="143481"/>
                  </a:cubicBezTo>
                  <a:cubicBezTo>
                    <a:pt x="154203" y="144713"/>
                    <a:pt x="152231" y="146069"/>
                    <a:pt x="150259" y="147548"/>
                  </a:cubicBezTo>
                  <a:cubicBezTo>
                    <a:pt x="150506" y="148288"/>
                    <a:pt x="150752" y="148904"/>
                    <a:pt x="150875" y="149521"/>
                  </a:cubicBezTo>
                  <a:cubicBezTo>
                    <a:pt x="151492" y="154205"/>
                    <a:pt x="153834" y="158149"/>
                    <a:pt x="156299" y="162094"/>
                  </a:cubicBezTo>
                  <a:cubicBezTo>
                    <a:pt x="158764" y="165915"/>
                    <a:pt x="160983" y="169489"/>
                    <a:pt x="163572" y="173064"/>
                  </a:cubicBezTo>
                  <a:cubicBezTo>
                    <a:pt x="166653" y="177255"/>
                    <a:pt x="169858" y="181446"/>
                    <a:pt x="173063" y="185637"/>
                  </a:cubicBezTo>
                  <a:cubicBezTo>
                    <a:pt x="173186" y="185760"/>
                    <a:pt x="173309" y="186007"/>
                    <a:pt x="173433" y="186130"/>
                  </a:cubicBezTo>
                  <a:cubicBezTo>
                    <a:pt x="176391" y="187486"/>
                    <a:pt x="177993" y="190568"/>
                    <a:pt x="180829" y="192170"/>
                  </a:cubicBezTo>
                  <a:cubicBezTo>
                    <a:pt x="182308" y="192910"/>
                    <a:pt x="183540" y="194142"/>
                    <a:pt x="184157" y="195745"/>
                  </a:cubicBezTo>
                  <a:cubicBezTo>
                    <a:pt x="183047" y="197964"/>
                    <a:pt x="182061" y="200059"/>
                    <a:pt x="179719" y="201292"/>
                  </a:cubicBezTo>
                  <a:cubicBezTo>
                    <a:pt x="177131" y="202524"/>
                    <a:pt x="174665" y="204373"/>
                    <a:pt x="171460" y="204004"/>
                  </a:cubicBezTo>
                  <a:cubicBezTo>
                    <a:pt x="170844" y="201908"/>
                    <a:pt x="170228" y="199813"/>
                    <a:pt x="169488" y="197717"/>
                  </a:cubicBezTo>
                  <a:cubicBezTo>
                    <a:pt x="169118" y="196731"/>
                    <a:pt x="168749" y="195622"/>
                    <a:pt x="168256" y="194635"/>
                  </a:cubicBezTo>
                  <a:cubicBezTo>
                    <a:pt x="168009" y="194019"/>
                    <a:pt x="167393" y="193526"/>
                    <a:pt x="167393" y="192910"/>
                  </a:cubicBezTo>
                  <a:cubicBezTo>
                    <a:pt x="167393" y="190691"/>
                    <a:pt x="166037" y="189212"/>
                    <a:pt x="164927" y="187609"/>
                  </a:cubicBezTo>
                  <a:cubicBezTo>
                    <a:pt x="163325" y="185514"/>
                    <a:pt x="161969" y="183295"/>
                    <a:pt x="160613" y="181076"/>
                  </a:cubicBezTo>
                  <a:cubicBezTo>
                    <a:pt x="158888" y="177871"/>
                    <a:pt x="156792" y="174667"/>
                    <a:pt x="154450" y="171831"/>
                  </a:cubicBezTo>
                  <a:cubicBezTo>
                    <a:pt x="151492" y="168010"/>
                    <a:pt x="148410" y="164312"/>
                    <a:pt x="145328" y="160614"/>
                  </a:cubicBezTo>
                  <a:cubicBezTo>
                    <a:pt x="144219" y="159505"/>
                    <a:pt x="143110" y="158642"/>
                    <a:pt x="141754" y="157779"/>
                  </a:cubicBezTo>
                  <a:cubicBezTo>
                    <a:pt x="140891" y="157163"/>
                    <a:pt x="139905" y="156547"/>
                    <a:pt x="138795" y="155930"/>
                  </a:cubicBezTo>
                  <a:cubicBezTo>
                    <a:pt x="136453" y="157040"/>
                    <a:pt x="134111" y="158642"/>
                    <a:pt x="132262" y="160491"/>
                  </a:cubicBezTo>
                  <a:cubicBezTo>
                    <a:pt x="129427" y="163080"/>
                    <a:pt x="126716" y="165792"/>
                    <a:pt x="123881" y="168380"/>
                  </a:cubicBezTo>
                  <a:cubicBezTo>
                    <a:pt x="121292" y="170599"/>
                    <a:pt x="119073" y="173187"/>
                    <a:pt x="117101" y="176146"/>
                  </a:cubicBezTo>
                  <a:cubicBezTo>
                    <a:pt x="115868" y="177871"/>
                    <a:pt x="114389" y="179597"/>
                    <a:pt x="112787" y="181076"/>
                  </a:cubicBezTo>
                  <a:cubicBezTo>
                    <a:pt x="110198" y="183665"/>
                    <a:pt x="107733" y="186500"/>
                    <a:pt x="105391" y="189335"/>
                  </a:cubicBezTo>
                  <a:cubicBezTo>
                    <a:pt x="105268" y="189582"/>
                    <a:pt x="105021" y="189582"/>
                    <a:pt x="104651" y="189705"/>
                  </a:cubicBezTo>
                  <a:cubicBezTo>
                    <a:pt x="104405" y="189458"/>
                    <a:pt x="104035" y="189212"/>
                    <a:pt x="103912" y="188842"/>
                  </a:cubicBezTo>
                  <a:cubicBezTo>
                    <a:pt x="103295" y="187363"/>
                    <a:pt x="102926" y="185760"/>
                    <a:pt x="102556" y="184158"/>
                  </a:cubicBezTo>
                  <a:cubicBezTo>
                    <a:pt x="102063" y="182062"/>
                    <a:pt x="101693" y="179844"/>
                    <a:pt x="101200" y="177748"/>
                  </a:cubicBezTo>
                  <a:cubicBezTo>
                    <a:pt x="100584" y="174050"/>
                    <a:pt x="97995" y="171092"/>
                    <a:pt x="94544" y="169736"/>
                  </a:cubicBezTo>
                  <a:cubicBezTo>
                    <a:pt x="92325" y="168873"/>
                    <a:pt x="90106" y="167640"/>
                    <a:pt x="87887" y="166778"/>
                  </a:cubicBezTo>
                  <a:cubicBezTo>
                    <a:pt x="86408" y="166161"/>
                    <a:pt x="84806" y="165668"/>
                    <a:pt x="83203" y="165422"/>
                  </a:cubicBezTo>
                  <a:cubicBezTo>
                    <a:pt x="75684" y="163819"/>
                    <a:pt x="68042" y="162710"/>
                    <a:pt x="60399" y="162094"/>
                  </a:cubicBezTo>
                  <a:cubicBezTo>
                    <a:pt x="56825" y="161847"/>
                    <a:pt x="53250" y="161231"/>
                    <a:pt x="49675" y="160861"/>
                  </a:cubicBezTo>
                  <a:cubicBezTo>
                    <a:pt x="41540" y="159998"/>
                    <a:pt x="33405" y="160491"/>
                    <a:pt x="25392" y="162217"/>
                  </a:cubicBezTo>
                  <a:cubicBezTo>
                    <a:pt x="24160" y="162463"/>
                    <a:pt x="22804" y="162710"/>
                    <a:pt x="21571" y="162710"/>
                  </a:cubicBezTo>
                  <a:cubicBezTo>
                    <a:pt x="21078" y="162710"/>
                    <a:pt x="20585" y="162340"/>
                    <a:pt x="20092" y="162094"/>
                  </a:cubicBezTo>
                  <a:cubicBezTo>
                    <a:pt x="20708" y="160861"/>
                    <a:pt x="21571" y="159752"/>
                    <a:pt x="22681" y="159012"/>
                  </a:cubicBezTo>
                  <a:cubicBezTo>
                    <a:pt x="25023" y="156916"/>
                    <a:pt x="26995" y="154574"/>
                    <a:pt x="28474" y="151863"/>
                  </a:cubicBezTo>
                  <a:cubicBezTo>
                    <a:pt x="29460" y="150383"/>
                    <a:pt x="29460" y="148411"/>
                    <a:pt x="28351" y="147055"/>
                  </a:cubicBezTo>
                  <a:cubicBezTo>
                    <a:pt x="25023" y="142371"/>
                    <a:pt x="21201" y="138057"/>
                    <a:pt x="17134" y="134236"/>
                  </a:cubicBezTo>
                  <a:cubicBezTo>
                    <a:pt x="12819" y="130045"/>
                    <a:pt x="8012" y="126593"/>
                    <a:pt x="2712" y="123882"/>
                  </a:cubicBezTo>
                  <a:cubicBezTo>
                    <a:pt x="1972" y="123512"/>
                    <a:pt x="1109" y="123019"/>
                    <a:pt x="370" y="122649"/>
                  </a:cubicBezTo>
                  <a:cubicBezTo>
                    <a:pt x="247" y="122402"/>
                    <a:pt x="123" y="122156"/>
                    <a:pt x="0" y="122033"/>
                  </a:cubicBezTo>
                  <a:cubicBezTo>
                    <a:pt x="863" y="120923"/>
                    <a:pt x="2095" y="120060"/>
                    <a:pt x="3451" y="119814"/>
                  </a:cubicBezTo>
                  <a:cubicBezTo>
                    <a:pt x="7026" y="118704"/>
                    <a:pt x="10477" y="117472"/>
                    <a:pt x="13929" y="115869"/>
                  </a:cubicBezTo>
                  <a:cubicBezTo>
                    <a:pt x="16517" y="114637"/>
                    <a:pt x="19106" y="113527"/>
                    <a:pt x="21571" y="112171"/>
                  </a:cubicBezTo>
                  <a:cubicBezTo>
                    <a:pt x="23667" y="111062"/>
                    <a:pt x="25762" y="109706"/>
                    <a:pt x="27734" y="108227"/>
                  </a:cubicBezTo>
                  <a:cubicBezTo>
                    <a:pt x="28104" y="107980"/>
                    <a:pt x="28351" y="107611"/>
                    <a:pt x="28474" y="107241"/>
                  </a:cubicBezTo>
                  <a:cubicBezTo>
                    <a:pt x="29090" y="105515"/>
                    <a:pt x="29460" y="103666"/>
                    <a:pt x="29460" y="101817"/>
                  </a:cubicBezTo>
                  <a:cubicBezTo>
                    <a:pt x="29337" y="98489"/>
                    <a:pt x="28597" y="95284"/>
                    <a:pt x="27365" y="92326"/>
                  </a:cubicBezTo>
                  <a:cubicBezTo>
                    <a:pt x="26625" y="91216"/>
                    <a:pt x="26502" y="89860"/>
                    <a:pt x="26995" y="88628"/>
                  </a:cubicBezTo>
                  <a:cubicBezTo>
                    <a:pt x="29460" y="89367"/>
                    <a:pt x="31925" y="89984"/>
                    <a:pt x="34391" y="90970"/>
                  </a:cubicBezTo>
                  <a:cubicBezTo>
                    <a:pt x="38951" y="92942"/>
                    <a:pt x="43759" y="94421"/>
                    <a:pt x="48566" y="95777"/>
                  </a:cubicBezTo>
                  <a:cubicBezTo>
                    <a:pt x="49429" y="96024"/>
                    <a:pt x="50169" y="96393"/>
                    <a:pt x="51031" y="96887"/>
                  </a:cubicBezTo>
                  <a:cubicBezTo>
                    <a:pt x="53004" y="97996"/>
                    <a:pt x="55222" y="98612"/>
                    <a:pt x="57564" y="98612"/>
                  </a:cubicBezTo>
                  <a:cubicBezTo>
                    <a:pt x="59413" y="98612"/>
                    <a:pt x="61262" y="98736"/>
                    <a:pt x="63111" y="98736"/>
                  </a:cubicBezTo>
                  <a:cubicBezTo>
                    <a:pt x="64714" y="98736"/>
                    <a:pt x="66070" y="97626"/>
                    <a:pt x="66193" y="96024"/>
                  </a:cubicBezTo>
                  <a:cubicBezTo>
                    <a:pt x="64960" y="93805"/>
                    <a:pt x="63481" y="91709"/>
                    <a:pt x="61632" y="89860"/>
                  </a:cubicBezTo>
                  <a:cubicBezTo>
                    <a:pt x="60153" y="88505"/>
                    <a:pt x="58674" y="86902"/>
                    <a:pt x="57318" y="85423"/>
                  </a:cubicBezTo>
                  <a:cubicBezTo>
                    <a:pt x="56208" y="84190"/>
                    <a:pt x="55099" y="83081"/>
                    <a:pt x="53990" y="81848"/>
                  </a:cubicBezTo>
                  <a:cubicBezTo>
                    <a:pt x="52264" y="80123"/>
                    <a:pt x="50538" y="78397"/>
                    <a:pt x="48936" y="76671"/>
                  </a:cubicBezTo>
                  <a:cubicBezTo>
                    <a:pt x="48320" y="76178"/>
                    <a:pt x="47703" y="75685"/>
                    <a:pt x="47087" y="75192"/>
                  </a:cubicBezTo>
                  <a:cubicBezTo>
                    <a:pt x="45238" y="73959"/>
                    <a:pt x="43512" y="72357"/>
                    <a:pt x="42156" y="70508"/>
                  </a:cubicBezTo>
                  <a:cubicBezTo>
                    <a:pt x="41787" y="70015"/>
                    <a:pt x="41417" y="69645"/>
                    <a:pt x="41047" y="69275"/>
                  </a:cubicBezTo>
                  <a:cubicBezTo>
                    <a:pt x="39445" y="68166"/>
                    <a:pt x="37965" y="66687"/>
                    <a:pt x="36856" y="65084"/>
                  </a:cubicBezTo>
                  <a:cubicBezTo>
                    <a:pt x="36240" y="64468"/>
                    <a:pt x="35623" y="63975"/>
                    <a:pt x="34884" y="63482"/>
                  </a:cubicBezTo>
                  <a:cubicBezTo>
                    <a:pt x="33651" y="62126"/>
                    <a:pt x="32542" y="60770"/>
                    <a:pt x="31309" y="59661"/>
                  </a:cubicBezTo>
                  <a:cubicBezTo>
                    <a:pt x="28967" y="57565"/>
                    <a:pt x="26625" y="55593"/>
                    <a:pt x="24160" y="53744"/>
                  </a:cubicBezTo>
                  <a:cubicBezTo>
                    <a:pt x="22927" y="52881"/>
                    <a:pt x="21818" y="51772"/>
                    <a:pt x="20955" y="50539"/>
                  </a:cubicBezTo>
                  <a:cubicBezTo>
                    <a:pt x="20832" y="50292"/>
                    <a:pt x="20708" y="49923"/>
                    <a:pt x="20585" y="49676"/>
                  </a:cubicBezTo>
                  <a:cubicBezTo>
                    <a:pt x="20955" y="48320"/>
                    <a:pt x="22188" y="48197"/>
                    <a:pt x="23174" y="47950"/>
                  </a:cubicBezTo>
                  <a:cubicBezTo>
                    <a:pt x="24899" y="47581"/>
                    <a:pt x="26625" y="47457"/>
                    <a:pt x="28474" y="47581"/>
                  </a:cubicBezTo>
                  <a:cubicBezTo>
                    <a:pt x="32295" y="47950"/>
                    <a:pt x="35993" y="46718"/>
                    <a:pt x="39691" y="45978"/>
                  </a:cubicBezTo>
                  <a:cubicBezTo>
                    <a:pt x="40924" y="45608"/>
                    <a:pt x="42156" y="45115"/>
                    <a:pt x="43266" y="44499"/>
                  </a:cubicBezTo>
                  <a:cubicBezTo>
                    <a:pt x="43882" y="42650"/>
                    <a:pt x="44498" y="40801"/>
                    <a:pt x="45115" y="38829"/>
                  </a:cubicBezTo>
                  <a:cubicBezTo>
                    <a:pt x="45238" y="38459"/>
                    <a:pt x="45238" y="37966"/>
                    <a:pt x="45238" y="37596"/>
                  </a:cubicBezTo>
                  <a:cubicBezTo>
                    <a:pt x="45115" y="31556"/>
                    <a:pt x="44622" y="25516"/>
                    <a:pt x="44005" y="19600"/>
                  </a:cubicBezTo>
                  <a:cubicBezTo>
                    <a:pt x="43389" y="15162"/>
                    <a:pt x="42403" y="10971"/>
                    <a:pt x="40924" y="6780"/>
                  </a:cubicBezTo>
                  <a:cubicBezTo>
                    <a:pt x="40307" y="5671"/>
                    <a:pt x="40061" y="4438"/>
                    <a:pt x="40184" y="3205"/>
                  </a:cubicBezTo>
                  <a:cubicBezTo>
                    <a:pt x="41787" y="3575"/>
                    <a:pt x="43266" y="4315"/>
                    <a:pt x="44745" y="5301"/>
                  </a:cubicBezTo>
                  <a:cubicBezTo>
                    <a:pt x="46840" y="6780"/>
                    <a:pt x="48936" y="8382"/>
                    <a:pt x="51155" y="9862"/>
                  </a:cubicBezTo>
                  <a:cubicBezTo>
                    <a:pt x="51771" y="10355"/>
                    <a:pt x="52387" y="10725"/>
                    <a:pt x="53127" y="11094"/>
                  </a:cubicBezTo>
                  <a:cubicBezTo>
                    <a:pt x="57688" y="13190"/>
                    <a:pt x="62248" y="15778"/>
                    <a:pt x="67056" y="17504"/>
                  </a:cubicBezTo>
                  <a:cubicBezTo>
                    <a:pt x="68165" y="17751"/>
                    <a:pt x="69151" y="18244"/>
                    <a:pt x="70137" y="18737"/>
                  </a:cubicBezTo>
                  <a:cubicBezTo>
                    <a:pt x="71493" y="19476"/>
                    <a:pt x="73096" y="19723"/>
                    <a:pt x="74575" y="19600"/>
                  </a:cubicBezTo>
                  <a:cubicBezTo>
                    <a:pt x="75807" y="19600"/>
                    <a:pt x="77040" y="19723"/>
                    <a:pt x="78149" y="20093"/>
                  </a:cubicBezTo>
                  <a:cubicBezTo>
                    <a:pt x="80245" y="18613"/>
                    <a:pt x="81847" y="16518"/>
                    <a:pt x="82834" y="14299"/>
                  </a:cubicBezTo>
                  <a:cubicBezTo>
                    <a:pt x="85299" y="11711"/>
                    <a:pt x="85915" y="8259"/>
                    <a:pt x="87271" y="5178"/>
                  </a:cubicBezTo>
                  <a:cubicBezTo>
                    <a:pt x="87764" y="3945"/>
                    <a:pt x="88380" y="2712"/>
                    <a:pt x="88997" y="1603"/>
                  </a:cubicBezTo>
                  <a:cubicBezTo>
                    <a:pt x="89243" y="1233"/>
                    <a:pt x="89736" y="740"/>
                    <a:pt x="90106" y="494"/>
                  </a:cubicBezTo>
                  <a:cubicBezTo>
                    <a:pt x="90599" y="0"/>
                    <a:pt x="91339" y="124"/>
                    <a:pt x="91709" y="617"/>
                  </a:cubicBezTo>
                  <a:cubicBezTo>
                    <a:pt x="92448" y="1849"/>
                    <a:pt x="93064" y="3082"/>
                    <a:pt x="93681" y="4438"/>
                  </a:cubicBezTo>
                  <a:cubicBezTo>
                    <a:pt x="94297" y="6164"/>
                    <a:pt x="94790" y="8013"/>
                    <a:pt x="95406" y="9738"/>
                  </a:cubicBezTo>
                  <a:cubicBezTo>
                    <a:pt x="95900" y="11587"/>
                    <a:pt x="96762" y="13436"/>
                    <a:pt x="97872" y="15162"/>
                  </a:cubicBezTo>
                  <a:cubicBezTo>
                    <a:pt x="98242" y="16025"/>
                    <a:pt x="98735" y="16888"/>
                    <a:pt x="99104" y="17874"/>
                  </a:cubicBezTo>
                  <a:cubicBezTo>
                    <a:pt x="99597" y="19107"/>
                    <a:pt x="100214" y="20339"/>
                    <a:pt x="100953" y="21695"/>
                  </a:cubicBezTo>
                  <a:cubicBezTo>
                    <a:pt x="100953" y="21818"/>
                    <a:pt x="101200" y="21942"/>
                    <a:pt x="101200" y="22188"/>
                  </a:cubicBezTo>
                  <a:cubicBezTo>
                    <a:pt x="102802" y="25270"/>
                    <a:pt x="104281" y="28475"/>
                    <a:pt x="105514" y="31803"/>
                  </a:cubicBezTo>
                  <a:cubicBezTo>
                    <a:pt x="106993" y="35624"/>
                    <a:pt x="108596" y="39445"/>
                    <a:pt x="110445" y="43143"/>
                  </a:cubicBezTo>
                  <a:cubicBezTo>
                    <a:pt x="112170" y="46595"/>
                    <a:pt x="113650" y="50169"/>
                    <a:pt x="115499" y="53497"/>
                  </a:cubicBezTo>
                  <a:cubicBezTo>
                    <a:pt x="116485" y="55346"/>
                    <a:pt x="117594" y="57072"/>
                    <a:pt x="118950" y="58674"/>
                  </a:cubicBezTo>
                  <a:cubicBezTo>
                    <a:pt x="119443" y="59168"/>
                    <a:pt x="120183" y="59291"/>
                    <a:pt x="120799" y="59044"/>
                  </a:cubicBezTo>
                  <a:cubicBezTo>
                    <a:pt x="121662" y="58674"/>
                    <a:pt x="122401" y="57935"/>
                    <a:pt x="122771" y="56949"/>
                  </a:cubicBezTo>
                  <a:cubicBezTo>
                    <a:pt x="124127" y="52881"/>
                    <a:pt x="126223" y="48813"/>
                    <a:pt x="125113" y="44253"/>
                  </a:cubicBezTo>
                  <a:cubicBezTo>
                    <a:pt x="124990" y="43759"/>
                    <a:pt x="124990" y="43143"/>
                    <a:pt x="125113" y="42650"/>
                  </a:cubicBezTo>
                  <a:cubicBezTo>
                    <a:pt x="125483" y="37473"/>
                    <a:pt x="125606" y="32173"/>
                    <a:pt x="125483" y="26872"/>
                  </a:cubicBezTo>
                  <a:cubicBezTo>
                    <a:pt x="125236" y="24530"/>
                    <a:pt x="125483" y="22188"/>
                    <a:pt x="125606" y="19476"/>
                  </a:cubicBezTo>
                  <a:close/>
                  <a:moveTo>
                    <a:pt x="182554" y="195868"/>
                  </a:moveTo>
                  <a:cubicBezTo>
                    <a:pt x="181691" y="195005"/>
                    <a:pt x="181075" y="194389"/>
                    <a:pt x="180212" y="193773"/>
                  </a:cubicBezTo>
                  <a:cubicBezTo>
                    <a:pt x="176638" y="191431"/>
                    <a:pt x="173926" y="188102"/>
                    <a:pt x="170844" y="185144"/>
                  </a:cubicBezTo>
                  <a:cubicBezTo>
                    <a:pt x="170228" y="184528"/>
                    <a:pt x="169735" y="183788"/>
                    <a:pt x="169242" y="183049"/>
                  </a:cubicBezTo>
                  <a:cubicBezTo>
                    <a:pt x="167886" y="180953"/>
                    <a:pt x="166530" y="178858"/>
                    <a:pt x="165051" y="176762"/>
                  </a:cubicBezTo>
                  <a:cubicBezTo>
                    <a:pt x="161230" y="170969"/>
                    <a:pt x="156792" y="165668"/>
                    <a:pt x="153587" y="159505"/>
                  </a:cubicBezTo>
                  <a:cubicBezTo>
                    <a:pt x="153217" y="159012"/>
                    <a:pt x="152971" y="158642"/>
                    <a:pt x="152601" y="158149"/>
                  </a:cubicBezTo>
                  <a:cubicBezTo>
                    <a:pt x="151122" y="156054"/>
                    <a:pt x="150136" y="153712"/>
                    <a:pt x="149643" y="151246"/>
                  </a:cubicBezTo>
                  <a:cubicBezTo>
                    <a:pt x="149519" y="150383"/>
                    <a:pt x="149273" y="149521"/>
                    <a:pt x="149026" y="148781"/>
                  </a:cubicBezTo>
                  <a:cubicBezTo>
                    <a:pt x="148533" y="147302"/>
                    <a:pt x="148533" y="146809"/>
                    <a:pt x="149889" y="145946"/>
                  </a:cubicBezTo>
                  <a:cubicBezTo>
                    <a:pt x="152231" y="144097"/>
                    <a:pt x="154943" y="142494"/>
                    <a:pt x="157655" y="141262"/>
                  </a:cubicBezTo>
                  <a:cubicBezTo>
                    <a:pt x="160490" y="140029"/>
                    <a:pt x="163202" y="138550"/>
                    <a:pt x="165914" y="137194"/>
                  </a:cubicBezTo>
                  <a:cubicBezTo>
                    <a:pt x="168625" y="135715"/>
                    <a:pt x="171460" y="134606"/>
                    <a:pt x="174419" y="133866"/>
                  </a:cubicBezTo>
                  <a:cubicBezTo>
                    <a:pt x="174789" y="133743"/>
                    <a:pt x="175158" y="133496"/>
                    <a:pt x="175528" y="133250"/>
                  </a:cubicBezTo>
                  <a:cubicBezTo>
                    <a:pt x="179596" y="131277"/>
                    <a:pt x="183787" y="129552"/>
                    <a:pt x="187978" y="128196"/>
                  </a:cubicBezTo>
                  <a:cubicBezTo>
                    <a:pt x="188964" y="127949"/>
                    <a:pt x="189827" y="127456"/>
                    <a:pt x="190566" y="126840"/>
                  </a:cubicBezTo>
                  <a:cubicBezTo>
                    <a:pt x="190197" y="125854"/>
                    <a:pt x="189211" y="125607"/>
                    <a:pt x="188471" y="125114"/>
                  </a:cubicBezTo>
                  <a:cubicBezTo>
                    <a:pt x="186252" y="123758"/>
                    <a:pt x="184033" y="122526"/>
                    <a:pt x="181815" y="121046"/>
                  </a:cubicBezTo>
                  <a:cubicBezTo>
                    <a:pt x="180952" y="120307"/>
                    <a:pt x="180212" y="119567"/>
                    <a:pt x="179473" y="118704"/>
                  </a:cubicBezTo>
                  <a:cubicBezTo>
                    <a:pt x="177747" y="116609"/>
                    <a:pt x="176638" y="113897"/>
                    <a:pt x="176638" y="111185"/>
                  </a:cubicBezTo>
                  <a:cubicBezTo>
                    <a:pt x="176638" y="109829"/>
                    <a:pt x="176514" y="108473"/>
                    <a:pt x="176391" y="107241"/>
                  </a:cubicBezTo>
                  <a:cubicBezTo>
                    <a:pt x="176021" y="103173"/>
                    <a:pt x="176268" y="99105"/>
                    <a:pt x="177131" y="95161"/>
                  </a:cubicBezTo>
                  <a:cubicBezTo>
                    <a:pt x="178610" y="85300"/>
                    <a:pt x="181322" y="75685"/>
                    <a:pt x="183787" y="65947"/>
                  </a:cubicBezTo>
                  <a:cubicBezTo>
                    <a:pt x="185759" y="57442"/>
                    <a:pt x="189211" y="49430"/>
                    <a:pt x="194141" y="42157"/>
                  </a:cubicBezTo>
                  <a:cubicBezTo>
                    <a:pt x="194511" y="41664"/>
                    <a:pt x="194757" y="41048"/>
                    <a:pt x="195004" y="40431"/>
                  </a:cubicBezTo>
                  <a:cubicBezTo>
                    <a:pt x="192785" y="41417"/>
                    <a:pt x="190936" y="42404"/>
                    <a:pt x="189087" y="43020"/>
                  </a:cubicBezTo>
                  <a:cubicBezTo>
                    <a:pt x="187115" y="43636"/>
                    <a:pt x="185020" y="44006"/>
                    <a:pt x="183047" y="44499"/>
                  </a:cubicBezTo>
                  <a:cubicBezTo>
                    <a:pt x="181691" y="45115"/>
                    <a:pt x="180089" y="44622"/>
                    <a:pt x="179226" y="43390"/>
                  </a:cubicBezTo>
                  <a:cubicBezTo>
                    <a:pt x="177993" y="41541"/>
                    <a:pt x="176638" y="39815"/>
                    <a:pt x="175528" y="37966"/>
                  </a:cubicBezTo>
                  <a:cubicBezTo>
                    <a:pt x="170474" y="28721"/>
                    <a:pt x="166407" y="19230"/>
                    <a:pt x="165667" y="8506"/>
                  </a:cubicBezTo>
                  <a:cubicBezTo>
                    <a:pt x="165667" y="8136"/>
                    <a:pt x="165667" y="7643"/>
                    <a:pt x="164927" y="7520"/>
                  </a:cubicBezTo>
                  <a:cubicBezTo>
                    <a:pt x="164558" y="8136"/>
                    <a:pt x="164188" y="8999"/>
                    <a:pt x="163695" y="9615"/>
                  </a:cubicBezTo>
                  <a:cubicBezTo>
                    <a:pt x="162832" y="11341"/>
                    <a:pt x="161723" y="12820"/>
                    <a:pt x="160490" y="14176"/>
                  </a:cubicBezTo>
                  <a:cubicBezTo>
                    <a:pt x="157408" y="17011"/>
                    <a:pt x="155190" y="20586"/>
                    <a:pt x="151738" y="22928"/>
                  </a:cubicBezTo>
                  <a:cubicBezTo>
                    <a:pt x="150259" y="24900"/>
                    <a:pt x="148287" y="26502"/>
                    <a:pt x="146191" y="27612"/>
                  </a:cubicBezTo>
                  <a:cubicBezTo>
                    <a:pt x="142986" y="29584"/>
                    <a:pt x="139658" y="30324"/>
                    <a:pt x="136084" y="28105"/>
                  </a:cubicBezTo>
                  <a:cubicBezTo>
                    <a:pt x="133988" y="27119"/>
                    <a:pt x="132139" y="25886"/>
                    <a:pt x="130414" y="24407"/>
                  </a:cubicBezTo>
                  <a:cubicBezTo>
                    <a:pt x="129674" y="23791"/>
                    <a:pt x="128934" y="23174"/>
                    <a:pt x="128195" y="22681"/>
                  </a:cubicBezTo>
                  <a:cubicBezTo>
                    <a:pt x="127578" y="25023"/>
                    <a:pt x="127332" y="27612"/>
                    <a:pt x="127578" y="30077"/>
                  </a:cubicBezTo>
                  <a:cubicBezTo>
                    <a:pt x="127702" y="31186"/>
                    <a:pt x="127702" y="32419"/>
                    <a:pt x="127578" y="33652"/>
                  </a:cubicBezTo>
                  <a:cubicBezTo>
                    <a:pt x="127085" y="37966"/>
                    <a:pt x="127085" y="42280"/>
                    <a:pt x="127455" y="46718"/>
                  </a:cubicBezTo>
                  <a:cubicBezTo>
                    <a:pt x="127455" y="47457"/>
                    <a:pt x="127455" y="48197"/>
                    <a:pt x="127332" y="48937"/>
                  </a:cubicBezTo>
                  <a:cubicBezTo>
                    <a:pt x="126716" y="51525"/>
                    <a:pt x="126099" y="54114"/>
                    <a:pt x="125236" y="56579"/>
                  </a:cubicBezTo>
                  <a:cubicBezTo>
                    <a:pt x="124743" y="58674"/>
                    <a:pt x="123264" y="60277"/>
                    <a:pt x="121292" y="61263"/>
                  </a:cubicBezTo>
                  <a:cubicBezTo>
                    <a:pt x="120059" y="61879"/>
                    <a:pt x="118334" y="61633"/>
                    <a:pt x="117471" y="60523"/>
                  </a:cubicBezTo>
                  <a:cubicBezTo>
                    <a:pt x="115868" y="58674"/>
                    <a:pt x="114512" y="56579"/>
                    <a:pt x="113403" y="54483"/>
                  </a:cubicBezTo>
                  <a:cubicBezTo>
                    <a:pt x="110938" y="49799"/>
                    <a:pt x="108719" y="44869"/>
                    <a:pt x="106377" y="40062"/>
                  </a:cubicBezTo>
                  <a:cubicBezTo>
                    <a:pt x="105391" y="37843"/>
                    <a:pt x="104651" y="35501"/>
                    <a:pt x="103788" y="33405"/>
                  </a:cubicBezTo>
                  <a:cubicBezTo>
                    <a:pt x="102186" y="29831"/>
                    <a:pt x="100707" y="26379"/>
                    <a:pt x="99104" y="22804"/>
                  </a:cubicBezTo>
                  <a:cubicBezTo>
                    <a:pt x="98365" y="21325"/>
                    <a:pt x="97625" y="19723"/>
                    <a:pt x="96886" y="18120"/>
                  </a:cubicBezTo>
                  <a:cubicBezTo>
                    <a:pt x="96639" y="17381"/>
                    <a:pt x="96269" y="16641"/>
                    <a:pt x="95900" y="16025"/>
                  </a:cubicBezTo>
                  <a:cubicBezTo>
                    <a:pt x="94913" y="14299"/>
                    <a:pt x="94051" y="12573"/>
                    <a:pt x="93558" y="10601"/>
                  </a:cubicBezTo>
                  <a:cubicBezTo>
                    <a:pt x="93188" y="9245"/>
                    <a:pt x="92695" y="7889"/>
                    <a:pt x="92202" y="6534"/>
                  </a:cubicBezTo>
                  <a:cubicBezTo>
                    <a:pt x="91832" y="5178"/>
                    <a:pt x="91215" y="3822"/>
                    <a:pt x="90353" y="2589"/>
                  </a:cubicBezTo>
                  <a:cubicBezTo>
                    <a:pt x="89243" y="4438"/>
                    <a:pt x="88380" y="6534"/>
                    <a:pt x="87641" y="8629"/>
                  </a:cubicBezTo>
                  <a:cubicBezTo>
                    <a:pt x="87271" y="10478"/>
                    <a:pt x="86285" y="12327"/>
                    <a:pt x="85176" y="13806"/>
                  </a:cubicBezTo>
                  <a:cubicBezTo>
                    <a:pt x="84682" y="14422"/>
                    <a:pt x="84436" y="15162"/>
                    <a:pt x="84189" y="15902"/>
                  </a:cubicBezTo>
                  <a:cubicBezTo>
                    <a:pt x="83203" y="18367"/>
                    <a:pt x="81354" y="20339"/>
                    <a:pt x="78889" y="21572"/>
                  </a:cubicBezTo>
                  <a:cubicBezTo>
                    <a:pt x="77040" y="22681"/>
                    <a:pt x="75068" y="22188"/>
                    <a:pt x="73219" y="21572"/>
                  </a:cubicBezTo>
                  <a:lnTo>
                    <a:pt x="72233" y="21325"/>
                  </a:lnTo>
                  <a:cubicBezTo>
                    <a:pt x="64837" y="19107"/>
                    <a:pt x="57811" y="16025"/>
                    <a:pt x="51278" y="12080"/>
                  </a:cubicBezTo>
                  <a:cubicBezTo>
                    <a:pt x="50538" y="11587"/>
                    <a:pt x="49799" y="11094"/>
                    <a:pt x="49059" y="10601"/>
                  </a:cubicBezTo>
                  <a:cubicBezTo>
                    <a:pt x="47333" y="9369"/>
                    <a:pt x="45731" y="8136"/>
                    <a:pt x="44005" y="7027"/>
                  </a:cubicBezTo>
                  <a:cubicBezTo>
                    <a:pt x="43636" y="6780"/>
                    <a:pt x="43266" y="6534"/>
                    <a:pt x="42896" y="6410"/>
                  </a:cubicBezTo>
                  <a:cubicBezTo>
                    <a:pt x="43019" y="7150"/>
                    <a:pt x="43019" y="7520"/>
                    <a:pt x="43142" y="7766"/>
                  </a:cubicBezTo>
                  <a:cubicBezTo>
                    <a:pt x="44005" y="11218"/>
                    <a:pt x="44991" y="14792"/>
                    <a:pt x="45731" y="18244"/>
                  </a:cubicBezTo>
                  <a:cubicBezTo>
                    <a:pt x="46224" y="20339"/>
                    <a:pt x="46101" y="22435"/>
                    <a:pt x="46471" y="24407"/>
                  </a:cubicBezTo>
                  <a:cubicBezTo>
                    <a:pt x="47087" y="29337"/>
                    <a:pt x="47210" y="34268"/>
                    <a:pt x="46840" y="39199"/>
                  </a:cubicBezTo>
                  <a:cubicBezTo>
                    <a:pt x="46840" y="40185"/>
                    <a:pt x="46594" y="41171"/>
                    <a:pt x="46471" y="42157"/>
                  </a:cubicBezTo>
                  <a:cubicBezTo>
                    <a:pt x="46471" y="43143"/>
                    <a:pt x="45978" y="44129"/>
                    <a:pt x="45238" y="44746"/>
                  </a:cubicBezTo>
                  <a:cubicBezTo>
                    <a:pt x="43266" y="46964"/>
                    <a:pt x="40431" y="48320"/>
                    <a:pt x="37472" y="48320"/>
                  </a:cubicBezTo>
                  <a:cubicBezTo>
                    <a:pt x="36856" y="48320"/>
                    <a:pt x="36116" y="48320"/>
                    <a:pt x="35500" y="48444"/>
                  </a:cubicBezTo>
                  <a:cubicBezTo>
                    <a:pt x="33528" y="49183"/>
                    <a:pt x="31432" y="49306"/>
                    <a:pt x="29337" y="49060"/>
                  </a:cubicBezTo>
                  <a:cubicBezTo>
                    <a:pt x="27241" y="48937"/>
                    <a:pt x="25146" y="49183"/>
                    <a:pt x="23050" y="49676"/>
                  </a:cubicBezTo>
                  <a:cubicBezTo>
                    <a:pt x="23297" y="49923"/>
                    <a:pt x="23420" y="50292"/>
                    <a:pt x="23667" y="50539"/>
                  </a:cubicBezTo>
                  <a:lnTo>
                    <a:pt x="30693" y="56456"/>
                  </a:lnTo>
                  <a:cubicBezTo>
                    <a:pt x="31432" y="56949"/>
                    <a:pt x="32049" y="57565"/>
                    <a:pt x="32665" y="58181"/>
                  </a:cubicBezTo>
                  <a:cubicBezTo>
                    <a:pt x="33774" y="59661"/>
                    <a:pt x="35130" y="61017"/>
                    <a:pt x="36609" y="62126"/>
                  </a:cubicBezTo>
                  <a:cubicBezTo>
                    <a:pt x="38705" y="64591"/>
                    <a:pt x="40924" y="66810"/>
                    <a:pt x="43389" y="68782"/>
                  </a:cubicBezTo>
                  <a:cubicBezTo>
                    <a:pt x="43512" y="69029"/>
                    <a:pt x="43636" y="69152"/>
                    <a:pt x="43759" y="69399"/>
                  </a:cubicBezTo>
                  <a:cubicBezTo>
                    <a:pt x="44745" y="70754"/>
                    <a:pt x="46101" y="71987"/>
                    <a:pt x="47457" y="72973"/>
                  </a:cubicBezTo>
                  <a:cubicBezTo>
                    <a:pt x="49675" y="74699"/>
                    <a:pt x="51648" y="76548"/>
                    <a:pt x="53497" y="78520"/>
                  </a:cubicBezTo>
                  <a:cubicBezTo>
                    <a:pt x="55839" y="81109"/>
                    <a:pt x="58304" y="83574"/>
                    <a:pt x="60769" y="86039"/>
                  </a:cubicBezTo>
                  <a:cubicBezTo>
                    <a:pt x="63481" y="88628"/>
                    <a:pt x="65946" y="91463"/>
                    <a:pt x="67919" y="94668"/>
                  </a:cubicBezTo>
                  <a:cubicBezTo>
                    <a:pt x="68781" y="95777"/>
                    <a:pt x="68658" y="97503"/>
                    <a:pt x="67672" y="98489"/>
                  </a:cubicBezTo>
                  <a:cubicBezTo>
                    <a:pt x="66439" y="99845"/>
                    <a:pt x="64837" y="100708"/>
                    <a:pt x="62988" y="100831"/>
                  </a:cubicBezTo>
                  <a:cubicBezTo>
                    <a:pt x="60276" y="100954"/>
                    <a:pt x="57564" y="100831"/>
                    <a:pt x="54853" y="100461"/>
                  </a:cubicBezTo>
                  <a:cubicBezTo>
                    <a:pt x="53004" y="100215"/>
                    <a:pt x="51155" y="99598"/>
                    <a:pt x="49552" y="98612"/>
                  </a:cubicBezTo>
                  <a:cubicBezTo>
                    <a:pt x="48936" y="98242"/>
                    <a:pt x="48196" y="97996"/>
                    <a:pt x="47457" y="97749"/>
                  </a:cubicBezTo>
                  <a:cubicBezTo>
                    <a:pt x="42896" y="96270"/>
                    <a:pt x="38212" y="95038"/>
                    <a:pt x="33898" y="93065"/>
                  </a:cubicBezTo>
                  <a:cubicBezTo>
                    <a:pt x="33405" y="92819"/>
                    <a:pt x="32788" y="92696"/>
                    <a:pt x="32295" y="92449"/>
                  </a:cubicBezTo>
                  <a:cubicBezTo>
                    <a:pt x="31679" y="92326"/>
                    <a:pt x="31063" y="92202"/>
                    <a:pt x="30323" y="92202"/>
                  </a:cubicBezTo>
                  <a:cubicBezTo>
                    <a:pt x="29953" y="92202"/>
                    <a:pt x="29460" y="91463"/>
                    <a:pt x="28844" y="92326"/>
                  </a:cubicBezTo>
                  <a:cubicBezTo>
                    <a:pt x="29337" y="93682"/>
                    <a:pt x="29830" y="95038"/>
                    <a:pt x="30323" y="96393"/>
                  </a:cubicBezTo>
                  <a:cubicBezTo>
                    <a:pt x="30693" y="97010"/>
                    <a:pt x="30816" y="97626"/>
                    <a:pt x="30939" y="98242"/>
                  </a:cubicBezTo>
                  <a:cubicBezTo>
                    <a:pt x="31186" y="99845"/>
                    <a:pt x="31309" y="101324"/>
                    <a:pt x="31432" y="102927"/>
                  </a:cubicBezTo>
                  <a:cubicBezTo>
                    <a:pt x="31679" y="104529"/>
                    <a:pt x="31186" y="106131"/>
                    <a:pt x="30200" y="107487"/>
                  </a:cubicBezTo>
                  <a:cubicBezTo>
                    <a:pt x="28227" y="110199"/>
                    <a:pt x="25639" y="112295"/>
                    <a:pt x="22681" y="113651"/>
                  </a:cubicBezTo>
                  <a:cubicBezTo>
                    <a:pt x="20092" y="114760"/>
                    <a:pt x="17750" y="116609"/>
                    <a:pt x="14915" y="116979"/>
                  </a:cubicBezTo>
                  <a:cubicBezTo>
                    <a:pt x="14668" y="117102"/>
                    <a:pt x="14299" y="117225"/>
                    <a:pt x="14052" y="117472"/>
                  </a:cubicBezTo>
                  <a:cubicBezTo>
                    <a:pt x="10724" y="119321"/>
                    <a:pt x="7149" y="120553"/>
                    <a:pt x="3328" y="121046"/>
                  </a:cubicBezTo>
                  <a:cubicBezTo>
                    <a:pt x="2835" y="121046"/>
                    <a:pt x="2095" y="121046"/>
                    <a:pt x="1972" y="121786"/>
                  </a:cubicBezTo>
                  <a:cubicBezTo>
                    <a:pt x="2095" y="121909"/>
                    <a:pt x="2342" y="122033"/>
                    <a:pt x="2465" y="122156"/>
                  </a:cubicBezTo>
                  <a:cubicBezTo>
                    <a:pt x="3205" y="122526"/>
                    <a:pt x="3821" y="122895"/>
                    <a:pt x="4561" y="123265"/>
                  </a:cubicBezTo>
                  <a:cubicBezTo>
                    <a:pt x="14792" y="128442"/>
                    <a:pt x="23420" y="136208"/>
                    <a:pt x="29830" y="145823"/>
                  </a:cubicBezTo>
                  <a:cubicBezTo>
                    <a:pt x="32049" y="148904"/>
                    <a:pt x="31925" y="149028"/>
                    <a:pt x="29707" y="152356"/>
                  </a:cubicBezTo>
                  <a:cubicBezTo>
                    <a:pt x="29583" y="152602"/>
                    <a:pt x="29337" y="152849"/>
                    <a:pt x="29214" y="153219"/>
                  </a:cubicBezTo>
                  <a:cubicBezTo>
                    <a:pt x="27734" y="155684"/>
                    <a:pt x="25762" y="158026"/>
                    <a:pt x="23543" y="159875"/>
                  </a:cubicBezTo>
                  <a:cubicBezTo>
                    <a:pt x="23174" y="160245"/>
                    <a:pt x="23050" y="160491"/>
                    <a:pt x="22804" y="160861"/>
                  </a:cubicBezTo>
                  <a:cubicBezTo>
                    <a:pt x="23420" y="160861"/>
                    <a:pt x="24037" y="160738"/>
                    <a:pt x="24653" y="160738"/>
                  </a:cubicBezTo>
                  <a:cubicBezTo>
                    <a:pt x="32418" y="158765"/>
                    <a:pt x="40554" y="158149"/>
                    <a:pt x="48443" y="159012"/>
                  </a:cubicBezTo>
                  <a:cubicBezTo>
                    <a:pt x="52634" y="159258"/>
                    <a:pt x="56702" y="159998"/>
                    <a:pt x="60893" y="160245"/>
                  </a:cubicBezTo>
                  <a:cubicBezTo>
                    <a:pt x="68535" y="160984"/>
                    <a:pt x="76177" y="162094"/>
                    <a:pt x="83696" y="163573"/>
                  </a:cubicBezTo>
                  <a:cubicBezTo>
                    <a:pt x="85299" y="163819"/>
                    <a:pt x="86901" y="164312"/>
                    <a:pt x="88380" y="164929"/>
                  </a:cubicBezTo>
                  <a:cubicBezTo>
                    <a:pt x="90969" y="166038"/>
                    <a:pt x="93434" y="167271"/>
                    <a:pt x="95900" y="168380"/>
                  </a:cubicBezTo>
                  <a:cubicBezTo>
                    <a:pt x="99474" y="169859"/>
                    <a:pt x="102063" y="173064"/>
                    <a:pt x="102926" y="176885"/>
                  </a:cubicBezTo>
                  <a:cubicBezTo>
                    <a:pt x="103542" y="179227"/>
                    <a:pt x="103912" y="181693"/>
                    <a:pt x="104405" y="184035"/>
                  </a:cubicBezTo>
                  <a:cubicBezTo>
                    <a:pt x="104651" y="184774"/>
                    <a:pt x="104775" y="185514"/>
                    <a:pt x="105144" y="186747"/>
                  </a:cubicBezTo>
                  <a:cubicBezTo>
                    <a:pt x="106007" y="185884"/>
                    <a:pt x="106624" y="185391"/>
                    <a:pt x="107240" y="184651"/>
                  </a:cubicBezTo>
                  <a:cubicBezTo>
                    <a:pt x="108472" y="183295"/>
                    <a:pt x="109705" y="181939"/>
                    <a:pt x="110815" y="180460"/>
                  </a:cubicBezTo>
                  <a:cubicBezTo>
                    <a:pt x="113526" y="177132"/>
                    <a:pt x="117101" y="174667"/>
                    <a:pt x="119320" y="170969"/>
                  </a:cubicBezTo>
                  <a:cubicBezTo>
                    <a:pt x="119443" y="170599"/>
                    <a:pt x="119813" y="170476"/>
                    <a:pt x="120059" y="170229"/>
                  </a:cubicBezTo>
                  <a:cubicBezTo>
                    <a:pt x="122525" y="167764"/>
                    <a:pt x="125113" y="165422"/>
                    <a:pt x="127455" y="162956"/>
                  </a:cubicBezTo>
                  <a:cubicBezTo>
                    <a:pt x="130414" y="159752"/>
                    <a:pt x="133742" y="157040"/>
                    <a:pt x="137316" y="154698"/>
                  </a:cubicBezTo>
                  <a:cubicBezTo>
                    <a:pt x="138672" y="153835"/>
                    <a:pt x="138795" y="153958"/>
                    <a:pt x="140398" y="155191"/>
                  </a:cubicBezTo>
                  <a:cubicBezTo>
                    <a:pt x="140644" y="155437"/>
                    <a:pt x="140891" y="155561"/>
                    <a:pt x="141137" y="155807"/>
                  </a:cubicBezTo>
                  <a:cubicBezTo>
                    <a:pt x="144342" y="157286"/>
                    <a:pt x="147054" y="159752"/>
                    <a:pt x="148780" y="162833"/>
                  </a:cubicBezTo>
                  <a:cubicBezTo>
                    <a:pt x="149150" y="163203"/>
                    <a:pt x="149519" y="163696"/>
                    <a:pt x="149889" y="164066"/>
                  </a:cubicBezTo>
                  <a:cubicBezTo>
                    <a:pt x="151245" y="165792"/>
                    <a:pt x="152601" y="167394"/>
                    <a:pt x="153834" y="169243"/>
                  </a:cubicBezTo>
                  <a:cubicBezTo>
                    <a:pt x="157532" y="174297"/>
                    <a:pt x="160983" y="179597"/>
                    <a:pt x="164681" y="184528"/>
                  </a:cubicBezTo>
                  <a:cubicBezTo>
                    <a:pt x="167639" y="188842"/>
                    <a:pt x="169981" y="193649"/>
                    <a:pt x="171584" y="198703"/>
                  </a:cubicBezTo>
                  <a:cubicBezTo>
                    <a:pt x="171830" y="200059"/>
                    <a:pt x="172323" y="201292"/>
                    <a:pt x="173186" y="202524"/>
                  </a:cubicBezTo>
                  <a:cubicBezTo>
                    <a:pt x="177254" y="202031"/>
                    <a:pt x="180829" y="199566"/>
                    <a:pt x="182554" y="19586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5" name="Google Shape;1415;p23"/>
            <p:cNvSpPr/>
            <p:nvPr/>
          </p:nvSpPr>
          <p:spPr>
            <a:xfrm>
              <a:off x="7968167" y="1867817"/>
              <a:ext cx="47603" cy="55288"/>
            </a:xfrm>
            <a:custGeom>
              <a:avLst/>
              <a:gdLst/>
              <a:ahLst/>
              <a:cxnLst/>
              <a:rect l="l" t="t" r="r" b="b"/>
              <a:pathLst>
                <a:path w="3822" h="4439" extrusionOk="0">
                  <a:moveTo>
                    <a:pt x="617" y="370"/>
                  </a:moveTo>
                  <a:cubicBezTo>
                    <a:pt x="124" y="740"/>
                    <a:pt x="1" y="1356"/>
                    <a:pt x="370" y="1849"/>
                  </a:cubicBezTo>
                  <a:cubicBezTo>
                    <a:pt x="740" y="2589"/>
                    <a:pt x="1356" y="3452"/>
                    <a:pt x="2096" y="4068"/>
                  </a:cubicBezTo>
                  <a:cubicBezTo>
                    <a:pt x="2712" y="4438"/>
                    <a:pt x="3452" y="4192"/>
                    <a:pt x="3698" y="3452"/>
                  </a:cubicBezTo>
                  <a:cubicBezTo>
                    <a:pt x="3822" y="2343"/>
                    <a:pt x="2712" y="1356"/>
                    <a:pt x="1973" y="617"/>
                  </a:cubicBezTo>
                  <a:cubicBezTo>
                    <a:pt x="1603" y="124"/>
                    <a:pt x="987" y="1"/>
                    <a:pt x="617" y="3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6" name="Google Shape;1416;p23"/>
            <p:cNvSpPr/>
            <p:nvPr/>
          </p:nvSpPr>
          <p:spPr>
            <a:xfrm>
              <a:off x="8018834" y="1806402"/>
              <a:ext cx="24574" cy="30726"/>
            </a:xfrm>
            <a:custGeom>
              <a:avLst/>
              <a:gdLst/>
              <a:ahLst/>
              <a:cxnLst/>
              <a:rect l="l" t="t" r="r" b="b"/>
              <a:pathLst>
                <a:path w="1973" h="2467" extrusionOk="0">
                  <a:moveTo>
                    <a:pt x="370" y="1234"/>
                  </a:moveTo>
                  <a:lnTo>
                    <a:pt x="493" y="1727"/>
                  </a:lnTo>
                  <a:cubicBezTo>
                    <a:pt x="863" y="2466"/>
                    <a:pt x="1972" y="2096"/>
                    <a:pt x="1726" y="1357"/>
                  </a:cubicBezTo>
                  <a:lnTo>
                    <a:pt x="1479" y="741"/>
                  </a:lnTo>
                  <a:cubicBezTo>
                    <a:pt x="1110" y="1"/>
                    <a:pt x="0" y="371"/>
                    <a:pt x="370" y="12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7" name="Google Shape;1417;p23"/>
            <p:cNvSpPr/>
            <p:nvPr/>
          </p:nvSpPr>
          <p:spPr>
            <a:xfrm>
              <a:off x="6743031" y="2560216"/>
              <a:ext cx="59896" cy="30726"/>
            </a:xfrm>
            <a:custGeom>
              <a:avLst/>
              <a:gdLst/>
              <a:ahLst/>
              <a:cxnLst/>
              <a:rect l="l" t="t" r="r" b="b"/>
              <a:pathLst>
                <a:path w="4809" h="2467" extrusionOk="0">
                  <a:moveTo>
                    <a:pt x="2959" y="987"/>
                  </a:moveTo>
                  <a:cubicBezTo>
                    <a:pt x="2343" y="740"/>
                    <a:pt x="1726" y="617"/>
                    <a:pt x="1110" y="371"/>
                  </a:cubicBezTo>
                  <a:cubicBezTo>
                    <a:pt x="494" y="1"/>
                    <a:pt x="1" y="1110"/>
                    <a:pt x="740" y="1357"/>
                  </a:cubicBezTo>
                  <a:cubicBezTo>
                    <a:pt x="1357" y="1603"/>
                    <a:pt x="1850" y="1850"/>
                    <a:pt x="2466" y="1973"/>
                  </a:cubicBezTo>
                  <a:cubicBezTo>
                    <a:pt x="3082" y="2220"/>
                    <a:pt x="3699" y="2343"/>
                    <a:pt x="4192" y="2466"/>
                  </a:cubicBezTo>
                  <a:cubicBezTo>
                    <a:pt x="4685" y="2466"/>
                    <a:pt x="4808" y="1973"/>
                    <a:pt x="4562" y="1727"/>
                  </a:cubicBezTo>
                  <a:cubicBezTo>
                    <a:pt x="4068" y="1357"/>
                    <a:pt x="3575" y="1110"/>
                    <a:pt x="2959" y="98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6778341" y="2549479"/>
              <a:ext cx="61428" cy="23029"/>
            </a:xfrm>
            <a:custGeom>
              <a:avLst/>
              <a:gdLst/>
              <a:ahLst/>
              <a:cxnLst/>
              <a:rect l="l" t="t" r="r" b="b"/>
              <a:pathLst>
                <a:path w="4932" h="1849" extrusionOk="0">
                  <a:moveTo>
                    <a:pt x="3945" y="493"/>
                  </a:moveTo>
                  <a:cubicBezTo>
                    <a:pt x="2836" y="493"/>
                    <a:pt x="1727" y="370"/>
                    <a:pt x="617" y="0"/>
                  </a:cubicBezTo>
                  <a:cubicBezTo>
                    <a:pt x="247" y="0"/>
                    <a:pt x="1" y="493"/>
                    <a:pt x="247" y="616"/>
                  </a:cubicBezTo>
                  <a:cubicBezTo>
                    <a:pt x="1357" y="1479"/>
                    <a:pt x="2836" y="1849"/>
                    <a:pt x="4192" y="1726"/>
                  </a:cubicBezTo>
                  <a:cubicBezTo>
                    <a:pt x="4931" y="1479"/>
                    <a:pt x="4685" y="493"/>
                    <a:pt x="3945" y="4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6832084" y="2484987"/>
              <a:ext cx="29182" cy="23042"/>
            </a:xfrm>
            <a:custGeom>
              <a:avLst/>
              <a:gdLst/>
              <a:ahLst/>
              <a:cxnLst/>
              <a:rect l="l" t="t" r="r" b="b"/>
              <a:pathLst>
                <a:path w="2343" h="1850" extrusionOk="0">
                  <a:moveTo>
                    <a:pt x="986" y="124"/>
                  </a:moveTo>
                  <a:cubicBezTo>
                    <a:pt x="370" y="1"/>
                    <a:pt x="0" y="864"/>
                    <a:pt x="493" y="1234"/>
                  </a:cubicBezTo>
                  <a:cubicBezTo>
                    <a:pt x="986" y="1357"/>
                    <a:pt x="1726" y="1850"/>
                    <a:pt x="2219" y="1480"/>
                  </a:cubicBezTo>
                  <a:cubicBezTo>
                    <a:pt x="2342" y="1480"/>
                    <a:pt x="2342" y="1357"/>
                    <a:pt x="2342" y="1110"/>
                  </a:cubicBezTo>
                  <a:cubicBezTo>
                    <a:pt x="2219" y="494"/>
                    <a:pt x="1479" y="371"/>
                    <a:pt x="986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7269628" y="1559232"/>
              <a:ext cx="42995" cy="36854"/>
            </a:xfrm>
            <a:custGeom>
              <a:avLst/>
              <a:gdLst/>
              <a:ahLst/>
              <a:cxnLst/>
              <a:rect l="l" t="t" r="r" b="b"/>
              <a:pathLst>
                <a:path w="3452" h="2959" extrusionOk="0">
                  <a:moveTo>
                    <a:pt x="740" y="124"/>
                  </a:moveTo>
                  <a:cubicBezTo>
                    <a:pt x="0" y="124"/>
                    <a:pt x="0" y="1233"/>
                    <a:pt x="740" y="1356"/>
                  </a:cubicBezTo>
                  <a:lnTo>
                    <a:pt x="740" y="1356"/>
                  </a:lnTo>
                  <a:lnTo>
                    <a:pt x="740" y="1356"/>
                  </a:lnTo>
                  <a:cubicBezTo>
                    <a:pt x="863" y="1479"/>
                    <a:pt x="863" y="1603"/>
                    <a:pt x="986" y="1603"/>
                  </a:cubicBezTo>
                  <a:cubicBezTo>
                    <a:pt x="1110" y="1973"/>
                    <a:pt x="1356" y="2219"/>
                    <a:pt x="1603" y="2466"/>
                  </a:cubicBezTo>
                  <a:cubicBezTo>
                    <a:pt x="1849" y="2589"/>
                    <a:pt x="2096" y="2835"/>
                    <a:pt x="2466" y="2835"/>
                  </a:cubicBezTo>
                  <a:cubicBezTo>
                    <a:pt x="2835" y="2959"/>
                    <a:pt x="3328" y="2589"/>
                    <a:pt x="3452" y="2219"/>
                  </a:cubicBezTo>
                  <a:cubicBezTo>
                    <a:pt x="3452" y="1479"/>
                    <a:pt x="2835" y="1110"/>
                    <a:pt x="2342" y="617"/>
                  </a:cubicBezTo>
                  <a:cubicBezTo>
                    <a:pt x="1973" y="247"/>
                    <a:pt x="1356" y="0"/>
                    <a:pt x="740" y="1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7277301" y="1576121"/>
              <a:ext cx="12" cy="1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7289581" y="1507033"/>
              <a:ext cx="32258" cy="33790"/>
            </a:xfrm>
            <a:custGeom>
              <a:avLst/>
              <a:gdLst/>
              <a:ahLst/>
              <a:cxnLst/>
              <a:rect l="l" t="t" r="r" b="b"/>
              <a:pathLst>
                <a:path w="2590" h="2713" extrusionOk="0">
                  <a:moveTo>
                    <a:pt x="124" y="986"/>
                  </a:moveTo>
                  <a:cubicBezTo>
                    <a:pt x="371" y="1849"/>
                    <a:pt x="864" y="2712"/>
                    <a:pt x="1850" y="2589"/>
                  </a:cubicBezTo>
                  <a:cubicBezTo>
                    <a:pt x="2343" y="2466"/>
                    <a:pt x="2589" y="1973"/>
                    <a:pt x="2343" y="1479"/>
                  </a:cubicBezTo>
                  <a:cubicBezTo>
                    <a:pt x="1973" y="1110"/>
                    <a:pt x="1603" y="986"/>
                    <a:pt x="1233" y="493"/>
                  </a:cubicBezTo>
                  <a:cubicBezTo>
                    <a:pt x="987" y="0"/>
                    <a:pt x="1" y="247"/>
                    <a:pt x="124" y="9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spTree>
      <p:nvGrpSpPr>
        <p:cNvPr id="1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5" name="Google Shape;2015;p34"/>
          <p:cNvGrpSpPr/>
          <p:nvPr/>
        </p:nvGrpSpPr>
        <p:grpSpPr>
          <a:xfrm>
            <a:off x="364841" y="337550"/>
            <a:ext cx="3016980" cy="5871469"/>
            <a:chOff x="274309" y="253162"/>
            <a:chExt cx="2268347" cy="4403602"/>
          </a:xfrm>
        </p:grpSpPr>
        <p:grpSp>
          <p:nvGrpSpPr>
            <p:cNvPr id="2016" name="Google Shape;2016;p34"/>
            <p:cNvGrpSpPr/>
            <p:nvPr/>
          </p:nvGrpSpPr>
          <p:grpSpPr>
            <a:xfrm rot="10800000">
              <a:off x="274309" y="253162"/>
              <a:ext cx="2052252" cy="1631209"/>
              <a:chOff x="7678075" y="3769149"/>
              <a:chExt cx="1602070" cy="1273387"/>
            </a:xfrm>
          </p:grpSpPr>
          <p:grpSp>
            <p:nvGrpSpPr>
              <p:cNvPr id="2017" name="Google Shape;2017;p34"/>
              <p:cNvGrpSpPr/>
              <p:nvPr/>
            </p:nvGrpSpPr>
            <p:grpSpPr>
              <a:xfrm rot="-3682888">
                <a:off x="8123658" y="3839366"/>
                <a:ext cx="416424" cy="432062"/>
                <a:chOff x="5960060" y="690272"/>
                <a:chExt cx="2453349" cy="2545478"/>
              </a:xfrm>
            </p:grpSpPr>
            <p:sp>
              <p:nvSpPr>
                <p:cNvPr id="2018" name="Google Shape;2018;p34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19" name="Google Shape;2019;p34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0" name="Google Shape;2020;p34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1" name="Google Shape;2021;p34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2" name="Google Shape;2022;p34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3" name="Google Shape;2023;p34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4" name="Google Shape;2024;p34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5" name="Google Shape;2025;p34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6" name="Google Shape;2026;p34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27" name="Google Shape;2027;p34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028" name="Google Shape;2028;p34"/>
              <p:cNvGrpSpPr/>
              <p:nvPr/>
            </p:nvGrpSpPr>
            <p:grpSpPr>
              <a:xfrm rot="-5400000">
                <a:off x="7685722" y="4464584"/>
                <a:ext cx="407256" cy="422549"/>
                <a:chOff x="5960060" y="690272"/>
                <a:chExt cx="2453349" cy="2545478"/>
              </a:xfrm>
            </p:grpSpPr>
            <p:sp>
              <p:nvSpPr>
                <p:cNvPr id="2029" name="Google Shape;2029;p34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0" name="Google Shape;2030;p34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1" name="Google Shape;2031;p34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2" name="Google Shape;2032;p34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3" name="Google Shape;2033;p34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4" name="Google Shape;2034;p34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5" name="Google Shape;2035;p34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6" name="Google Shape;2036;p34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7" name="Google Shape;2037;p34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38" name="Google Shape;2038;p34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039" name="Google Shape;2039;p34"/>
              <p:cNvGrpSpPr/>
              <p:nvPr/>
            </p:nvGrpSpPr>
            <p:grpSpPr>
              <a:xfrm rot="10800000">
                <a:off x="8573336" y="4309184"/>
                <a:ext cx="706810" cy="733352"/>
                <a:chOff x="5960060" y="690272"/>
                <a:chExt cx="2453349" cy="2545478"/>
              </a:xfrm>
            </p:grpSpPr>
            <p:sp>
              <p:nvSpPr>
                <p:cNvPr id="2040" name="Google Shape;2040;p34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1" name="Google Shape;2041;p34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2" name="Google Shape;2042;p34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3" name="Google Shape;2043;p34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4" name="Google Shape;2044;p34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5" name="Google Shape;2045;p34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6" name="Google Shape;2046;p34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7" name="Google Shape;2047;p34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8" name="Google Shape;2048;p34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49" name="Google Shape;2049;p34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  <p:grpSp>
          <p:nvGrpSpPr>
            <p:cNvPr id="2050" name="Google Shape;2050;p34"/>
            <p:cNvGrpSpPr/>
            <p:nvPr/>
          </p:nvGrpSpPr>
          <p:grpSpPr>
            <a:xfrm flipH="1">
              <a:off x="302401" y="2377579"/>
              <a:ext cx="2240255" cy="2279185"/>
              <a:chOff x="7669859" y="-86358"/>
              <a:chExt cx="1358224" cy="1381827"/>
            </a:xfrm>
          </p:grpSpPr>
          <p:grpSp>
            <p:nvGrpSpPr>
              <p:cNvPr id="2051" name="Google Shape;2051;p34"/>
              <p:cNvGrpSpPr/>
              <p:nvPr/>
            </p:nvGrpSpPr>
            <p:grpSpPr>
              <a:xfrm rot="5400000" flipH="1">
                <a:off x="8376893" y="816831"/>
                <a:ext cx="469816" cy="487459"/>
                <a:chOff x="5960060" y="690272"/>
                <a:chExt cx="2453349" cy="2545478"/>
              </a:xfrm>
            </p:grpSpPr>
            <p:sp>
              <p:nvSpPr>
                <p:cNvPr id="2052" name="Google Shape;2052;p34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53" name="Google Shape;2053;p34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54" name="Google Shape;2054;p34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55" name="Google Shape;2055;p34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56" name="Google Shape;2056;p34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57" name="Google Shape;2057;p34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58" name="Google Shape;2058;p34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59" name="Google Shape;2059;p34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0" name="Google Shape;2060;p34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1" name="Google Shape;2061;p34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062" name="Google Shape;2062;p34"/>
              <p:cNvGrpSpPr/>
              <p:nvPr/>
            </p:nvGrpSpPr>
            <p:grpSpPr>
              <a:xfrm rot="-5400000" flipH="1">
                <a:off x="8326748" y="-99284"/>
                <a:ext cx="688410" cy="714261"/>
                <a:chOff x="5960060" y="690272"/>
                <a:chExt cx="2453349" cy="2545478"/>
              </a:xfrm>
            </p:grpSpPr>
            <p:sp>
              <p:nvSpPr>
                <p:cNvPr id="2063" name="Google Shape;2063;p34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4" name="Google Shape;2064;p34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5" name="Google Shape;2065;p34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6" name="Google Shape;2066;p34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7" name="Google Shape;2067;p34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8" name="Google Shape;2068;p34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69" name="Google Shape;2069;p34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0" name="Google Shape;2070;p34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1" name="Google Shape;2071;p34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2" name="Google Shape;2072;p34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073" name="Google Shape;2073;p34"/>
              <p:cNvGrpSpPr/>
              <p:nvPr/>
            </p:nvGrpSpPr>
            <p:grpSpPr>
              <a:xfrm flipH="1">
                <a:off x="7669859" y="239068"/>
                <a:ext cx="349848" cy="362985"/>
                <a:chOff x="5960060" y="690272"/>
                <a:chExt cx="2453349" cy="2545478"/>
              </a:xfrm>
            </p:grpSpPr>
            <p:sp>
              <p:nvSpPr>
                <p:cNvPr id="2074" name="Google Shape;2074;p34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5" name="Google Shape;2075;p34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6" name="Google Shape;2076;p34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7" name="Google Shape;2077;p34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8" name="Google Shape;2078;p34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79" name="Google Shape;2079;p34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80" name="Google Shape;2080;p34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81" name="Google Shape;2081;p34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82" name="Google Shape;2082;p34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83" name="Google Shape;2083;p34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_1"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5" name="Google Shape;2085;p35"/>
          <p:cNvGrpSpPr/>
          <p:nvPr/>
        </p:nvGrpSpPr>
        <p:grpSpPr>
          <a:xfrm>
            <a:off x="-383033" y="4408013"/>
            <a:ext cx="13535987" cy="2845483"/>
            <a:chOff x="-287987" y="3306010"/>
            <a:chExt cx="10177168" cy="2134112"/>
          </a:xfrm>
        </p:grpSpPr>
        <p:grpSp>
          <p:nvGrpSpPr>
            <p:cNvPr id="2086" name="Google Shape;2086;p35"/>
            <p:cNvGrpSpPr/>
            <p:nvPr/>
          </p:nvGrpSpPr>
          <p:grpSpPr>
            <a:xfrm rot="5400000">
              <a:off x="-433953" y="3874822"/>
              <a:ext cx="1422318" cy="1130386"/>
              <a:chOff x="7678075" y="3769149"/>
              <a:chExt cx="1602070" cy="1273387"/>
            </a:xfrm>
          </p:grpSpPr>
          <p:grpSp>
            <p:nvGrpSpPr>
              <p:cNvPr id="2087" name="Google Shape;2087;p35"/>
              <p:cNvGrpSpPr/>
              <p:nvPr/>
            </p:nvGrpSpPr>
            <p:grpSpPr>
              <a:xfrm rot="-3682888">
                <a:off x="8123658" y="3839366"/>
                <a:ext cx="416424" cy="432062"/>
                <a:chOff x="5960060" y="690272"/>
                <a:chExt cx="2453349" cy="2545478"/>
              </a:xfrm>
            </p:grpSpPr>
            <p:sp>
              <p:nvSpPr>
                <p:cNvPr id="2088" name="Google Shape;2088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89" name="Google Shape;2089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0" name="Google Shape;2090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1" name="Google Shape;2091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2" name="Google Shape;2092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3" name="Google Shape;2093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4" name="Google Shape;2094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5" name="Google Shape;2095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6" name="Google Shape;2096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097" name="Google Shape;2097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098" name="Google Shape;2098;p35"/>
              <p:cNvGrpSpPr/>
              <p:nvPr/>
            </p:nvGrpSpPr>
            <p:grpSpPr>
              <a:xfrm rot="-5400000">
                <a:off x="7685722" y="4464584"/>
                <a:ext cx="407256" cy="422549"/>
                <a:chOff x="5960060" y="690272"/>
                <a:chExt cx="2453349" cy="2545478"/>
              </a:xfrm>
            </p:grpSpPr>
            <p:sp>
              <p:nvSpPr>
                <p:cNvPr id="2099" name="Google Shape;2099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0" name="Google Shape;2100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1" name="Google Shape;2101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2" name="Google Shape;2102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3" name="Google Shape;2103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4" name="Google Shape;2104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5" name="Google Shape;2105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6" name="Google Shape;2106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7" name="Google Shape;2107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08" name="Google Shape;2108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109" name="Google Shape;2109;p35"/>
              <p:cNvGrpSpPr/>
              <p:nvPr/>
            </p:nvGrpSpPr>
            <p:grpSpPr>
              <a:xfrm rot="10800000">
                <a:off x="8573336" y="4309184"/>
                <a:ext cx="706810" cy="733352"/>
                <a:chOff x="5960060" y="690272"/>
                <a:chExt cx="2453349" cy="2545478"/>
              </a:xfrm>
            </p:grpSpPr>
            <p:sp>
              <p:nvSpPr>
                <p:cNvPr id="2110" name="Google Shape;2110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1" name="Google Shape;2111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2" name="Google Shape;2112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3" name="Google Shape;2113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4" name="Google Shape;2114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5" name="Google Shape;2115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6" name="Google Shape;2116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7" name="Google Shape;2117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8" name="Google Shape;2118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19" name="Google Shape;2119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  <p:grpSp>
          <p:nvGrpSpPr>
            <p:cNvPr id="2120" name="Google Shape;2120;p35"/>
            <p:cNvGrpSpPr/>
            <p:nvPr/>
          </p:nvGrpSpPr>
          <p:grpSpPr>
            <a:xfrm rot="-5400000" flipH="1">
              <a:off x="1197424" y="3565507"/>
              <a:ext cx="1552586" cy="1579566"/>
              <a:chOff x="7669859" y="-86358"/>
              <a:chExt cx="1358224" cy="1381827"/>
            </a:xfrm>
          </p:grpSpPr>
          <p:grpSp>
            <p:nvGrpSpPr>
              <p:cNvPr id="2121" name="Google Shape;2121;p35"/>
              <p:cNvGrpSpPr/>
              <p:nvPr/>
            </p:nvGrpSpPr>
            <p:grpSpPr>
              <a:xfrm rot="5400000" flipH="1">
                <a:off x="8376893" y="816831"/>
                <a:ext cx="469816" cy="487459"/>
                <a:chOff x="5960060" y="690272"/>
                <a:chExt cx="2453349" cy="2545478"/>
              </a:xfrm>
            </p:grpSpPr>
            <p:sp>
              <p:nvSpPr>
                <p:cNvPr id="2122" name="Google Shape;2122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23" name="Google Shape;2123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24" name="Google Shape;2124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25" name="Google Shape;2125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26" name="Google Shape;2126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27" name="Google Shape;2127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28" name="Google Shape;2128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29" name="Google Shape;2129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0" name="Google Shape;2130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1" name="Google Shape;2131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132" name="Google Shape;2132;p35"/>
              <p:cNvGrpSpPr/>
              <p:nvPr/>
            </p:nvGrpSpPr>
            <p:grpSpPr>
              <a:xfrm rot="-5400000" flipH="1">
                <a:off x="8326748" y="-99284"/>
                <a:ext cx="688410" cy="714261"/>
                <a:chOff x="5960060" y="690272"/>
                <a:chExt cx="2453349" cy="2545478"/>
              </a:xfrm>
            </p:grpSpPr>
            <p:sp>
              <p:nvSpPr>
                <p:cNvPr id="2133" name="Google Shape;2133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4" name="Google Shape;2134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5" name="Google Shape;2135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6" name="Google Shape;2136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7" name="Google Shape;2137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8" name="Google Shape;2138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39" name="Google Shape;2139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0" name="Google Shape;2140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1" name="Google Shape;2141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2" name="Google Shape;2142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143" name="Google Shape;2143;p35"/>
              <p:cNvGrpSpPr/>
              <p:nvPr/>
            </p:nvGrpSpPr>
            <p:grpSpPr>
              <a:xfrm flipH="1">
                <a:off x="7669859" y="239068"/>
                <a:ext cx="349848" cy="362985"/>
                <a:chOff x="5960060" y="690272"/>
                <a:chExt cx="2453349" cy="2545478"/>
              </a:xfrm>
            </p:grpSpPr>
            <p:sp>
              <p:nvSpPr>
                <p:cNvPr id="2144" name="Google Shape;2144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5" name="Google Shape;2145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6" name="Google Shape;2146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7" name="Google Shape;2147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8" name="Google Shape;2148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49" name="Google Shape;2149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50" name="Google Shape;2150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51" name="Google Shape;2151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52" name="Google Shape;2152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53" name="Google Shape;2153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  <p:grpSp>
          <p:nvGrpSpPr>
            <p:cNvPr id="2154" name="Google Shape;2154;p35"/>
            <p:cNvGrpSpPr/>
            <p:nvPr/>
          </p:nvGrpSpPr>
          <p:grpSpPr>
            <a:xfrm rot="-2299121" flipH="1">
              <a:off x="3063546" y="3605919"/>
              <a:ext cx="1500473" cy="1534293"/>
              <a:chOff x="-106186" y="3779169"/>
              <a:chExt cx="1291250" cy="1320354"/>
            </a:xfrm>
          </p:grpSpPr>
          <p:grpSp>
            <p:nvGrpSpPr>
              <p:cNvPr id="2155" name="Google Shape;2155;p35"/>
              <p:cNvGrpSpPr/>
              <p:nvPr/>
            </p:nvGrpSpPr>
            <p:grpSpPr>
              <a:xfrm rot="-5400000" flipH="1">
                <a:off x="815150" y="4494558"/>
                <a:ext cx="363096" cy="376731"/>
                <a:chOff x="5960060" y="690272"/>
                <a:chExt cx="2453349" cy="2545478"/>
              </a:xfrm>
            </p:grpSpPr>
            <p:sp>
              <p:nvSpPr>
                <p:cNvPr id="2156" name="Google Shape;2156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57" name="Google Shape;2157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58" name="Google Shape;2158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59" name="Google Shape;2159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0" name="Google Shape;2160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1" name="Google Shape;2161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2" name="Google Shape;2162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3" name="Google Shape;2163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4" name="Google Shape;2164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5" name="Google Shape;2165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166" name="Google Shape;2166;p35"/>
              <p:cNvGrpSpPr/>
              <p:nvPr/>
            </p:nvGrpSpPr>
            <p:grpSpPr>
              <a:xfrm rot="5400000" flipH="1">
                <a:off x="329690" y="3770347"/>
                <a:ext cx="469816" cy="487459"/>
                <a:chOff x="5960060" y="690272"/>
                <a:chExt cx="2453349" cy="2545478"/>
              </a:xfrm>
            </p:grpSpPr>
            <p:sp>
              <p:nvSpPr>
                <p:cNvPr id="2167" name="Google Shape;2167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8" name="Google Shape;2168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69" name="Google Shape;2169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0" name="Google Shape;2170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1" name="Google Shape;2171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2" name="Google Shape;2172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3" name="Google Shape;2173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4" name="Google Shape;2174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5" name="Google Shape;2175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6" name="Google Shape;2176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177" name="Google Shape;2177;p35"/>
              <p:cNvGrpSpPr/>
              <p:nvPr/>
            </p:nvGrpSpPr>
            <p:grpSpPr>
              <a:xfrm rot="10800000" flipH="1">
                <a:off x="-106186" y="4411226"/>
                <a:ext cx="663385" cy="688297"/>
                <a:chOff x="5960060" y="690272"/>
                <a:chExt cx="2453349" cy="2545478"/>
              </a:xfrm>
            </p:grpSpPr>
            <p:sp>
              <p:nvSpPr>
                <p:cNvPr id="2178" name="Google Shape;2178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79" name="Google Shape;2179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0" name="Google Shape;2180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1" name="Google Shape;2181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2" name="Google Shape;2182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3" name="Google Shape;2183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4" name="Google Shape;2184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5" name="Google Shape;2185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6" name="Google Shape;2186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87" name="Google Shape;2187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  <p:grpSp>
          <p:nvGrpSpPr>
            <p:cNvPr id="2188" name="Google Shape;2188;p35"/>
            <p:cNvGrpSpPr/>
            <p:nvPr/>
          </p:nvGrpSpPr>
          <p:grpSpPr>
            <a:xfrm rot="5400000">
              <a:off x="4776148" y="3874822"/>
              <a:ext cx="1422318" cy="1130386"/>
              <a:chOff x="7678075" y="3769149"/>
              <a:chExt cx="1602070" cy="1273387"/>
            </a:xfrm>
          </p:grpSpPr>
          <p:grpSp>
            <p:nvGrpSpPr>
              <p:cNvPr id="2189" name="Google Shape;2189;p35"/>
              <p:cNvGrpSpPr/>
              <p:nvPr/>
            </p:nvGrpSpPr>
            <p:grpSpPr>
              <a:xfrm rot="-3682888">
                <a:off x="8123658" y="3839366"/>
                <a:ext cx="416424" cy="432062"/>
                <a:chOff x="5960060" y="690272"/>
                <a:chExt cx="2453349" cy="2545478"/>
              </a:xfrm>
            </p:grpSpPr>
            <p:sp>
              <p:nvSpPr>
                <p:cNvPr id="2190" name="Google Shape;2190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1" name="Google Shape;2191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2" name="Google Shape;2192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3" name="Google Shape;2193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4" name="Google Shape;2194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5" name="Google Shape;2195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6" name="Google Shape;2196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7" name="Google Shape;2197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8" name="Google Shape;2198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199" name="Google Shape;2199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200" name="Google Shape;2200;p35"/>
              <p:cNvGrpSpPr/>
              <p:nvPr/>
            </p:nvGrpSpPr>
            <p:grpSpPr>
              <a:xfrm rot="-5400000">
                <a:off x="7685722" y="4464584"/>
                <a:ext cx="407256" cy="422549"/>
                <a:chOff x="5960060" y="690272"/>
                <a:chExt cx="2453349" cy="2545478"/>
              </a:xfrm>
            </p:grpSpPr>
            <p:sp>
              <p:nvSpPr>
                <p:cNvPr id="2201" name="Google Shape;2201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2" name="Google Shape;2202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3" name="Google Shape;2203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4" name="Google Shape;2204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5" name="Google Shape;2205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6" name="Google Shape;2206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7" name="Google Shape;2207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8" name="Google Shape;2208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09" name="Google Shape;2209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0" name="Google Shape;2210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211" name="Google Shape;2211;p35"/>
              <p:cNvGrpSpPr/>
              <p:nvPr/>
            </p:nvGrpSpPr>
            <p:grpSpPr>
              <a:xfrm rot="10800000">
                <a:off x="8573336" y="4309184"/>
                <a:ext cx="706810" cy="733352"/>
                <a:chOff x="5960060" y="690272"/>
                <a:chExt cx="2453349" cy="2545478"/>
              </a:xfrm>
            </p:grpSpPr>
            <p:sp>
              <p:nvSpPr>
                <p:cNvPr id="2212" name="Google Shape;2212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3" name="Google Shape;2213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4" name="Google Shape;2214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5" name="Google Shape;2215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6" name="Google Shape;2216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7" name="Google Shape;2217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8" name="Google Shape;2218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19" name="Google Shape;2219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20" name="Google Shape;2220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21" name="Google Shape;2221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  <p:grpSp>
          <p:nvGrpSpPr>
            <p:cNvPr id="2222" name="Google Shape;2222;p35"/>
            <p:cNvGrpSpPr/>
            <p:nvPr/>
          </p:nvGrpSpPr>
          <p:grpSpPr>
            <a:xfrm rot="-5400000" flipH="1">
              <a:off x="6208549" y="3565507"/>
              <a:ext cx="1552586" cy="1579566"/>
              <a:chOff x="7669859" y="-86358"/>
              <a:chExt cx="1358224" cy="1381827"/>
            </a:xfrm>
          </p:grpSpPr>
          <p:grpSp>
            <p:nvGrpSpPr>
              <p:cNvPr id="2223" name="Google Shape;2223;p35"/>
              <p:cNvGrpSpPr/>
              <p:nvPr/>
            </p:nvGrpSpPr>
            <p:grpSpPr>
              <a:xfrm rot="5400000" flipH="1">
                <a:off x="8376893" y="816831"/>
                <a:ext cx="469816" cy="487459"/>
                <a:chOff x="5960060" y="690272"/>
                <a:chExt cx="2453349" cy="2545478"/>
              </a:xfrm>
            </p:grpSpPr>
            <p:sp>
              <p:nvSpPr>
                <p:cNvPr id="2224" name="Google Shape;2224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25" name="Google Shape;2225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26" name="Google Shape;2226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27" name="Google Shape;2227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28" name="Google Shape;2228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29" name="Google Shape;2229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0" name="Google Shape;2230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1" name="Google Shape;2231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2" name="Google Shape;2232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3" name="Google Shape;2233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234" name="Google Shape;2234;p35"/>
              <p:cNvGrpSpPr/>
              <p:nvPr/>
            </p:nvGrpSpPr>
            <p:grpSpPr>
              <a:xfrm rot="-5400000" flipH="1">
                <a:off x="8326748" y="-99284"/>
                <a:ext cx="688410" cy="714261"/>
                <a:chOff x="5960060" y="690272"/>
                <a:chExt cx="2453349" cy="2545478"/>
              </a:xfrm>
            </p:grpSpPr>
            <p:sp>
              <p:nvSpPr>
                <p:cNvPr id="2235" name="Google Shape;2235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6" name="Google Shape;2236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7" name="Google Shape;2237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8" name="Google Shape;2238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39" name="Google Shape;2239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0" name="Google Shape;2240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1" name="Google Shape;2241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2" name="Google Shape;2242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3" name="Google Shape;2243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4" name="Google Shape;2244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245" name="Google Shape;2245;p35"/>
              <p:cNvGrpSpPr/>
              <p:nvPr/>
            </p:nvGrpSpPr>
            <p:grpSpPr>
              <a:xfrm flipH="1">
                <a:off x="7669859" y="239068"/>
                <a:ext cx="349848" cy="362985"/>
                <a:chOff x="5960060" y="690272"/>
                <a:chExt cx="2453349" cy="2545478"/>
              </a:xfrm>
            </p:grpSpPr>
            <p:sp>
              <p:nvSpPr>
                <p:cNvPr id="2246" name="Google Shape;2246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7" name="Google Shape;2247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8" name="Google Shape;2248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49" name="Google Shape;2249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50" name="Google Shape;2250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51" name="Google Shape;2251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52" name="Google Shape;2252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53" name="Google Shape;2253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54" name="Google Shape;2254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55" name="Google Shape;2255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  <p:grpSp>
          <p:nvGrpSpPr>
            <p:cNvPr id="2256" name="Google Shape;2256;p35"/>
            <p:cNvGrpSpPr/>
            <p:nvPr/>
          </p:nvGrpSpPr>
          <p:grpSpPr>
            <a:xfrm rot="-2299121" flipH="1">
              <a:off x="8074671" y="3605919"/>
              <a:ext cx="1500473" cy="1534293"/>
              <a:chOff x="-106186" y="3779169"/>
              <a:chExt cx="1291250" cy="1320354"/>
            </a:xfrm>
          </p:grpSpPr>
          <p:grpSp>
            <p:nvGrpSpPr>
              <p:cNvPr id="2257" name="Google Shape;2257;p35"/>
              <p:cNvGrpSpPr/>
              <p:nvPr/>
            </p:nvGrpSpPr>
            <p:grpSpPr>
              <a:xfrm rot="-5400000" flipH="1">
                <a:off x="815150" y="4494558"/>
                <a:ext cx="363096" cy="376731"/>
                <a:chOff x="5960060" y="690272"/>
                <a:chExt cx="2453349" cy="2545478"/>
              </a:xfrm>
            </p:grpSpPr>
            <p:sp>
              <p:nvSpPr>
                <p:cNvPr id="2258" name="Google Shape;2258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59" name="Google Shape;2259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0" name="Google Shape;2260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1" name="Google Shape;2261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2" name="Google Shape;2262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3" name="Google Shape;2263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4" name="Google Shape;2264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5" name="Google Shape;2265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6" name="Google Shape;2266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67" name="Google Shape;2267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268" name="Google Shape;2268;p35"/>
              <p:cNvGrpSpPr/>
              <p:nvPr/>
            </p:nvGrpSpPr>
            <p:grpSpPr>
              <a:xfrm rot="5400000" flipH="1">
                <a:off x="329690" y="3770347"/>
                <a:ext cx="469816" cy="487459"/>
                <a:chOff x="5960060" y="690272"/>
                <a:chExt cx="2453349" cy="2545478"/>
              </a:xfrm>
            </p:grpSpPr>
            <p:sp>
              <p:nvSpPr>
                <p:cNvPr id="2269" name="Google Shape;2269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0" name="Google Shape;2270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1" name="Google Shape;2271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2" name="Google Shape;2272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3" name="Google Shape;2273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4" name="Google Shape;2274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5" name="Google Shape;2275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6" name="Google Shape;2276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7" name="Google Shape;2277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78" name="Google Shape;2278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  <p:grpSp>
            <p:nvGrpSpPr>
              <p:cNvPr id="2279" name="Google Shape;2279;p35"/>
              <p:cNvGrpSpPr/>
              <p:nvPr/>
            </p:nvGrpSpPr>
            <p:grpSpPr>
              <a:xfrm rot="10800000" flipH="1">
                <a:off x="-106186" y="4411226"/>
                <a:ext cx="663385" cy="688297"/>
                <a:chOff x="5960060" y="690272"/>
                <a:chExt cx="2453349" cy="2545478"/>
              </a:xfrm>
            </p:grpSpPr>
            <p:sp>
              <p:nvSpPr>
                <p:cNvPr id="2280" name="Google Shape;2280;p35"/>
                <p:cNvSpPr/>
                <p:nvPr/>
              </p:nvSpPr>
              <p:spPr>
                <a:xfrm>
                  <a:off x="5984621" y="722518"/>
                  <a:ext cx="2405758" cy="249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56" h="199936" extrusionOk="0">
                      <a:moveTo>
                        <a:pt x="180582" y="193279"/>
                      </a:moveTo>
                      <a:cubicBezTo>
                        <a:pt x="178857" y="196977"/>
                        <a:pt x="175282" y="199566"/>
                        <a:pt x="171091" y="199935"/>
                      </a:cubicBezTo>
                      <a:cubicBezTo>
                        <a:pt x="170351" y="198703"/>
                        <a:pt x="169858" y="197470"/>
                        <a:pt x="169612" y="196114"/>
                      </a:cubicBezTo>
                      <a:cubicBezTo>
                        <a:pt x="167886" y="191060"/>
                        <a:pt x="165544" y="186376"/>
                        <a:pt x="162586" y="181939"/>
                      </a:cubicBezTo>
                      <a:cubicBezTo>
                        <a:pt x="158888" y="177008"/>
                        <a:pt x="155436" y="171708"/>
                        <a:pt x="151862" y="166654"/>
                      </a:cubicBezTo>
                      <a:cubicBezTo>
                        <a:pt x="150629" y="164805"/>
                        <a:pt x="149150" y="163203"/>
                        <a:pt x="147794" y="161477"/>
                      </a:cubicBezTo>
                      <a:cubicBezTo>
                        <a:pt x="147424" y="161107"/>
                        <a:pt x="147054" y="160614"/>
                        <a:pt x="146685" y="160244"/>
                      </a:cubicBezTo>
                      <a:cubicBezTo>
                        <a:pt x="144959" y="157163"/>
                        <a:pt x="142247" y="154697"/>
                        <a:pt x="139042" y="153218"/>
                      </a:cubicBezTo>
                      <a:cubicBezTo>
                        <a:pt x="138796" y="152972"/>
                        <a:pt x="138549" y="152848"/>
                        <a:pt x="138303" y="152602"/>
                      </a:cubicBezTo>
                      <a:cubicBezTo>
                        <a:pt x="136823" y="151369"/>
                        <a:pt x="136700" y="151246"/>
                        <a:pt x="135221" y="152109"/>
                      </a:cubicBezTo>
                      <a:cubicBezTo>
                        <a:pt x="131646" y="154451"/>
                        <a:pt x="128442" y="157286"/>
                        <a:pt x="125483" y="160367"/>
                      </a:cubicBezTo>
                      <a:cubicBezTo>
                        <a:pt x="123018" y="162833"/>
                        <a:pt x="120429" y="165175"/>
                        <a:pt x="117964" y="167640"/>
                      </a:cubicBezTo>
                      <a:cubicBezTo>
                        <a:pt x="117718" y="167887"/>
                        <a:pt x="117348" y="168010"/>
                        <a:pt x="117224" y="168380"/>
                      </a:cubicBezTo>
                      <a:cubicBezTo>
                        <a:pt x="115129" y="172078"/>
                        <a:pt x="111431" y="174543"/>
                        <a:pt x="108843" y="177871"/>
                      </a:cubicBezTo>
                      <a:cubicBezTo>
                        <a:pt x="107610" y="179473"/>
                        <a:pt x="106377" y="180706"/>
                        <a:pt x="105145" y="182062"/>
                      </a:cubicBezTo>
                      <a:cubicBezTo>
                        <a:pt x="104652" y="182802"/>
                        <a:pt x="104035" y="183295"/>
                        <a:pt x="103049" y="184158"/>
                      </a:cubicBezTo>
                      <a:cubicBezTo>
                        <a:pt x="102803" y="183048"/>
                        <a:pt x="102556" y="182185"/>
                        <a:pt x="102433" y="181446"/>
                      </a:cubicBezTo>
                      <a:cubicBezTo>
                        <a:pt x="101940" y="179104"/>
                        <a:pt x="101570" y="176638"/>
                        <a:pt x="100830" y="174296"/>
                      </a:cubicBezTo>
                      <a:cubicBezTo>
                        <a:pt x="99967" y="170475"/>
                        <a:pt x="97379" y="167394"/>
                        <a:pt x="93928" y="165791"/>
                      </a:cubicBezTo>
                      <a:cubicBezTo>
                        <a:pt x="91339" y="164682"/>
                        <a:pt x="88874" y="163449"/>
                        <a:pt x="86408" y="162340"/>
                      </a:cubicBezTo>
                      <a:cubicBezTo>
                        <a:pt x="84806" y="161723"/>
                        <a:pt x="83327" y="161354"/>
                        <a:pt x="81601" y="160984"/>
                      </a:cubicBezTo>
                      <a:cubicBezTo>
                        <a:pt x="74082" y="159505"/>
                        <a:pt x="66563" y="158395"/>
                        <a:pt x="58921" y="157656"/>
                      </a:cubicBezTo>
                      <a:cubicBezTo>
                        <a:pt x="54730" y="157286"/>
                        <a:pt x="50539" y="156669"/>
                        <a:pt x="46471" y="156300"/>
                      </a:cubicBezTo>
                      <a:cubicBezTo>
                        <a:pt x="38459" y="155560"/>
                        <a:pt x="30446" y="156176"/>
                        <a:pt x="22681" y="158149"/>
                      </a:cubicBezTo>
                      <a:cubicBezTo>
                        <a:pt x="22065" y="158149"/>
                        <a:pt x="21448" y="158272"/>
                        <a:pt x="20832" y="158272"/>
                      </a:cubicBezTo>
                      <a:cubicBezTo>
                        <a:pt x="21078" y="157902"/>
                        <a:pt x="21202" y="157656"/>
                        <a:pt x="21571" y="157286"/>
                      </a:cubicBezTo>
                      <a:cubicBezTo>
                        <a:pt x="23790" y="155437"/>
                        <a:pt x="25762" y="153095"/>
                        <a:pt x="27365" y="150630"/>
                      </a:cubicBezTo>
                      <a:cubicBezTo>
                        <a:pt x="27488" y="150260"/>
                        <a:pt x="27611" y="150013"/>
                        <a:pt x="27858" y="149767"/>
                      </a:cubicBezTo>
                      <a:cubicBezTo>
                        <a:pt x="30077" y="146439"/>
                        <a:pt x="30200" y="146315"/>
                        <a:pt x="27858" y="143234"/>
                      </a:cubicBezTo>
                      <a:cubicBezTo>
                        <a:pt x="21448" y="133619"/>
                        <a:pt x="12820" y="125977"/>
                        <a:pt x="2589" y="120676"/>
                      </a:cubicBezTo>
                      <a:cubicBezTo>
                        <a:pt x="1849" y="120430"/>
                        <a:pt x="1233" y="120060"/>
                        <a:pt x="493" y="119690"/>
                      </a:cubicBezTo>
                      <a:cubicBezTo>
                        <a:pt x="247" y="119567"/>
                        <a:pt x="123" y="119444"/>
                        <a:pt x="0" y="119197"/>
                      </a:cubicBezTo>
                      <a:cubicBezTo>
                        <a:pt x="123" y="118457"/>
                        <a:pt x="863" y="118581"/>
                        <a:pt x="1233" y="118581"/>
                      </a:cubicBezTo>
                      <a:cubicBezTo>
                        <a:pt x="5054" y="118088"/>
                        <a:pt x="8752" y="116855"/>
                        <a:pt x="12080" y="115006"/>
                      </a:cubicBezTo>
                      <a:cubicBezTo>
                        <a:pt x="12327" y="114759"/>
                        <a:pt x="12573" y="114636"/>
                        <a:pt x="12943" y="114513"/>
                      </a:cubicBezTo>
                      <a:cubicBezTo>
                        <a:pt x="15778" y="114143"/>
                        <a:pt x="18120" y="112294"/>
                        <a:pt x="20585" y="111062"/>
                      </a:cubicBezTo>
                      <a:cubicBezTo>
                        <a:pt x="23667" y="109706"/>
                        <a:pt x="26255" y="107610"/>
                        <a:pt x="28228" y="105022"/>
                      </a:cubicBezTo>
                      <a:cubicBezTo>
                        <a:pt x="29214" y="103666"/>
                        <a:pt x="29584" y="102063"/>
                        <a:pt x="29460" y="100461"/>
                      </a:cubicBezTo>
                      <a:cubicBezTo>
                        <a:pt x="29337" y="98858"/>
                        <a:pt x="29214" y="97379"/>
                        <a:pt x="28967" y="95777"/>
                      </a:cubicBezTo>
                      <a:cubicBezTo>
                        <a:pt x="28844" y="95160"/>
                        <a:pt x="28598" y="94544"/>
                        <a:pt x="28351" y="93928"/>
                      </a:cubicBezTo>
                      <a:cubicBezTo>
                        <a:pt x="27858" y="92572"/>
                        <a:pt x="27242" y="91093"/>
                        <a:pt x="26872" y="89860"/>
                      </a:cubicBezTo>
                      <a:cubicBezTo>
                        <a:pt x="27488" y="88997"/>
                        <a:pt x="27981" y="89613"/>
                        <a:pt x="28351" y="89737"/>
                      </a:cubicBezTo>
                      <a:cubicBezTo>
                        <a:pt x="28967" y="89737"/>
                        <a:pt x="29707" y="89860"/>
                        <a:pt x="30323" y="89983"/>
                      </a:cubicBezTo>
                      <a:cubicBezTo>
                        <a:pt x="30816" y="90107"/>
                        <a:pt x="31309" y="90353"/>
                        <a:pt x="31802" y="90600"/>
                      </a:cubicBezTo>
                      <a:cubicBezTo>
                        <a:pt x="36240" y="92449"/>
                        <a:pt x="40924" y="93681"/>
                        <a:pt x="45485" y="95284"/>
                      </a:cubicBezTo>
                      <a:cubicBezTo>
                        <a:pt x="46224" y="95407"/>
                        <a:pt x="46964" y="95777"/>
                        <a:pt x="47580" y="96147"/>
                      </a:cubicBezTo>
                      <a:cubicBezTo>
                        <a:pt x="49183" y="97009"/>
                        <a:pt x="51032" y="97626"/>
                        <a:pt x="52881" y="97872"/>
                      </a:cubicBezTo>
                      <a:cubicBezTo>
                        <a:pt x="55592" y="98242"/>
                        <a:pt x="58304" y="98489"/>
                        <a:pt x="61016" y="98365"/>
                      </a:cubicBezTo>
                      <a:cubicBezTo>
                        <a:pt x="62742" y="98242"/>
                        <a:pt x="64467" y="97379"/>
                        <a:pt x="65577" y="96023"/>
                      </a:cubicBezTo>
                      <a:cubicBezTo>
                        <a:pt x="66686" y="94914"/>
                        <a:pt x="66686" y="93311"/>
                        <a:pt x="65823" y="92079"/>
                      </a:cubicBezTo>
                      <a:cubicBezTo>
                        <a:pt x="63851" y="88997"/>
                        <a:pt x="61509" y="86039"/>
                        <a:pt x="58797" y="83574"/>
                      </a:cubicBezTo>
                      <a:cubicBezTo>
                        <a:pt x="56332" y="81108"/>
                        <a:pt x="53867" y="78643"/>
                        <a:pt x="51525" y="76054"/>
                      </a:cubicBezTo>
                      <a:cubicBezTo>
                        <a:pt x="49676" y="74082"/>
                        <a:pt x="47703" y="72110"/>
                        <a:pt x="45485" y="70507"/>
                      </a:cubicBezTo>
                      <a:cubicBezTo>
                        <a:pt x="44006" y="69521"/>
                        <a:pt x="42773" y="68289"/>
                        <a:pt x="41787" y="66810"/>
                      </a:cubicBezTo>
                      <a:cubicBezTo>
                        <a:pt x="41664" y="66686"/>
                        <a:pt x="41540" y="66440"/>
                        <a:pt x="41294" y="66316"/>
                      </a:cubicBezTo>
                      <a:cubicBezTo>
                        <a:pt x="38952" y="64221"/>
                        <a:pt x="36610" y="62002"/>
                        <a:pt x="34514" y="59660"/>
                      </a:cubicBezTo>
                      <a:cubicBezTo>
                        <a:pt x="33158" y="58428"/>
                        <a:pt x="31802" y="57195"/>
                        <a:pt x="30570" y="55716"/>
                      </a:cubicBezTo>
                      <a:cubicBezTo>
                        <a:pt x="30077" y="55099"/>
                        <a:pt x="29460" y="54483"/>
                        <a:pt x="28721" y="53990"/>
                      </a:cubicBezTo>
                      <a:lnTo>
                        <a:pt x="21695" y="48073"/>
                      </a:lnTo>
                      <a:cubicBezTo>
                        <a:pt x="21448" y="47703"/>
                        <a:pt x="21325" y="47457"/>
                        <a:pt x="21202" y="47087"/>
                      </a:cubicBezTo>
                      <a:cubicBezTo>
                        <a:pt x="23174" y="46594"/>
                        <a:pt x="25393" y="46471"/>
                        <a:pt x="27488" y="46594"/>
                      </a:cubicBezTo>
                      <a:cubicBezTo>
                        <a:pt x="29584" y="46841"/>
                        <a:pt x="31679" y="46594"/>
                        <a:pt x="33651" y="45978"/>
                      </a:cubicBezTo>
                      <a:cubicBezTo>
                        <a:pt x="34268" y="45855"/>
                        <a:pt x="34884" y="45731"/>
                        <a:pt x="35500" y="45855"/>
                      </a:cubicBezTo>
                      <a:cubicBezTo>
                        <a:pt x="38459" y="45855"/>
                        <a:pt x="41294" y="44499"/>
                        <a:pt x="43266" y="42403"/>
                      </a:cubicBezTo>
                      <a:cubicBezTo>
                        <a:pt x="44006" y="41664"/>
                        <a:pt x="44499" y="40677"/>
                        <a:pt x="44499" y="39691"/>
                      </a:cubicBezTo>
                      <a:cubicBezTo>
                        <a:pt x="44622" y="38705"/>
                        <a:pt x="44868" y="37719"/>
                        <a:pt x="44868" y="36733"/>
                      </a:cubicBezTo>
                      <a:cubicBezTo>
                        <a:pt x="45238" y="31802"/>
                        <a:pt x="45115" y="26872"/>
                        <a:pt x="44499" y="22064"/>
                      </a:cubicBezTo>
                      <a:cubicBezTo>
                        <a:pt x="44129" y="19969"/>
                        <a:pt x="44252" y="17873"/>
                        <a:pt x="43759" y="15901"/>
                      </a:cubicBezTo>
                      <a:cubicBezTo>
                        <a:pt x="43019" y="12203"/>
                        <a:pt x="42033" y="8752"/>
                        <a:pt x="41170" y="5177"/>
                      </a:cubicBezTo>
                      <a:cubicBezTo>
                        <a:pt x="41047" y="4931"/>
                        <a:pt x="41047" y="4561"/>
                        <a:pt x="40924" y="3821"/>
                      </a:cubicBezTo>
                      <a:cubicBezTo>
                        <a:pt x="41294" y="4068"/>
                        <a:pt x="41664" y="4191"/>
                        <a:pt x="42033" y="4438"/>
                      </a:cubicBezTo>
                      <a:cubicBezTo>
                        <a:pt x="43759" y="5547"/>
                        <a:pt x="45361" y="6780"/>
                        <a:pt x="47087" y="8012"/>
                      </a:cubicBezTo>
                      <a:cubicBezTo>
                        <a:pt x="47827" y="8505"/>
                        <a:pt x="48566" y="8998"/>
                        <a:pt x="49306" y="9491"/>
                      </a:cubicBezTo>
                      <a:cubicBezTo>
                        <a:pt x="55839" y="13436"/>
                        <a:pt x="62865" y="16518"/>
                        <a:pt x="70261" y="18736"/>
                      </a:cubicBezTo>
                      <a:lnTo>
                        <a:pt x="71247" y="18983"/>
                      </a:lnTo>
                      <a:cubicBezTo>
                        <a:pt x="73096" y="19599"/>
                        <a:pt x="75068" y="20092"/>
                        <a:pt x="76917" y="18983"/>
                      </a:cubicBezTo>
                      <a:cubicBezTo>
                        <a:pt x="79382" y="17750"/>
                        <a:pt x="81231" y="15778"/>
                        <a:pt x="82217" y="13313"/>
                      </a:cubicBezTo>
                      <a:cubicBezTo>
                        <a:pt x="82464" y="12573"/>
                        <a:pt x="82710" y="11833"/>
                        <a:pt x="83204" y="11217"/>
                      </a:cubicBezTo>
                      <a:cubicBezTo>
                        <a:pt x="84313" y="9738"/>
                        <a:pt x="85299" y="7889"/>
                        <a:pt x="85669" y="6040"/>
                      </a:cubicBezTo>
                      <a:cubicBezTo>
                        <a:pt x="86408" y="3945"/>
                        <a:pt x="87271" y="1849"/>
                        <a:pt x="88381" y="0"/>
                      </a:cubicBezTo>
                      <a:cubicBezTo>
                        <a:pt x="89243" y="1233"/>
                        <a:pt x="89860" y="2465"/>
                        <a:pt x="90353" y="3945"/>
                      </a:cubicBezTo>
                      <a:cubicBezTo>
                        <a:pt x="90846" y="5300"/>
                        <a:pt x="91216" y="6656"/>
                        <a:pt x="91709" y="8012"/>
                      </a:cubicBezTo>
                      <a:cubicBezTo>
                        <a:pt x="92202" y="9861"/>
                        <a:pt x="92941" y="11710"/>
                        <a:pt x="94051" y="13313"/>
                      </a:cubicBezTo>
                      <a:cubicBezTo>
                        <a:pt x="94421" y="14052"/>
                        <a:pt x="94667" y="14669"/>
                        <a:pt x="94914" y="15408"/>
                      </a:cubicBezTo>
                      <a:cubicBezTo>
                        <a:pt x="95653" y="17011"/>
                        <a:pt x="96516" y="18490"/>
                        <a:pt x="97256" y="20215"/>
                      </a:cubicBezTo>
                      <a:cubicBezTo>
                        <a:pt x="98735" y="23667"/>
                        <a:pt x="100337" y="27118"/>
                        <a:pt x="101816" y="30693"/>
                      </a:cubicBezTo>
                      <a:cubicBezTo>
                        <a:pt x="102803" y="32912"/>
                        <a:pt x="103542" y="35254"/>
                        <a:pt x="104528" y="37349"/>
                      </a:cubicBezTo>
                      <a:cubicBezTo>
                        <a:pt x="106747" y="42280"/>
                        <a:pt x="108966" y="47087"/>
                        <a:pt x="111431" y="51894"/>
                      </a:cubicBezTo>
                      <a:cubicBezTo>
                        <a:pt x="112664" y="53990"/>
                        <a:pt x="114020" y="55962"/>
                        <a:pt x="115499" y="57811"/>
                      </a:cubicBezTo>
                      <a:cubicBezTo>
                        <a:pt x="116485" y="59044"/>
                        <a:pt x="118087" y="59290"/>
                        <a:pt x="119443" y="58551"/>
                      </a:cubicBezTo>
                      <a:cubicBezTo>
                        <a:pt x="121292" y="57688"/>
                        <a:pt x="122771" y="55962"/>
                        <a:pt x="123388" y="53867"/>
                      </a:cubicBezTo>
                      <a:cubicBezTo>
                        <a:pt x="124127" y="51401"/>
                        <a:pt x="124744" y="48813"/>
                        <a:pt x="125360" y="46348"/>
                      </a:cubicBezTo>
                      <a:cubicBezTo>
                        <a:pt x="125483" y="45608"/>
                        <a:pt x="125606" y="44745"/>
                        <a:pt x="125483" y="44006"/>
                      </a:cubicBezTo>
                      <a:cubicBezTo>
                        <a:pt x="125113" y="39691"/>
                        <a:pt x="125237" y="35377"/>
                        <a:pt x="125730" y="30939"/>
                      </a:cubicBezTo>
                      <a:cubicBezTo>
                        <a:pt x="125730" y="29830"/>
                        <a:pt x="125730" y="28597"/>
                        <a:pt x="125730" y="27365"/>
                      </a:cubicBezTo>
                      <a:cubicBezTo>
                        <a:pt x="125483" y="24900"/>
                        <a:pt x="125606" y="22434"/>
                        <a:pt x="126223" y="19969"/>
                      </a:cubicBezTo>
                      <a:cubicBezTo>
                        <a:pt x="127086" y="20462"/>
                        <a:pt x="127825" y="21078"/>
                        <a:pt x="128565" y="21695"/>
                      </a:cubicBezTo>
                      <a:cubicBezTo>
                        <a:pt x="130290" y="23174"/>
                        <a:pt x="132139" y="24530"/>
                        <a:pt x="134112" y="25516"/>
                      </a:cubicBezTo>
                      <a:cubicBezTo>
                        <a:pt x="137810" y="27735"/>
                        <a:pt x="141014" y="26872"/>
                        <a:pt x="144219" y="24900"/>
                      </a:cubicBezTo>
                      <a:cubicBezTo>
                        <a:pt x="146438" y="23913"/>
                        <a:pt x="148287" y="22311"/>
                        <a:pt x="149766" y="20339"/>
                      </a:cubicBezTo>
                      <a:cubicBezTo>
                        <a:pt x="153218" y="17873"/>
                        <a:pt x="155436" y="14299"/>
                        <a:pt x="158518" y="11464"/>
                      </a:cubicBezTo>
                      <a:cubicBezTo>
                        <a:pt x="159874" y="10108"/>
                        <a:pt x="160860" y="8629"/>
                        <a:pt x="161846" y="7026"/>
                      </a:cubicBezTo>
                      <a:cubicBezTo>
                        <a:pt x="162216" y="6287"/>
                        <a:pt x="162709" y="5547"/>
                        <a:pt x="163079" y="4807"/>
                      </a:cubicBezTo>
                      <a:cubicBezTo>
                        <a:pt x="163818" y="5054"/>
                        <a:pt x="163695" y="5547"/>
                        <a:pt x="163818" y="5917"/>
                      </a:cubicBezTo>
                      <a:cubicBezTo>
                        <a:pt x="164558" y="16518"/>
                        <a:pt x="168502" y="26132"/>
                        <a:pt x="173679" y="35254"/>
                      </a:cubicBezTo>
                      <a:cubicBezTo>
                        <a:pt x="174789" y="37226"/>
                        <a:pt x="176145" y="38952"/>
                        <a:pt x="177377" y="40677"/>
                      </a:cubicBezTo>
                      <a:cubicBezTo>
                        <a:pt x="178117" y="42033"/>
                        <a:pt x="179719" y="42526"/>
                        <a:pt x="181075" y="41910"/>
                      </a:cubicBezTo>
                      <a:cubicBezTo>
                        <a:pt x="183048" y="41294"/>
                        <a:pt x="185143" y="40924"/>
                        <a:pt x="187115" y="40308"/>
                      </a:cubicBezTo>
                      <a:cubicBezTo>
                        <a:pt x="189087" y="39691"/>
                        <a:pt x="190813" y="38828"/>
                        <a:pt x="193155" y="37842"/>
                      </a:cubicBezTo>
                      <a:cubicBezTo>
                        <a:pt x="192909" y="38459"/>
                        <a:pt x="192539" y="38952"/>
                        <a:pt x="192292" y="39568"/>
                      </a:cubicBezTo>
                      <a:cubicBezTo>
                        <a:pt x="187362" y="46717"/>
                        <a:pt x="183787" y="54730"/>
                        <a:pt x="181938" y="63235"/>
                      </a:cubicBezTo>
                      <a:cubicBezTo>
                        <a:pt x="179473" y="72849"/>
                        <a:pt x="176761" y="82587"/>
                        <a:pt x="175282" y="92449"/>
                      </a:cubicBezTo>
                      <a:cubicBezTo>
                        <a:pt x="174419" y="96393"/>
                        <a:pt x="174173" y="100461"/>
                        <a:pt x="174542" y="104529"/>
                      </a:cubicBezTo>
                      <a:cubicBezTo>
                        <a:pt x="174666" y="105761"/>
                        <a:pt x="174789" y="107117"/>
                        <a:pt x="174789" y="108473"/>
                      </a:cubicBezTo>
                      <a:cubicBezTo>
                        <a:pt x="174789" y="111185"/>
                        <a:pt x="175775" y="113897"/>
                        <a:pt x="177624" y="115992"/>
                      </a:cubicBezTo>
                      <a:cubicBezTo>
                        <a:pt x="178363" y="116855"/>
                        <a:pt x="179103" y="117595"/>
                        <a:pt x="179966" y="118211"/>
                      </a:cubicBezTo>
                      <a:cubicBezTo>
                        <a:pt x="182185" y="119813"/>
                        <a:pt x="184403" y="121046"/>
                        <a:pt x="186622" y="122402"/>
                      </a:cubicBezTo>
                      <a:cubicBezTo>
                        <a:pt x="187362" y="122895"/>
                        <a:pt x="188348" y="123018"/>
                        <a:pt x="188594" y="124128"/>
                      </a:cubicBezTo>
                      <a:cubicBezTo>
                        <a:pt x="187978" y="124867"/>
                        <a:pt x="186992" y="125360"/>
                        <a:pt x="186006" y="125607"/>
                      </a:cubicBezTo>
                      <a:cubicBezTo>
                        <a:pt x="181815" y="127086"/>
                        <a:pt x="177624" y="128812"/>
                        <a:pt x="173556" y="130661"/>
                      </a:cubicBezTo>
                      <a:cubicBezTo>
                        <a:pt x="173186" y="130907"/>
                        <a:pt x="172817" y="131154"/>
                        <a:pt x="172447" y="131277"/>
                      </a:cubicBezTo>
                      <a:cubicBezTo>
                        <a:pt x="169488" y="132017"/>
                        <a:pt x="166530" y="133126"/>
                        <a:pt x="163942" y="134728"/>
                      </a:cubicBezTo>
                      <a:cubicBezTo>
                        <a:pt x="161230" y="135961"/>
                        <a:pt x="158518" y="137563"/>
                        <a:pt x="155683" y="138673"/>
                      </a:cubicBezTo>
                      <a:cubicBezTo>
                        <a:pt x="152848" y="140029"/>
                        <a:pt x="150259" y="141631"/>
                        <a:pt x="147794" y="143480"/>
                      </a:cubicBezTo>
                      <a:cubicBezTo>
                        <a:pt x="146561" y="144343"/>
                        <a:pt x="146561" y="144713"/>
                        <a:pt x="147054" y="146192"/>
                      </a:cubicBezTo>
                      <a:cubicBezTo>
                        <a:pt x="147301" y="146932"/>
                        <a:pt x="147547" y="147794"/>
                        <a:pt x="147671" y="148657"/>
                      </a:cubicBezTo>
                      <a:cubicBezTo>
                        <a:pt x="148164" y="151123"/>
                        <a:pt x="149150" y="153465"/>
                        <a:pt x="150629" y="155560"/>
                      </a:cubicBezTo>
                      <a:cubicBezTo>
                        <a:pt x="150876" y="156053"/>
                        <a:pt x="151245" y="156423"/>
                        <a:pt x="151492" y="156916"/>
                      </a:cubicBezTo>
                      <a:cubicBezTo>
                        <a:pt x="154697" y="163079"/>
                        <a:pt x="159258" y="168380"/>
                        <a:pt x="163079" y="174173"/>
                      </a:cubicBezTo>
                      <a:cubicBezTo>
                        <a:pt x="164435" y="176269"/>
                        <a:pt x="165791" y="178364"/>
                        <a:pt x="167270" y="180460"/>
                      </a:cubicBezTo>
                      <a:cubicBezTo>
                        <a:pt x="167640" y="181199"/>
                        <a:pt x="168133" y="181939"/>
                        <a:pt x="168749" y="182555"/>
                      </a:cubicBezTo>
                      <a:cubicBezTo>
                        <a:pt x="171830" y="185513"/>
                        <a:pt x="174542" y="188842"/>
                        <a:pt x="178117" y="191184"/>
                      </a:cubicBezTo>
                      <a:cubicBezTo>
                        <a:pt x="178980" y="191800"/>
                        <a:pt x="179719" y="192416"/>
                        <a:pt x="180582" y="19327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1" name="Google Shape;2281;p35"/>
                <p:cNvSpPr/>
                <p:nvPr/>
              </p:nvSpPr>
              <p:spPr>
                <a:xfrm>
                  <a:off x="5960060" y="690272"/>
                  <a:ext cx="2453349" cy="254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7" h="204374" extrusionOk="0">
                      <a:moveTo>
                        <a:pt x="125606" y="19476"/>
                      </a:moveTo>
                      <a:cubicBezTo>
                        <a:pt x="127209" y="19846"/>
                        <a:pt x="128688" y="20586"/>
                        <a:pt x="129797" y="21818"/>
                      </a:cubicBezTo>
                      <a:cubicBezTo>
                        <a:pt x="130167" y="22188"/>
                        <a:pt x="130537" y="22558"/>
                        <a:pt x="130907" y="22928"/>
                      </a:cubicBezTo>
                      <a:cubicBezTo>
                        <a:pt x="133125" y="24777"/>
                        <a:pt x="135714" y="26009"/>
                        <a:pt x="138426" y="26872"/>
                      </a:cubicBezTo>
                      <a:cubicBezTo>
                        <a:pt x="140644" y="27858"/>
                        <a:pt x="143233" y="27612"/>
                        <a:pt x="145205" y="26133"/>
                      </a:cubicBezTo>
                      <a:cubicBezTo>
                        <a:pt x="148780" y="23667"/>
                        <a:pt x="151985" y="20709"/>
                        <a:pt x="154820" y="17381"/>
                      </a:cubicBezTo>
                      <a:cubicBezTo>
                        <a:pt x="155066" y="17011"/>
                        <a:pt x="155436" y="16764"/>
                        <a:pt x="155683" y="16395"/>
                      </a:cubicBezTo>
                      <a:cubicBezTo>
                        <a:pt x="158394" y="14176"/>
                        <a:pt x="160736" y="11464"/>
                        <a:pt x="162709" y="8506"/>
                      </a:cubicBezTo>
                      <a:cubicBezTo>
                        <a:pt x="163448" y="7273"/>
                        <a:pt x="164681" y="6287"/>
                        <a:pt x="166160" y="5794"/>
                      </a:cubicBezTo>
                      <a:cubicBezTo>
                        <a:pt x="167023" y="6657"/>
                        <a:pt x="166900" y="7889"/>
                        <a:pt x="167023" y="8876"/>
                      </a:cubicBezTo>
                      <a:cubicBezTo>
                        <a:pt x="167763" y="14546"/>
                        <a:pt x="169118" y="19969"/>
                        <a:pt x="171337" y="25023"/>
                      </a:cubicBezTo>
                      <a:cubicBezTo>
                        <a:pt x="173433" y="30077"/>
                        <a:pt x="175898" y="34761"/>
                        <a:pt x="178856" y="39322"/>
                      </a:cubicBezTo>
                      <a:cubicBezTo>
                        <a:pt x="179226" y="39938"/>
                        <a:pt x="179719" y="40555"/>
                        <a:pt x="180089" y="41294"/>
                      </a:cubicBezTo>
                      <a:cubicBezTo>
                        <a:pt x="180952" y="42527"/>
                        <a:pt x="182431" y="43143"/>
                        <a:pt x="183787" y="42773"/>
                      </a:cubicBezTo>
                      <a:cubicBezTo>
                        <a:pt x="187115" y="42280"/>
                        <a:pt x="190197" y="41294"/>
                        <a:pt x="193032" y="39692"/>
                      </a:cubicBezTo>
                      <a:cubicBezTo>
                        <a:pt x="194264" y="38952"/>
                        <a:pt x="195497" y="38459"/>
                        <a:pt x="196976" y="38336"/>
                      </a:cubicBezTo>
                      <a:cubicBezTo>
                        <a:pt x="196976" y="38952"/>
                        <a:pt x="196976" y="39568"/>
                        <a:pt x="196976" y="40185"/>
                      </a:cubicBezTo>
                      <a:cubicBezTo>
                        <a:pt x="196483" y="41294"/>
                        <a:pt x="195867" y="42404"/>
                        <a:pt x="195250" y="43390"/>
                      </a:cubicBezTo>
                      <a:cubicBezTo>
                        <a:pt x="190690" y="50416"/>
                        <a:pt x="187485" y="58181"/>
                        <a:pt x="185513" y="66317"/>
                      </a:cubicBezTo>
                      <a:cubicBezTo>
                        <a:pt x="183047" y="76178"/>
                        <a:pt x="180335" y="86039"/>
                        <a:pt x="178856" y="96147"/>
                      </a:cubicBezTo>
                      <a:cubicBezTo>
                        <a:pt x="178117" y="99352"/>
                        <a:pt x="177993" y="102680"/>
                        <a:pt x="178240" y="106008"/>
                      </a:cubicBezTo>
                      <a:cubicBezTo>
                        <a:pt x="178487" y="107857"/>
                        <a:pt x="178610" y="109706"/>
                        <a:pt x="178610" y="111555"/>
                      </a:cubicBezTo>
                      <a:cubicBezTo>
                        <a:pt x="178856" y="114760"/>
                        <a:pt x="180582" y="117718"/>
                        <a:pt x="183294" y="119444"/>
                      </a:cubicBezTo>
                      <a:cubicBezTo>
                        <a:pt x="185266" y="120923"/>
                        <a:pt x="187362" y="122033"/>
                        <a:pt x="189457" y="123265"/>
                      </a:cubicBezTo>
                      <a:cubicBezTo>
                        <a:pt x="190690" y="124128"/>
                        <a:pt x="192046" y="124991"/>
                        <a:pt x="193155" y="125854"/>
                      </a:cubicBezTo>
                      <a:cubicBezTo>
                        <a:pt x="193525" y="126224"/>
                        <a:pt x="193771" y="126840"/>
                        <a:pt x="194141" y="127456"/>
                      </a:cubicBezTo>
                      <a:cubicBezTo>
                        <a:pt x="193278" y="127703"/>
                        <a:pt x="192662" y="127949"/>
                        <a:pt x="192046" y="128196"/>
                      </a:cubicBezTo>
                      <a:cubicBezTo>
                        <a:pt x="189211" y="129305"/>
                        <a:pt x="186252" y="130661"/>
                        <a:pt x="183294" y="131770"/>
                      </a:cubicBezTo>
                      <a:cubicBezTo>
                        <a:pt x="180705" y="133003"/>
                        <a:pt x="177993" y="133866"/>
                        <a:pt x="175282" y="134606"/>
                      </a:cubicBezTo>
                      <a:cubicBezTo>
                        <a:pt x="173063" y="135099"/>
                        <a:pt x="170844" y="135961"/>
                        <a:pt x="168872" y="137071"/>
                      </a:cubicBezTo>
                      <a:cubicBezTo>
                        <a:pt x="164681" y="139166"/>
                        <a:pt x="160367" y="141139"/>
                        <a:pt x="156299" y="143481"/>
                      </a:cubicBezTo>
                      <a:cubicBezTo>
                        <a:pt x="154203" y="144713"/>
                        <a:pt x="152231" y="146069"/>
                        <a:pt x="150259" y="147548"/>
                      </a:cubicBezTo>
                      <a:cubicBezTo>
                        <a:pt x="150506" y="148288"/>
                        <a:pt x="150752" y="148904"/>
                        <a:pt x="150875" y="149521"/>
                      </a:cubicBezTo>
                      <a:cubicBezTo>
                        <a:pt x="151492" y="154205"/>
                        <a:pt x="153834" y="158149"/>
                        <a:pt x="156299" y="162094"/>
                      </a:cubicBezTo>
                      <a:cubicBezTo>
                        <a:pt x="158764" y="165915"/>
                        <a:pt x="160983" y="169489"/>
                        <a:pt x="163572" y="173064"/>
                      </a:cubicBezTo>
                      <a:cubicBezTo>
                        <a:pt x="166653" y="177255"/>
                        <a:pt x="169858" y="181446"/>
                        <a:pt x="173063" y="185637"/>
                      </a:cubicBezTo>
                      <a:cubicBezTo>
                        <a:pt x="173186" y="185760"/>
                        <a:pt x="173309" y="186007"/>
                        <a:pt x="173433" y="186130"/>
                      </a:cubicBezTo>
                      <a:cubicBezTo>
                        <a:pt x="176391" y="187486"/>
                        <a:pt x="177993" y="190568"/>
                        <a:pt x="180829" y="192170"/>
                      </a:cubicBezTo>
                      <a:cubicBezTo>
                        <a:pt x="182308" y="192910"/>
                        <a:pt x="183540" y="194142"/>
                        <a:pt x="184157" y="195745"/>
                      </a:cubicBezTo>
                      <a:cubicBezTo>
                        <a:pt x="183047" y="197964"/>
                        <a:pt x="182061" y="200059"/>
                        <a:pt x="179719" y="201292"/>
                      </a:cubicBezTo>
                      <a:cubicBezTo>
                        <a:pt x="177131" y="202524"/>
                        <a:pt x="174665" y="204373"/>
                        <a:pt x="171460" y="204004"/>
                      </a:cubicBezTo>
                      <a:cubicBezTo>
                        <a:pt x="170844" y="201908"/>
                        <a:pt x="170228" y="199813"/>
                        <a:pt x="169488" y="197717"/>
                      </a:cubicBezTo>
                      <a:cubicBezTo>
                        <a:pt x="169118" y="196731"/>
                        <a:pt x="168749" y="195622"/>
                        <a:pt x="168256" y="194635"/>
                      </a:cubicBezTo>
                      <a:cubicBezTo>
                        <a:pt x="168009" y="194019"/>
                        <a:pt x="167393" y="193526"/>
                        <a:pt x="167393" y="192910"/>
                      </a:cubicBezTo>
                      <a:cubicBezTo>
                        <a:pt x="167393" y="190691"/>
                        <a:pt x="166037" y="189212"/>
                        <a:pt x="164927" y="187609"/>
                      </a:cubicBezTo>
                      <a:cubicBezTo>
                        <a:pt x="163325" y="185514"/>
                        <a:pt x="161969" y="183295"/>
                        <a:pt x="160613" y="181076"/>
                      </a:cubicBezTo>
                      <a:cubicBezTo>
                        <a:pt x="158888" y="177871"/>
                        <a:pt x="156792" y="174667"/>
                        <a:pt x="154450" y="171831"/>
                      </a:cubicBezTo>
                      <a:cubicBezTo>
                        <a:pt x="151492" y="168010"/>
                        <a:pt x="148410" y="164312"/>
                        <a:pt x="145328" y="160614"/>
                      </a:cubicBezTo>
                      <a:cubicBezTo>
                        <a:pt x="144219" y="159505"/>
                        <a:pt x="143110" y="158642"/>
                        <a:pt x="141754" y="157779"/>
                      </a:cubicBezTo>
                      <a:cubicBezTo>
                        <a:pt x="140891" y="157163"/>
                        <a:pt x="139905" y="156547"/>
                        <a:pt x="138795" y="155930"/>
                      </a:cubicBezTo>
                      <a:cubicBezTo>
                        <a:pt x="136453" y="157040"/>
                        <a:pt x="134111" y="158642"/>
                        <a:pt x="132262" y="160491"/>
                      </a:cubicBezTo>
                      <a:cubicBezTo>
                        <a:pt x="129427" y="163080"/>
                        <a:pt x="126716" y="165792"/>
                        <a:pt x="123881" y="168380"/>
                      </a:cubicBezTo>
                      <a:cubicBezTo>
                        <a:pt x="121292" y="170599"/>
                        <a:pt x="119073" y="173187"/>
                        <a:pt x="117101" y="176146"/>
                      </a:cubicBezTo>
                      <a:cubicBezTo>
                        <a:pt x="115868" y="177871"/>
                        <a:pt x="114389" y="179597"/>
                        <a:pt x="112787" y="181076"/>
                      </a:cubicBezTo>
                      <a:cubicBezTo>
                        <a:pt x="110198" y="183665"/>
                        <a:pt x="107733" y="186500"/>
                        <a:pt x="105391" y="189335"/>
                      </a:cubicBezTo>
                      <a:cubicBezTo>
                        <a:pt x="105268" y="189582"/>
                        <a:pt x="105021" y="189582"/>
                        <a:pt x="104651" y="189705"/>
                      </a:cubicBezTo>
                      <a:cubicBezTo>
                        <a:pt x="104405" y="189458"/>
                        <a:pt x="104035" y="189212"/>
                        <a:pt x="103912" y="188842"/>
                      </a:cubicBezTo>
                      <a:cubicBezTo>
                        <a:pt x="103295" y="187363"/>
                        <a:pt x="102926" y="185760"/>
                        <a:pt x="102556" y="184158"/>
                      </a:cubicBezTo>
                      <a:cubicBezTo>
                        <a:pt x="102063" y="182062"/>
                        <a:pt x="101693" y="179844"/>
                        <a:pt x="101200" y="177748"/>
                      </a:cubicBezTo>
                      <a:cubicBezTo>
                        <a:pt x="100584" y="174050"/>
                        <a:pt x="97995" y="171092"/>
                        <a:pt x="94544" y="169736"/>
                      </a:cubicBezTo>
                      <a:cubicBezTo>
                        <a:pt x="92325" y="168873"/>
                        <a:pt x="90106" y="167640"/>
                        <a:pt x="87887" y="166778"/>
                      </a:cubicBezTo>
                      <a:cubicBezTo>
                        <a:pt x="86408" y="166161"/>
                        <a:pt x="84806" y="165668"/>
                        <a:pt x="83203" y="165422"/>
                      </a:cubicBezTo>
                      <a:cubicBezTo>
                        <a:pt x="75684" y="163819"/>
                        <a:pt x="68042" y="162710"/>
                        <a:pt x="60399" y="162094"/>
                      </a:cubicBezTo>
                      <a:cubicBezTo>
                        <a:pt x="56825" y="161847"/>
                        <a:pt x="53250" y="161231"/>
                        <a:pt x="49675" y="160861"/>
                      </a:cubicBezTo>
                      <a:cubicBezTo>
                        <a:pt x="41540" y="159998"/>
                        <a:pt x="33405" y="160491"/>
                        <a:pt x="25392" y="162217"/>
                      </a:cubicBezTo>
                      <a:cubicBezTo>
                        <a:pt x="24160" y="162463"/>
                        <a:pt x="22804" y="162710"/>
                        <a:pt x="21571" y="162710"/>
                      </a:cubicBezTo>
                      <a:cubicBezTo>
                        <a:pt x="21078" y="162710"/>
                        <a:pt x="20585" y="162340"/>
                        <a:pt x="20092" y="162094"/>
                      </a:cubicBezTo>
                      <a:cubicBezTo>
                        <a:pt x="20708" y="160861"/>
                        <a:pt x="21571" y="159752"/>
                        <a:pt x="22681" y="159012"/>
                      </a:cubicBezTo>
                      <a:cubicBezTo>
                        <a:pt x="25023" y="156916"/>
                        <a:pt x="26995" y="154574"/>
                        <a:pt x="28474" y="151863"/>
                      </a:cubicBezTo>
                      <a:cubicBezTo>
                        <a:pt x="29460" y="150383"/>
                        <a:pt x="29460" y="148411"/>
                        <a:pt x="28351" y="147055"/>
                      </a:cubicBezTo>
                      <a:cubicBezTo>
                        <a:pt x="25023" y="142371"/>
                        <a:pt x="21201" y="138057"/>
                        <a:pt x="17134" y="134236"/>
                      </a:cubicBezTo>
                      <a:cubicBezTo>
                        <a:pt x="12819" y="130045"/>
                        <a:pt x="8012" y="126593"/>
                        <a:pt x="2712" y="123882"/>
                      </a:cubicBezTo>
                      <a:cubicBezTo>
                        <a:pt x="1972" y="123512"/>
                        <a:pt x="1109" y="123019"/>
                        <a:pt x="370" y="122649"/>
                      </a:cubicBezTo>
                      <a:cubicBezTo>
                        <a:pt x="247" y="122402"/>
                        <a:pt x="123" y="122156"/>
                        <a:pt x="0" y="122033"/>
                      </a:cubicBezTo>
                      <a:cubicBezTo>
                        <a:pt x="863" y="120923"/>
                        <a:pt x="2095" y="120060"/>
                        <a:pt x="3451" y="119814"/>
                      </a:cubicBezTo>
                      <a:cubicBezTo>
                        <a:pt x="7026" y="118704"/>
                        <a:pt x="10477" y="117472"/>
                        <a:pt x="13929" y="115869"/>
                      </a:cubicBezTo>
                      <a:cubicBezTo>
                        <a:pt x="16517" y="114637"/>
                        <a:pt x="19106" y="113527"/>
                        <a:pt x="21571" y="112171"/>
                      </a:cubicBezTo>
                      <a:cubicBezTo>
                        <a:pt x="23667" y="111062"/>
                        <a:pt x="25762" y="109706"/>
                        <a:pt x="27734" y="108227"/>
                      </a:cubicBezTo>
                      <a:cubicBezTo>
                        <a:pt x="28104" y="107980"/>
                        <a:pt x="28351" y="107611"/>
                        <a:pt x="28474" y="107241"/>
                      </a:cubicBezTo>
                      <a:cubicBezTo>
                        <a:pt x="29090" y="105515"/>
                        <a:pt x="29460" y="103666"/>
                        <a:pt x="29460" y="101817"/>
                      </a:cubicBezTo>
                      <a:cubicBezTo>
                        <a:pt x="29337" y="98489"/>
                        <a:pt x="28597" y="95284"/>
                        <a:pt x="27365" y="92326"/>
                      </a:cubicBezTo>
                      <a:cubicBezTo>
                        <a:pt x="26625" y="91216"/>
                        <a:pt x="26502" y="89860"/>
                        <a:pt x="26995" y="88628"/>
                      </a:cubicBezTo>
                      <a:cubicBezTo>
                        <a:pt x="29460" y="89367"/>
                        <a:pt x="31925" y="89984"/>
                        <a:pt x="34391" y="90970"/>
                      </a:cubicBezTo>
                      <a:cubicBezTo>
                        <a:pt x="38951" y="92942"/>
                        <a:pt x="43759" y="94421"/>
                        <a:pt x="48566" y="95777"/>
                      </a:cubicBezTo>
                      <a:cubicBezTo>
                        <a:pt x="49429" y="96024"/>
                        <a:pt x="50169" y="96393"/>
                        <a:pt x="51031" y="96887"/>
                      </a:cubicBezTo>
                      <a:cubicBezTo>
                        <a:pt x="53004" y="97996"/>
                        <a:pt x="55222" y="98612"/>
                        <a:pt x="57564" y="98612"/>
                      </a:cubicBezTo>
                      <a:cubicBezTo>
                        <a:pt x="59413" y="98612"/>
                        <a:pt x="61262" y="98736"/>
                        <a:pt x="63111" y="98736"/>
                      </a:cubicBezTo>
                      <a:cubicBezTo>
                        <a:pt x="64714" y="98736"/>
                        <a:pt x="66070" y="97626"/>
                        <a:pt x="66193" y="96024"/>
                      </a:cubicBezTo>
                      <a:cubicBezTo>
                        <a:pt x="64960" y="93805"/>
                        <a:pt x="63481" y="91709"/>
                        <a:pt x="61632" y="89860"/>
                      </a:cubicBezTo>
                      <a:cubicBezTo>
                        <a:pt x="60153" y="88505"/>
                        <a:pt x="58674" y="86902"/>
                        <a:pt x="57318" y="85423"/>
                      </a:cubicBezTo>
                      <a:cubicBezTo>
                        <a:pt x="56208" y="84190"/>
                        <a:pt x="55099" y="83081"/>
                        <a:pt x="53990" y="81848"/>
                      </a:cubicBezTo>
                      <a:cubicBezTo>
                        <a:pt x="52264" y="80123"/>
                        <a:pt x="50538" y="78397"/>
                        <a:pt x="48936" y="76671"/>
                      </a:cubicBezTo>
                      <a:cubicBezTo>
                        <a:pt x="48320" y="76178"/>
                        <a:pt x="47703" y="75685"/>
                        <a:pt x="47087" y="75192"/>
                      </a:cubicBezTo>
                      <a:cubicBezTo>
                        <a:pt x="45238" y="73959"/>
                        <a:pt x="43512" y="72357"/>
                        <a:pt x="42156" y="70508"/>
                      </a:cubicBezTo>
                      <a:cubicBezTo>
                        <a:pt x="41787" y="70015"/>
                        <a:pt x="41417" y="69645"/>
                        <a:pt x="41047" y="69275"/>
                      </a:cubicBezTo>
                      <a:cubicBezTo>
                        <a:pt x="39445" y="68166"/>
                        <a:pt x="37965" y="66687"/>
                        <a:pt x="36856" y="65084"/>
                      </a:cubicBezTo>
                      <a:cubicBezTo>
                        <a:pt x="36240" y="64468"/>
                        <a:pt x="35623" y="63975"/>
                        <a:pt x="34884" y="63482"/>
                      </a:cubicBezTo>
                      <a:cubicBezTo>
                        <a:pt x="33651" y="62126"/>
                        <a:pt x="32542" y="60770"/>
                        <a:pt x="31309" y="59661"/>
                      </a:cubicBezTo>
                      <a:cubicBezTo>
                        <a:pt x="28967" y="57565"/>
                        <a:pt x="26625" y="55593"/>
                        <a:pt x="24160" y="53744"/>
                      </a:cubicBezTo>
                      <a:cubicBezTo>
                        <a:pt x="22927" y="52881"/>
                        <a:pt x="21818" y="51772"/>
                        <a:pt x="20955" y="50539"/>
                      </a:cubicBezTo>
                      <a:cubicBezTo>
                        <a:pt x="20832" y="50292"/>
                        <a:pt x="20708" y="49923"/>
                        <a:pt x="20585" y="49676"/>
                      </a:cubicBezTo>
                      <a:cubicBezTo>
                        <a:pt x="20955" y="48320"/>
                        <a:pt x="22188" y="48197"/>
                        <a:pt x="23174" y="47950"/>
                      </a:cubicBezTo>
                      <a:cubicBezTo>
                        <a:pt x="24899" y="47581"/>
                        <a:pt x="26625" y="47457"/>
                        <a:pt x="28474" y="47581"/>
                      </a:cubicBezTo>
                      <a:cubicBezTo>
                        <a:pt x="32295" y="47950"/>
                        <a:pt x="35993" y="46718"/>
                        <a:pt x="39691" y="45978"/>
                      </a:cubicBezTo>
                      <a:cubicBezTo>
                        <a:pt x="40924" y="45608"/>
                        <a:pt x="42156" y="45115"/>
                        <a:pt x="43266" y="44499"/>
                      </a:cubicBezTo>
                      <a:cubicBezTo>
                        <a:pt x="43882" y="42650"/>
                        <a:pt x="44498" y="40801"/>
                        <a:pt x="45115" y="38829"/>
                      </a:cubicBezTo>
                      <a:cubicBezTo>
                        <a:pt x="45238" y="38459"/>
                        <a:pt x="45238" y="37966"/>
                        <a:pt x="45238" y="37596"/>
                      </a:cubicBezTo>
                      <a:cubicBezTo>
                        <a:pt x="45115" y="31556"/>
                        <a:pt x="44622" y="25516"/>
                        <a:pt x="44005" y="19600"/>
                      </a:cubicBezTo>
                      <a:cubicBezTo>
                        <a:pt x="43389" y="15162"/>
                        <a:pt x="42403" y="10971"/>
                        <a:pt x="40924" y="6780"/>
                      </a:cubicBezTo>
                      <a:cubicBezTo>
                        <a:pt x="40307" y="5671"/>
                        <a:pt x="40061" y="4438"/>
                        <a:pt x="40184" y="3205"/>
                      </a:cubicBezTo>
                      <a:cubicBezTo>
                        <a:pt x="41787" y="3575"/>
                        <a:pt x="43266" y="4315"/>
                        <a:pt x="44745" y="5301"/>
                      </a:cubicBezTo>
                      <a:cubicBezTo>
                        <a:pt x="46840" y="6780"/>
                        <a:pt x="48936" y="8382"/>
                        <a:pt x="51155" y="9862"/>
                      </a:cubicBezTo>
                      <a:cubicBezTo>
                        <a:pt x="51771" y="10355"/>
                        <a:pt x="52387" y="10725"/>
                        <a:pt x="53127" y="11094"/>
                      </a:cubicBezTo>
                      <a:cubicBezTo>
                        <a:pt x="57688" y="13190"/>
                        <a:pt x="62248" y="15778"/>
                        <a:pt x="67056" y="17504"/>
                      </a:cubicBezTo>
                      <a:cubicBezTo>
                        <a:pt x="68165" y="17751"/>
                        <a:pt x="69151" y="18244"/>
                        <a:pt x="70137" y="18737"/>
                      </a:cubicBezTo>
                      <a:cubicBezTo>
                        <a:pt x="71493" y="19476"/>
                        <a:pt x="73096" y="19723"/>
                        <a:pt x="74575" y="19600"/>
                      </a:cubicBezTo>
                      <a:cubicBezTo>
                        <a:pt x="75807" y="19600"/>
                        <a:pt x="77040" y="19723"/>
                        <a:pt x="78149" y="20093"/>
                      </a:cubicBezTo>
                      <a:cubicBezTo>
                        <a:pt x="80245" y="18613"/>
                        <a:pt x="81847" y="16518"/>
                        <a:pt x="82834" y="14299"/>
                      </a:cubicBezTo>
                      <a:cubicBezTo>
                        <a:pt x="85299" y="11711"/>
                        <a:pt x="85915" y="8259"/>
                        <a:pt x="87271" y="5178"/>
                      </a:cubicBezTo>
                      <a:cubicBezTo>
                        <a:pt x="87764" y="3945"/>
                        <a:pt x="88380" y="2712"/>
                        <a:pt x="88997" y="1603"/>
                      </a:cubicBezTo>
                      <a:cubicBezTo>
                        <a:pt x="89243" y="1233"/>
                        <a:pt x="89736" y="740"/>
                        <a:pt x="90106" y="494"/>
                      </a:cubicBezTo>
                      <a:cubicBezTo>
                        <a:pt x="90599" y="0"/>
                        <a:pt x="91339" y="124"/>
                        <a:pt x="91709" y="617"/>
                      </a:cubicBezTo>
                      <a:cubicBezTo>
                        <a:pt x="92448" y="1849"/>
                        <a:pt x="93064" y="3082"/>
                        <a:pt x="93681" y="4438"/>
                      </a:cubicBezTo>
                      <a:cubicBezTo>
                        <a:pt x="94297" y="6164"/>
                        <a:pt x="94790" y="8013"/>
                        <a:pt x="95406" y="9738"/>
                      </a:cubicBezTo>
                      <a:cubicBezTo>
                        <a:pt x="95900" y="11587"/>
                        <a:pt x="96762" y="13436"/>
                        <a:pt x="97872" y="15162"/>
                      </a:cubicBezTo>
                      <a:cubicBezTo>
                        <a:pt x="98242" y="16025"/>
                        <a:pt x="98735" y="16888"/>
                        <a:pt x="99104" y="17874"/>
                      </a:cubicBezTo>
                      <a:cubicBezTo>
                        <a:pt x="99597" y="19107"/>
                        <a:pt x="100214" y="20339"/>
                        <a:pt x="100953" y="21695"/>
                      </a:cubicBezTo>
                      <a:cubicBezTo>
                        <a:pt x="100953" y="21818"/>
                        <a:pt x="101200" y="21942"/>
                        <a:pt x="101200" y="22188"/>
                      </a:cubicBezTo>
                      <a:cubicBezTo>
                        <a:pt x="102802" y="25270"/>
                        <a:pt x="104281" y="28475"/>
                        <a:pt x="105514" y="31803"/>
                      </a:cubicBezTo>
                      <a:cubicBezTo>
                        <a:pt x="106993" y="35624"/>
                        <a:pt x="108596" y="39445"/>
                        <a:pt x="110445" y="43143"/>
                      </a:cubicBezTo>
                      <a:cubicBezTo>
                        <a:pt x="112170" y="46595"/>
                        <a:pt x="113650" y="50169"/>
                        <a:pt x="115499" y="53497"/>
                      </a:cubicBezTo>
                      <a:cubicBezTo>
                        <a:pt x="116485" y="55346"/>
                        <a:pt x="117594" y="57072"/>
                        <a:pt x="118950" y="58674"/>
                      </a:cubicBezTo>
                      <a:cubicBezTo>
                        <a:pt x="119443" y="59168"/>
                        <a:pt x="120183" y="59291"/>
                        <a:pt x="120799" y="59044"/>
                      </a:cubicBezTo>
                      <a:cubicBezTo>
                        <a:pt x="121662" y="58674"/>
                        <a:pt x="122401" y="57935"/>
                        <a:pt x="122771" y="56949"/>
                      </a:cubicBezTo>
                      <a:cubicBezTo>
                        <a:pt x="124127" y="52881"/>
                        <a:pt x="126223" y="48813"/>
                        <a:pt x="125113" y="44253"/>
                      </a:cubicBezTo>
                      <a:cubicBezTo>
                        <a:pt x="124990" y="43759"/>
                        <a:pt x="124990" y="43143"/>
                        <a:pt x="125113" y="42650"/>
                      </a:cubicBezTo>
                      <a:cubicBezTo>
                        <a:pt x="125483" y="37473"/>
                        <a:pt x="125606" y="32173"/>
                        <a:pt x="125483" y="26872"/>
                      </a:cubicBezTo>
                      <a:cubicBezTo>
                        <a:pt x="125236" y="24530"/>
                        <a:pt x="125483" y="22188"/>
                        <a:pt x="125606" y="19476"/>
                      </a:cubicBezTo>
                      <a:close/>
                      <a:moveTo>
                        <a:pt x="182554" y="195868"/>
                      </a:moveTo>
                      <a:cubicBezTo>
                        <a:pt x="181691" y="195005"/>
                        <a:pt x="181075" y="194389"/>
                        <a:pt x="180212" y="193773"/>
                      </a:cubicBezTo>
                      <a:cubicBezTo>
                        <a:pt x="176638" y="191431"/>
                        <a:pt x="173926" y="188102"/>
                        <a:pt x="170844" y="185144"/>
                      </a:cubicBezTo>
                      <a:cubicBezTo>
                        <a:pt x="170228" y="184528"/>
                        <a:pt x="169735" y="183788"/>
                        <a:pt x="169242" y="183049"/>
                      </a:cubicBezTo>
                      <a:cubicBezTo>
                        <a:pt x="167886" y="180953"/>
                        <a:pt x="166530" y="178858"/>
                        <a:pt x="165051" y="176762"/>
                      </a:cubicBezTo>
                      <a:cubicBezTo>
                        <a:pt x="161230" y="170969"/>
                        <a:pt x="156792" y="165668"/>
                        <a:pt x="153587" y="159505"/>
                      </a:cubicBezTo>
                      <a:cubicBezTo>
                        <a:pt x="153217" y="159012"/>
                        <a:pt x="152971" y="158642"/>
                        <a:pt x="152601" y="158149"/>
                      </a:cubicBezTo>
                      <a:cubicBezTo>
                        <a:pt x="151122" y="156054"/>
                        <a:pt x="150136" y="153712"/>
                        <a:pt x="149643" y="151246"/>
                      </a:cubicBezTo>
                      <a:cubicBezTo>
                        <a:pt x="149519" y="150383"/>
                        <a:pt x="149273" y="149521"/>
                        <a:pt x="149026" y="148781"/>
                      </a:cubicBezTo>
                      <a:cubicBezTo>
                        <a:pt x="148533" y="147302"/>
                        <a:pt x="148533" y="146809"/>
                        <a:pt x="149889" y="145946"/>
                      </a:cubicBezTo>
                      <a:cubicBezTo>
                        <a:pt x="152231" y="144097"/>
                        <a:pt x="154943" y="142494"/>
                        <a:pt x="157655" y="141262"/>
                      </a:cubicBezTo>
                      <a:cubicBezTo>
                        <a:pt x="160490" y="140029"/>
                        <a:pt x="163202" y="138550"/>
                        <a:pt x="165914" y="137194"/>
                      </a:cubicBezTo>
                      <a:cubicBezTo>
                        <a:pt x="168625" y="135715"/>
                        <a:pt x="171460" y="134606"/>
                        <a:pt x="174419" y="133866"/>
                      </a:cubicBezTo>
                      <a:cubicBezTo>
                        <a:pt x="174789" y="133743"/>
                        <a:pt x="175158" y="133496"/>
                        <a:pt x="175528" y="133250"/>
                      </a:cubicBezTo>
                      <a:cubicBezTo>
                        <a:pt x="179596" y="131277"/>
                        <a:pt x="183787" y="129552"/>
                        <a:pt x="187978" y="128196"/>
                      </a:cubicBezTo>
                      <a:cubicBezTo>
                        <a:pt x="188964" y="127949"/>
                        <a:pt x="189827" y="127456"/>
                        <a:pt x="190566" y="126840"/>
                      </a:cubicBezTo>
                      <a:cubicBezTo>
                        <a:pt x="190197" y="125854"/>
                        <a:pt x="189211" y="125607"/>
                        <a:pt x="188471" y="125114"/>
                      </a:cubicBezTo>
                      <a:cubicBezTo>
                        <a:pt x="186252" y="123758"/>
                        <a:pt x="184033" y="122526"/>
                        <a:pt x="181815" y="121046"/>
                      </a:cubicBezTo>
                      <a:cubicBezTo>
                        <a:pt x="180952" y="120307"/>
                        <a:pt x="180212" y="119567"/>
                        <a:pt x="179473" y="118704"/>
                      </a:cubicBezTo>
                      <a:cubicBezTo>
                        <a:pt x="177747" y="116609"/>
                        <a:pt x="176638" y="113897"/>
                        <a:pt x="176638" y="111185"/>
                      </a:cubicBezTo>
                      <a:cubicBezTo>
                        <a:pt x="176638" y="109829"/>
                        <a:pt x="176514" y="108473"/>
                        <a:pt x="176391" y="107241"/>
                      </a:cubicBezTo>
                      <a:cubicBezTo>
                        <a:pt x="176021" y="103173"/>
                        <a:pt x="176268" y="99105"/>
                        <a:pt x="177131" y="95161"/>
                      </a:cubicBezTo>
                      <a:cubicBezTo>
                        <a:pt x="178610" y="85300"/>
                        <a:pt x="181322" y="75685"/>
                        <a:pt x="183787" y="65947"/>
                      </a:cubicBezTo>
                      <a:cubicBezTo>
                        <a:pt x="185759" y="57442"/>
                        <a:pt x="189211" y="49430"/>
                        <a:pt x="194141" y="42157"/>
                      </a:cubicBezTo>
                      <a:cubicBezTo>
                        <a:pt x="194511" y="41664"/>
                        <a:pt x="194757" y="41048"/>
                        <a:pt x="195004" y="40431"/>
                      </a:cubicBezTo>
                      <a:cubicBezTo>
                        <a:pt x="192785" y="41417"/>
                        <a:pt x="190936" y="42404"/>
                        <a:pt x="189087" y="43020"/>
                      </a:cubicBezTo>
                      <a:cubicBezTo>
                        <a:pt x="187115" y="43636"/>
                        <a:pt x="185020" y="44006"/>
                        <a:pt x="183047" y="44499"/>
                      </a:cubicBezTo>
                      <a:cubicBezTo>
                        <a:pt x="181691" y="45115"/>
                        <a:pt x="180089" y="44622"/>
                        <a:pt x="179226" y="43390"/>
                      </a:cubicBezTo>
                      <a:cubicBezTo>
                        <a:pt x="177993" y="41541"/>
                        <a:pt x="176638" y="39815"/>
                        <a:pt x="175528" y="37966"/>
                      </a:cubicBezTo>
                      <a:cubicBezTo>
                        <a:pt x="170474" y="28721"/>
                        <a:pt x="166407" y="19230"/>
                        <a:pt x="165667" y="8506"/>
                      </a:cubicBezTo>
                      <a:cubicBezTo>
                        <a:pt x="165667" y="8136"/>
                        <a:pt x="165667" y="7643"/>
                        <a:pt x="164927" y="7520"/>
                      </a:cubicBezTo>
                      <a:cubicBezTo>
                        <a:pt x="164558" y="8136"/>
                        <a:pt x="164188" y="8999"/>
                        <a:pt x="163695" y="9615"/>
                      </a:cubicBezTo>
                      <a:cubicBezTo>
                        <a:pt x="162832" y="11341"/>
                        <a:pt x="161723" y="12820"/>
                        <a:pt x="160490" y="14176"/>
                      </a:cubicBezTo>
                      <a:cubicBezTo>
                        <a:pt x="157408" y="17011"/>
                        <a:pt x="155190" y="20586"/>
                        <a:pt x="151738" y="22928"/>
                      </a:cubicBezTo>
                      <a:cubicBezTo>
                        <a:pt x="150259" y="24900"/>
                        <a:pt x="148287" y="26502"/>
                        <a:pt x="146191" y="27612"/>
                      </a:cubicBezTo>
                      <a:cubicBezTo>
                        <a:pt x="142986" y="29584"/>
                        <a:pt x="139658" y="30324"/>
                        <a:pt x="136084" y="28105"/>
                      </a:cubicBezTo>
                      <a:cubicBezTo>
                        <a:pt x="133988" y="27119"/>
                        <a:pt x="132139" y="25886"/>
                        <a:pt x="130414" y="24407"/>
                      </a:cubicBezTo>
                      <a:cubicBezTo>
                        <a:pt x="129674" y="23791"/>
                        <a:pt x="128934" y="23174"/>
                        <a:pt x="128195" y="22681"/>
                      </a:cubicBezTo>
                      <a:cubicBezTo>
                        <a:pt x="127578" y="25023"/>
                        <a:pt x="127332" y="27612"/>
                        <a:pt x="127578" y="30077"/>
                      </a:cubicBezTo>
                      <a:cubicBezTo>
                        <a:pt x="127702" y="31186"/>
                        <a:pt x="127702" y="32419"/>
                        <a:pt x="127578" y="33652"/>
                      </a:cubicBezTo>
                      <a:cubicBezTo>
                        <a:pt x="127085" y="37966"/>
                        <a:pt x="127085" y="42280"/>
                        <a:pt x="127455" y="46718"/>
                      </a:cubicBezTo>
                      <a:cubicBezTo>
                        <a:pt x="127455" y="47457"/>
                        <a:pt x="127455" y="48197"/>
                        <a:pt x="127332" y="48937"/>
                      </a:cubicBezTo>
                      <a:cubicBezTo>
                        <a:pt x="126716" y="51525"/>
                        <a:pt x="126099" y="54114"/>
                        <a:pt x="125236" y="56579"/>
                      </a:cubicBezTo>
                      <a:cubicBezTo>
                        <a:pt x="124743" y="58674"/>
                        <a:pt x="123264" y="60277"/>
                        <a:pt x="121292" y="61263"/>
                      </a:cubicBezTo>
                      <a:cubicBezTo>
                        <a:pt x="120059" y="61879"/>
                        <a:pt x="118334" y="61633"/>
                        <a:pt x="117471" y="60523"/>
                      </a:cubicBezTo>
                      <a:cubicBezTo>
                        <a:pt x="115868" y="58674"/>
                        <a:pt x="114512" y="56579"/>
                        <a:pt x="113403" y="54483"/>
                      </a:cubicBezTo>
                      <a:cubicBezTo>
                        <a:pt x="110938" y="49799"/>
                        <a:pt x="108719" y="44869"/>
                        <a:pt x="106377" y="40062"/>
                      </a:cubicBezTo>
                      <a:cubicBezTo>
                        <a:pt x="105391" y="37843"/>
                        <a:pt x="104651" y="35501"/>
                        <a:pt x="103788" y="33405"/>
                      </a:cubicBezTo>
                      <a:cubicBezTo>
                        <a:pt x="102186" y="29831"/>
                        <a:pt x="100707" y="26379"/>
                        <a:pt x="99104" y="22804"/>
                      </a:cubicBezTo>
                      <a:cubicBezTo>
                        <a:pt x="98365" y="21325"/>
                        <a:pt x="97625" y="19723"/>
                        <a:pt x="96886" y="18120"/>
                      </a:cubicBezTo>
                      <a:cubicBezTo>
                        <a:pt x="96639" y="17381"/>
                        <a:pt x="96269" y="16641"/>
                        <a:pt x="95900" y="16025"/>
                      </a:cubicBezTo>
                      <a:cubicBezTo>
                        <a:pt x="94913" y="14299"/>
                        <a:pt x="94051" y="12573"/>
                        <a:pt x="93558" y="10601"/>
                      </a:cubicBezTo>
                      <a:cubicBezTo>
                        <a:pt x="93188" y="9245"/>
                        <a:pt x="92695" y="7889"/>
                        <a:pt x="92202" y="6534"/>
                      </a:cubicBezTo>
                      <a:cubicBezTo>
                        <a:pt x="91832" y="5178"/>
                        <a:pt x="91215" y="3822"/>
                        <a:pt x="90353" y="2589"/>
                      </a:cubicBezTo>
                      <a:cubicBezTo>
                        <a:pt x="89243" y="4438"/>
                        <a:pt x="88380" y="6534"/>
                        <a:pt x="87641" y="8629"/>
                      </a:cubicBezTo>
                      <a:cubicBezTo>
                        <a:pt x="87271" y="10478"/>
                        <a:pt x="86285" y="12327"/>
                        <a:pt x="85176" y="13806"/>
                      </a:cubicBezTo>
                      <a:cubicBezTo>
                        <a:pt x="84682" y="14422"/>
                        <a:pt x="84436" y="15162"/>
                        <a:pt x="84189" y="15902"/>
                      </a:cubicBezTo>
                      <a:cubicBezTo>
                        <a:pt x="83203" y="18367"/>
                        <a:pt x="81354" y="20339"/>
                        <a:pt x="78889" y="21572"/>
                      </a:cubicBezTo>
                      <a:cubicBezTo>
                        <a:pt x="77040" y="22681"/>
                        <a:pt x="75068" y="22188"/>
                        <a:pt x="73219" y="21572"/>
                      </a:cubicBezTo>
                      <a:lnTo>
                        <a:pt x="72233" y="21325"/>
                      </a:lnTo>
                      <a:cubicBezTo>
                        <a:pt x="64837" y="19107"/>
                        <a:pt x="57811" y="16025"/>
                        <a:pt x="51278" y="12080"/>
                      </a:cubicBezTo>
                      <a:cubicBezTo>
                        <a:pt x="50538" y="11587"/>
                        <a:pt x="49799" y="11094"/>
                        <a:pt x="49059" y="10601"/>
                      </a:cubicBezTo>
                      <a:cubicBezTo>
                        <a:pt x="47333" y="9369"/>
                        <a:pt x="45731" y="8136"/>
                        <a:pt x="44005" y="7027"/>
                      </a:cubicBezTo>
                      <a:cubicBezTo>
                        <a:pt x="43636" y="6780"/>
                        <a:pt x="43266" y="6534"/>
                        <a:pt x="42896" y="6410"/>
                      </a:cubicBezTo>
                      <a:cubicBezTo>
                        <a:pt x="43019" y="7150"/>
                        <a:pt x="43019" y="7520"/>
                        <a:pt x="43142" y="7766"/>
                      </a:cubicBezTo>
                      <a:cubicBezTo>
                        <a:pt x="44005" y="11218"/>
                        <a:pt x="44991" y="14792"/>
                        <a:pt x="45731" y="18244"/>
                      </a:cubicBezTo>
                      <a:cubicBezTo>
                        <a:pt x="46224" y="20339"/>
                        <a:pt x="46101" y="22435"/>
                        <a:pt x="46471" y="24407"/>
                      </a:cubicBezTo>
                      <a:cubicBezTo>
                        <a:pt x="47087" y="29337"/>
                        <a:pt x="47210" y="34268"/>
                        <a:pt x="46840" y="39199"/>
                      </a:cubicBezTo>
                      <a:cubicBezTo>
                        <a:pt x="46840" y="40185"/>
                        <a:pt x="46594" y="41171"/>
                        <a:pt x="46471" y="42157"/>
                      </a:cubicBezTo>
                      <a:cubicBezTo>
                        <a:pt x="46471" y="43143"/>
                        <a:pt x="45978" y="44129"/>
                        <a:pt x="45238" y="44746"/>
                      </a:cubicBezTo>
                      <a:cubicBezTo>
                        <a:pt x="43266" y="46964"/>
                        <a:pt x="40431" y="48320"/>
                        <a:pt x="37472" y="48320"/>
                      </a:cubicBezTo>
                      <a:cubicBezTo>
                        <a:pt x="36856" y="48320"/>
                        <a:pt x="36116" y="48320"/>
                        <a:pt x="35500" y="48444"/>
                      </a:cubicBezTo>
                      <a:cubicBezTo>
                        <a:pt x="33528" y="49183"/>
                        <a:pt x="31432" y="49306"/>
                        <a:pt x="29337" y="49060"/>
                      </a:cubicBezTo>
                      <a:cubicBezTo>
                        <a:pt x="27241" y="48937"/>
                        <a:pt x="25146" y="49183"/>
                        <a:pt x="23050" y="49676"/>
                      </a:cubicBezTo>
                      <a:cubicBezTo>
                        <a:pt x="23297" y="49923"/>
                        <a:pt x="23420" y="50292"/>
                        <a:pt x="23667" y="50539"/>
                      </a:cubicBezTo>
                      <a:lnTo>
                        <a:pt x="30693" y="56456"/>
                      </a:lnTo>
                      <a:cubicBezTo>
                        <a:pt x="31432" y="56949"/>
                        <a:pt x="32049" y="57565"/>
                        <a:pt x="32665" y="58181"/>
                      </a:cubicBezTo>
                      <a:cubicBezTo>
                        <a:pt x="33774" y="59661"/>
                        <a:pt x="35130" y="61017"/>
                        <a:pt x="36609" y="62126"/>
                      </a:cubicBezTo>
                      <a:cubicBezTo>
                        <a:pt x="38705" y="64591"/>
                        <a:pt x="40924" y="66810"/>
                        <a:pt x="43389" y="68782"/>
                      </a:cubicBezTo>
                      <a:cubicBezTo>
                        <a:pt x="43512" y="69029"/>
                        <a:pt x="43636" y="69152"/>
                        <a:pt x="43759" y="69399"/>
                      </a:cubicBezTo>
                      <a:cubicBezTo>
                        <a:pt x="44745" y="70754"/>
                        <a:pt x="46101" y="71987"/>
                        <a:pt x="47457" y="72973"/>
                      </a:cubicBezTo>
                      <a:cubicBezTo>
                        <a:pt x="49675" y="74699"/>
                        <a:pt x="51648" y="76548"/>
                        <a:pt x="53497" y="78520"/>
                      </a:cubicBezTo>
                      <a:cubicBezTo>
                        <a:pt x="55839" y="81109"/>
                        <a:pt x="58304" y="83574"/>
                        <a:pt x="60769" y="86039"/>
                      </a:cubicBezTo>
                      <a:cubicBezTo>
                        <a:pt x="63481" y="88628"/>
                        <a:pt x="65946" y="91463"/>
                        <a:pt x="67919" y="94668"/>
                      </a:cubicBezTo>
                      <a:cubicBezTo>
                        <a:pt x="68781" y="95777"/>
                        <a:pt x="68658" y="97503"/>
                        <a:pt x="67672" y="98489"/>
                      </a:cubicBezTo>
                      <a:cubicBezTo>
                        <a:pt x="66439" y="99845"/>
                        <a:pt x="64837" y="100708"/>
                        <a:pt x="62988" y="100831"/>
                      </a:cubicBezTo>
                      <a:cubicBezTo>
                        <a:pt x="60276" y="100954"/>
                        <a:pt x="57564" y="100831"/>
                        <a:pt x="54853" y="100461"/>
                      </a:cubicBezTo>
                      <a:cubicBezTo>
                        <a:pt x="53004" y="100215"/>
                        <a:pt x="51155" y="99598"/>
                        <a:pt x="49552" y="98612"/>
                      </a:cubicBezTo>
                      <a:cubicBezTo>
                        <a:pt x="48936" y="98242"/>
                        <a:pt x="48196" y="97996"/>
                        <a:pt x="47457" y="97749"/>
                      </a:cubicBezTo>
                      <a:cubicBezTo>
                        <a:pt x="42896" y="96270"/>
                        <a:pt x="38212" y="95038"/>
                        <a:pt x="33898" y="93065"/>
                      </a:cubicBezTo>
                      <a:cubicBezTo>
                        <a:pt x="33405" y="92819"/>
                        <a:pt x="32788" y="92696"/>
                        <a:pt x="32295" y="92449"/>
                      </a:cubicBezTo>
                      <a:cubicBezTo>
                        <a:pt x="31679" y="92326"/>
                        <a:pt x="31063" y="92202"/>
                        <a:pt x="30323" y="92202"/>
                      </a:cubicBezTo>
                      <a:cubicBezTo>
                        <a:pt x="29953" y="92202"/>
                        <a:pt x="29460" y="91463"/>
                        <a:pt x="28844" y="92326"/>
                      </a:cubicBezTo>
                      <a:cubicBezTo>
                        <a:pt x="29337" y="93682"/>
                        <a:pt x="29830" y="95038"/>
                        <a:pt x="30323" y="96393"/>
                      </a:cubicBezTo>
                      <a:cubicBezTo>
                        <a:pt x="30693" y="97010"/>
                        <a:pt x="30816" y="97626"/>
                        <a:pt x="30939" y="98242"/>
                      </a:cubicBezTo>
                      <a:cubicBezTo>
                        <a:pt x="31186" y="99845"/>
                        <a:pt x="31309" y="101324"/>
                        <a:pt x="31432" y="102927"/>
                      </a:cubicBezTo>
                      <a:cubicBezTo>
                        <a:pt x="31679" y="104529"/>
                        <a:pt x="31186" y="106131"/>
                        <a:pt x="30200" y="107487"/>
                      </a:cubicBezTo>
                      <a:cubicBezTo>
                        <a:pt x="28227" y="110199"/>
                        <a:pt x="25639" y="112295"/>
                        <a:pt x="22681" y="113651"/>
                      </a:cubicBezTo>
                      <a:cubicBezTo>
                        <a:pt x="20092" y="114760"/>
                        <a:pt x="17750" y="116609"/>
                        <a:pt x="14915" y="116979"/>
                      </a:cubicBezTo>
                      <a:cubicBezTo>
                        <a:pt x="14668" y="117102"/>
                        <a:pt x="14299" y="117225"/>
                        <a:pt x="14052" y="117472"/>
                      </a:cubicBezTo>
                      <a:cubicBezTo>
                        <a:pt x="10724" y="119321"/>
                        <a:pt x="7149" y="120553"/>
                        <a:pt x="3328" y="121046"/>
                      </a:cubicBezTo>
                      <a:cubicBezTo>
                        <a:pt x="2835" y="121046"/>
                        <a:pt x="2095" y="121046"/>
                        <a:pt x="1972" y="121786"/>
                      </a:cubicBezTo>
                      <a:cubicBezTo>
                        <a:pt x="2095" y="121909"/>
                        <a:pt x="2342" y="122033"/>
                        <a:pt x="2465" y="122156"/>
                      </a:cubicBezTo>
                      <a:cubicBezTo>
                        <a:pt x="3205" y="122526"/>
                        <a:pt x="3821" y="122895"/>
                        <a:pt x="4561" y="123265"/>
                      </a:cubicBezTo>
                      <a:cubicBezTo>
                        <a:pt x="14792" y="128442"/>
                        <a:pt x="23420" y="136208"/>
                        <a:pt x="29830" y="145823"/>
                      </a:cubicBezTo>
                      <a:cubicBezTo>
                        <a:pt x="32049" y="148904"/>
                        <a:pt x="31925" y="149028"/>
                        <a:pt x="29707" y="152356"/>
                      </a:cubicBezTo>
                      <a:cubicBezTo>
                        <a:pt x="29583" y="152602"/>
                        <a:pt x="29337" y="152849"/>
                        <a:pt x="29214" y="153219"/>
                      </a:cubicBezTo>
                      <a:cubicBezTo>
                        <a:pt x="27734" y="155684"/>
                        <a:pt x="25762" y="158026"/>
                        <a:pt x="23543" y="159875"/>
                      </a:cubicBezTo>
                      <a:cubicBezTo>
                        <a:pt x="23174" y="160245"/>
                        <a:pt x="23050" y="160491"/>
                        <a:pt x="22804" y="160861"/>
                      </a:cubicBezTo>
                      <a:cubicBezTo>
                        <a:pt x="23420" y="160861"/>
                        <a:pt x="24037" y="160738"/>
                        <a:pt x="24653" y="160738"/>
                      </a:cubicBezTo>
                      <a:cubicBezTo>
                        <a:pt x="32418" y="158765"/>
                        <a:pt x="40554" y="158149"/>
                        <a:pt x="48443" y="159012"/>
                      </a:cubicBezTo>
                      <a:cubicBezTo>
                        <a:pt x="52634" y="159258"/>
                        <a:pt x="56702" y="159998"/>
                        <a:pt x="60893" y="160245"/>
                      </a:cubicBezTo>
                      <a:cubicBezTo>
                        <a:pt x="68535" y="160984"/>
                        <a:pt x="76177" y="162094"/>
                        <a:pt x="83696" y="163573"/>
                      </a:cubicBezTo>
                      <a:cubicBezTo>
                        <a:pt x="85299" y="163819"/>
                        <a:pt x="86901" y="164312"/>
                        <a:pt x="88380" y="164929"/>
                      </a:cubicBezTo>
                      <a:cubicBezTo>
                        <a:pt x="90969" y="166038"/>
                        <a:pt x="93434" y="167271"/>
                        <a:pt x="95900" y="168380"/>
                      </a:cubicBezTo>
                      <a:cubicBezTo>
                        <a:pt x="99474" y="169859"/>
                        <a:pt x="102063" y="173064"/>
                        <a:pt x="102926" y="176885"/>
                      </a:cubicBezTo>
                      <a:cubicBezTo>
                        <a:pt x="103542" y="179227"/>
                        <a:pt x="103912" y="181693"/>
                        <a:pt x="104405" y="184035"/>
                      </a:cubicBezTo>
                      <a:cubicBezTo>
                        <a:pt x="104651" y="184774"/>
                        <a:pt x="104775" y="185514"/>
                        <a:pt x="105144" y="186747"/>
                      </a:cubicBezTo>
                      <a:cubicBezTo>
                        <a:pt x="106007" y="185884"/>
                        <a:pt x="106624" y="185391"/>
                        <a:pt x="107240" y="184651"/>
                      </a:cubicBezTo>
                      <a:cubicBezTo>
                        <a:pt x="108472" y="183295"/>
                        <a:pt x="109705" y="181939"/>
                        <a:pt x="110815" y="180460"/>
                      </a:cubicBezTo>
                      <a:cubicBezTo>
                        <a:pt x="113526" y="177132"/>
                        <a:pt x="117101" y="174667"/>
                        <a:pt x="119320" y="170969"/>
                      </a:cubicBezTo>
                      <a:cubicBezTo>
                        <a:pt x="119443" y="170599"/>
                        <a:pt x="119813" y="170476"/>
                        <a:pt x="120059" y="170229"/>
                      </a:cubicBezTo>
                      <a:cubicBezTo>
                        <a:pt x="122525" y="167764"/>
                        <a:pt x="125113" y="165422"/>
                        <a:pt x="127455" y="162956"/>
                      </a:cubicBezTo>
                      <a:cubicBezTo>
                        <a:pt x="130414" y="159752"/>
                        <a:pt x="133742" y="157040"/>
                        <a:pt x="137316" y="154698"/>
                      </a:cubicBezTo>
                      <a:cubicBezTo>
                        <a:pt x="138672" y="153835"/>
                        <a:pt x="138795" y="153958"/>
                        <a:pt x="140398" y="155191"/>
                      </a:cubicBezTo>
                      <a:cubicBezTo>
                        <a:pt x="140644" y="155437"/>
                        <a:pt x="140891" y="155561"/>
                        <a:pt x="141137" y="155807"/>
                      </a:cubicBezTo>
                      <a:cubicBezTo>
                        <a:pt x="144342" y="157286"/>
                        <a:pt x="147054" y="159752"/>
                        <a:pt x="148780" y="162833"/>
                      </a:cubicBezTo>
                      <a:cubicBezTo>
                        <a:pt x="149150" y="163203"/>
                        <a:pt x="149519" y="163696"/>
                        <a:pt x="149889" y="164066"/>
                      </a:cubicBezTo>
                      <a:cubicBezTo>
                        <a:pt x="151245" y="165792"/>
                        <a:pt x="152601" y="167394"/>
                        <a:pt x="153834" y="169243"/>
                      </a:cubicBezTo>
                      <a:cubicBezTo>
                        <a:pt x="157532" y="174297"/>
                        <a:pt x="160983" y="179597"/>
                        <a:pt x="164681" y="184528"/>
                      </a:cubicBezTo>
                      <a:cubicBezTo>
                        <a:pt x="167639" y="188842"/>
                        <a:pt x="169981" y="193649"/>
                        <a:pt x="171584" y="198703"/>
                      </a:cubicBezTo>
                      <a:cubicBezTo>
                        <a:pt x="171830" y="200059"/>
                        <a:pt x="172323" y="201292"/>
                        <a:pt x="173186" y="202524"/>
                      </a:cubicBezTo>
                      <a:cubicBezTo>
                        <a:pt x="177254" y="202031"/>
                        <a:pt x="180829" y="199566"/>
                        <a:pt x="182554" y="1958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2" name="Google Shape;2282;p35"/>
                <p:cNvSpPr/>
                <p:nvPr/>
              </p:nvSpPr>
              <p:spPr>
                <a:xfrm>
                  <a:off x="7968167" y="1867817"/>
                  <a:ext cx="47603" cy="5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" h="4439" extrusionOk="0">
                      <a:moveTo>
                        <a:pt x="617" y="370"/>
                      </a:moveTo>
                      <a:cubicBezTo>
                        <a:pt x="124" y="740"/>
                        <a:pt x="1" y="1356"/>
                        <a:pt x="370" y="1849"/>
                      </a:cubicBezTo>
                      <a:cubicBezTo>
                        <a:pt x="740" y="2589"/>
                        <a:pt x="1356" y="3452"/>
                        <a:pt x="2096" y="4068"/>
                      </a:cubicBezTo>
                      <a:cubicBezTo>
                        <a:pt x="2712" y="4438"/>
                        <a:pt x="3452" y="4192"/>
                        <a:pt x="3698" y="3452"/>
                      </a:cubicBezTo>
                      <a:cubicBezTo>
                        <a:pt x="3822" y="2343"/>
                        <a:pt x="2712" y="1356"/>
                        <a:pt x="1973" y="617"/>
                      </a:cubicBezTo>
                      <a:cubicBezTo>
                        <a:pt x="1603" y="124"/>
                        <a:pt x="987" y="1"/>
                        <a:pt x="617" y="3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3" name="Google Shape;2283;p35"/>
                <p:cNvSpPr/>
                <p:nvPr/>
              </p:nvSpPr>
              <p:spPr>
                <a:xfrm>
                  <a:off x="8018834" y="1806402"/>
                  <a:ext cx="24574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3" h="2467" extrusionOk="0">
                      <a:moveTo>
                        <a:pt x="370" y="1234"/>
                      </a:moveTo>
                      <a:lnTo>
                        <a:pt x="493" y="1727"/>
                      </a:lnTo>
                      <a:cubicBezTo>
                        <a:pt x="863" y="2466"/>
                        <a:pt x="1972" y="2096"/>
                        <a:pt x="1726" y="1357"/>
                      </a:cubicBezTo>
                      <a:lnTo>
                        <a:pt x="1479" y="741"/>
                      </a:lnTo>
                      <a:cubicBezTo>
                        <a:pt x="1110" y="1"/>
                        <a:pt x="0" y="371"/>
                        <a:pt x="370" y="123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4" name="Google Shape;2284;p35"/>
                <p:cNvSpPr/>
                <p:nvPr/>
              </p:nvSpPr>
              <p:spPr>
                <a:xfrm>
                  <a:off x="6743031" y="2560216"/>
                  <a:ext cx="59896" cy="30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9" h="2467" extrusionOk="0">
                      <a:moveTo>
                        <a:pt x="2959" y="987"/>
                      </a:moveTo>
                      <a:cubicBezTo>
                        <a:pt x="2343" y="740"/>
                        <a:pt x="1726" y="617"/>
                        <a:pt x="1110" y="371"/>
                      </a:cubicBezTo>
                      <a:cubicBezTo>
                        <a:pt x="494" y="1"/>
                        <a:pt x="1" y="1110"/>
                        <a:pt x="740" y="1357"/>
                      </a:cubicBezTo>
                      <a:cubicBezTo>
                        <a:pt x="1357" y="1603"/>
                        <a:pt x="1850" y="1850"/>
                        <a:pt x="2466" y="1973"/>
                      </a:cubicBezTo>
                      <a:cubicBezTo>
                        <a:pt x="3082" y="2220"/>
                        <a:pt x="3699" y="2343"/>
                        <a:pt x="4192" y="2466"/>
                      </a:cubicBezTo>
                      <a:cubicBezTo>
                        <a:pt x="4685" y="2466"/>
                        <a:pt x="4808" y="1973"/>
                        <a:pt x="4562" y="1727"/>
                      </a:cubicBezTo>
                      <a:cubicBezTo>
                        <a:pt x="4068" y="1357"/>
                        <a:pt x="3575" y="1110"/>
                        <a:pt x="2959" y="9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5" name="Google Shape;2285;p35"/>
                <p:cNvSpPr/>
                <p:nvPr/>
              </p:nvSpPr>
              <p:spPr>
                <a:xfrm>
                  <a:off x="6778341" y="2549479"/>
                  <a:ext cx="61428" cy="2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1849" extrusionOk="0">
                      <a:moveTo>
                        <a:pt x="3945" y="493"/>
                      </a:moveTo>
                      <a:cubicBezTo>
                        <a:pt x="2836" y="493"/>
                        <a:pt x="1727" y="370"/>
                        <a:pt x="617" y="0"/>
                      </a:cubicBezTo>
                      <a:cubicBezTo>
                        <a:pt x="247" y="0"/>
                        <a:pt x="1" y="493"/>
                        <a:pt x="247" y="616"/>
                      </a:cubicBezTo>
                      <a:cubicBezTo>
                        <a:pt x="1357" y="1479"/>
                        <a:pt x="2836" y="1849"/>
                        <a:pt x="4192" y="1726"/>
                      </a:cubicBezTo>
                      <a:cubicBezTo>
                        <a:pt x="4931" y="1479"/>
                        <a:pt x="4685" y="493"/>
                        <a:pt x="3945" y="49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6" name="Google Shape;2286;p35"/>
                <p:cNvSpPr/>
                <p:nvPr/>
              </p:nvSpPr>
              <p:spPr>
                <a:xfrm>
                  <a:off x="6832084" y="2484987"/>
                  <a:ext cx="29182" cy="23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" h="1850" extrusionOk="0">
                      <a:moveTo>
                        <a:pt x="986" y="124"/>
                      </a:moveTo>
                      <a:cubicBezTo>
                        <a:pt x="370" y="1"/>
                        <a:pt x="0" y="864"/>
                        <a:pt x="493" y="1234"/>
                      </a:cubicBezTo>
                      <a:cubicBezTo>
                        <a:pt x="986" y="1357"/>
                        <a:pt x="1726" y="1850"/>
                        <a:pt x="2219" y="1480"/>
                      </a:cubicBezTo>
                      <a:cubicBezTo>
                        <a:pt x="2342" y="1480"/>
                        <a:pt x="2342" y="1357"/>
                        <a:pt x="2342" y="1110"/>
                      </a:cubicBezTo>
                      <a:cubicBezTo>
                        <a:pt x="2219" y="494"/>
                        <a:pt x="1479" y="371"/>
                        <a:pt x="986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7" name="Google Shape;2287;p35"/>
                <p:cNvSpPr/>
                <p:nvPr/>
              </p:nvSpPr>
              <p:spPr>
                <a:xfrm>
                  <a:off x="7269628" y="1559232"/>
                  <a:ext cx="42995" cy="36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2" h="2959" extrusionOk="0">
                      <a:moveTo>
                        <a:pt x="740" y="124"/>
                      </a:moveTo>
                      <a:cubicBezTo>
                        <a:pt x="0" y="124"/>
                        <a:pt x="0" y="1233"/>
                        <a:pt x="740" y="1356"/>
                      </a:cubicBezTo>
                      <a:lnTo>
                        <a:pt x="740" y="1356"/>
                      </a:lnTo>
                      <a:lnTo>
                        <a:pt x="740" y="1356"/>
                      </a:lnTo>
                      <a:cubicBezTo>
                        <a:pt x="863" y="1479"/>
                        <a:pt x="863" y="1603"/>
                        <a:pt x="986" y="1603"/>
                      </a:cubicBezTo>
                      <a:cubicBezTo>
                        <a:pt x="1110" y="1973"/>
                        <a:pt x="1356" y="2219"/>
                        <a:pt x="1603" y="2466"/>
                      </a:cubicBezTo>
                      <a:cubicBezTo>
                        <a:pt x="1849" y="2589"/>
                        <a:pt x="2096" y="2835"/>
                        <a:pt x="2466" y="2835"/>
                      </a:cubicBezTo>
                      <a:cubicBezTo>
                        <a:pt x="2835" y="2959"/>
                        <a:pt x="3328" y="2589"/>
                        <a:pt x="3452" y="2219"/>
                      </a:cubicBezTo>
                      <a:cubicBezTo>
                        <a:pt x="3452" y="1479"/>
                        <a:pt x="2835" y="1110"/>
                        <a:pt x="2342" y="617"/>
                      </a:cubicBezTo>
                      <a:cubicBezTo>
                        <a:pt x="1973" y="247"/>
                        <a:pt x="1356" y="0"/>
                        <a:pt x="740" y="12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8" name="Google Shape;2288;p35"/>
                <p:cNvSpPr/>
                <p:nvPr/>
              </p:nvSpPr>
              <p:spPr>
                <a:xfrm>
                  <a:off x="7277301" y="1576121"/>
                  <a:ext cx="12" cy="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  <p:sp>
              <p:nvSpPr>
                <p:cNvPr id="2289" name="Google Shape;2289;p35"/>
                <p:cNvSpPr/>
                <p:nvPr/>
              </p:nvSpPr>
              <p:spPr>
                <a:xfrm>
                  <a:off x="7289581" y="1507033"/>
                  <a:ext cx="32258" cy="3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2713" extrusionOk="0">
                      <a:moveTo>
                        <a:pt x="124" y="986"/>
                      </a:moveTo>
                      <a:cubicBezTo>
                        <a:pt x="371" y="1849"/>
                        <a:pt x="864" y="2712"/>
                        <a:pt x="1850" y="2589"/>
                      </a:cubicBezTo>
                      <a:cubicBezTo>
                        <a:pt x="2343" y="2466"/>
                        <a:pt x="2589" y="1973"/>
                        <a:pt x="2343" y="1479"/>
                      </a:cubicBezTo>
                      <a:cubicBezTo>
                        <a:pt x="1973" y="1110"/>
                        <a:pt x="1603" y="986"/>
                        <a:pt x="1233" y="493"/>
                      </a:cubicBezTo>
                      <a:cubicBezTo>
                        <a:pt x="987" y="0"/>
                        <a:pt x="1" y="247"/>
                        <a:pt x="124" y="98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 cmpd="sng">
                  <a:solidFill>
                    <a:schemeClr val="accent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79"/>
                </a:p>
              </p:txBody>
            </p:sp>
          </p:grp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 b="1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hort Stack"/>
              <a:buNone/>
              <a:defRPr sz="2800">
                <a:solidFill>
                  <a:schemeClr val="lt1"/>
                </a:solidFill>
                <a:latin typeface="Short Stack"/>
                <a:ea typeface="Short Stack"/>
                <a:cs typeface="Short Stack"/>
                <a:sym typeface="Short St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●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○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■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●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○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■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●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○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mo"/>
              <a:buChar char="■"/>
              <a:defRPr sz="1600">
                <a:solidFill>
                  <a:schemeClr val="accent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D31725-7894-E8E7-2017-C53E289DE92C}"/>
              </a:ext>
            </a:extLst>
          </p:cNvPr>
          <p:cNvSpPr txBox="1"/>
          <p:nvPr userDrawn="1"/>
        </p:nvSpPr>
        <p:spPr>
          <a:xfrm>
            <a:off x="2402327" y="7991782"/>
            <a:ext cx="7357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70C0"/>
                </a:solidFill>
                <a:latin typeface="Annifont" panose="020B0603050302020204" pitchFamily="34" charset="0"/>
              </a:rPr>
              <a:t>Kho ppt Phan Linh_0916.604.268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8" r:id="rId4"/>
    <p:sldLayoutId id="2147483660" r:id="rId5"/>
    <p:sldLayoutId id="2147483669" r:id="rId6"/>
    <p:sldLayoutId id="2147483679" r:id="rId7"/>
    <p:sldLayoutId id="2147483680" r:id="rId8"/>
    <p:sldLayoutId id="2147483681" r:id="rId9"/>
    <p:sldLayoutId id="2147483684" r:id="rId10"/>
    <p:sldLayoutId id="2147483686" r:id="rId11"/>
    <p:sldLayoutId id="214748368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9.tiff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3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4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9.xml"/><Relationship Id="rId1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microsoft.com/office/2007/relationships/hdphoto" Target="../media/hdphoto4.wdp"/><Relationship Id="rId17" Type="http://schemas.openxmlformats.org/officeDocument/2006/relationships/image" Target="../media/image9.tiff"/><Relationship Id="rId2" Type="http://schemas.openxmlformats.org/officeDocument/2006/relationships/notesSlide" Target="../notesSlides/notesSlide3.xml"/><Relationship Id="rId16" Type="http://schemas.microsoft.com/office/2007/relationships/hdphoto" Target="../media/hdphoto6.wdp"/><Relationship Id="rId20" Type="http://schemas.openxmlformats.org/officeDocument/2006/relationships/image" Target="../media/image11.tif"/><Relationship Id="rId1" Type="http://schemas.openxmlformats.org/officeDocument/2006/relationships/slideLayout" Target="../slideLayouts/slideLayout12.xml"/><Relationship Id="rId6" Type="http://schemas.openxmlformats.org/officeDocument/2006/relationships/slide" Target="slide6.xml"/><Relationship Id="rId11" Type="http://schemas.openxmlformats.org/officeDocument/2006/relationships/slide" Target="slide8.xml"/><Relationship Id="rId5" Type="http://schemas.openxmlformats.org/officeDocument/2006/relationships/image" Target="../media/image7.png"/><Relationship Id="rId15" Type="http://schemas.openxmlformats.org/officeDocument/2006/relationships/slide" Target="slide10.xml"/><Relationship Id="rId10" Type="http://schemas.microsoft.com/office/2007/relationships/hdphoto" Target="../media/hdphoto3.wdp"/><Relationship Id="rId19" Type="http://schemas.openxmlformats.org/officeDocument/2006/relationships/slide" Target="slide11.xml"/><Relationship Id="rId4" Type="http://schemas.openxmlformats.org/officeDocument/2006/relationships/audio" Target="../media/audio2.wav"/><Relationship Id="rId9" Type="http://schemas.openxmlformats.org/officeDocument/2006/relationships/slide" Target="slide7.xml"/><Relationship Id="rId14" Type="http://schemas.microsoft.com/office/2007/relationships/hdphoto" Target="../media/hdphoto5.wdp"/><Relationship Id="rId30" Type="http://schemas.openxmlformats.org/officeDocument/2006/relationships/audio" Target="NUL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facebook.com/groups/443096903751589" TargetMode="External"/><Relationship Id="rId4" Type="http://schemas.openxmlformats.org/officeDocument/2006/relationships/hyperlink" Target="https://www.facebook.com/nhilinh.phan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tiff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9.tif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9.tiff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9.tif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8EA684-32AB-AE0E-5C5A-EA8E9ABF645B}"/>
              </a:ext>
            </a:extLst>
          </p:cNvPr>
          <p:cNvSpPr txBox="1"/>
          <p:nvPr/>
        </p:nvSpPr>
        <p:spPr>
          <a:xfrm>
            <a:off x="2032406" y="2918712"/>
            <a:ext cx="8097025" cy="144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778" b="1">
                <a:solidFill>
                  <a:srgbClr val="7030A0"/>
                </a:solidFill>
              </a:rPr>
              <a:t>TIẾNG VIỆT 3</a:t>
            </a:r>
            <a:endParaRPr lang="vi-VN" sz="8778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390A46-37A8-442F-941D-1AACD391C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53"/>
            <a:ext cx="12161838" cy="68376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32AC1F-36F7-48EA-A05A-C7DF115F976A}"/>
              </a:ext>
            </a:extLst>
          </p:cNvPr>
          <p:cNvSpPr txBox="1"/>
          <p:nvPr/>
        </p:nvSpPr>
        <p:spPr>
          <a:xfrm>
            <a:off x="433880" y="586765"/>
            <a:ext cx="8360135" cy="22003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91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vật nào sống trong lòng đất?</a:t>
            </a:r>
            <a:endParaRPr lang="en-US" sz="3591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591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591" b="1">
                <a:latin typeface="Arial" panose="020B0604020202020204" pitchFamily="34" charset="0"/>
                <a:cs typeface="Arial" panose="020B0604020202020204" pitchFamily="34" charset="0"/>
              </a:rPr>
              <a:t>. Châu chấu</a:t>
            </a:r>
            <a:endParaRPr lang="en-US" sz="3591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591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591" b="1">
                <a:latin typeface="Arial" panose="020B0604020202020204" pitchFamily="34" charset="0"/>
                <a:cs typeface="Arial" panose="020B0604020202020204" pitchFamily="34" charset="0"/>
              </a:rPr>
              <a:t>. Giun đất</a:t>
            </a:r>
            <a:endParaRPr lang="en-US" sz="359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81B4BE6-BC08-FC4B-BC3C-237F54430710}"/>
              </a:ext>
            </a:extLst>
          </p:cNvPr>
          <p:cNvSpPr/>
          <p:nvPr/>
        </p:nvSpPr>
        <p:spPr>
          <a:xfrm>
            <a:off x="433879" y="5895730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Comic Sans MS" panose="030F0902030302020204" pitchFamily="66" charset="0"/>
              </a:rPr>
              <a:t>answer</a:t>
            </a:r>
            <a:endParaRPr lang="ru-RU" sz="3184" b="1" dirty="0">
              <a:solidFill>
                <a:srgbClr val="7030A0"/>
              </a:solidFill>
            </a:endParaRPr>
          </a:p>
        </p:txBody>
      </p:sp>
      <p:sp>
        <p:nvSpPr>
          <p:cNvPr id="8" name="Выноска-облако 7">
            <a:extLst>
              <a:ext uri="{FF2B5EF4-FFF2-40B4-BE49-F238E27FC236}">
                <a16:creationId xmlns:a16="http://schemas.microsoft.com/office/drawing/2014/main" id="{8A0541F9-0799-8047-8C00-FEC57A5D8951}"/>
              </a:ext>
            </a:extLst>
          </p:cNvPr>
          <p:cNvSpPr/>
          <p:nvPr/>
        </p:nvSpPr>
        <p:spPr>
          <a:xfrm>
            <a:off x="9117421" y="1756747"/>
            <a:ext cx="2721013" cy="1672253"/>
          </a:xfrm>
          <a:prstGeom prst="cloudCallout">
            <a:avLst>
              <a:gd name="adj1" fmla="val -27146"/>
              <a:gd name="adj2" fmla="val 86069"/>
            </a:avLst>
          </a:prstGeom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45" b="1">
                <a:solidFill>
                  <a:srgbClr val="7030A0"/>
                </a:solidFill>
                <a:latin typeface="Comic Sans MS" panose="030F0902030302020204" pitchFamily="66" charset="0"/>
              </a:rPr>
              <a:t>B</a:t>
            </a:r>
            <a:endParaRPr lang="ru-RU" sz="4245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691E6-B5AB-4644-B89B-A6547B4ACC9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605781" y="4186466"/>
            <a:ext cx="4066746" cy="2287545"/>
          </a:xfrm>
          <a:prstGeom prst="rect">
            <a:avLst/>
          </a:prstGeom>
        </p:spPr>
      </p:pic>
      <p:sp>
        <p:nvSpPr>
          <p:cNvPr id="12" name="Скругленный прямоугольник 3">
            <a:hlinkClick r:id="rId6" action="ppaction://hlinksldjump"/>
            <a:extLst>
              <a:ext uri="{FF2B5EF4-FFF2-40B4-BE49-F238E27FC236}">
                <a16:creationId xmlns:a16="http://schemas.microsoft.com/office/drawing/2014/main" id="{ABB6DF73-C7B1-441C-94A1-BA734861FC61}"/>
              </a:ext>
            </a:extLst>
          </p:cNvPr>
          <p:cNvSpPr/>
          <p:nvPr/>
        </p:nvSpPr>
        <p:spPr>
          <a:xfrm>
            <a:off x="9835984" y="5999671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6373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ED2E1F23-D8FE-0D01-60EA-3F8A0186D2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177" b="61198" l="6735" r="16618">
                        <a14:foregroundMark x1="9004" y1="59245" x2="10981" y2="58984"/>
                        <a14:foregroundMark x1="13397" y1="59245" x2="16032" y2="59245"/>
                        <a14:foregroundMark x1="14422" y1="56510" x2="12592" y2="60677"/>
                        <a14:foregroundMark x1="14129" y1="56901" x2="14714" y2="58333"/>
                        <a14:foregroundMark x1="14568" y1="57161" x2="14714" y2="58594"/>
                        <a14:foregroundMark x1="9590" y1="58333" x2="10908" y2="58203"/>
                        <a14:foregroundMark x1="10908" y1="58333" x2="11347" y2="59245"/>
                        <a14:foregroundMark x1="8199" y1="60417" x2="13543" y2="5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7" t="48301" r="82229" b="39418"/>
          <a:stretch/>
        </p:blipFill>
        <p:spPr bwMode="auto">
          <a:xfrm>
            <a:off x="-1" y="261701"/>
            <a:ext cx="1447958" cy="89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7898FC-CD92-D17D-CFC1-0A567C524C40}"/>
              </a:ext>
            </a:extLst>
          </p:cNvPr>
          <p:cNvSpPr txBox="1"/>
          <p:nvPr/>
        </p:nvSpPr>
        <p:spPr>
          <a:xfrm>
            <a:off x="1447957" y="343157"/>
            <a:ext cx="92856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Quan sát tranh minh hoạ, cho biết hai người trong tranh đang làm gì?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2DCE18-6AC9-A790-9590-6FBF0449A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7957" y="1501831"/>
            <a:ext cx="9559740" cy="5197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9267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7FED01-64D5-276C-4F55-2530566B9644}"/>
              </a:ext>
            </a:extLst>
          </p:cNvPr>
          <p:cNvSpPr txBox="1"/>
          <p:nvPr/>
        </p:nvSpPr>
        <p:spPr>
          <a:xfrm>
            <a:off x="-737833" y="7404825"/>
            <a:ext cx="14099872" cy="303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576">
                <a:solidFill>
                  <a:srgbClr val="7030A0"/>
                </a:solidFill>
                <a:latin typeface="SVN-Bjola" panose="02000000000000000000" pitchFamily="50" charset="0"/>
              </a:rPr>
              <a:t>BÀI 15:</a:t>
            </a:r>
          </a:p>
          <a:p>
            <a:pPr algn="ctr"/>
            <a:r>
              <a:rPr lang="en-US" sz="9576">
                <a:solidFill>
                  <a:srgbClr val="7030A0"/>
                </a:solidFill>
                <a:latin typeface="SVN-Bjola" panose="02000000000000000000" pitchFamily="50" charset="0"/>
              </a:rPr>
              <a:t>NGÀY NHƯ NÀO LÀ ĐẸP?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E17AB1-E60F-331D-A7C3-05F659FC9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7481"/>
            <a:ext cx="12161838" cy="32030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4F0B5F-23CE-13A4-727E-7AC85598048D}"/>
              </a:ext>
            </a:extLst>
          </p:cNvPr>
          <p:cNvSpPr txBox="1"/>
          <p:nvPr/>
        </p:nvSpPr>
        <p:spPr>
          <a:xfrm>
            <a:off x="1518098" y="2574633"/>
            <a:ext cx="9125642" cy="1439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755" b="1">
                <a:solidFill>
                  <a:srgbClr val="0070C0"/>
                </a:solidFill>
              </a:rPr>
              <a:t>ĐỌC VĂN BẢN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862ADA-DDB4-27A8-265B-F09524EB8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41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553583-E2B6-620A-FD52-A90B804E52B6}"/>
              </a:ext>
            </a:extLst>
          </p:cNvPr>
          <p:cNvGrpSpPr/>
          <p:nvPr/>
        </p:nvGrpSpPr>
        <p:grpSpPr>
          <a:xfrm>
            <a:off x="-190320" y="1240966"/>
            <a:ext cx="13221364" cy="5608762"/>
            <a:chOff x="-15085" y="460150"/>
            <a:chExt cx="13287026" cy="5636624"/>
          </a:xfrm>
          <a:solidFill>
            <a:srgbClr val="FFFFFF"/>
          </a:solidFill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A4F7D67-4CA0-ED54-91C3-6B9EC1F444B6}"/>
                </a:ext>
              </a:extLst>
            </p:cNvPr>
            <p:cNvSpPr txBox="1"/>
            <p:nvPr/>
          </p:nvSpPr>
          <p:spPr>
            <a:xfrm>
              <a:off x="6431236" y="1519472"/>
              <a:ext cx="6840705" cy="504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423" algn="just"/>
              <a:r>
                <a:rPr lang="en-US" sz="2660"/>
                <a:t>(V.Ô-xê-ê-va, Thuý Toàn</a:t>
              </a:r>
              <a:r>
                <a:rPr lang="en-US" sz="2660" i="1"/>
                <a:t> dịch</a:t>
              </a:r>
              <a:r>
                <a:rPr lang="en-US" sz="2660"/>
                <a:t>)</a:t>
              </a:r>
              <a:endParaRPr lang="vi-VN" sz="266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DD19757-1542-E23F-2DA7-ABE5D8727785}"/>
                </a:ext>
              </a:extLst>
            </p:cNvPr>
            <p:cNvSpPr txBox="1"/>
            <p:nvPr/>
          </p:nvSpPr>
          <p:spPr>
            <a:xfrm>
              <a:off x="-15085" y="460150"/>
              <a:ext cx="12085320" cy="773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>
                  <a:latin typeface="+mn-lt"/>
                </a:rPr>
                <a:t>NGÀY NHƯ NÀO LÀ ĐẸP?</a:t>
              </a:r>
              <a:endParaRPr lang="vi-VN" sz="4400" b="1">
                <a:latin typeface="+mn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5FE963D-9BCC-3EAE-B33E-CD254D539E03}"/>
                </a:ext>
              </a:extLst>
            </p:cNvPr>
            <p:cNvSpPr txBox="1"/>
            <p:nvPr/>
          </p:nvSpPr>
          <p:spPr>
            <a:xfrm>
              <a:off x="3409652" y="5386918"/>
              <a:ext cx="6403059" cy="709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423" algn="just"/>
              <a:r>
                <a:rPr lang="en-US" sz="1995"/>
                <a:t>	</a:t>
              </a:r>
              <a:r>
                <a:rPr lang="vi-VN" sz="1995"/>
                <a:t> </a:t>
              </a:r>
              <a:r>
                <a:rPr lang="en-US" sz="1995"/>
                <a:t>						(HS khai thác văn bản ở SGK)</a:t>
              </a:r>
              <a:endParaRPr lang="vi-VN" sz="1995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66DFB37-31D4-18FE-E830-0C2E5141C670}"/>
              </a:ext>
            </a:extLst>
          </p:cNvPr>
          <p:cNvSpPr txBox="1"/>
          <p:nvPr/>
        </p:nvSpPr>
        <p:spPr>
          <a:xfrm>
            <a:off x="3505326" y="413857"/>
            <a:ext cx="5151187" cy="5835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192" b="1">
                <a:solidFill>
                  <a:srgbClr val="002060"/>
                </a:solidFill>
              </a:rPr>
              <a:t>Lắng nghe đọc mẫu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A9CC87-349F-CF3F-BAF9-823C721F4A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8857" t="40753" r="23979" b="18001"/>
          <a:stretch/>
        </p:blipFill>
        <p:spPr>
          <a:xfrm>
            <a:off x="1874751" y="2992325"/>
            <a:ext cx="8412335" cy="3412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FF61C94-6CC9-22D4-274A-428D95ADA42F}"/>
              </a:ext>
            </a:extLst>
          </p:cNvPr>
          <p:cNvGrpSpPr/>
          <p:nvPr/>
        </p:nvGrpSpPr>
        <p:grpSpPr>
          <a:xfrm>
            <a:off x="-254000" y="33743"/>
            <a:ext cx="12160116" cy="6676986"/>
            <a:chOff x="-312129" y="345099"/>
            <a:chExt cx="12220504" cy="6710148"/>
          </a:xfrm>
          <a:solidFill>
            <a:srgbClr val="FFFFFF"/>
          </a:solidFill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880558-C824-A7BF-2903-98CCCF765FD8}"/>
                </a:ext>
              </a:extLst>
            </p:cNvPr>
            <p:cNvSpPr txBox="1"/>
            <p:nvPr/>
          </p:nvSpPr>
          <p:spPr>
            <a:xfrm>
              <a:off x="-312129" y="838213"/>
              <a:ext cx="12220504" cy="6217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Châu chấu nhảy lên gò, chìa cái lưng màu xanh ra phơi nắng. Nó búng chân tanh tách, cọ giũa đôi càng: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Một ngày tuyệt đẹp!</a:t>
              </a:r>
              <a:r>
                <a:rPr lang="en-US" sz="2200"/>
                <a:t> </a:t>
              </a:r>
              <a:endParaRPr lang="vi-VN" sz="2200"/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Thật khó chịu! – Giun đất thốt lên, cố rúc đầu sâu thêm vào lớp đất khô.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Thế là thế nào? – Châu chấu nhảy lên. – Trên trời không một gợn mây, mặt trời tỏa nắng huy hoàng.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Không! Mưa bụi và những vũng nước đục, đó mới là một ngày tuyệt đẹp! – Giun đất cãi lại.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Châu chấu không đồng ý với giun đất. Chúng quyết định đi hỏi. Vừa hay lúc đó, kiến tha nhành thông đi qua, dừng lại nghỉ. Châu chấu hỏi kiến: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Bác kiến ơi, bác hãy nói giúp xem hôm nay là một ngày tuyệt đẹp hay đáng ghét?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Kiến lau mồ hôi, ngẫm nghĩ một lát rồi nói: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Tôi sẽ trả lời câu hỏi của bạn sau khi mặt trời lặn nhé!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Mặt trời lặn, chúng đi đến tổ kiến.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Hôm nay là ngày thế nào hả bác kiến đáng kính?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Hôm này là một ngày tuyệt đẹp! Tôi đã làm việc rất tốt và bây giờ có thể nghỉ ngơi thoải mái. </a:t>
              </a:r>
              <a:endParaRPr lang="en-US" sz="2200"/>
            </a:p>
            <a:p>
              <a:pPr marL="365760" algn="r"/>
              <a:r>
                <a:rPr lang="en-US" sz="2200"/>
                <a:t>(V.Ô-xê-ê-va, Thuý Toàn dịch)</a:t>
              </a:r>
              <a:endParaRPr lang="vi-VN" sz="22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57A557-06AE-8F4A-A5DD-4CCA94735191}"/>
                </a:ext>
              </a:extLst>
            </p:cNvPr>
            <p:cNvSpPr txBox="1"/>
            <p:nvPr/>
          </p:nvSpPr>
          <p:spPr>
            <a:xfrm>
              <a:off x="-176947" y="345099"/>
              <a:ext cx="12085322" cy="525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+mn-lt"/>
                </a:rPr>
                <a:t>NGÀY NHƯ NÀO LÀ ĐẸP?</a:t>
              </a:r>
              <a:endParaRPr lang="vi-VN" sz="2800" b="1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067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E0C9F90-B1BB-9442-58A5-B8A062907EE3}"/>
              </a:ext>
            </a:extLst>
          </p:cNvPr>
          <p:cNvGrpSpPr/>
          <p:nvPr/>
        </p:nvGrpSpPr>
        <p:grpSpPr>
          <a:xfrm>
            <a:off x="-254000" y="33743"/>
            <a:ext cx="12160116" cy="6676986"/>
            <a:chOff x="-312129" y="345099"/>
            <a:chExt cx="12220504" cy="6710148"/>
          </a:xfrm>
          <a:solidFill>
            <a:srgbClr val="FFFFFF"/>
          </a:solidFill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AB4B7B-04DF-C709-075F-E1565A131BA9}"/>
                </a:ext>
              </a:extLst>
            </p:cNvPr>
            <p:cNvSpPr txBox="1"/>
            <p:nvPr/>
          </p:nvSpPr>
          <p:spPr>
            <a:xfrm>
              <a:off x="-312129" y="838213"/>
              <a:ext cx="12220504" cy="6217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Châu chấu nhảy lên gò, chìa cái lưng màu xanh ra phơi nắng. Nó búng chân tanh tách, cọ giũa đôi càng: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Một ngày tuyệt đẹp!</a:t>
              </a:r>
              <a:r>
                <a:rPr lang="en-US" sz="2200"/>
                <a:t> </a:t>
              </a:r>
              <a:endParaRPr lang="vi-VN" sz="2200"/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Thật khó chịu! – Giun đất thốt lên, cố rúc đầu sâu thêm vào lớp đất khô.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Thế là thế nào? – Châu chấu nhảy lên. – Trên trời không một gợn mây, mặt trời t</a:t>
              </a:r>
              <a:r>
                <a:rPr lang="en-US" sz="2200"/>
                <a:t>oả</a:t>
              </a:r>
              <a:r>
                <a:rPr lang="vi-VN" sz="2200"/>
                <a:t> nắng huy hoàng.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Không! Mưa bụi và những vũng nước đục, đó mới là một ngày tuyệt đẹp! – Giun đất cãi lại.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Châu chấu không đồng ý với giun đất. Chúng quyết định đi hỏi. Vừa hay lúc đó, kiến tha nhành thông đi qua, dừng lại nghỉ. Châu chấu hỏi kiến: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Bác kiến ơi, bác hãy nói giúp xem hôm nay là một ngày tuyệt đẹp hay đáng ghét?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Kiến lau mồ hôi, ngẫm nghĩ một lát rồi nói: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Tôi sẽ trả lời câu hỏi của bạn sau khi mặt trời lặn nhé!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Mặt trời lặn, chúng đi đến tổ kiến.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Hôm nay là ngày thế nào hả bác kiến đáng kính?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Hôm này là một ngày tuyệt đẹp! Tôi đã làm việc rất tốt và bây giờ có thể nghỉ ngơi thoải mái. </a:t>
              </a:r>
              <a:endParaRPr lang="en-US" sz="2200"/>
            </a:p>
            <a:p>
              <a:pPr marL="365760" algn="r"/>
              <a:r>
                <a:rPr lang="en-US" sz="2200"/>
                <a:t>(V.Ô-xê-ê-va, Thuý Toàn dịch)</a:t>
              </a:r>
              <a:endParaRPr lang="vi-VN" sz="22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3A9D04-CFEA-A5BD-D2EA-F93484FF59B6}"/>
                </a:ext>
              </a:extLst>
            </p:cNvPr>
            <p:cNvSpPr txBox="1"/>
            <p:nvPr/>
          </p:nvSpPr>
          <p:spPr>
            <a:xfrm>
              <a:off x="-176947" y="345099"/>
              <a:ext cx="12085322" cy="525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+mn-lt"/>
                </a:rPr>
                <a:t>NGÀY NHƯ NÀO LÀ ĐẸP?</a:t>
              </a:r>
              <a:endParaRPr lang="vi-VN" sz="2800" b="1">
                <a:latin typeface="+mn-lt"/>
              </a:endParaRP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FE10E96-0AF3-CD2A-BFD2-4978116B1523}"/>
              </a:ext>
            </a:extLst>
          </p:cNvPr>
          <p:cNvCxnSpPr>
            <a:cxnSpLocks/>
          </p:cNvCxnSpPr>
          <p:nvPr/>
        </p:nvCxnSpPr>
        <p:spPr>
          <a:xfrm>
            <a:off x="3850823" y="916640"/>
            <a:ext cx="5373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40D17C-B8D0-98A7-C991-CA098C1F66DA}"/>
              </a:ext>
            </a:extLst>
          </p:cNvPr>
          <p:cNvCxnSpPr>
            <a:cxnSpLocks/>
          </p:cNvCxnSpPr>
          <p:nvPr/>
        </p:nvCxnSpPr>
        <p:spPr>
          <a:xfrm>
            <a:off x="4937580" y="916640"/>
            <a:ext cx="5373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23FE133-C33E-918D-8956-238C9A0FA2BD}"/>
              </a:ext>
            </a:extLst>
          </p:cNvPr>
          <p:cNvCxnSpPr>
            <a:cxnSpLocks/>
          </p:cNvCxnSpPr>
          <p:nvPr/>
        </p:nvCxnSpPr>
        <p:spPr>
          <a:xfrm>
            <a:off x="4200980" y="1907240"/>
            <a:ext cx="891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8136BA-9683-3D58-AE97-CD778FB8621F}"/>
              </a:ext>
            </a:extLst>
          </p:cNvPr>
          <p:cNvCxnSpPr>
            <a:cxnSpLocks/>
          </p:cNvCxnSpPr>
          <p:nvPr/>
        </p:nvCxnSpPr>
        <p:spPr>
          <a:xfrm>
            <a:off x="5590173" y="1896780"/>
            <a:ext cx="4441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78B1FE-D558-2723-FAD0-2F61D7AB3CD5}"/>
              </a:ext>
            </a:extLst>
          </p:cNvPr>
          <p:cNvCxnSpPr>
            <a:cxnSpLocks/>
          </p:cNvCxnSpPr>
          <p:nvPr/>
        </p:nvCxnSpPr>
        <p:spPr>
          <a:xfrm>
            <a:off x="5588965" y="4917140"/>
            <a:ext cx="9839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3C9ECFD-4BAA-595C-D723-2569A160E32E}"/>
              </a:ext>
            </a:extLst>
          </p:cNvPr>
          <p:cNvCxnSpPr>
            <a:cxnSpLocks/>
          </p:cNvCxnSpPr>
          <p:nvPr/>
        </p:nvCxnSpPr>
        <p:spPr>
          <a:xfrm>
            <a:off x="7359896" y="5935380"/>
            <a:ext cx="3336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62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FFBA65-88BF-79BE-B8D8-1B4B9E9A7A99}"/>
              </a:ext>
            </a:extLst>
          </p:cNvPr>
          <p:cNvSpPr txBox="1"/>
          <p:nvPr/>
        </p:nvSpPr>
        <p:spPr>
          <a:xfrm>
            <a:off x="2094768" y="1994021"/>
            <a:ext cx="4222115" cy="91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373">
                <a:solidFill>
                  <a:srgbClr val="FF0000"/>
                </a:solidFill>
              </a:rPr>
              <a:t>ch</a:t>
            </a:r>
            <a:r>
              <a:rPr lang="en-US" sz="5373">
                <a:solidFill>
                  <a:srgbClr val="0070C0"/>
                </a:solidFill>
              </a:rPr>
              <a:t>ìa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32103-5C91-26B6-058F-8B356DC3B7E6}"/>
              </a:ext>
            </a:extLst>
          </p:cNvPr>
          <p:cNvSpPr txBox="1"/>
          <p:nvPr/>
        </p:nvSpPr>
        <p:spPr>
          <a:xfrm>
            <a:off x="2094768" y="3283039"/>
            <a:ext cx="4505832" cy="91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373">
                <a:solidFill>
                  <a:srgbClr val="FF0000"/>
                </a:solidFill>
              </a:rPr>
              <a:t>l</a:t>
            </a:r>
            <a:r>
              <a:rPr lang="en-US" sz="5373">
                <a:solidFill>
                  <a:srgbClr val="0070C0"/>
                </a:solidFill>
              </a:rPr>
              <a:t>ưng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AADA74-6BCE-9290-35CB-38DE66BE1D5D}"/>
              </a:ext>
            </a:extLst>
          </p:cNvPr>
          <p:cNvSpPr txBox="1"/>
          <p:nvPr/>
        </p:nvSpPr>
        <p:spPr>
          <a:xfrm>
            <a:off x="2094767" y="4515042"/>
            <a:ext cx="4370587" cy="91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373">
                <a:solidFill>
                  <a:srgbClr val="0070C0"/>
                </a:solidFill>
              </a:rPr>
              <a:t>thốt </a:t>
            </a:r>
            <a:r>
              <a:rPr lang="en-US" sz="5373">
                <a:solidFill>
                  <a:srgbClr val="FF0000"/>
                </a:solidFill>
              </a:rPr>
              <a:t>l</a:t>
            </a:r>
            <a:r>
              <a:rPr lang="en-US" sz="5373">
                <a:solidFill>
                  <a:srgbClr val="0070C0"/>
                </a:solidFill>
              </a:rPr>
              <a:t>ên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2C9534-8FCA-B500-285D-42394A658D11}"/>
              </a:ext>
            </a:extLst>
          </p:cNvPr>
          <p:cNvSpPr txBox="1"/>
          <p:nvPr/>
        </p:nvSpPr>
        <p:spPr>
          <a:xfrm>
            <a:off x="2224976" y="609534"/>
            <a:ext cx="7382101" cy="5835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192" b="1">
                <a:solidFill>
                  <a:srgbClr val="0070C0"/>
                </a:solidFill>
              </a:rPr>
              <a:t>Tìm từ ngữ khó đọc có trong bài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81A91A-BE26-869F-E166-EBFBE86A20DF}"/>
              </a:ext>
            </a:extLst>
          </p:cNvPr>
          <p:cNvSpPr txBox="1"/>
          <p:nvPr/>
        </p:nvSpPr>
        <p:spPr>
          <a:xfrm>
            <a:off x="7523856" y="1994021"/>
            <a:ext cx="4222115" cy="91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373">
                <a:solidFill>
                  <a:srgbClr val="FF0000"/>
                </a:solidFill>
              </a:rPr>
              <a:t>r</a:t>
            </a:r>
            <a:r>
              <a:rPr lang="en-US" sz="5373">
                <a:solidFill>
                  <a:srgbClr val="0070C0"/>
                </a:solidFill>
              </a:rPr>
              <a:t>úc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90AE7E-2BFE-4D84-CB1C-2D974A20FA91}"/>
              </a:ext>
            </a:extLst>
          </p:cNvPr>
          <p:cNvSpPr txBox="1"/>
          <p:nvPr/>
        </p:nvSpPr>
        <p:spPr>
          <a:xfrm>
            <a:off x="7523856" y="3283039"/>
            <a:ext cx="4505832" cy="91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373">
                <a:solidFill>
                  <a:srgbClr val="0070C0"/>
                </a:solidFill>
              </a:rPr>
              <a:t>mặt </a:t>
            </a:r>
            <a:r>
              <a:rPr lang="en-US" sz="5373">
                <a:solidFill>
                  <a:srgbClr val="FF0000"/>
                </a:solidFill>
              </a:rPr>
              <a:t>tr</a:t>
            </a:r>
            <a:r>
              <a:rPr lang="en-US" sz="5373">
                <a:solidFill>
                  <a:srgbClr val="0070C0"/>
                </a:solidFill>
              </a:rPr>
              <a:t>ời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132165-8ECE-0812-6C51-93344B6D8E4D}"/>
              </a:ext>
            </a:extLst>
          </p:cNvPr>
          <p:cNvSpPr txBox="1"/>
          <p:nvPr/>
        </p:nvSpPr>
        <p:spPr>
          <a:xfrm>
            <a:off x="7523855" y="4515042"/>
            <a:ext cx="4370587" cy="91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373">
                <a:solidFill>
                  <a:srgbClr val="FF0000"/>
                </a:solidFill>
              </a:rPr>
              <a:t>r</a:t>
            </a:r>
            <a:r>
              <a:rPr lang="en-US" sz="5373">
                <a:solidFill>
                  <a:srgbClr val="0070C0"/>
                </a:solidFill>
              </a:rPr>
              <a:t>ất</a:t>
            </a:r>
            <a:endParaRPr lang="en-US" sz="5373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483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E7837F-FC9D-EF92-88F3-CA7C9A07BFDD}"/>
              </a:ext>
            </a:extLst>
          </p:cNvPr>
          <p:cNvSpPr txBox="1"/>
          <p:nvPr/>
        </p:nvSpPr>
        <p:spPr>
          <a:xfrm>
            <a:off x="962740" y="1325372"/>
            <a:ext cx="10236358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0095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Gò</a:t>
            </a:r>
            <a:r>
              <a:rPr lang="en-US" sz="4788">
                <a:solidFill>
                  <a:srgbClr val="0070C0"/>
                </a:solidFill>
              </a:rPr>
              <a:t>: 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DC7F6-C68F-7587-1585-F8986AB92AE4}"/>
              </a:ext>
            </a:extLst>
          </p:cNvPr>
          <p:cNvSpPr txBox="1"/>
          <p:nvPr/>
        </p:nvSpPr>
        <p:spPr>
          <a:xfrm>
            <a:off x="962740" y="1371539"/>
            <a:ext cx="10236358" cy="1565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91440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Gò</a:t>
            </a:r>
            <a:r>
              <a:rPr lang="en-US" sz="4788">
                <a:solidFill>
                  <a:srgbClr val="7030A0"/>
                </a:solidFill>
              </a:rPr>
              <a:t>: khoảng đất nổi cao lên giữa nơi bằng phẳng.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86C239-F646-827C-F323-95178FEB2D2D}"/>
              </a:ext>
            </a:extLst>
          </p:cNvPr>
          <p:cNvSpPr txBox="1"/>
          <p:nvPr/>
        </p:nvSpPr>
        <p:spPr>
          <a:xfrm>
            <a:off x="962740" y="3904930"/>
            <a:ext cx="10236358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0095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Búng </a:t>
            </a:r>
            <a:r>
              <a:rPr lang="en-US" sz="4788">
                <a:solidFill>
                  <a:srgbClr val="0070C0"/>
                </a:solidFill>
              </a:rPr>
              <a:t>(chân): 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AD6A7-DEFE-1360-F7D4-9578AA32098E}"/>
              </a:ext>
            </a:extLst>
          </p:cNvPr>
          <p:cNvSpPr txBox="1"/>
          <p:nvPr/>
        </p:nvSpPr>
        <p:spPr>
          <a:xfrm>
            <a:off x="962740" y="3904930"/>
            <a:ext cx="10236358" cy="1565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91440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Búng </a:t>
            </a:r>
            <a:r>
              <a:rPr lang="en-US" sz="4788">
                <a:solidFill>
                  <a:srgbClr val="7030A0"/>
                </a:solidFill>
              </a:rPr>
              <a:t>(chân): dùng lực của chân để tạo ra âm thanh.</a:t>
            </a:r>
          </a:p>
        </p:txBody>
      </p:sp>
    </p:spTree>
    <p:extLst>
      <p:ext uri="{BB962C8B-B14F-4D97-AF65-F5344CB8AC3E}">
        <p14:creationId xmlns:p14="http://schemas.microsoft.com/office/powerpoint/2010/main" val="369604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E7837F-FC9D-EF92-88F3-CA7C9A07BFDD}"/>
              </a:ext>
            </a:extLst>
          </p:cNvPr>
          <p:cNvSpPr txBox="1"/>
          <p:nvPr/>
        </p:nvSpPr>
        <p:spPr>
          <a:xfrm>
            <a:off x="962740" y="1325372"/>
            <a:ext cx="10236358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0095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Tanh tách</a:t>
            </a:r>
            <a:r>
              <a:rPr lang="en-US" sz="4788">
                <a:solidFill>
                  <a:srgbClr val="0070C0"/>
                </a:solidFill>
              </a:rPr>
              <a:t>: 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DC7F6-C68F-7587-1585-F8986AB92AE4}"/>
              </a:ext>
            </a:extLst>
          </p:cNvPr>
          <p:cNvSpPr txBox="1"/>
          <p:nvPr/>
        </p:nvSpPr>
        <p:spPr>
          <a:xfrm>
            <a:off x="962740" y="1322495"/>
            <a:ext cx="10236358" cy="2302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91440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Tanh tách</a:t>
            </a:r>
            <a:r>
              <a:rPr lang="en-US" sz="4788">
                <a:solidFill>
                  <a:srgbClr val="7030A0"/>
                </a:solidFill>
              </a:rPr>
              <a:t>: từ mô phỏng tiếng vật cứng và mảnh bật vào nhau liên tiếp, nghe giòn và thanh.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86C239-F646-827C-F323-95178FEB2D2D}"/>
              </a:ext>
            </a:extLst>
          </p:cNvPr>
          <p:cNvSpPr txBox="1"/>
          <p:nvPr/>
        </p:nvSpPr>
        <p:spPr>
          <a:xfrm>
            <a:off x="962740" y="3904930"/>
            <a:ext cx="10236358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0095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(Nắng) huy hoàng</a:t>
            </a:r>
            <a:r>
              <a:rPr lang="en-US" sz="4788">
                <a:solidFill>
                  <a:srgbClr val="0070C0"/>
                </a:solidFill>
              </a:rPr>
              <a:t>: 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AD6A7-DEFE-1360-F7D4-9578AA32098E}"/>
              </a:ext>
            </a:extLst>
          </p:cNvPr>
          <p:cNvSpPr txBox="1"/>
          <p:nvPr/>
        </p:nvSpPr>
        <p:spPr>
          <a:xfrm>
            <a:off x="962740" y="3951097"/>
            <a:ext cx="10236358" cy="1565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91440" indent="-760095" algn="just">
              <a:buFont typeface="Arial" panose="020B0604020202020204" pitchFamily="34" charset="0"/>
              <a:buChar char="•"/>
            </a:pPr>
            <a:r>
              <a:rPr lang="en-US" sz="4788">
                <a:solidFill>
                  <a:srgbClr val="FF0000"/>
                </a:solidFill>
              </a:rPr>
              <a:t>(Nắng) huy hoàng</a:t>
            </a:r>
            <a:r>
              <a:rPr lang="en-US" sz="4788">
                <a:solidFill>
                  <a:srgbClr val="7030A0"/>
                </a:solidFill>
              </a:rPr>
              <a:t>: (nắng) rực rỡ và rất đẹp.</a:t>
            </a:r>
          </a:p>
        </p:txBody>
      </p:sp>
    </p:spTree>
    <p:extLst>
      <p:ext uri="{BB962C8B-B14F-4D97-AF65-F5344CB8AC3E}">
        <p14:creationId xmlns:p14="http://schemas.microsoft.com/office/powerpoint/2010/main" val="140260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A34C87-DEA1-FD50-1FA1-022C1460C8C4}"/>
              </a:ext>
            </a:extLst>
          </p:cNvPr>
          <p:cNvSpPr txBox="1"/>
          <p:nvPr/>
        </p:nvSpPr>
        <p:spPr>
          <a:xfrm>
            <a:off x="3108782" y="309847"/>
            <a:ext cx="4710991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17">
                <a:solidFill>
                  <a:srgbClr val="002060"/>
                </a:solidFill>
              </a:rPr>
              <a:t>CHUẨN BỊ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ADC4430-C204-EB9E-AB95-4244F22B43D0}"/>
              </a:ext>
            </a:extLst>
          </p:cNvPr>
          <p:cNvGrpSpPr/>
          <p:nvPr/>
        </p:nvGrpSpPr>
        <p:grpSpPr>
          <a:xfrm>
            <a:off x="7443790" y="1833651"/>
            <a:ext cx="2310330" cy="2568777"/>
            <a:chOff x="3709663" y="4021929"/>
            <a:chExt cx="2697848" cy="2999643"/>
          </a:xfrm>
        </p:grpSpPr>
        <p:pic>
          <p:nvPicPr>
            <p:cNvPr id="9" name="Picture 6" descr="Combo 50 cái Thước kẻ mica 30cm |">
              <a:extLst>
                <a:ext uri="{FF2B5EF4-FFF2-40B4-BE49-F238E27FC236}">
                  <a16:creationId xmlns:a16="http://schemas.microsoft.com/office/drawing/2014/main" id="{E93224C9-20FF-7F2A-1ABE-4B6122064C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59269">
              <a:off x="3709663" y="4641512"/>
              <a:ext cx="2380059" cy="2380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B2DDEB0-260A-04EA-809B-6A1257118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812">
              <a:off x="4710194" y="4021929"/>
              <a:ext cx="682112" cy="213159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091FF40-8928-E35C-4DA0-353579882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2241" y="4543865"/>
              <a:ext cx="2125270" cy="2125270"/>
            </a:xfrm>
            <a:prstGeom prst="rect">
              <a:avLst/>
            </a:prstGeom>
          </p:spPr>
        </p:pic>
      </p:grpSp>
      <p:pic>
        <p:nvPicPr>
          <p:cNvPr id="6" name="Picture 2" descr="Bút chì đen HB/SK-PCHB003 (12 cây/hộp) - BITEXSHOP">
            <a:extLst>
              <a:ext uri="{FF2B5EF4-FFF2-40B4-BE49-F238E27FC236}">
                <a16:creationId xmlns:a16="http://schemas.microsoft.com/office/drawing/2014/main" id="{38B5F008-2348-0173-E7CA-B6C80B461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62730" y="3506648"/>
            <a:ext cx="2659882" cy="202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iếng Việt 3 - Tập Một (Kết nối tri thức với cuộc sống)">
            <a:extLst>
              <a:ext uri="{FF2B5EF4-FFF2-40B4-BE49-F238E27FC236}">
                <a16:creationId xmlns:a16="http://schemas.microsoft.com/office/drawing/2014/main" id="{1C51C785-29F4-7204-793D-3F9F24672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9" y="1459788"/>
            <a:ext cx="3577761" cy="486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38A9F3-A950-7664-3D35-4E12B8598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49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723E320-6A74-FEFE-687B-E2F6DC790537}"/>
              </a:ext>
            </a:extLst>
          </p:cNvPr>
          <p:cNvSpPr txBox="1"/>
          <p:nvPr/>
        </p:nvSpPr>
        <p:spPr>
          <a:xfrm>
            <a:off x="1733994" y="358417"/>
            <a:ext cx="8693853" cy="70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990"/>
              <a:t>Ngắt nhịp câu dài:</a:t>
            </a:r>
            <a:endParaRPr lang="en-US" sz="359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0258F6-CF9C-9D6B-F9FB-B7FD696E79DA}"/>
              </a:ext>
            </a:extLst>
          </p:cNvPr>
          <p:cNvSpPr txBox="1"/>
          <p:nvPr/>
        </p:nvSpPr>
        <p:spPr>
          <a:xfrm>
            <a:off x="506278" y="2163413"/>
            <a:ext cx="11149281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t"/>
            <a:r>
              <a:rPr lang="vi-VN" sz="4800"/>
              <a:t>Bác kiến ơi,</a:t>
            </a:r>
            <a:r>
              <a:rPr lang="en-US" sz="4800">
                <a:solidFill>
                  <a:srgbClr val="FF0000"/>
                </a:solidFill>
              </a:rPr>
              <a:t> /</a:t>
            </a:r>
            <a:r>
              <a:rPr lang="vi-VN" sz="4800"/>
              <a:t> bác hãy nói giúp xem </a:t>
            </a:r>
            <a:r>
              <a:rPr lang="en-US" sz="4800">
                <a:solidFill>
                  <a:srgbClr val="FF0000"/>
                </a:solidFill>
              </a:rPr>
              <a:t>/ </a:t>
            </a:r>
            <a:r>
              <a:rPr lang="vi-VN" sz="4800"/>
              <a:t>hôm nay </a:t>
            </a:r>
            <a:r>
              <a:rPr lang="en-US" sz="4800">
                <a:solidFill>
                  <a:srgbClr val="FF0000"/>
                </a:solidFill>
              </a:rPr>
              <a:t>/ </a:t>
            </a:r>
            <a:r>
              <a:rPr lang="vi-VN" sz="4800"/>
              <a:t>là một ngày tuyệt đẹp hay đáng ghét?</a:t>
            </a:r>
            <a:r>
              <a:rPr lang="en-US" sz="4800"/>
              <a:t> </a:t>
            </a:r>
            <a:r>
              <a:rPr lang="en-US" sz="4800">
                <a:solidFill>
                  <a:srgbClr val="FF0000"/>
                </a:solidFill>
              </a:rPr>
              <a:t>//</a:t>
            </a:r>
            <a:endParaRPr lang="en-US" sz="4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80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723E320-6A74-FEFE-687B-E2F6DC790537}"/>
              </a:ext>
            </a:extLst>
          </p:cNvPr>
          <p:cNvSpPr txBox="1"/>
          <p:nvPr/>
        </p:nvSpPr>
        <p:spPr>
          <a:xfrm>
            <a:off x="1733991" y="37814"/>
            <a:ext cx="8693853" cy="70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990"/>
              <a:t>Đọc diễn cảm một số câu:</a:t>
            </a:r>
            <a:endParaRPr lang="en-US" sz="359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0258F6-CF9C-9D6B-F9FB-B7FD696E79DA}"/>
              </a:ext>
            </a:extLst>
          </p:cNvPr>
          <p:cNvSpPr txBox="1"/>
          <p:nvPr/>
        </p:nvSpPr>
        <p:spPr>
          <a:xfrm>
            <a:off x="506276" y="1064764"/>
            <a:ext cx="11149281" cy="57554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051560" indent="-685800" algn="just">
              <a:buFont typeface="Arial" panose="020B0604020202020204" pitchFamily="34" charset="0"/>
              <a:buChar char="•"/>
            </a:pPr>
            <a:r>
              <a:rPr lang="vi-VN" sz="4400"/>
              <a:t>Một ngày tuyệt đẹp!</a:t>
            </a:r>
            <a:endParaRPr lang="en-US" sz="4400"/>
          </a:p>
          <a:p>
            <a:pPr marL="1051560" indent="-685800" algn="just">
              <a:buFont typeface="Arial" panose="020B0604020202020204" pitchFamily="34" charset="0"/>
              <a:buChar char="•"/>
            </a:pPr>
            <a:r>
              <a:rPr lang="vi-VN" sz="4400"/>
              <a:t>Thật khó chịu!</a:t>
            </a:r>
            <a:endParaRPr lang="en-US" sz="4400"/>
          </a:p>
          <a:p>
            <a:pPr marL="1051560" indent="-685800" algn="just">
              <a:buFont typeface="Arial" panose="020B0604020202020204" pitchFamily="34" charset="0"/>
              <a:buChar char="•"/>
            </a:pPr>
            <a:r>
              <a:rPr lang="vi-VN" sz="4000"/>
              <a:t>Thế là thế nào?</a:t>
            </a:r>
            <a:endParaRPr lang="en-US" sz="4000"/>
          </a:p>
          <a:p>
            <a:pPr marL="1051560" indent="-685800" algn="just">
              <a:buFont typeface="Arial" panose="020B0604020202020204" pitchFamily="34" charset="0"/>
              <a:buChar char="•"/>
            </a:pPr>
            <a:r>
              <a:rPr lang="vi-VN" sz="4000"/>
              <a:t>Không! Mưa bụi và những vũng nước đục, đó mới là một ngày tuyệt đẹp!</a:t>
            </a:r>
            <a:endParaRPr lang="en-US" sz="4000"/>
          </a:p>
          <a:p>
            <a:pPr marL="1051560" indent="-685800" algn="just">
              <a:buFont typeface="Arial" panose="020B0604020202020204" pitchFamily="34" charset="0"/>
              <a:buChar char="•"/>
            </a:pPr>
            <a:r>
              <a:rPr lang="vi-VN" sz="4000"/>
              <a:t>Hôm này là một ngày tuyệt đẹp! Tôi đã làm việc rất tốt và bây giờ có thể nghỉ ngơi thoải mái. </a:t>
            </a:r>
            <a:endParaRPr lang="en-US" sz="4000"/>
          </a:p>
          <a:p>
            <a:pPr marL="1051560" indent="-685800" algn="just">
              <a:buFont typeface="Arial" panose="020B0604020202020204" pitchFamily="34" charset="0"/>
              <a:buChar char="•"/>
            </a:pPr>
            <a:r>
              <a:rPr lang="en-US" sz="400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70789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AEDC452-F8EB-D170-FB4F-849FEEF87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5355" y1="37943" x2="37943" y2="37411"/>
                        <a14:foregroundMark x1="37943" y1="37411" x2="42021" y2="37411"/>
                        <a14:foregroundMark x1="33333" y1="42553" x2="33333" y2="42553"/>
                        <a14:foregroundMark x1="59574" y1="37057" x2="59574" y2="37057"/>
                        <a14:foregroundMark x1="75000" y1="37057" x2="75000" y2="37057"/>
                        <a14:foregroundMark x1="89362" y1="49645" x2="89362" y2="496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70" y="1822319"/>
            <a:ext cx="5026308" cy="502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062C5C0-C889-29BB-B7C4-09D1C0EF7729}"/>
              </a:ext>
            </a:extLst>
          </p:cNvPr>
          <p:cNvGrpSpPr/>
          <p:nvPr/>
        </p:nvGrpSpPr>
        <p:grpSpPr>
          <a:xfrm>
            <a:off x="3584276" y="649977"/>
            <a:ext cx="4836103" cy="2138525"/>
            <a:chOff x="5317065" y="1330852"/>
            <a:chExt cx="3637020" cy="1608292"/>
          </a:xfrm>
        </p:grpSpPr>
        <p:sp>
          <p:nvSpPr>
            <p:cNvPr id="2" name="Cloud 1">
              <a:extLst>
                <a:ext uri="{FF2B5EF4-FFF2-40B4-BE49-F238E27FC236}">
                  <a16:creationId xmlns:a16="http://schemas.microsoft.com/office/drawing/2014/main" id="{2E2536E2-C427-F434-6E77-68EFC9FDE9A4}"/>
                </a:ext>
              </a:extLst>
            </p:cNvPr>
            <p:cNvSpPr/>
            <p:nvPr/>
          </p:nvSpPr>
          <p:spPr>
            <a:xfrm>
              <a:off x="5317065" y="1330852"/>
              <a:ext cx="3637020" cy="1608292"/>
            </a:xfrm>
            <a:prstGeom prst="clou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8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289B9F-5E31-17D2-7035-CC84DB1BB28A}"/>
                </a:ext>
              </a:extLst>
            </p:cNvPr>
            <p:cNvSpPr txBox="1"/>
            <p:nvPr/>
          </p:nvSpPr>
          <p:spPr>
            <a:xfrm>
              <a:off x="5634142" y="1510341"/>
              <a:ext cx="3142911" cy="1177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191" dirty="0" err="1"/>
                <a:t>Học</a:t>
              </a:r>
              <a:r>
                <a:rPr lang="en-US" sz="3191" dirty="0"/>
                <a:t> </a:t>
              </a:r>
              <a:r>
                <a:rPr lang="en-US" sz="3191" dirty="0" err="1"/>
                <a:t>sinh</a:t>
              </a:r>
              <a:r>
                <a:rPr lang="en-US" sz="3191" dirty="0"/>
                <a:t> </a:t>
              </a:r>
              <a:r>
                <a:rPr lang="en-US" sz="3191" dirty="0" err="1"/>
                <a:t>làm</a:t>
              </a:r>
              <a:r>
                <a:rPr lang="en-US" sz="3191" dirty="0"/>
                <a:t> </a:t>
              </a:r>
              <a:r>
                <a:rPr lang="en-US" sz="3191" dirty="0" err="1"/>
                <a:t>việc</a:t>
              </a:r>
              <a:r>
                <a:rPr lang="en-US" sz="3191" dirty="0"/>
                <a:t> </a:t>
              </a:r>
              <a:r>
                <a:rPr lang="en-US" sz="3191" dirty="0" err="1"/>
                <a:t>nhóm</a:t>
              </a:r>
              <a:r>
                <a:rPr lang="en-US" sz="3191" dirty="0"/>
                <a:t> </a:t>
              </a:r>
              <a:r>
                <a:rPr lang="en-US" sz="3191" dirty="0" err="1"/>
                <a:t>đôi</a:t>
              </a:r>
              <a:r>
                <a:rPr lang="en-US" sz="3191" dirty="0"/>
                <a:t> chia </a:t>
              </a:r>
              <a:r>
                <a:rPr lang="en-US" sz="3191" dirty="0" err="1"/>
                <a:t>đoạn</a:t>
              </a:r>
              <a:r>
                <a:rPr lang="en-US" sz="3191" dirty="0"/>
                <a:t>/</a:t>
              </a:r>
              <a:r>
                <a:rPr lang="en-US" sz="3191" dirty="0" err="1"/>
                <a:t>phần</a:t>
              </a:r>
              <a:r>
                <a:rPr lang="en-US" sz="319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599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C6DA821-0BE9-04F4-64E3-FCC1E202CC0A}"/>
              </a:ext>
            </a:extLst>
          </p:cNvPr>
          <p:cNvGrpSpPr/>
          <p:nvPr/>
        </p:nvGrpSpPr>
        <p:grpSpPr>
          <a:xfrm>
            <a:off x="-254000" y="33743"/>
            <a:ext cx="12160116" cy="6676986"/>
            <a:chOff x="-312129" y="345099"/>
            <a:chExt cx="12220504" cy="6710148"/>
          </a:xfrm>
          <a:solidFill>
            <a:srgbClr val="FFFFFF"/>
          </a:solidFill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98CA47-AB6D-D4C8-9129-CFA901CEAC86}"/>
                </a:ext>
              </a:extLst>
            </p:cNvPr>
            <p:cNvSpPr txBox="1"/>
            <p:nvPr/>
          </p:nvSpPr>
          <p:spPr>
            <a:xfrm>
              <a:off x="-312129" y="838213"/>
              <a:ext cx="12220504" cy="6217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5760" algn="just" rtl="0"/>
              <a:r>
                <a:rPr lang="en-US" sz="2200"/>
                <a:t>	</a:t>
              </a:r>
              <a:r>
                <a:rPr lang="vi-VN" sz="2200">
                  <a:solidFill>
                    <a:srgbClr val="7030A0"/>
                  </a:solidFill>
                </a:rPr>
                <a:t>Châu chấu nhảy lên gò, chìa cái lưng màu xanh ra phơi nắng. Nó búng chân tanh tách, cọ giũa đôi càng:</a:t>
              </a:r>
            </a:p>
            <a:p>
              <a:pPr marL="365760" algn="just" rtl="0"/>
              <a:r>
                <a:rPr lang="en-US" sz="2200">
                  <a:solidFill>
                    <a:srgbClr val="7030A0"/>
                  </a:solidFill>
                </a:rPr>
                <a:t>	–</a:t>
              </a:r>
              <a:r>
                <a:rPr lang="vi-VN" sz="2200">
                  <a:solidFill>
                    <a:srgbClr val="7030A0"/>
                  </a:solidFill>
                </a:rPr>
                <a:t> Một ngày tuyệt đẹp!</a:t>
              </a:r>
              <a:r>
                <a:rPr lang="en-US" sz="2200">
                  <a:solidFill>
                    <a:srgbClr val="7030A0"/>
                  </a:solidFill>
                </a:rPr>
                <a:t> </a:t>
              </a:r>
              <a:endParaRPr lang="vi-VN" sz="2200">
                <a:solidFill>
                  <a:srgbClr val="7030A0"/>
                </a:solidFill>
              </a:endParaRPr>
            </a:p>
            <a:p>
              <a:pPr marL="365760" algn="just" rtl="0"/>
              <a:r>
                <a:rPr lang="en-US" sz="2200">
                  <a:solidFill>
                    <a:srgbClr val="7030A0"/>
                  </a:solidFill>
                </a:rPr>
                <a:t>	–</a:t>
              </a:r>
              <a:r>
                <a:rPr lang="vi-VN" sz="2200">
                  <a:solidFill>
                    <a:srgbClr val="7030A0"/>
                  </a:solidFill>
                </a:rPr>
                <a:t> Thật khó chịu! – Giun đất thốt lên, cố rúc đầu sâu thêm vào lớp đất khô.</a:t>
              </a:r>
            </a:p>
            <a:p>
              <a:pPr marL="365760" algn="just" rtl="0"/>
              <a:r>
                <a:rPr lang="en-US" sz="2200">
                  <a:solidFill>
                    <a:srgbClr val="7030A0"/>
                  </a:solidFill>
                </a:rPr>
                <a:t>	–</a:t>
              </a:r>
              <a:r>
                <a:rPr lang="vi-VN" sz="2200">
                  <a:solidFill>
                    <a:srgbClr val="7030A0"/>
                  </a:solidFill>
                </a:rPr>
                <a:t> Thế là thế nào? – Châu chấu nhảy lên. – Trên trời không một gợn mây, mặt trời tỏa nắng huy hoàng.</a:t>
              </a:r>
            </a:p>
            <a:p>
              <a:pPr marL="365760" algn="just" rtl="0"/>
              <a:r>
                <a:rPr lang="en-US" sz="2200">
                  <a:solidFill>
                    <a:srgbClr val="7030A0"/>
                  </a:solidFill>
                </a:rPr>
                <a:t>	–</a:t>
              </a:r>
              <a:r>
                <a:rPr lang="vi-VN" sz="2200">
                  <a:solidFill>
                    <a:srgbClr val="7030A0"/>
                  </a:solidFill>
                </a:rPr>
                <a:t> Không! Mưa bụi và những vũng nước đục, đó mới là một ngày tuyệt đẹp! – Giun đất cãi lại.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>
                  <a:solidFill>
                    <a:srgbClr val="C00000"/>
                  </a:solidFill>
                </a:rPr>
                <a:t>Châu chấu không đồng ý với giun đất. Chúng quyết định đi hỏi. Vừa hay lúc đó, kiến tha nhành thông đi qua, dừng lại nghỉ. Châu chấu hỏi kiến:</a:t>
              </a:r>
            </a:p>
            <a:p>
              <a:pPr marL="365760" algn="just" rtl="0"/>
              <a:r>
                <a:rPr lang="en-US" sz="2200">
                  <a:solidFill>
                    <a:srgbClr val="C00000"/>
                  </a:solidFill>
                </a:rPr>
                <a:t>	–</a:t>
              </a:r>
              <a:r>
                <a:rPr lang="vi-VN" sz="2200">
                  <a:solidFill>
                    <a:srgbClr val="C00000"/>
                  </a:solidFill>
                </a:rPr>
                <a:t> Bác kiến ơi, bác hãy nói giúp xem hôm nay là một ngày tuyệt đẹp hay đáng ghét?</a:t>
              </a:r>
            </a:p>
            <a:p>
              <a:pPr marL="365760" lvl="1" algn="just"/>
              <a:r>
                <a:rPr lang="en-US" sz="2200">
                  <a:solidFill>
                    <a:srgbClr val="C00000"/>
                  </a:solidFill>
                </a:rPr>
                <a:t>	</a:t>
              </a:r>
              <a:r>
                <a:rPr lang="vi-VN" sz="2200">
                  <a:solidFill>
                    <a:srgbClr val="C00000"/>
                  </a:solidFill>
                </a:rPr>
                <a:t>Kiến lau mồ hôi, ngẫm nghĩ một lát rồi nói:</a:t>
              </a:r>
            </a:p>
            <a:p>
              <a:pPr marL="365760" algn="just" rtl="0"/>
              <a:r>
                <a:rPr lang="en-US" sz="2200">
                  <a:solidFill>
                    <a:srgbClr val="C00000"/>
                  </a:solidFill>
                </a:rPr>
                <a:t>	–</a:t>
              </a:r>
              <a:r>
                <a:rPr lang="vi-VN" sz="2200">
                  <a:solidFill>
                    <a:srgbClr val="C00000"/>
                  </a:solidFill>
                </a:rPr>
                <a:t> Tôi sẽ trả lời câu hỏi của bạn sau khi mặt trời lặn nhé!</a:t>
              </a:r>
            </a:p>
            <a:p>
              <a:pPr marL="365760" algn="just" rtl="0"/>
              <a:r>
                <a:rPr lang="en-US" sz="2200">
                  <a:solidFill>
                    <a:srgbClr val="00B050"/>
                  </a:solidFill>
                </a:rPr>
                <a:t>	</a:t>
              </a:r>
              <a:r>
                <a:rPr lang="vi-VN" sz="2200">
                  <a:solidFill>
                    <a:srgbClr val="00B050"/>
                  </a:solidFill>
                </a:rPr>
                <a:t>Mặt trời lặn, chúng đi đến tổ kiến.</a:t>
              </a:r>
            </a:p>
            <a:p>
              <a:pPr marL="365760" algn="just" rtl="0"/>
              <a:r>
                <a:rPr lang="en-US" sz="2200">
                  <a:solidFill>
                    <a:srgbClr val="00B050"/>
                  </a:solidFill>
                </a:rPr>
                <a:t>	–</a:t>
              </a:r>
              <a:r>
                <a:rPr lang="vi-VN" sz="2200">
                  <a:solidFill>
                    <a:srgbClr val="00B050"/>
                  </a:solidFill>
                </a:rPr>
                <a:t> Hôm nay là ngày thế nào hả bác kiến đáng kính?</a:t>
              </a:r>
            </a:p>
            <a:p>
              <a:pPr marL="365760" algn="just" rtl="0"/>
              <a:r>
                <a:rPr lang="en-US" sz="2200">
                  <a:solidFill>
                    <a:srgbClr val="00B050"/>
                  </a:solidFill>
                </a:rPr>
                <a:t>	–</a:t>
              </a:r>
              <a:r>
                <a:rPr lang="vi-VN" sz="2200">
                  <a:solidFill>
                    <a:srgbClr val="00B050"/>
                  </a:solidFill>
                </a:rPr>
                <a:t> Hôm này là một ngày tuyệt đẹp! Tôi đã làm việc rất tốt và bây giờ có thể nghỉ ngơi thoải mái. </a:t>
              </a:r>
              <a:endParaRPr lang="en-US" sz="2200">
                <a:solidFill>
                  <a:srgbClr val="00B050"/>
                </a:solidFill>
              </a:endParaRPr>
            </a:p>
            <a:p>
              <a:pPr marL="365760" algn="r"/>
              <a:r>
                <a:rPr lang="en-US" sz="2200"/>
                <a:t>(V.Ô-xê-ê-va, Thuý Toàn dịch)</a:t>
              </a:r>
              <a:endParaRPr lang="vi-VN" sz="22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947735-6285-69A8-E4BD-D62F748D3DA3}"/>
                </a:ext>
              </a:extLst>
            </p:cNvPr>
            <p:cNvSpPr txBox="1"/>
            <p:nvPr/>
          </p:nvSpPr>
          <p:spPr>
            <a:xfrm>
              <a:off x="-176947" y="345099"/>
              <a:ext cx="12085322" cy="525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+mn-lt"/>
                </a:rPr>
                <a:t>NGÀY NHƯ NÀO LÀ ĐẸP?</a:t>
              </a:r>
              <a:endParaRPr lang="vi-VN" sz="2800" b="1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0567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emium Vector | Kids boy and girl study with teacher">
            <a:extLst>
              <a:ext uri="{FF2B5EF4-FFF2-40B4-BE49-F238E27FC236}">
                <a16:creationId xmlns:a16="http://schemas.microsoft.com/office/drawing/2014/main" id="{A96BB420-907A-C60A-5DC3-B35729566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2" b="99834" l="1050" r="99000">
                        <a14:foregroundMark x1="8650" y1="50291" x2="8650" y2="59352"/>
                        <a14:foregroundMark x1="5800" y1="59684" x2="5800" y2="59684"/>
                        <a14:foregroundMark x1="46750" y1="31920" x2="61450" y2="29676"/>
                        <a14:foregroundMark x1="61450" y1="29676" x2="61450" y2="29676"/>
                        <a14:foregroundMark x1="93650" y1="49709" x2="93650" y2="49709"/>
                        <a14:foregroundMark x1="37400" y1="89859" x2="73200" y2="86866"/>
                        <a14:foregroundMark x1="43150" y1="79551" x2="65400" y2="77972"/>
                        <a14:foregroundMark x1="65400" y1="77972" x2="67650" y2="77972"/>
                        <a14:foregroundMark x1="35300" y1="84289" x2="38250" y2="79385"/>
                        <a14:foregroundMark x1="24800" y1="90025" x2="24800" y2="90025"/>
                        <a14:foregroundMark x1="25000" y1="88113" x2="25000" y2="88113"/>
                        <a14:foregroundMark x1="79200" y1="94929" x2="79200" y2="94929"/>
                        <a14:foregroundMark x1="2750" y1="95844" x2="97850" y2="89360"/>
                        <a14:foregroundMark x1="1050" y1="90441" x2="9250" y2="89194"/>
                        <a14:foregroundMark x1="9250" y1="89194" x2="9350" y2="89194"/>
                        <a14:foregroundMark x1="23550" y1="96342" x2="28150" y2="96675"/>
                        <a14:foregroundMark x1="50200" y1="96010" x2="58100" y2="96010"/>
                        <a14:foregroundMark x1="86750" y1="95677" x2="94300" y2="94929"/>
                        <a14:foregroundMark x1="94300" y1="94929" x2="94500" y2="94929"/>
                        <a14:foregroundMark x1="98900" y1="87781" x2="98900" y2="87781"/>
                        <a14:foregroundMark x1="99000" y1="97174" x2="90400" y2="98587"/>
                        <a14:foregroundMark x1="73000" y1="99501" x2="61550" y2="99834"/>
                        <a14:foregroundMark x1="61550" y1="99834" x2="61550" y2="99834"/>
                        <a14:foregroundMark x1="42300" y1="97756" x2="44550" y2="96841"/>
                        <a14:foregroundMark x1="23200" y1="42394" x2="23200" y2="42394"/>
                        <a14:backgroundMark x1="59450" y1="65752" x2="59450" y2="65752"/>
                        <a14:backgroundMark x1="78950" y1="69659" x2="78950" y2="69659"/>
                        <a14:backgroundMark x1="76350" y1="82377" x2="76350" y2="82377"/>
                        <a14:backgroundMark x1="76450" y1="81879" x2="76450" y2="81879"/>
                        <a14:backgroundMark x1="45450" y1="64090" x2="45450" y2="64090"/>
                        <a14:backgroundMark x1="39800" y1="63175" x2="39800" y2="63175"/>
                        <a14:backgroundMark x1="45450" y1="63342" x2="45050" y2="66334"/>
                        <a14:backgroundMark x1="65200" y1="63674" x2="64800" y2="62261"/>
                        <a14:backgroundMark x1="76950" y1="79551" x2="76950" y2="82211"/>
                        <a14:backgroundMark x1="38100" y1="63840" x2="39300" y2="62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381" y="2065323"/>
            <a:ext cx="7989078" cy="480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4A383D6-CD4B-BD39-AE20-DA8DF56C6EC4}"/>
              </a:ext>
            </a:extLst>
          </p:cNvPr>
          <p:cNvGrpSpPr/>
          <p:nvPr/>
        </p:nvGrpSpPr>
        <p:grpSpPr>
          <a:xfrm>
            <a:off x="3662870" y="117934"/>
            <a:ext cx="4836103" cy="2138527"/>
            <a:chOff x="2694383" y="481766"/>
            <a:chExt cx="3637020" cy="1608292"/>
          </a:xfrm>
        </p:grpSpPr>
        <p:sp>
          <p:nvSpPr>
            <p:cNvPr id="2" name="Cloud 1">
              <a:extLst>
                <a:ext uri="{FF2B5EF4-FFF2-40B4-BE49-F238E27FC236}">
                  <a16:creationId xmlns:a16="http://schemas.microsoft.com/office/drawing/2014/main" id="{A553A758-EE40-31C1-A9AC-FC8D7AB86F34}"/>
                </a:ext>
              </a:extLst>
            </p:cNvPr>
            <p:cNvSpPr/>
            <p:nvPr/>
          </p:nvSpPr>
          <p:spPr>
            <a:xfrm>
              <a:off x="2694383" y="481766"/>
              <a:ext cx="3637020" cy="1608292"/>
            </a:xfrm>
            <a:prstGeom prst="cloud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8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289B9F-5E31-17D2-7035-CC84DB1BB28A}"/>
                </a:ext>
              </a:extLst>
            </p:cNvPr>
            <p:cNvSpPr txBox="1"/>
            <p:nvPr/>
          </p:nvSpPr>
          <p:spPr>
            <a:xfrm>
              <a:off x="2895391" y="685747"/>
              <a:ext cx="3235004" cy="1177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191" dirty="0" err="1"/>
                <a:t>Học</a:t>
              </a:r>
              <a:r>
                <a:rPr lang="en-US" sz="3191" dirty="0"/>
                <a:t> </a:t>
              </a:r>
              <a:r>
                <a:rPr lang="en-US" sz="3191" dirty="0" err="1"/>
                <a:t>sinh</a:t>
              </a:r>
              <a:r>
                <a:rPr lang="en-US" sz="3191" dirty="0"/>
                <a:t> </a:t>
              </a:r>
              <a:r>
                <a:rPr lang="en-US" sz="3191" dirty="0" err="1"/>
                <a:t>làm</a:t>
              </a:r>
              <a:r>
                <a:rPr lang="en-US" sz="3191" dirty="0"/>
                <a:t> </a:t>
              </a:r>
              <a:r>
                <a:rPr lang="en-US" sz="3191" dirty="0" err="1"/>
                <a:t>việc</a:t>
              </a:r>
              <a:r>
                <a:rPr lang="en-US" sz="3191" dirty="0"/>
                <a:t> </a:t>
              </a:r>
              <a:r>
                <a:rPr lang="en-US" sz="3191" err="1"/>
                <a:t>nhóm</a:t>
              </a:r>
              <a:r>
                <a:rPr lang="en-US" sz="3191"/>
                <a:t> 4, </a:t>
              </a:r>
              <a:r>
                <a:rPr lang="en-US" sz="3191" dirty="0" err="1"/>
                <a:t>đọc</a:t>
              </a:r>
              <a:r>
                <a:rPr lang="en-US" sz="3191" dirty="0"/>
                <a:t> </a:t>
              </a:r>
              <a:r>
                <a:rPr lang="en-US" sz="3191" dirty="0" err="1"/>
                <a:t>nối</a:t>
              </a:r>
              <a:r>
                <a:rPr lang="en-US" sz="3191" dirty="0"/>
                <a:t> </a:t>
              </a:r>
              <a:r>
                <a:rPr lang="en-US" sz="3191" dirty="0" err="1"/>
                <a:t>tiếp</a:t>
              </a:r>
              <a:r>
                <a:rPr lang="en-US" sz="3191" dirty="0"/>
                <a:t> 1 </a:t>
              </a:r>
              <a:r>
                <a:rPr lang="en-US" sz="3191" dirty="0" err="1"/>
                <a:t>hoặc</a:t>
              </a:r>
              <a:r>
                <a:rPr lang="en-US" sz="3191" dirty="0"/>
                <a:t> 2 </a:t>
              </a:r>
              <a:r>
                <a:rPr lang="en-US" sz="3191" dirty="0" err="1"/>
                <a:t>lần</a:t>
              </a:r>
              <a:r>
                <a:rPr lang="en-US" sz="319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5448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8289B9F-5E31-17D2-7035-CC84DB1BB28A}"/>
              </a:ext>
            </a:extLst>
          </p:cNvPr>
          <p:cNvSpPr txBox="1"/>
          <p:nvPr/>
        </p:nvSpPr>
        <p:spPr>
          <a:xfrm>
            <a:off x="1518101" y="6386832"/>
            <a:ext cx="9125642" cy="39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"/>
              <a:t>Học sinh đọc thầm (đọc bằng mắt) toàn bài.</a:t>
            </a:r>
          </a:p>
        </p:txBody>
      </p:sp>
      <p:pic>
        <p:nvPicPr>
          <p:cNvPr id="1026" name="Picture 2" descr="Trang chủ - NQ Education">
            <a:extLst>
              <a:ext uri="{FF2B5EF4-FFF2-40B4-BE49-F238E27FC236}">
                <a16:creationId xmlns:a16="http://schemas.microsoft.com/office/drawing/2014/main" id="{CDC375CF-0BBE-D9C1-307F-5E4174E9C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148" y="1453230"/>
            <a:ext cx="3873547" cy="449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E51C4C-B4D9-59CF-FB11-D62B87B9F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8289B9F-5E31-17D2-7035-CC84DB1BB28A}"/>
              </a:ext>
            </a:extLst>
          </p:cNvPr>
          <p:cNvSpPr txBox="1"/>
          <p:nvPr/>
        </p:nvSpPr>
        <p:spPr>
          <a:xfrm>
            <a:off x="2815988" y="806639"/>
            <a:ext cx="6529860" cy="747256"/>
          </a:xfrm>
          <a:prstGeom prst="rect">
            <a:avLst/>
          </a:prstGeom>
          <a:solidFill>
            <a:srgbClr val="FBF9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56" dirty="0" err="1"/>
              <a:t>Đọc</a:t>
            </a:r>
            <a:r>
              <a:rPr lang="en-US" sz="4256" dirty="0"/>
              <a:t> </a:t>
            </a:r>
            <a:r>
              <a:rPr lang="en-US" sz="4256" dirty="0" err="1"/>
              <a:t>nối</a:t>
            </a:r>
            <a:r>
              <a:rPr lang="en-US" sz="4256" dirty="0"/>
              <a:t> </a:t>
            </a:r>
            <a:r>
              <a:rPr lang="en-US" sz="4256" dirty="0" err="1"/>
              <a:t>tiếp</a:t>
            </a:r>
            <a:r>
              <a:rPr lang="en-US" sz="4256" dirty="0"/>
              <a:t> </a:t>
            </a:r>
            <a:r>
              <a:rPr lang="en-US" sz="4256" dirty="0" err="1"/>
              <a:t>trước</a:t>
            </a:r>
            <a:r>
              <a:rPr lang="en-US" sz="4256" dirty="0"/>
              <a:t> </a:t>
            </a:r>
            <a:r>
              <a:rPr lang="en-US" sz="4256" dirty="0" err="1"/>
              <a:t>lớp</a:t>
            </a:r>
            <a:endParaRPr lang="en-US" sz="4256" dirty="0"/>
          </a:p>
        </p:txBody>
      </p:sp>
      <p:pic>
        <p:nvPicPr>
          <p:cNvPr id="6148" name="Picture 4" descr="Teacher with pupils in a classroom at a lesson. Cartoon vector  illustration. Download a Free Preview or High Q… | Student cartoon,  Classroom cartoon, Teacher images">
            <a:extLst>
              <a:ext uri="{FF2B5EF4-FFF2-40B4-BE49-F238E27FC236}">
                <a16:creationId xmlns:a16="http://schemas.microsoft.com/office/drawing/2014/main" id="{56D320DA-95A0-5E26-DE9E-6B2233BD4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8" b="9682"/>
          <a:stretch/>
        </p:blipFill>
        <p:spPr bwMode="auto">
          <a:xfrm>
            <a:off x="3280081" y="1790199"/>
            <a:ext cx="5601673" cy="4261167"/>
          </a:xfrm>
          <a:prstGeom prst="ellipse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328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4F0B5F-23CE-13A4-727E-7AC85598048D}"/>
              </a:ext>
            </a:extLst>
          </p:cNvPr>
          <p:cNvSpPr txBox="1"/>
          <p:nvPr/>
        </p:nvSpPr>
        <p:spPr>
          <a:xfrm>
            <a:off x="649684" y="2709302"/>
            <a:ext cx="10862472" cy="1439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755" b="1">
                <a:solidFill>
                  <a:srgbClr val="0070C0"/>
                </a:solidFill>
              </a:rPr>
              <a:t>TRẢ LỜI CÂU HỎI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F841EF-E169-A7F4-5DF5-FC10F4524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96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A424FA-7ACA-EF4F-5520-F998ADCD476B}"/>
              </a:ext>
            </a:extLst>
          </p:cNvPr>
          <p:cNvGrpSpPr/>
          <p:nvPr/>
        </p:nvGrpSpPr>
        <p:grpSpPr>
          <a:xfrm>
            <a:off x="-254000" y="33743"/>
            <a:ext cx="12160116" cy="6676986"/>
            <a:chOff x="-312129" y="345099"/>
            <a:chExt cx="12220504" cy="6710148"/>
          </a:xfrm>
          <a:solidFill>
            <a:srgbClr val="FFFFFF"/>
          </a:solidFill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B8CBFA2-901A-AC9F-0DBA-91D4A715F7AE}"/>
                </a:ext>
              </a:extLst>
            </p:cNvPr>
            <p:cNvSpPr txBox="1"/>
            <p:nvPr/>
          </p:nvSpPr>
          <p:spPr>
            <a:xfrm>
              <a:off x="-312129" y="838213"/>
              <a:ext cx="12220504" cy="6217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Châu chấu nhảy lên gò, chìa cái lưng màu xanh ra phơi nắng. Nó búng chân tanh tách, cọ giũa đôi càng: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Một ngày tuyệt đẹp!</a:t>
              </a:r>
              <a:r>
                <a:rPr lang="en-US" sz="2200"/>
                <a:t> </a:t>
              </a:r>
              <a:endParaRPr lang="vi-VN" sz="2200"/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Thật khó chịu! – Giun đất thốt lên, cố rúc đầu sâu thêm vào lớp đất khô.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Thế là thế nào? – Châu chấu nhảy lên. – Trên trời không một gợn mây, mặt trời tỏa nắng huy hoàng.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Không! Mưa bụi và những vũng nước đục, đó mới là một ngày tuyệt đẹp! – Giun đất cãi lại.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Châu chấu không đồng ý với giun đất. Chúng quyết định đi hỏi. Vừa hay lúc đó, kiến tha nhành thông đi qua, dừng lại nghỉ. Châu chấu hỏi kiến: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Bác kiến ơi, bác hãy nói giúp xem hôm nay là một ngày tuyệt đẹp hay đáng ghét?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Kiến lau mồ hôi, ngẫm nghĩ một lát rồi nói: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Tôi sẽ trả lời câu hỏi của bạn sau khi mặt trời lặn nhé!</a:t>
              </a:r>
            </a:p>
            <a:p>
              <a:pPr marL="365760" algn="just" rtl="0"/>
              <a:r>
                <a:rPr lang="en-US" sz="2200"/>
                <a:t>	</a:t>
              </a:r>
              <a:r>
                <a:rPr lang="vi-VN" sz="2200"/>
                <a:t>Mặt trời lặn, chúng đi đến tổ kiến.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Hôm nay là ngày thế nào hả bác kiến đáng kính?</a:t>
              </a:r>
            </a:p>
            <a:p>
              <a:pPr marL="365760" algn="just" rtl="0"/>
              <a:r>
                <a:rPr lang="en-US" sz="2200"/>
                <a:t>	–</a:t>
              </a:r>
              <a:r>
                <a:rPr lang="vi-VN" sz="2200"/>
                <a:t> Hôm này là một ngày tuyệt đẹp! Tôi đã làm việc rất tốt và bây giờ có thể nghỉ ngơi thoải mái. </a:t>
              </a:r>
              <a:endParaRPr lang="en-US" sz="2200"/>
            </a:p>
            <a:p>
              <a:pPr marL="365760" algn="r"/>
              <a:r>
                <a:rPr lang="en-US" sz="2200"/>
                <a:t>(V.Ô-xê-ê-va, Thuý Toàn dịch)</a:t>
              </a:r>
              <a:endParaRPr lang="vi-VN" sz="22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B6F049-C306-BB11-AD22-16FC61630B71}"/>
                </a:ext>
              </a:extLst>
            </p:cNvPr>
            <p:cNvSpPr txBox="1"/>
            <p:nvPr/>
          </p:nvSpPr>
          <p:spPr>
            <a:xfrm>
              <a:off x="-176947" y="345099"/>
              <a:ext cx="12085322" cy="525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+mn-lt"/>
                </a:rPr>
                <a:t>NGÀY NHƯ NÀO LÀ ĐẸP?</a:t>
              </a:r>
              <a:endParaRPr lang="vi-VN" sz="2800" b="1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6201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VN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24">
                <a:solidFill>
                  <a:srgbClr val="000000"/>
                </a:solidFill>
              </a:rPr>
              <a:t>Trong bài đọc, các nhân vật tranh luận với nhau về điều gì?</a:t>
            </a:r>
            <a:endParaRPr lang="en-VN" sz="3724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45FCE-29A5-7BF5-317E-601BC15D5545}"/>
              </a:ext>
            </a:extLst>
          </p:cNvPr>
          <p:cNvSpPr txBox="1"/>
          <p:nvPr/>
        </p:nvSpPr>
        <p:spPr>
          <a:xfrm>
            <a:off x="542275" y="1998943"/>
            <a:ext cx="1091474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760" lvl="1" algn="just"/>
            <a:r>
              <a:rPr lang="en-US" sz="2800">
                <a:solidFill>
                  <a:srgbClr val="7030A0"/>
                </a:solidFill>
              </a:rPr>
              <a:t>	</a:t>
            </a:r>
            <a:r>
              <a:rPr lang="vi-VN" sz="2800">
                <a:solidFill>
                  <a:srgbClr val="7030A0"/>
                </a:solidFill>
              </a:rPr>
              <a:t>Châu chấu nhảy lên gò, chìa cái lưng màu xanh ra phơi nắng. Nó búng chân tanh tách, cọ giũa đôi càng:</a:t>
            </a: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Một ngày tuyệt đẹp!</a:t>
            </a:r>
            <a:r>
              <a:rPr lang="en-US" sz="2800">
                <a:solidFill>
                  <a:srgbClr val="7030A0"/>
                </a:solidFill>
              </a:rPr>
              <a:t> </a:t>
            </a:r>
            <a:endParaRPr lang="vi-VN" sz="2800">
              <a:solidFill>
                <a:srgbClr val="7030A0"/>
              </a:solidFill>
            </a:endParaRP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Thật khó chịu! – Giun đất thốt lên, cố rúc đầu sâu thêm vào lớp đất khô.</a:t>
            </a: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Thế là thế nào? – Châu chấu nhảy lên. – Trên trời không một gợn mây, mặt trời tỏa nắng huy hoàng.</a:t>
            </a: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Không! Mưa bụi và những vũng nước đục, đó mới là một ngày tuyệt đẹp! – Giun đất cãi lại.</a:t>
            </a: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345939-1AC9-7723-0EE9-668C523D3C07}"/>
              </a:ext>
            </a:extLst>
          </p:cNvPr>
          <p:cNvSpPr txBox="1"/>
          <p:nvPr/>
        </p:nvSpPr>
        <p:spPr>
          <a:xfrm>
            <a:off x="2358964" y="6396335"/>
            <a:ext cx="7601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/>
              <a:t>Học sinh đọc thầm đoạn 1, 2.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_ĐỒNG HỒ ĐẾM NGƯỢC 30s FINAL">
            <a:hlinkClick r:id="" action="ppaction://media"/>
            <a:extLst>
              <a:ext uri="{FF2B5EF4-FFF2-40B4-BE49-F238E27FC236}">
                <a16:creationId xmlns:a16="http://schemas.microsoft.com/office/drawing/2014/main" id="{E8A43EF0-8A91-4898-E8D8-AF3801E45D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46" y="8483"/>
            <a:ext cx="12111163" cy="6841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31B08E-5D88-DF05-FF83-03F622DE5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VN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24">
                <a:solidFill>
                  <a:srgbClr val="000000"/>
                </a:solidFill>
              </a:rPr>
              <a:t>Trong bài đọc, các nhân vật tranh luận với nhau về điều gì?</a:t>
            </a:r>
            <a:endParaRPr lang="en-VN" sz="3724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45FCE-29A5-7BF5-317E-601BC15D5545}"/>
              </a:ext>
            </a:extLst>
          </p:cNvPr>
          <p:cNvSpPr txBox="1"/>
          <p:nvPr/>
        </p:nvSpPr>
        <p:spPr>
          <a:xfrm>
            <a:off x="542275" y="1998943"/>
            <a:ext cx="1091474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760" algn="just"/>
            <a:r>
              <a:rPr lang="en-US" sz="3200">
                <a:solidFill>
                  <a:srgbClr val="7030A0"/>
                </a:solidFill>
              </a:rPr>
              <a:t>	</a:t>
            </a:r>
            <a:r>
              <a:rPr lang="vi-VN" sz="3200">
                <a:solidFill>
                  <a:srgbClr val="7030A0"/>
                </a:solidFill>
              </a:rPr>
              <a:t>Châu chấu không đồng ý với giun đất. Chúng quyết định đi hỏi. Vừa hay lúc đó, kiến tha nhành thông đi qua, dừng lại nghỉ. Châu chấu hỏi kiến:</a:t>
            </a:r>
          </a:p>
          <a:p>
            <a:pPr marL="365760" algn="just"/>
            <a:r>
              <a:rPr lang="en-US" sz="3200">
                <a:solidFill>
                  <a:srgbClr val="7030A0"/>
                </a:solidFill>
              </a:rPr>
              <a:t>	–</a:t>
            </a:r>
            <a:r>
              <a:rPr lang="vi-VN" sz="3200">
                <a:solidFill>
                  <a:srgbClr val="7030A0"/>
                </a:solidFill>
              </a:rPr>
              <a:t> Bác kiến ơi, bác hãy nói giúp xem hôm nay là một ngày tuyệt đẹp hay đáng ghét?</a:t>
            </a:r>
          </a:p>
          <a:p>
            <a:pPr marL="365760" algn="just"/>
            <a:r>
              <a:rPr lang="en-US" sz="3200">
                <a:solidFill>
                  <a:srgbClr val="7030A0"/>
                </a:solidFill>
              </a:rPr>
              <a:t> 	</a:t>
            </a:r>
            <a:r>
              <a:rPr lang="vi-VN" sz="3200">
                <a:solidFill>
                  <a:srgbClr val="7030A0"/>
                </a:solidFill>
              </a:rPr>
              <a:t>Kiến lau mồ hôi, ngẫm nghĩ một lát rồi nói:</a:t>
            </a:r>
          </a:p>
          <a:p>
            <a:pPr marL="365760" algn="just"/>
            <a:r>
              <a:rPr lang="en-US" sz="3200">
                <a:solidFill>
                  <a:srgbClr val="7030A0"/>
                </a:solidFill>
              </a:rPr>
              <a:t>	–</a:t>
            </a:r>
            <a:r>
              <a:rPr lang="vi-VN" sz="3200">
                <a:solidFill>
                  <a:srgbClr val="7030A0"/>
                </a:solidFill>
              </a:rPr>
              <a:t> Tôi sẽ trả lời câu hỏi của bạn sau khi mặt trời lặn nhé!</a:t>
            </a:r>
            <a:endParaRPr lang="en-US" sz="3600">
              <a:solidFill>
                <a:srgbClr val="7030A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345939-1AC9-7723-0EE9-668C523D3C07}"/>
              </a:ext>
            </a:extLst>
          </p:cNvPr>
          <p:cNvSpPr txBox="1"/>
          <p:nvPr/>
        </p:nvSpPr>
        <p:spPr>
          <a:xfrm>
            <a:off x="2358964" y="6396335"/>
            <a:ext cx="7601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/>
              <a:t>Học sinh đọc thầm đoạn 1, 2.</a:t>
            </a:r>
            <a:endParaRPr lang="en-US" sz="20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C2204D-DD4E-D894-3460-067CBEF9A0C8}"/>
              </a:ext>
            </a:extLst>
          </p:cNvPr>
          <p:cNvCxnSpPr>
            <a:cxnSpLocks/>
          </p:cNvCxnSpPr>
          <p:nvPr/>
        </p:nvCxnSpPr>
        <p:spPr>
          <a:xfrm>
            <a:off x="8556074" y="3980595"/>
            <a:ext cx="2808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7375ED-59CD-16EA-7396-92D5502018B0}"/>
              </a:ext>
            </a:extLst>
          </p:cNvPr>
          <p:cNvCxnSpPr>
            <a:cxnSpLocks/>
          </p:cNvCxnSpPr>
          <p:nvPr/>
        </p:nvCxnSpPr>
        <p:spPr>
          <a:xfrm flipV="1">
            <a:off x="930140" y="4429125"/>
            <a:ext cx="5632585" cy="1890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30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VN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24">
                <a:solidFill>
                  <a:srgbClr val="000000"/>
                </a:solidFill>
              </a:rPr>
              <a:t>Trong bài đọc, các nhân vật tranh luận với nhau về điều gì?</a:t>
            </a:r>
            <a:endParaRPr lang="en-VN" sz="3724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3657;p60">
            <a:extLst>
              <a:ext uri="{FF2B5EF4-FFF2-40B4-BE49-F238E27FC236}">
                <a16:creationId xmlns:a16="http://schemas.microsoft.com/office/drawing/2014/main" id="{D0027EB0-B054-A83F-F524-4E5FE622C4C8}"/>
              </a:ext>
            </a:extLst>
          </p:cNvPr>
          <p:cNvSpPr txBox="1">
            <a:spLocks/>
          </p:cNvSpPr>
          <p:nvPr/>
        </p:nvSpPr>
        <p:spPr>
          <a:xfrm>
            <a:off x="824313" y="2289677"/>
            <a:ext cx="10513212" cy="32874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121598" tIns="121598" rIns="121598" bIns="12159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5400"/>
              <a:t>   Trong bài đọc, các nhân vật tranh luận với nhau về </a:t>
            </a:r>
            <a:r>
              <a:rPr lang="en-US" sz="5400" b="1" i="1"/>
              <a:t>quan niệm ngày như thế nào là đẹp</a:t>
            </a:r>
            <a:r>
              <a:rPr lang="en-US" sz="5400"/>
              <a:t>.</a:t>
            </a:r>
            <a:endParaRPr lang="vi-VN" sz="4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5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rgbClr val="FFE181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>
                <a:solidFill>
                  <a:srgbClr val="000000"/>
                </a:solidFill>
              </a:rPr>
              <a:t>Theo giun đất và châu chấu, ngày như thế nào là đẹp?</a:t>
            </a:r>
            <a:endParaRPr lang="en-VN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45FCE-29A5-7BF5-317E-601BC15D5545}"/>
              </a:ext>
            </a:extLst>
          </p:cNvPr>
          <p:cNvSpPr txBox="1"/>
          <p:nvPr/>
        </p:nvSpPr>
        <p:spPr>
          <a:xfrm>
            <a:off x="542275" y="1998943"/>
            <a:ext cx="1091474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760" lvl="1" algn="just"/>
            <a:r>
              <a:rPr lang="en-US" sz="2800">
                <a:solidFill>
                  <a:srgbClr val="7030A0"/>
                </a:solidFill>
              </a:rPr>
              <a:t>	</a:t>
            </a:r>
            <a:r>
              <a:rPr lang="vi-VN" sz="2800">
                <a:solidFill>
                  <a:srgbClr val="7030A0"/>
                </a:solidFill>
              </a:rPr>
              <a:t>Châu chấu nhảy lên gò, chìa cái lưng màu xanh ra phơi nắng. Nó búng chân tanh tách, cọ giũa đôi càng:</a:t>
            </a: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Một ngày tuyệt đẹp!</a:t>
            </a:r>
            <a:r>
              <a:rPr lang="en-US" sz="2800">
                <a:solidFill>
                  <a:srgbClr val="7030A0"/>
                </a:solidFill>
              </a:rPr>
              <a:t> </a:t>
            </a:r>
            <a:endParaRPr lang="vi-VN" sz="2800">
              <a:solidFill>
                <a:srgbClr val="7030A0"/>
              </a:solidFill>
            </a:endParaRP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Thật khó chịu! – Giun đất thốt lên, cố rúc đầu sâu thêm vào lớp đất khô.</a:t>
            </a: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Thế là thế nào? – Châu chấu nhảy lên. – Trên trời không một gợn mây, mặt trời tỏa nắng huy hoàng.</a:t>
            </a:r>
          </a:p>
          <a:p>
            <a:pPr marL="365760" algn="just"/>
            <a:r>
              <a:rPr lang="en-US" sz="2800">
                <a:solidFill>
                  <a:srgbClr val="7030A0"/>
                </a:solidFill>
              </a:rPr>
              <a:t>	–</a:t>
            </a:r>
            <a:r>
              <a:rPr lang="vi-VN" sz="2800">
                <a:solidFill>
                  <a:srgbClr val="7030A0"/>
                </a:solidFill>
              </a:rPr>
              <a:t> Không! Mưa bụi và những vũng nước đục, đó mới là một ngày tuyệt đẹp! – Giun đất cãi lại.</a:t>
            </a: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345939-1AC9-7723-0EE9-668C523D3C07}"/>
              </a:ext>
            </a:extLst>
          </p:cNvPr>
          <p:cNvSpPr txBox="1"/>
          <p:nvPr/>
        </p:nvSpPr>
        <p:spPr>
          <a:xfrm>
            <a:off x="2358964" y="6396335"/>
            <a:ext cx="7601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/>
              <a:t>Học sinh đọc thầm đoạn 1.</a:t>
            </a:r>
            <a:endParaRPr lang="en-US" sz="20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EC89B9-BEA5-E665-1891-CDC8377F3E0E}"/>
              </a:ext>
            </a:extLst>
          </p:cNvPr>
          <p:cNvCxnSpPr>
            <a:cxnSpLocks/>
          </p:cNvCxnSpPr>
          <p:nvPr/>
        </p:nvCxnSpPr>
        <p:spPr>
          <a:xfrm>
            <a:off x="8833471" y="4590195"/>
            <a:ext cx="25530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3949CD-1AAA-52D2-29EC-FD5F43D4C41E}"/>
              </a:ext>
            </a:extLst>
          </p:cNvPr>
          <p:cNvCxnSpPr>
            <a:cxnSpLocks/>
          </p:cNvCxnSpPr>
          <p:nvPr/>
        </p:nvCxnSpPr>
        <p:spPr>
          <a:xfrm>
            <a:off x="946771" y="5047395"/>
            <a:ext cx="69018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62A964-116C-2E58-D3ED-178DE73ECB45}"/>
              </a:ext>
            </a:extLst>
          </p:cNvPr>
          <p:cNvCxnSpPr>
            <a:cxnSpLocks/>
          </p:cNvCxnSpPr>
          <p:nvPr/>
        </p:nvCxnSpPr>
        <p:spPr>
          <a:xfrm>
            <a:off x="3153670" y="5447445"/>
            <a:ext cx="812393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B8889C2-5356-F7FD-FB9A-1F1501F76EF8}"/>
              </a:ext>
            </a:extLst>
          </p:cNvPr>
          <p:cNvCxnSpPr>
            <a:cxnSpLocks/>
          </p:cNvCxnSpPr>
          <p:nvPr/>
        </p:nvCxnSpPr>
        <p:spPr>
          <a:xfrm>
            <a:off x="946771" y="5911205"/>
            <a:ext cx="23951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81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>
                <a:solidFill>
                  <a:srgbClr val="000000"/>
                </a:solidFill>
              </a:rPr>
              <a:t>Theo giun đất và châu chấu, ngày như thế nào là đẹp?</a:t>
            </a:r>
            <a:endParaRPr lang="en-VN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3657;p60">
            <a:extLst>
              <a:ext uri="{FF2B5EF4-FFF2-40B4-BE49-F238E27FC236}">
                <a16:creationId xmlns:a16="http://schemas.microsoft.com/office/drawing/2014/main" id="{D0027EB0-B054-A83F-F524-4E5FE622C4C8}"/>
              </a:ext>
            </a:extLst>
          </p:cNvPr>
          <p:cNvSpPr txBox="1">
            <a:spLocks/>
          </p:cNvSpPr>
          <p:nvPr/>
        </p:nvSpPr>
        <p:spPr>
          <a:xfrm>
            <a:off x="298652" y="2049835"/>
            <a:ext cx="11564533" cy="38113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121598" tIns="121598" rIns="121598" bIns="12159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4400"/>
              <a:t>Theo châu chấu, ngày đẹp là một ngày nắng ráo, trên trời không một gợn mây, có mặt trời toả nắng.</a:t>
            </a:r>
            <a:endParaRPr lang="en-US" sz="4400" i="1" dirty="0">
              <a:latin typeface="+mn-lt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4400">
                <a:latin typeface="+mn-lt"/>
              </a:rPr>
              <a:t>Theo giun đất, ngày đẹp là ngày mưa bụi và có những vũng nước đục.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2682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rgbClr val="FFE181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>
                <a:solidFill>
                  <a:srgbClr val="000000"/>
                </a:solidFill>
              </a:rPr>
              <a:t>Vì sao bác kiến phải chờ chờ đến khi mặt trời lặn mới biết ngày như thế nào là đẹp?</a:t>
            </a:r>
            <a:endParaRPr lang="en-VN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3657;p60">
            <a:extLst>
              <a:ext uri="{FF2B5EF4-FFF2-40B4-BE49-F238E27FC236}">
                <a16:creationId xmlns:a16="http://schemas.microsoft.com/office/drawing/2014/main" id="{D0027EB0-B054-A83F-F524-4E5FE622C4C8}"/>
              </a:ext>
            </a:extLst>
          </p:cNvPr>
          <p:cNvSpPr txBox="1">
            <a:spLocks/>
          </p:cNvSpPr>
          <p:nvPr/>
        </p:nvSpPr>
        <p:spPr>
          <a:xfrm>
            <a:off x="1094282" y="4650002"/>
            <a:ext cx="9983449" cy="13791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121598" tIns="121598" rIns="121598" bIns="12159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/>
              <a:t>C. Vì với bác kiến, ngày đẹp là ngày mọi công việc diễn ra đều có kết quả tốt đẹp.</a:t>
            </a:r>
          </a:p>
        </p:txBody>
      </p:sp>
      <p:sp>
        <p:nvSpPr>
          <p:cNvPr id="3" name="Google Shape;3657;p60">
            <a:extLst>
              <a:ext uri="{FF2B5EF4-FFF2-40B4-BE49-F238E27FC236}">
                <a16:creationId xmlns:a16="http://schemas.microsoft.com/office/drawing/2014/main" id="{D6D941EE-A330-1562-F633-7DB628FAE56E}"/>
              </a:ext>
            </a:extLst>
          </p:cNvPr>
          <p:cNvSpPr txBox="1">
            <a:spLocks/>
          </p:cNvSpPr>
          <p:nvPr/>
        </p:nvSpPr>
        <p:spPr>
          <a:xfrm>
            <a:off x="1094282" y="1945597"/>
            <a:ext cx="9983449" cy="8707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121598" tIns="121598" rIns="121598" bIns="12159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/>
              <a:t>A. Vì bác kiến không thích mặt trời.</a:t>
            </a:r>
          </a:p>
        </p:txBody>
      </p:sp>
      <p:sp>
        <p:nvSpPr>
          <p:cNvPr id="4" name="Google Shape;3657;p60">
            <a:extLst>
              <a:ext uri="{FF2B5EF4-FFF2-40B4-BE49-F238E27FC236}">
                <a16:creationId xmlns:a16="http://schemas.microsoft.com/office/drawing/2014/main" id="{1AA83223-53D5-1C67-684E-235CF815019B}"/>
              </a:ext>
            </a:extLst>
          </p:cNvPr>
          <p:cNvSpPr txBox="1">
            <a:spLocks/>
          </p:cNvSpPr>
          <p:nvPr/>
        </p:nvSpPr>
        <p:spPr>
          <a:xfrm>
            <a:off x="1094282" y="3297799"/>
            <a:ext cx="9983449" cy="8707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spcFirstLastPara="1" wrap="square" lIns="121598" tIns="121598" rIns="121598" bIns="12159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/>
              <a:t>B. Vì bác kiến bận làm việc nên không trả lời được.</a:t>
            </a:r>
          </a:p>
        </p:txBody>
      </p:sp>
    </p:spTree>
    <p:extLst>
      <p:ext uri="{BB962C8B-B14F-4D97-AF65-F5344CB8AC3E}">
        <p14:creationId xmlns:p14="http://schemas.microsoft.com/office/powerpoint/2010/main" val="285967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 animBg="1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rgbClr val="FFE181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VN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24">
                <a:solidFill>
                  <a:srgbClr val="000000"/>
                </a:solidFill>
              </a:rPr>
              <a:t>Đóng vai một nhân vật trong bài để nói về ngày như thế nào là đẹp.</a:t>
            </a:r>
            <a:endParaRPr lang="en-VN" sz="3724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F0848F-942A-1247-5D46-614FD1026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956" y="1773545"/>
            <a:ext cx="10291926" cy="4540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812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2CC1094D-98A1-8C2A-3DD7-9D3165FFE56C}"/>
              </a:ext>
            </a:extLst>
          </p:cNvPr>
          <p:cNvSpPr/>
          <p:nvPr/>
        </p:nvSpPr>
        <p:spPr>
          <a:xfrm>
            <a:off x="437713" y="247058"/>
            <a:ext cx="11286413" cy="1244118"/>
          </a:xfrm>
          <a:prstGeom prst="roundRect">
            <a:avLst/>
          </a:prstGeom>
          <a:solidFill>
            <a:srgbClr val="FFE181"/>
          </a:solidFill>
          <a:ln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996303169">
                  <a:custGeom>
                    <a:avLst/>
                    <a:gdLst>
                      <a:gd name="connsiteX0" fmla="*/ 0 w 11286413"/>
                      <a:gd name="connsiteY0" fmla="*/ 207357 h 1244118"/>
                      <a:gd name="connsiteX1" fmla="*/ 207357 w 11286413"/>
                      <a:gd name="connsiteY1" fmla="*/ 0 h 1244118"/>
                      <a:gd name="connsiteX2" fmla="*/ 453401 w 11286413"/>
                      <a:gd name="connsiteY2" fmla="*/ 0 h 1244118"/>
                      <a:gd name="connsiteX3" fmla="*/ 1243029 w 11286413"/>
                      <a:gd name="connsiteY3" fmla="*/ 0 h 1244118"/>
                      <a:gd name="connsiteX4" fmla="*/ 1706507 w 11286413"/>
                      <a:gd name="connsiteY4" fmla="*/ 0 h 1244118"/>
                      <a:gd name="connsiteX5" fmla="*/ 2278702 w 11286413"/>
                      <a:gd name="connsiteY5" fmla="*/ 0 h 1244118"/>
                      <a:gd name="connsiteX6" fmla="*/ 2633462 w 11286413"/>
                      <a:gd name="connsiteY6" fmla="*/ 0 h 1244118"/>
                      <a:gd name="connsiteX7" fmla="*/ 3205657 w 11286413"/>
                      <a:gd name="connsiteY7" fmla="*/ 0 h 1244118"/>
                      <a:gd name="connsiteX8" fmla="*/ 3777852 w 11286413"/>
                      <a:gd name="connsiteY8" fmla="*/ 0 h 1244118"/>
                      <a:gd name="connsiteX9" fmla="*/ 4023896 w 11286413"/>
                      <a:gd name="connsiteY9" fmla="*/ 0 h 1244118"/>
                      <a:gd name="connsiteX10" fmla="*/ 4704807 w 11286413"/>
                      <a:gd name="connsiteY10" fmla="*/ 0 h 1244118"/>
                      <a:gd name="connsiteX11" fmla="*/ 5168285 w 11286413"/>
                      <a:gd name="connsiteY11" fmla="*/ 0 h 1244118"/>
                      <a:gd name="connsiteX12" fmla="*/ 5740480 w 11286413"/>
                      <a:gd name="connsiteY12" fmla="*/ 0 h 1244118"/>
                      <a:gd name="connsiteX13" fmla="*/ 5986523 w 11286413"/>
                      <a:gd name="connsiteY13" fmla="*/ 0 h 1244118"/>
                      <a:gd name="connsiteX14" fmla="*/ 6667435 w 11286413"/>
                      <a:gd name="connsiteY14" fmla="*/ 0 h 1244118"/>
                      <a:gd name="connsiteX15" fmla="*/ 7348347 w 11286413"/>
                      <a:gd name="connsiteY15" fmla="*/ 0 h 1244118"/>
                      <a:gd name="connsiteX16" fmla="*/ 7594390 w 11286413"/>
                      <a:gd name="connsiteY16" fmla="*/ 0 h 1244118"/>
                      <a:gd name="connsiteX17" fmla="*/ 8057868 w 11286413"/>
                      <a:gd name="connsiteY17" fmla="*/ 0 h 1244118"/>
                      <a:gd name="connsiteX18" fmla="*/ 8521346 w 11286413"/>
                      <a:gd name="connsiteY18" fmla="*/ 0 h 1244118"/>
                      <a:gd name="connsiteX19" fmla="*/ 8876106 w 11286413"/>
                      <a:gd name="connsiteY19" fmla="*/ 0 h 1244118"/>
                      <a:gd name="connsiteX20" fmla="*/ 9557018 w 11286413"/>
                      <a:gd name="connsiteY20" fmla="*/ 0 h 1244118"/>
                      <a:gd name="connsiteX21" fmla="*/ 10020496 w 11286413"/>
                      <a:gd name="connsiteY21" fmla="*/ 0 h 1244118"/>
                      <a:gd name="connsiteX22" fmla="*/ 10266540 w 11286413"/>
                      <a:gd name="connsiteY22" fmla="*/ 0 h 1244118"/>
                      <a:gd name="connsiteX23" fmla="*/ 10512583 w 11286413"/>
                      <a:gd name="connsiteY23" fmla="*/ 0 h 1244118"/>
                      <a:gd name="connsiteX24" fmla="*/ 11079056 w 11286413"/>
                      <a:gd name="connsiteY24" fmla="*/ 0 h 1244118"/>
                      <a:gd name="connsiteX25" fmla="*/ 11286413 w 11286413"/>
                      <a:gd name="connsiteY25" fmla="*/ 207357 h 1244118"/>
                      <a:gd name="connsiteX26" fmla="*/ 11286413 w 11286413"/>
                      <a:gd name="connsiteY26" fmla="*/ 630353 h 1244118"/>
                      <a:gd name="connsiteX27" fmla="*/ 11286413 w 11286413"/>
                      <a:gd name="connsiteY27" fmla="*/ 1036761 h 1244118"/>
                      <a:gd name="connsiteX28" fmla="*/ 11079056 w 11286413"/>
                      <a:gd name="connsiteY28" fmla="*/ 1244118 h 1244118"/>
                      <a:gd name="connsiteX29" fmla="*/ 10398144 w 11286413"/>
                      <a:gd name="connsiteY29" fmla="*/ 1244118 h 1244118"/>
                      <a:gd name="connsiteX30" fmla="*/ 10152101 w 11286413"/>
                      <a:gd name="connsiteY30" fmla="*/ 1244118 h 1244118"/>
                      <a:gd name="connsiteX31" fmla="*/ 9797340 w 11286413"/>
                      <a:gd name="connsiteY31" fmla="*/ 1244118 h 1244118"/>
                      <a:gd name="connsiteX32" fmla="*/ 9333862 w 11286413"/>
                      <a:gd name="connsiteY32" fmla="*/ 1244118 h 1244118"/>
                      <a:gd name="connsiteX33" fmla="*/ 8652951 w 11286413"/>
                      <a:gd name="connsiteY33" fmla="*/ 1244118 h 1244118"/>
                      <a:gd name="connsiteX34" fmla="*/ 7972039 w 11286413"/>
                      <a:gd name="connsiteY34" fmla="*/ 1244118 h 1244118"/>
                      <a:gd name="connsiteX35" fmla="*/ 7617278 w 11286413"/>
                      <a:gd name="connsiteY35" fmla="*/ 1244118 h 1244118"/>
                      <a:gd name="connsiteX36" fmla="*/ 7045083 w 11286413"/>
                      <a:gd name="connsiteY36" fmla="*/ 1244118 h 1244118"/>
                      <a:gd name="connsiteX37" fmla="*/ 6472889 w 11286413"/>
                      <a:gd name="connsiteY37" fmla="*/ 1244118 h 1244118"/>
                      <a:gd name="connsiteX38" fmla="*/ 6226845 w 11286413"/>
                      <a:gd name="connsiteY38" fmla="*/ 1244118 h 1244118"/>
                      <a:gd name="connsiteX39" fmla="*/ 5437216 w 11286413"/>
                      <a:gd name="connsiteY39" fmla="*/ 1244118 h 1244118"/>
                      <a:gd name="connsiteX40" fmla="*/ 5082456 w 11286413"/>
                      <a:gd name="connsiteY40" fmla="*/ 1244118 h 1244118"/>
                      <a:gd name="connsiteX41" fmla="*/ 4292827 w 11286413"/>
                      <a:gd name="connsiteY41" fmla="*/ 1244118 h 1244118"/>
                      <a:gd name="connsiteX42" fmla="*/ 3611915 w 11286413"/>
                      <a:gd name="connsiteY42" fmla="*/ 1244118 h 1244118"/>
                      <a:gd name="connsiteX43" fmla="*/ 3365872 w 11286413"/>
                      <a:gd name="connsiteY43" fmla="*/ 1244118 h 1244118"/>
                      <a:gd name="connsiteX44" fmla="*/ 2684960 w 11286413"/>
                      <a:gd name="connsiteY44" fmla="*/ 1244118 h 1244118"/>
                      <a:gd name="connsiteX45" fmla="*/ 2112765 w 11286413"/>
                      <a:gd name="connsiteY45" fmla="*/ 1244118 h 1244118"/>
                      <a:gd name="connsiteX46" fmla="*/ 1649288 w 11286413"/>
                      <a:gd name="connsiteY46" fmla="*/ 1244118 h 1244118"/>
                      <a:gd name="connsiteX47" fmla="*/ 859659 w 11286413"/>
                      <a:gd name="connsiteY47" fmla="*/ 1244118 h 1244118"/>
                      <a:gd name="connsiteX48" fmla="*/ 207357 w 11286413"/>
                      <a:gd name="connsiteY48" fmla="*/ 1244118 h 1244118"/>
                      <a:gd name="connsiteX49" fmla="*/ 0 w 11286413"/>
                      <a:gd name="connsiteY49" fmla="*/ 1036761 h 1244118"/>
                      <a:gd name="connsiteX50" fmla="*/ 0 w 11286413"/>
                      <a:gd name="connsiteY50" fmla="*/ 605471 h 1244118"/>
                      <a:gd name="connsiteX51" fmla="*/ 0 w 11286413"/>
                      <a:gd name="connsiteY51" fmla="*/ 207357 h 1244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1286413" h="1244118" fill="none" extrusionOk="0">
                        <a:moveTo>
                          <a:pt x="0" y="207357"/>
                        </a:moveTo>
                        <a:cubicBezTo>
                          <a:pt x="2142" y="80498"/>
                          <a:pt x="73645" y="-6817"/>
                          <a:pt x="207357" y="0"/>
                        </a:cubicBezTo>
                        <a:cubicBezTo>
                          <a:pt x="293861" y="-24686"/>
                          <a:pt x="380166" y="5410"/>
                          <a:pt x="453401" y="0"/>
                        </a:cubicBezTo>
                        <a:cubicBezTo>
                          <a:pt x="526636" y="-5410"/>
                          <a:pt x="998723" y="76610"/>
                          <a:pt x="1243029" y="0"/>
                        </a:cubicBezTo>
                        <a:cubicBezTo>
                          <a:pt x="1487335" y="-76610"/>
                          <a:pt x="1527770" y="14891"/>
                          <a:pt x="1706507" y="0"/>
                        </a:cubicBezTo>
                        <a:cubicBezTo>
                          <a:pt x="1885244" y="-14891"/>
                          <a:pt x="2045770" y="14509"/>
                          <a:pt x="2278702" y="0"/>
                        </a:cubicBezTo>
                        <a:cubicBezTo>
                          <a:pt x="2511634" y="-14509"/>
                          <a:pt x="2553470" y="29308"/>
                          <a:pt x="2633462" y="0"/>
                        </a:cubicBezTo>
                        <a:cubicBezTo>
                          <a:pt x="2713454" y="-29308"/>
                          <a:pt x="2925027" y="64847"/>
                          <a:pt x="3205657" y="0"/>
                        </a:cubicBezTo>
                        <a:cubicBezTo>
                          <a:pt x="3486288" y="-64847"/>
                          <a:pt x="3549979" y="49796"/>
                          <a:pt x="3777852" y="0"/>
                        </a:cubicBezTo>
                        <a:cubicBezTo>
                          <a:pt x="4005726" y="-49796"/>
                          <a:pt x="3930098" y="29421"/>
                          <a:pt x="4023896" y="0"/>
                        </a:cubicBezTo>
                        <a:cubicBezTo>
                          <a:pt x="4117694" y="-29421"/>
                          <a:pt x="4485566" y="73491"/>
                          <a:pt x="4704807" y="0"/>
                        </a:cubicBezTo>
                        <a:cubicBezTo>
                          <a:pt x="4924048" y="-73491"/>
                          <a:pt x="4976736" y="29422"/>
                          <a:pt x="5168285" y="0"/>
                        </a:cubicBezTo>
                        <a:cubicBezTo>
                          <a:pt x="5359834" y="-29422"/>
                          <a:pt x="5515856" y="21037"/>
                          <a:pt x="5740480" y="0"/>
                        </a:cubicBezTo>
                        <a:cubicBezTo>
                          <a:pt x="5965104" y="-21037"/>
                          <a:pt x="5900468" y="19099"/>
                          <a:pt x="5986523" y="0"/>
                        </a:cubicBezTo>
                        <a:cubicBezTo>
                          <a:pt x="6072578" y="-19099"/>
                          <a:pt x="6508032" y="80580"/>
                          <a:pt x="6667435" y="0"/>
                        </a:cubicBezTo>
                        <a:cubicBezTo>
                          <a:pt x="6826838" y="-80580"/>
                          <a:pt x="7087729" y="77253"/>
                          <a:pt x="7348347" y="0"/>
                        </a:cubicBezTo>
                        <a:cubicBezTo>
                          <a:pt x="7608965" y="-77253"/>
                          <a:pt x="7544149" y="15256"/>
                          <a:pt x="7594390" y="0"/>
                        </a:cubicBezTo>
                        <a:cubicBezTo>
                          <a:pt x="7644631" y="-15256"/>
                          <a:pt x="7903619" y="11071"/>
                          <a:pt x="8057868" y="0"/>
                        </a:cubicBezTo>
                        <a:cubicBezTo>
                          <a:pt x="8212117" y="-11071"/>
                          <a:pt x="8381216" y="48145"/>
                          <a:pt x="8521346" y="0"/>
                        </a:cubicBezTo>
                        <a:cubicBezTo>
                          <a:pt x="8661476" y="-48145"/>
                          <a:pt x="8709255" y="1600"/>
                          <a:pt x="8876106" y="0"/>
                        </a:cubicBezTo>
                        <a:cubicBezTo>
                          <a:pt x="9042957" y="-1600"/>
                          <a:pt x="9380899" y="65160"/>
                          <a:pt x="9557018" y="0"/>
                        </a:cubicBezTo>
                        <a:cubicBezTo>
                          <a:pt x="9733137" y="-65160"/>
                          <a:pt x="9873488" y="37930"/>
                          <a:pt x="10020496" y="0"/>
                        </a:cubicBezTo>
                        <a:cubicBezTo>
                          <a:pt x="10167504" y="-37930"/>
                          <a:pt x="10148222" y="2014"/>
                          <a:pt x="10266540" y="0"/>
                        </a:cubicBezTo>
                        <a:cubicBezTo>
                          <a:pt x="10384858" y="-2014"/>
                          <a:pt x="10402761" y="21613"/>
                          <a:pt x="10512583" y="0"/>
                        </a:cubicBezTo>
                        <a:cubicBezTo>
                          <a:pt x="10622405" y="-21613"/>
                          <a:pt x="10926912" y="4699"/>
                          <a:pt x="11079056" y="0"/>
                        </a:cubicBezTo>
                        <a:cubicBezTo>
                          <a:pt x="11206447" y="-27649"/>
                          <a:pt x="11276914" y="82947"/>
                          <a:pt x="11286413" y="207357"/>
                        </a:cubicBezTo>
                        <a:cubicBezTo>
                          <a:pt x="11321958" y="338571"/>
                          <a:pt x="11240663" y="541312"/>
                          <a:pt x="11286413" y="630353"/>
                        </a:cubicBezTo>
                        <a:cubicBezTo>
                          <a:pt x="11332163" y="719394"/>
                          <a:pt x="11269375" y="840041"/>
                          <a:pt x="11286413" y="1036761"/>
                        </a:cubicBezTo>
                        <a:cubicBezTo>
                          <a:pt x="11258074" y="1165242"/>
                          <a:pt x="11162793" y="1239794"/>
                          <a:pt x="11079056" y="1244118"/>
                        </a:cubicBezTo>
                        <a:cubicBezTo>
                          <a:pt x="10849865" y="1289056"/>
                          <a:pt x="10672055" y="1197082"/>
                          <a:pt x="10398144" y="1244118"/>
                        </a:cubicBezTo>
                        <a:cubicBezTo>
                          <a:pt x="10124233" y="1291154"/>
                          <a:pt x="10209652" y="1239239"/>
                          <a:pt x="10152101" y="1244118"/>
                        </a:cubicBezTo>
                        <a:cubicBezTo>
                          <a:pt x="10094550" y="1248997"/>
                          <a:pt x="9971137" y="1201785"/>
                          <a:pt x="9797340" y="1244118"/>
                        </a:cubicBezTo>
                        <a:cubicBezTo>
                          <a:pt x="9623543" y="1286451"/>
                          <a:pt x="9444939" y="1236148"/>
                          <a:pt x="9333862" y="1244118"/>
                        </a:cubicBezTo>
                        <a:cubicBezTo>
                          <a:pt x="9222785" y="1252088"/>
                          <a:pt x="8960926" y="1222705"/>
                          <a:pt x="8652951" y="1244118"/>
                        </a:cubicBezTo>
                        <a:cubicBezTo>
                          <a:pt x="8344976" y="1265531"/>
                          <a:pt x="8172425" y="1168158"/>
                          <a:pt x="7972039" y="1244118"/>
                        </a:cubicBezTo>
                        <a:cubicBezTo>
                          <a:pt x="7771653" y="1320078"/>
                          <a:pt x="7737235" y="1225757"/>
                          <a:pt x="7617278" y="1244118"/>
                        </a:cubicBezTo>
                        <a:cubicBezTo>
                          <a:pt x="7497321" y="1262479"/>
                          <a:pt x="7254396" y="1226716"/>
                          <a:pt x="7045083" y="1244118"/>
                        </a:cubicBezTo>
                        <a:cubicBezTo>
                          <a:pt x="6835770" y="1261520"/>
                          <a:pt x="6590995" y="1212394"/>
                          <a:pt x="6472889" y="1244118"/>
                        </a:cubicBezTo>
                        <a:cubicBezTo>
                          <a:pt x="6354783" y="1275842"/>
                          <a:pt x="6281134" y="1238210"/>
                          <a:pt x="6226845" y="1244118"/>
                        </a:cubicBezTo>
                        <a:cubicBezTo>
                          <a:pt x="6172556" y="1250026"/>
                          <a:pt x="5615515" y="1189811"/>
                          <a:pt x="5437216" y="1244118"/>
                        </a:cubicBezTo>
                        <a:cubicBezTo>
                          <a:pt x="5258917" y="1298425"/>
                          <a:pt x="5174345" y="1233530"/>
                          <a:pt x="5082456" y="1244118"/>
                        </a:cubicBezTo>
                        <a:cubicBezTo>
                          <a:pt x="4990567" y="1254706"/>
                          <a:pt x="4538736" y="1211320"/>
                          <a:pt x="4292827" y="1244118"/>
                        </a:cubicBezTo>
                        <a:cubicBezTo>
                          <a:pt x="4046918" y="1276916"/>
                          <a:pt x="3787520" y="1197444"/>
                          <a:pt x="3611915" y="1244118"/>
                        </a:cubicBezTo>
                        <a:cubicBezTo>
                          <a:pt x="3436310" y="1290792"/>
                          <a:pt x="3466652" y="1236916"/>
                          <a:pt x="3365872" y="1244118"/>
                        </a:cubicBezTo>
                        <a:cubicBezTo>
                          <a:pt x="3265092" y="1251320"/>
                          <a:pt x="2843332" y="1225891"/>
                          <a:pt x="2684960" y="1244118"/>
                        </a:cubicBezTo>
                        <a:cubicBezTo>
                          <a:pt x="2526588" y="1262345"/>
                          <a:pt x="2235677" y="1182456"/>
                          <a:pt x="2112765" y="1244118"/>
                        </a:cubicBezTo>
                        <a:cubicBezTo>
                          <a:pt x="1989854" y="1305780"/>
                          <a:pt x="1810059" y="1190989"/>
                          <a:pt x="1649288" y="1244118"/>
                        </a:cubicBezTo>
                        <a:cubicBezTo>
                          <a:pt x="1488517" y="1297247"/>
                          <a:pt x="1239989" y="1218558"/>
                          <a:pt x="859659" y="1244118"/>
                        </a:cubicBezTo>
                        <a:cubicBezTo>
                          <a:pt x="479329" y="1269678"/>
                          <a:pt x="525948" y="1216850"/>
                          <a:pt x="207357" y="1244118"/>
                        </a:cubicBezTo>
                        <a:cubicBezTo>
                          <a:pt x="109489" y="1241058"/>
                          <a:pt x="9912" y="1181932"/>
                          <a:pt x="0" y="1036761"/>
                        </a:cubicBezTo>
                        <a:cubicBezTo>
                          <a:pt x="-1845" y="894367"/>
                          <a:pt x="49188" y="717148"/>
                          <a:pt x="0" y="605471"/>
                        </a:cubicBezTo>
                        <a:cubicBezTo>
                          <a:pt x="-49188" y="493794"/>
                          <a:pt x="14101" y="318076"/>
                          <a:pt x="0" y="207357"/>
                        </a:cubicBezTo>
                        <a:close/>
                      </a:path>
                      <a:path w="11286413" h="1244118" stroke="0" extrusionOk="0">
                        <a:moveTo>
                          <a:pt x="0" y="207357"/>
                        </a:moveTo>
                        <a:cubicBezTo>
                          <a:pt x="3758" y="75969"/>
                          <a:pt x="96899" y="13150"/>
                          <a:pt x="207357" y="0"/>
                        </a:cubicBezTo>
                        <a:cubicBezTo>
                          <a:pt x="278369" y="-633"/>
                          <a:pt x="444588" y="33715"/>
                          <a:pt x="562118" y="0"/>
                        </a:cubicBezTo>
                        <a:cubicBezTo>
                          <a:pt x="679648" y="-33715"/>
                          <a:pt x="893033" y="25350"/>
                          <a:pt x="1134312" y="0"/>
                        </a:cubicBezTo>
                        <a:cubicBezTo>
                          <a:pt x="1375591" y="-25350"/>
                          <a:pt x="1288202" y="17133"/>
                          <a:pt x="1380356" y="0"/>
                        </a:cubicBezTo>
                        <a:cubicBezTo>
                          <a:pt x="1472510" y="-17133"/>
                          <a:pt x="1651594" y="1292"/>
                          <a:pt x="1843834" y="0"/>
                        </a:cubicBezTo>
                        <a:cubicBezTo>
                          <a:pt x="2036074" y="-1292"/>
                          <a:pt x="2313184" y="13784"/>
                          <a:pt x="2524745" y="0"/>
                        </a:cubicBezTo>
                        <a:cubicBezTo>
                          <a:pt x="2736306" y="-13784"/>
                          <a:pt x="2973752" y="64300"/>
                          <a:pt x="3314374" y="0"/>
                        </a:cubicBezTo>
                        <a:cubicBezTo>
                          <a:pt x="3654996" y="-64300"/>
                          <a:pt x="3751270" y="61503"/>
                          <a:pt x="3995286" y="0"/>
                        </a:cubicBezTo>
                        <a:cubicBezTo>
                          <a:pt x="4239302" y="-61503"/>
                          <a:pt x="4561482" y="61312"/>
                          <a:pt x="4784914" y="0"/>
                        </a:cubicBezTo>
                        <a:cubicBezTo>
                          <a:pt x="5008346" y="-61312"/>
                          <a:pt x="5140535" y="47323"/>
                          <a:pt x="5248392" y="0"/>
                        </a:cubicBezTo>
                        <a:cubicBezTo>
                          <a:pt x="5356249" y="-47323"/>
                          <a:pt x="5374126" y="16333"/>
                          <a:pt x="5494436" y="0"/>
                        </a:cubicBezTo>
                        <a:cubicBezTo>
                          <a:pt x="5614746" y="-16333"/>
                          <a:pt x="6103438" y="90792"/>
                          <a:pt x="6284065" y="0"/>
                        </a:cubicBezTo>
                        <a:cubicBezTo>
                          <a:pt x="6464692" y="-90792"/>
                          <a:pt x="6462676" y="25715"/>
                          <a:pt x="6530108" y="0"/>
                        </a:cubicBezTo>
                        <a:cubicBezTo>
                          <a:pt x="6597540" y="-25715"/>
                          <a:pt x="6780207" y="10238"/>
                          <a:pt x="6884869" y="0"/>
                        </a:cubicBezTo>
                        <a:cubicBezTo>
                          <a:pt x="6989531" y="-10238"/>
                          <a:pt x="7485495" y="45690"/>
                          <a:pt x="7674498" y="0"/>
                        </a:cubicBezTo>
                        <a:cubicBezTo>
                          <a:pt x="7863501" y="-45690"/>
                          <a:pt x="8072765" y="59894"/>
                          <a:pt x="8464126" y="0"/>
                        </a:cubicBezTo>
                        <a:cubicBezTo>
                          <a:pt x="8855487" y="-59894"/>
                          <a:pt x="8673451" y="37569"/>
                          <a:pt x="8818887" y="0"/>
                        </a:cubicBezTo>
                        <a:cubicBezTo>
                          <a:pt x="8964323" y="-37569"/>
                          <a:pt x="9043389" y="26083"/>
                          <a:pt x="9173648" y="0"/>
                        </a:cubicBezTo>
                        <a:cubicBezTo>
                          <a:pt x="9303907" y="-26083"/>
                          <a:pt x="9790901" y="84975"/>
                          <a:pt x="9963276" y="0"/>
                        </a:cubicBezTo>
                        <a:cubicBezTo>
                          <a:pt x="10135651" y="-84975"/>
                          <a:pt x="10127698" y="7400"/>
                          <a:pt x="10209320" y="0"/>
                        </a:cubicBezTo>
                        <a:cubicBezTo>
                          <a:pt x="10290942" y="-7400"/>
                          <a:pt x="10369786" y="5939"/>
                          <a:pt x="10455364" y="0"/>
                        </a:cubicBezTo>
                        <a:cubicBezTo>
                          <a:pt x="10540942" y="-5939"/>
                          <a:pt x="10876574" y="17575"/>
                          <a:pt x="11079056" y="0"/>
                        </a:cubicBezTo>
                        <a:cubicBezTo>
                          <a:pt x="11210321" y="-25982"/>
                          <a:pt x="11273202" y="73776"/>
                          <a:pt x="11286413" y="207357"/>
                        </a:cubicBezTo>
                        <a:cubicBezTo>
                          <a:pt x="11302118" y="359534"/>
                          <a:pt x="11242588" y="450420"/>
                          <a:pt x="11286413" y="613765"/>
                        </a:cubicBezTo>
                        <a:cubicBezTo>
                          <a:pt x="11330238" y="777110"/>
                          <a:pt x="11255138" y="860864"/>
                          <a:pt x="11286413" y="1036761"/>
                        </a:cubicBezTo>
                        <a:cubicBezTo>
                          <a:pt x="11276611" y="1147629"/>
                          <a:pt x="11195751" y="1243076"/>
                          <a:pt x="11079056" y="1244118"/>
                        </a:cubicBezTo>
                        <a:cubicBezTo>
                          <a:pt x="10934610" y="1275679"/>
                          <a:pt x="10567267" y="1214324"/>
                          <a:pt x="10398144" y="1244118"/>
                        </a:cubicBezTo>
                        <a:cubicBezTo>
                          <a:pt x="10229021" y="1273912"/>
                          <a:pt x="10201838" y="1242735"/>
                          <a:pt x="10152101" y="1244118"/>
                        </a:cubicBezTo>
                        <a:cubicBezTo>
                          <a:pt x="10102364" y="1245501"/>
                          <a:pt x="9904133" y="1242629"/>
                          <a:pt x="9797340" y="1244118"/>
                        </a:cubicBezTo>
                        <a:cubicBezTo>
                          <a:pt x="9690547" y="1245607"/>
                          <a:pt x="9560449" y="1233013"/>
                          <a:pt x="9442579" y="1244118"/>
                        </a:cubicBezTo>
                        <a:cubicBezTo>
                          <a:pt x="9324709" y="1255223"/>
                          <a:pt x="8965510" y="1239782"/>
                          <a:pt x="8761668" y="1244118"/>
                        </a:cubicBezTo>
                        <a:cubicBezTo>
                          <a:pt x="8557826" y="1248454"/>
                          <a:pt x="8401728" y="1194730"/>
                          <a:pt x="8189473" y="1244118"/>
                        </a:cubicBezTo>
                        <a:cubicBezTo>
                          <a:pt x="7977218" y="1293506"/>
                          <a:pt x="7911739" y="1226140"/>
                          <a:pt x="7834712" y="1244118"/>
                        </a:cubicBezTo>
                        <a:cubicBezTo>
                          <a:pt x="7757685" y="1262096"/>
                          <a:pt x="7414589" y="1243773"/>
                          <a:pt x="7153800" y="1244118"/>
                        </a:cubicBezTo>
                        <a:cubicBezTo>
                          <a:pt x="6893011" y="1244463"/>
                          <a:pt x="6720926" y="1208628"/>
                          <a:pt x="6472889" y="1244118"/>
                        </a:cubicBezTo>
                        <a:cubicBezTo>
                          <a:pt x="6224852" y="1279608"/>
                          <a:pt x="6270287" y="1223337"/>
                          <a:pt x="6118128" y="1244118"/>
                        </a:cubicBezTo>
                        <a:cubicBezTo>
                          <a:pt x="5965969" y="1264899"/>
                          <a:pt x="5847610" y="1201897"/>
                          <a:pt x="5763367" y="1244118"/>
                        </a:cubicBezTo>
                        <a:cubicBezTo>
                          <a:pt x="5679124" y="1286339"/>
                          <a:pt x="5491245" y="1232939"/>
                          <a:pt x="5299890" y="1244118"/>
                        </a:cubicBezTo>
                        <a:cubicBezTo>
                          <a:pt x="5108535" y="1255297"/>
                          <a:pt x="4981532" y="1240899"/>
                          <a:pt x="4727695" y="1244118"/>
                        </a:cubicBezTo>
                        <a:cubicBezTo>
                          <a:pt x="4473859" y="1247337"/>
                          <a:pt x="4523124" y="1231761"/>
                          <a:pt x="4372934" y="1244118"/>
                        </a:cubicBezTo>
                        <a:cubicBezTo>
                          <a:pt x="4222744" y="1256475"/>
                          <a:pt x="3900321" y="1164702"/>
                          <a:pt x="3583306" y="1244118"/>
                        </a:cubicBezTo>
                        <a:cubicBezTo>
                          <a:pt x="3266291" y="1323534"/>
                          <a:pt x="3194537" y="1221237"/>
                          <a:pt x="2902394" y="1244118"/>
                        </a:cubicBezTo>
                        <a:cubicBezTo>
                          <a:pt x="2610251" y="1266999"/>
                          <a:pt x="2546948" y="1197202"/>
                          <a:pt x="2221482" y="1244118"/>
                        </a:cubicBezTo>
                        <a:cubicBezTo>
                          <a:pt x="1896016" y="1291034"/>
                          <a:pt x="1735824" y="1208650"/>
                          <a:pt x="1540571" y="1244118"/>
                        </a:cubicBezTo>
                        <a:cubicBezTo>
                          <a:pt x="1345318" y="1279586"/>
                          <a:pt x="1249361" y="1240682"/>
                          <a:pt x="968376" y="1244118"/>
                        </a:cubicBezTo>
                        <a:cubicBezTo>
                          <a:pt x="687392" y="1247554"/>
                          <a:pt x="519802" y="1221852"/>
                          <a:pt x="207357" y="1244118"/>
                        </a:cubicBezTo>
                        <a:cubicBezTo>
                          <a:pt x="93260" y="1269665"/>
                          <a:pt x="1928" y="1118275"/>
                          <a:pt x="0" y="1036761"/>
                        </a:cubicBezTo>
                        <a:cubicBezTo>
                          <a:pt x="-19071" y="896553"/>
                          <a:pt x="5861" y="799552"/>
                          <a:pt x="0" y="613765"/>
                        </a:cubicBezTo>
                        <a:cubicBezTo>
                          <a:pt x="-5861" y="427978"/>
                          <a:pt x="15557" y="326381"/>
                          <a:pt x="0" y="20735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VN" sz="3724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24">
                <a:solidFill>
                  <a:srgbClr val="000000"/>
                </a:solidFill>
              </a:rPr>
              <a:t>Theo em, ngày đẹp là ngày thế nào?</a:t>
            </a:r>
            <a:endParaRPr lang="en-VN" sz="3724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DA29F-FC11-FBBA-FAE5-54C554135D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563"/>
          <a:stretch/>
        </p:blipFill>
        <p:spPr>
          <a:xfrm>
            <a:off x="2418757" y="1790457"/>
            <a:ext cx="7324324" cy="45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3E328-2255-B6A6-925E-967E26EA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220" y="0"/>
            <a:ext cx="9331403" cy="763600"/>
          </a:xfrm>
        </p:spPr>
        <p:txBody>
          <a:bodyPr/>
          <a:lstStyle/>
          <a:p>
            <a:pPr algn="ctr"/>
            <a:r>
              <a:rPr lang="en-US" sz="3200">
                <a:solidFill>
                  <a:srgbClr val="002060"/>
                </a:solidFill>
                <a:latin typeface="+mj-lt"/>
              </a:rPr>
              <a:t>Còn em, em đã rút ra được bài học/ý nghĩa gì từ câu chuyện?</a:t>
            </a:r>
          </a:p>
        </p:txBody>
      </p:sp>
      <p:sp>
        <p:nvSpPr>
          <p:cNvPr id="4" name="Picture 45">
            <a:extLst>
              <a:ext uri="{FF2B5EF4-FFF2-40B4-BE49-F238E27FC236}">
                <a16:creationId xmlns:a16="http://schemas.microsoft.com/office/drawing/2014/main" id="{98D61539-EA12-860E-4FC6-51526D3AA5AE}"/>
              </a:ext>
            </a:extLst>
          </p:cNvPr>
          <p:cNvSpPr/>
          <p:nvPr/>
        </p:nvSpPr>
        <p:spPr>
          <a:xfrm>
            <a:off x="641650" y="1684846"/>
            <a:ext cx="10878538" cy="3966445"/>
          </a:xfrm>
          <a:custGeom>
            <a:avLst/>
            <a:gdLst>
              <a:gd name="connsiteX0" fmla="*/ 370687 w 2386862"/>
              <a:gd name="connsiteY0" fmla="*/ 6725 h 693795"/>
              <a:gd name="connsiteX1" fmla="*/ 70615 w 2386862"/>
              <a:gd name="connsiteY1" fmla="*/ 44155 h 693795"/>
              <a:gd name="connsiteX2" fmla="*/ 27540 w 2386862"/>
              <a:gd name="connsiteY2" fmla="*/ 587440 h 693795"/>
              <a:gd name="connsiteX3" fmla="*/ 295669 w 2386862"/>
              <a:gd name="connsiteY3" fmla="*/ 685638 h 693795"/>
              <a:gd name="connsiteX4" fmla="*/ 974578 w 2386862"/>
              <a:gd name="connsiteY4" fmla="*/ 692092 h 693795"/>
              <a:gd name="connsiteX5" fmla="*/ 2283629 w 2386862"/>
              <a:gd name="connsiteY5" fmla="*/ 667567 h 693795"/>
              <a:gd name="connsiteX6" fmla="*/ 2382523 w 2386862"/>
              <a:gd name="connsiteY6" fmla="*/ 292991 h 693795"/>
              <a:gd name="connsiteX7" fmla="*/ 2182687 w 2386862"/>
              <a:gd name="connsiteY7" fmla="*/ 8352 h 693795"/>
              <a:gd name="connsiteX8" fmla="*/ 1200697 w 2386862"/>
              <a:gd name="connsiteY8" fmla="*/ 6602 h 693795"/>
              <a:gd name="connsiteX9" fmla="*/ 370687 w 2386862"/>
              <a:gd name="connsiteY9" fmla="*/ 6725 h 693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86862" h="693795">
                <a:moveTo>
                  <a:pt x="370687" y="6725"/>
                </a:moveTo>
                <a:cubicBezTo>
                  <a:pt x="91431" y="6725"/>
                  <a:pt x="73467" y="40970"/>
                  <a:pt x="70615" y="44155"/>
                </a:cubicBezTo>
                <a:cubicBezTo>
                  <a:pt x="-37831" y="165353"/>
                  <a:pt x="5113" y="475294"/>
                  <a:pt x="27540" y="587440"/>
                </a:cubicBezTo>
                <a:cubicBezTo>
                  <a:pt x="49095" y="695230"/>
                  <a:pt x="246614" y="683527"/>
                  <a:pt x="295669" y="685638"/>
                </a:cubicBezTo>
                <a:cubicBezTo>
                  <a:pt x="343165" y="687681"/>
                  <a:pt x="927055" y="692309"/>
                  <a:pt x="974578" y="692092"/>
                </a:cubicBezTo>
                <a:cubicBezTo>
                  <a:pt x="1579462" y="689321"/>
                  <a:pt x="2067960" y="707268"/>
                  <a:pt x="2283629" y="667567"/>
                </a:cubicBezTo>
                <a:cubicBezTo>
                  <a:pt x="2374505" y="650841"/>
                  <a:pt x="2382428" y="451304"/>
                  <a:pt x="2382523" y="292991"/>
                </a:cubicBezTo>
                <a:cubicBezTo>
                  <a:pt x="2382550" y="249175"/>
                  <a:pt x="2433890" y="21168"/>
                  <a:pt x="2182687" y="8352"/>
                </a:cubicBezTo>
                <a:cubicBezTo>
                  <a:pt x="1836634" y="-9306"/>
                  <a:pt x="1213869" y="6508"/>
                  <a:pt x="1200697" y="6602"/>
                </a:cubicBezTo>
                <a:cubicBezTo>
                  <a:pt x="683633" y="10307"/>
                  <a:pt x="419384" y="6725"/>
                  <a:pt x="370687" y="6725"/>
                </a:cubicBezTo>
                <a:close/>
              </a:path>
            </a:pathLst>
          </a:custGeom>
          <a:solidFill>
            <a:srgbClr val="FBF9A3"/>
          </a:solidFill>
          <a:ln w="1354" cap="flat">
            <a:noFill/>
            <a:prstDash val="solid"/>
            <a:round/>
          </a:ln>
        </p:spPr>
        <p:txBody>
          <a:bodyPr rtlCol="0" anchor="ctr"/>
          <a:lstStyle/>
          <a:p>
            <a:pPr algn="just">
              <a:spcAft>
                <a:spcPts val="1200"/>
              </a:spcAft>
            </a:pPr>
            <a:r>
              <a:rPr lang="en-US" sz="4800"/>
              <a:t>	Ngày đẹp là ngày chúng ta làm được nhiều việc tốt, là ngày chúng ta cố gắng hết mình cho mọi việc và nhận lại những kết quả tốt đẹp.</a:t>
            </a:r>
          </a:p>
        </p:txBody>
      </p:sp>
    </p:spTree>
    <p:extLst>
      <p:ext uri="{BB962C8B-B14F-4D97-AF65-F5344CB8AC3E}">
        <p14:creationId xmlns:p14="http://schemas.microsoft.com/office/powerpoint/2010/main" val="207020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F2D9BB-15C7-E587-2E38-B0597F1F0BB3}"/>
              </a:ext>
            </a:extLst>
          </p:cNvPr>
          <p:cNvSpPr txBox="1"/>
          <p:nvPr/>
        </p:nvSpPr>
        <p:spPr>
          <a:xfrm>
            <a:off x="1507974" y="1276257"/>
            <a:ext cx="9303155" cy="8290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87" b="1" dirty="0">
                <a:solidFill>
                  <a:srgbClr val="0070C0"/>
                </a:solidFill>
              </a:rPr>
              <a:t>LẮNG NGHE ĐỌC DIỄN CẢM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E550FA-DA14-0079-E212-E70210E34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0284" y1="84929" x2="68262" y2="83511"/>
                        <a14:foregroundMark x1="60106" y1="40780" x2="56915" y2="39362"/>
                        <a14:foregroundMark x1="42021" y1="39539" x2="43085" y2="36348"/>
                        <a14:foregroundMark x1="37234" y1="38652" x2="40071" y2="39716"/>
                        <a14:foregroundMark x1="58865" y1="39184" x2="61702" y2="42199"/>
                        <a14:foregroundMark x1="51241" y1="47872" x2="51241" y2="47872"/>
                        <a14:foregroundMark x1="68972" y1="83688" x2="76418" y2="83688"/>
                        <a14:foregroundMark x1="37234" y1="85638" x2="37234" y2="85638"/>
                        <a14:foregroundMark x1="53014" y1="86170" x2="53014" y2="86170"/>
                        <a14:foregroundMark x1="44858" y1="84220" x2="26241" y2="85461"/>
                        <a14:foregroundMark x1="24291" y1="82624" x2="24291" y2="82624"/>
                        <a14:foregroundMark x1="77482" y1="82979" x2="77482" y2="82979"/>
                        <a14:foregroundMark x1="56206" y1="39716" x2="56206" y2="39716"/>
                        <a14:foregroundMark x1="72872" y1="82447" x2="72872" y2="82447"/>
                        <a14:foregroundMark x1="75000" y1="82270" x2="75000" y2="82270"/>
                        <a14:foregroundMark x1="77660" y1="82624" x2="77660" y2="82624"/>
                        <a14:foregroundMark x1="48936" y1="85816" x2="54610" y2="85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046" y="2550875"/>
            <a:ext cx="4297752" cy="429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A33C2CB2-B781-5636-5D36-CA8E7ADF0258}"/>
              </a:ext>
            </a:extLst>
          </p:cNvPr>
          <p:cNvGrpSpPr/>
          <p:nvPr/>
        </p:nvGrpSpPr>
        <p:grpSpPr>
          <a:xfrm>
            <a:off x="7332266" y="2550873"/>
            <a:ext cx="3972375" cy="1691932"/>
            <a:chOff x="5530017" y="2055325"/>
            <a:chExt cx="2987448" cy="1272427"/>
          </a:xfrm>
        </p:grpSpPr>
        <p:sp>
          <p:nvSpPr>
            <p:cNvPr id="25" name="Speech Bubble: Oval 24">
              <a:extLst>
                <a:ext uri="{FF2B5EF4-FFF2-40B4-BE49-F238E27FC236}">
                  <a16:creationId xmlns:a16="http://schemas.microsoft.com/office/drawing/2014/main" id="{DF2E8AE6-4900-EF12-C898-64069A0D1EBA}"/>
                </a:ext>
              </a:extLst>
            </p:cNvPr>
            <p:cNvSpPr/>
            <p:nvPr/>
          </p:nvSpPr>
          <p:spPr>
            <a:xfrm>
              <a:off x="5530017" y="2055325"/>
              <a:ext cx="2987448" cy="1272427"/>
            </a:xfrm>
            <a:prstGeom prst="wedgeEllipseCallout">
              <a:avLst>
                <a:gd name="adj1" fmla="val -57393"/>
                <a:gd name="adj2" fmla="val 3059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8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5BEEB7-5388-C2ED-9CF0-CCCEEE2FDFE0}"/>
                </a:ext>
              </a:extLst>
            </p:cNvPr>
            <p:cNvSpPr txBox="1"/>
            <p:nvPr/>
          </p:nvSpPr>
          <p:spPr>
            <a:xfrm>
              <a:off x="5555418" y="2276788"/>
              <a:ext cx="2906184" cy="9002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393" dirty="0" err="1">
                  <a:solidFill>
                    <a:srgbClr val="7030A0"/>
                  </a:solidFill>
                </a:rPr>
                <a:t>Học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sinh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nghe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giáo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viên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hoặc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một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bạn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trong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lớp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đọc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diễn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cảm</a:t>
              </a:r>
              <a:r>
                <a:rPr lang="en-US" sz="2393" dirty="0">
                  <a:solidFill>
                    <a:srgbClr val="7030A0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46273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F2D9BB-15C7-E587-2E38-B0597F1F0BB3}"/>
              </a:ext>
            </a:extLst>
          </p:cNvPr>
          <p:cNvSpPr txBox="1"/>
          <p:nvPr/>
        </p:nvSpPr>
        <p:spPr>
          <a:xfrm>
            <a:off x="2588550" y="807010"/>
            <a:ext cx="6984744" cy="15656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87" b="1" dirty="0">
                <a:solidFill>
                  <a:srgbClr val="0070C0"/>
                </a:solidFill>
              </a:rPr>
              <a:t>LẮNG NGHE CÁC BẠN </a:t>
            </a:r>
          </a:p>
          <a:p>
            <a:pPr algn="ctr"/>
            <a:r>
              <a:rPr lang="en-US" sz="4787" b="1" dirty="0">
                <a:solidFill>
                  <a:srgbClr val="0070C0"/>
                </a:solidFill>
              </a:rPr>
              <a:t>ĐỌC NỐI TIẾP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6883588-8A52-7D13-F847-D59527693924}"/>
              </a:ext>
            </a:extLst>
          </p:cNvPr>
          <p:cNvGrpSpPr/>
          <p:nvPr/>
        </p:nvGrpSpPr>
        <p:grpSpPr>
          <a:xfrm>
            <a:off x="1366320" y="2603948"/>
            <a:ext cx="3972375" cy="1779142"/>
            <a:chOff x="5538484" y="1854221"/>
            <a:chExt cx="2987448" cy="1435056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389915F7-33BB-2610-D344-96040880230A}"/>
                </a:ext>
              </a:extLst>
            </p:cNvPr>
            <p:cNvSpPr/>
            <p:nvPr/>
          </p:nvSpPr>
          <p:spPr>
            <a:xfrm>
              <a:off x="5538484" y="1854221"/>
              <a:ext cx="2987448" cy="1435056"/>
            </a:xfrm>
            <a:prstGeom prst="wedgeEllipseCallout">
              <a:avLst>
                <a:gd name="adj1" fmla="val 45363"/>
                <a:gd name="adj2" fmla="val 43961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8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1BAF9F-1845-3698-F9FC-281EBAAC0F62}"/>
                </a:ext>
              </a:extLst>
            </p:cNvPr>
            <p:cNvSpPr txBox="1"/>
            <p:nvPr/>
          </p:nvSpPr>
          <p:spPr>
            <a:xfrm>
              <a:off x="5743810" y="2110084"/>
              <a:ext cx="2576796" cy="965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393" dirty="0" err="1">
                  <a:solidFill>
                    <a:srgbClr val="7030A0"/>
                  </a:solidFill>
                </a:rPr>
                <a:t>Học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sinh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vi-VN" sz="2393" dirty="0">
                  <a:solidFill>
                    <a:srgbClr val="7030A0"/>
                  </a:solidFill>
                </a:rPr>
                <a:t>nghe </a:t>
              </a:r>
              <a:r>
                <a:rPr lang="en-US" sz="2393" dirty="0" err="1">
                  <a:solidFill>
                    <a:srgbClr val="7030A0"/>
                  </a:solidFill>
                </a:rPr>
                <a:t>các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bạn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đọc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nối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tiếp</a:t>
              </a:r>
              <a:r>
                <a:rPr lang="en-US" sz="2393" dirty="0">
                  <a:solidFill>
                    <a:srgbClr val="7030A0"/>
                  </a:solidFill>
                </a:rPr>
                <a:t>, </a:t>
              </a:r>
              <a:r>
                <a:rPr lang="en-US" sz="2393" dirty="0" err="1">
                  <a:solidFill>
                    <a:srgbClr val="7030A0"/>
                  </a:solidFill>
                </a:rPr>
                <a:t>theo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dõi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và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đọc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thầm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toàn</a:t>
              </a:r>
              <a:r>
                <a:rPr lang="en-US" sz="2393" dirty="0">
                  <a:solidFill>
                    <a:srgbClr val="7030A0"/>
                  </a:solidFill>
                </a:rPr>
                <a:t> </a:t>
              </a:r>
              <a:r>
                <a:rPr lang="en-US" sz="2393" dirty="0" err="1">
                  <a:solidFill>
                    <a:srgbClr val="7030A0"/>
                  </a:solidFill>
                </a:rPr>
                <a:t>bài</a:t>
              </a:r>
              <a:r>
                <a:rPr lang="en-US" sz="2393" dirty="0">
                  <a:solidFill>
                    <a:srgbClr val="7030A0"/>
                  </a:solidFill>
                </a:rPr>
                <a:t>.</a:t>
              </a:r>
            </a:p>
          </p:txBody>
        </p:sp>
      </p:grpSp>
      <p:pic>
        <p:nvPicPr>
          <p:cNvPr id="4098" name="Picture 2" descr="Premium Vector | Little kid sit down and read a book">
            <a:extLst>
              <a:ext uri="{FF2B5EF4-FFF2-40B4-BE49-F238E27FC236}">
                <a16:creationId xmlns:a16="http://schemas.microsoft.com/office/drawing/2014/main" id="{8763F42E-D4D7-F7E7-0BEC-B6B12D396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104" y1="54153" x2="29104" y2="54153"/>
                        <a14:foregroundMark x1="57836" y1="77476" x2="57836" y2="77476"/>
                        <a14:foregroundMark x1="57649" y1="38498" x2="57649" y2="38498"/>
                        <a14:foregroundMark x1="43284" y1="38658" x2="43284" y2="38658"/>
                        <a14:foregroundMark x1="58769" y1="38818" x2="58769" y2="38818"/>
                        <a14:foregroundMark x1="54664" y1="40256" x2="54664" y2="40256"/>
                        <a14:foregroundMark x1="31903" y1="53834" x2="37687" y2="55591"/>
                        <a14:foregroundMark x1="34142" y1="53514" x2="34142" y2="53514"/>
                        <a14:foregroundMark x1="33396" y1="52875" x2="33396" y2="52875"/>
                        <a14:foregroundMark x1="31530" y1="53035" x2="31530" y2="53035"/>
                        <a14:foregroundMark x1="29851" y1="52875" x2="29851" y2="52875"/>
                        <a14:foregroundMark x1="29478" y1="52556" x2="29478" y2="52556"/>
                        <a14:foregroundMark x1="32276" y1="51597" x2="27985" y2="52875"/>
                        <a14:foregroundMark x1="29291" y1="51757" x2="31716" y2="507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30" t="20317" r="19466" b="20160"/>
          <a:stretch/>
        </p:blipFill>
        <p:spPr bwMode="auto">
          <a:xfrm>
            <a:off x="4815210" y="2921161"/>
            <a:ext cx="2863337" cy="342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86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26" name="Google Shape;1626;p47"/>
          <p:cNvCxnSpPr/>
          <p:nvPr/>
        </p:nvCxnSpPr>
        <p:spPr>
          <a:xfrm flipH="1">
            <a:off x="2650790" y="3030688"/>
            <a:ext cx="950443" cy="903360"/>
          </a:xfrm>
          <a:prstGeom prst="curvedConnector3">
            <a:avLst>
              <a:gd name="adj1" fmla="val 13332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27" name="Google Shape;1627;p47"/>
          <p:cNvCxnSpPr>
            <a:cxnSpLocks/>
          </p:cNvCxnSpPr>
          <p:nvPr/>
        </p:nvCxnSpPr>
        <p:spPr>
          <a:xfrm>
            <a:off x="8508498" y="3042824"/>
            <a:ext cx="950443" cy="903360"/>
          </a:xfrm>
          <a:prstGeom prst="curvedConnector3">
            <a:avLst>
              <a:gd name="adj1" fmla="val 133323"/>
            </a:avLst>
          </a:prstGeom>
          <a:noFill/>
          <a:ln w="28575" cap="rnd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631" name="Google Shape;1631;p47"/>
          <p:cNvGrpSpPr/>
          <p:nvPr/>
        </p:nvGrpSpPr>
        <p:grpSpPr>
          <a:xfrm>
            <a:off x="180600" y="34856"/>
            <a:ext cx="11800633" cy="2008386"/>
            <a:chOff x="113913" y="70650"/>
            <a:chExt cx="8872425" cy="1510025"/>
          </a:xfrm>
        </p:grpSpPr>
        <p:sp>
          <p:nvSpPr>
            <p:cNvPr id="1633" name="Google Shape;1633;p47"/>
            <p:cNvSpPr/>
            <p:nvPr/>
          </p:nvSpPr>
          <p:spPr>
            <a:xfrm>
              <a:off x="1215450" y="70650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34" name="Google Shape;1634;p47"/>
            <p:cNvSpPr/>
            <p:nvPr/>
          </p:nvSpPr>
          <p:spPr>
            <a:xfrm>
              <a:off x="5821713" y="2949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accent2">
                <a:lumMod val="90000"/>
              </a:scheme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35" name="Google Shape;1635;p47"/>
            <p:cNvSpPr/>
            <p:nvPr/>
          </p:nvSpPr>
          <p:spPr>
            <a:xfrm>
              <a:off x="7153088" y="102997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accent6">
                <a:lumMod val="95000"/>
              </a:scheme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36" name="Google Shape;1636;p47"/>
            <p:cNvSpPr/>
            <p:nvPr/>
          </p:nvSpPr>
          <p:spPr>
            <a:xfrm>
              <a:off x="121613" y="7445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1637" name="Google Shape;1637;p47"/>
            <p:cNvGrpSpPr/>
            <p:nvPr/>
          </p:nvGrpSpPr>
          <p:grpSpPr>
            <a:xfrm>
              <a:off x="113913" y="479994"/>
              <a:ext cx="709113" cy="364856"/>
              <a:chOff x="113913" y="479994"/>
              <a:chExt cx="709113" cy="364856"/>
            </a:xfrm>
          </p:grpSpPr>
          <p:sp>
            <p:nvSpPr>
              <p:cNvPr id="1638" name="Google Shape;1638;p47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39" name="Google Shape;1639;p47"/>
              <p:cNvSpPr/>
              <p:nvPr/>
            </p:nvSpPr>
            <p:spPr>
              <a:xfrm>
                <a:off x="600525" y="634850"/>
                <a:ext cx="222500" cy="97150"/>
              </a:xfrm>
              <a:custGeom>
                <a:avLst/>
                <a:gdLst/>
                <a:ahLst/>
                <a:cxnLst/>
                <a:rect l="l" t="t" r="r" b="b"/>
                <a:pathLst>
                  <a:path w="8900" h="3886" extrusionOk="0">
                    <a:moveTo>
                      <a:pt x="7575" y="1"/>
                    </a:moveTo>
                    <a:cubicBezTo>
                      <a:pt x="6141" y="1"/>
                      <a:pt x="2125" y="1837"/>
                      <a:pt x="1199" y="2027"/>
                    </a:cubicBezTo>
                    <a:cubicBezTo>
                      <a:pt x="285" y="2216"/>
                      <a:pt x="0" y="3885"/>
                      <a:pt x="1164" y="3885"/>
                    </a:cubicBezTo>
                    <a:cubicBezTo>
                      <a:pt x="1303" y="3885"/>
                      <a:pt x="1463" y="3861"/>
                      <a:pt x="1646" y="3808"/>
                    </a:cubicBezTo>
                    <a:lnTo>
                      <a:pt x="8354" y="2637"/>
                    </a:lnTo>
                    <a:cubicBezTo>
                      <a:pt x="8354" y="2637"/>
                      <a:pt x="8899" y="1649"/>
                      <a:pt x="8112" y="1371"/>
                    </a:cubicBezTo>
                    <a:cubicBezTo>
                      <a:pt x="8112" y="1371"/>
                      <a:pt x="8851" y="533"/>
                      <a:pt x="7935" y="66"/>
                    </a:cubicBezTo>
                    <a:cubicBezTo>
                      <a:pt x="7848" y="21"/>
                      <a:pt x="7726" y="1"/>
                      <a:pt x="7575" y="1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40" name="Google Shape;1640;p47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41" name="Google Shape;1641;p47"/>
              <p:cNvSpPr/>
              <p:nvPr/>
            </p:nvSpPr>
            <p:spPr>
              <a:xfrm>
                <a:off x="311563" y="479994"/>
                <a:ext cx="175625" cy="31127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2451" extrusionOk="0">
                    <a:moveTo>
                      <a:pt x="3275" y="0"/>
                    </a:moveTo>
                    <a:cubicBezTo>
                      <a:pt x="3273" y="0"/>
                      <a:pt x="0" y="4208"/>
                      <a:pt x="2228" y="12451"/>
                    </a:cubicBezTo>
                    <a:cubicBezTo>
                      <a:pt x="2228" y="12451"/>
                      <a:pt x="4557" y="11636"/>
                      <a:pt x="5049" y="9092"/>
                    </a:cubicBezTo>
                    <a:cubicBezTo>
                      <a:pt x="5049" y="9092"/>
                      <a:pt x="7024" y="6257"/>
                      <a:pt x="5446" y="4948"/>
                    </a:cubicBezTo>
                    <a:cubicBezTo>
                      <a:pt x="5446" y="4948"/>
                      <a:pt x="6119" y="3221"/>
                      <a:pt x="4046" y="2166"/>
                    </a:cubicBezTo>
                    <a:cubicBezTo>
                      <a:pt x="4046" y="2166"/>
                      <a:pt x="4785" y="589"/>
                      <a:pt x="3275" y="0"/>
                    </a:cubicBezTo>
                    <a:close/>
                  </a:path>
                </a:pathLst>
              </a:custGeom>
              <a:solidFill>
                <a:srgbClr val="000000">
                  <a:alpha val="178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42" name="Google Shape;1642;p47"/>
              <p:cNvSpPr/>
              <p:nvPr/>
            </p:nvSpPr>
            <p:spPr>
              <a:xfrm>
                <a:off x="131688" y="792225"/>
                <a:ext cx="198700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7948" h="1882" extrusionOk="0">
                    <a:moveTo>
                      <a:pt x="3720" y="1"/>
                    </a:moveTo>
                    <a:lnTo>
                      <a:pt x="0" y="1630"/>
                    </a:lnTo>
                    <a:cubicBezTo>
                      <a:pt x="0" y="1630"/>
                      <a:pt x="1122" y="1881"/>
                      <a:pt x="2528" y="1881"/>
                    </a:cubicBezTo>
                    <a:cubicBezTo>
                      <a:pt x="3502" y="1881"/>
                      <a:pt x="4612" y="1761"/>
                      <a:pt x="5581" y="1352"/>
                    </a:cubicBezTo>
                    <a:cubicBezTo>
                      <a:pt x="7948" y="354"/>
                      <a:pt x="3720" y="1"/>
                      <a:pt x="3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43" name="Google Shape;1643;p47"/>
              <p:cNvSpPr/>
              <p:nvPr/>
            </p:nvSpPr>
            <p:spPr>
              <a:xfrm>
                <a:off x="113913" y="663500"/>
                <a:ext cx="550600" cy="181350"/>
              </a:xfrm>
              <a:custGeom>
                <a:avLst/>
                <a:gdLst/>
                <a:ahLst/>
                <a:cxnLst/>
                <a:rect l="l" t="t" r="r" b="b"/>
                <a:pathLst>
                  <a:path w="22024" h="7254" extrusionOk="0">
                    <a:moveTo>
                      <a:pt x="18012" y="0"/>
                    </a:moveTo>
                    <a:cubicBezTo>
                      <a:pt x="14143" y="0"/>
                      <a:pt x="8526" y="1673"/>
                      <a:pt x="8526" y="1673"/>
                    </a:cubicBezTo>
                    <a:cubicBezTo>
                      <a:pt x="8526" y="1673"/>
                      <a:pt x="1" y="4907"/>
                      <a:pt x="6251" y="6874"/>
                    </a:cubicBezTo>
                    <a:cubicBezTo>
                      <a:pt x="7092" y="7139"/>
                      <a:pt x="7984" y="7253"/>
                      <a:pt x="8897" y="7253"/>
                    </a:cubicBezTo>
                    <a:cubicBezTo>
                      <a:pt x="14760" y="7253"/>
                      <a:pt x="21499" y="2526"/>
                      <a:pt x="21499" y="2526"/>
                    </a:cubicBezTo>
                    <a:cubicBezTo>
                      <a:pt x="22024" y="602"/>
                      <a:pt x="20332" y="0"/>
                      <a:pt x="18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44" name="Google Shape;1644;p47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45" name="Google Shape;1645;p47"/>
              <p:cNvSpPr/>
              <p:nvPr/>
            </p:nvSpPr>
            <p:spPr>
              <a:xfrm>
                <a:off x="263888" y="768675"/>
                <a:ext cx="226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905" h="907" extrusionOk="0">
                    <a:moveTo>
                      <a:pt x="453" y="1"/>
                    </a:moveTo>
                    <a:cubicBezTo>
                      <a:pt x="202" y="1"/>
                      <a:pt x="1" y="204"/>
                      <a:pt x="1" y="453"/>
                    </a:cubicBezTo>
                    <a:cubicBezTo>
                      <a:pt x="1" y="704"/>
                      <a:pt x="202" y="907"/>
                      <a:pt x="453" y="907"/>
                    </a:cubicBezTo>
                    <a:cubicBezTo>
                      <a:pt x="703" y="907"/>
                      <a:pt x="905" y="705"/>
                      <a:pt x="905" y="454"/>
                    </a:cubicBezTo>
                    <a:cubicBezTo>
                      <a:pt x="905" y="204"/>
                      <a:pt x="703" y="2"/>
                      <a:pt x="4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46" name="Google Shape;1646;p47"/>
              <p:cNvSpPr/>
              <p:nvPr/>
            </p:nvSpPr>
            <p:spPr>
              <a:xfrm>
                <a:off x="383113" y="518919"/>
                <a:ext cx="257975" cy="25445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178" extrusionOk="0">
                    <a:moveTo>
                      <a:pt x="9426" y="0"/>
                    </a:moveTo>
                    <a:cubicBezTo>
                      <a:pt x="9426" y="3"/>
                      <a:pt x="3738" y="1367"/>
                      <a:pt x="0" y="9960"/>
                    </a:cubicBezTo>
                    <a:cubicBezTo>
                      <a:pt x="0" y="9960"/>
                      <a:pt x="621" y="10178"/>
                      <a:pt x="1510" y="10178"/>
                    </a:cubicBezTo>
                    <a:cubicBezTo>
                      <a:pt x="2424" y="10178"/>
                      <a:pt x="3621" y="9948"/>
                      <a:pt x="4718" y="9014"/>
                    </a:cubicBezTo>
                    <a:cubicBezTo>
                      <a:pt x="4718" y="9014"/>
                      <a:pt x="8354" y="7936"/>
                      <a:pt x="7899" y="5732"/>
                    </a:cubicBezTo>
                    <a:cubicBezTo>
                      <a:pt x="7899" y="5732"/>
                      <a:pt x="9658" y="4713"/>
                      <a:pt x="8605" y="2386"/>
                    </a:cubicBezTo>
                    <a:cubicBezTo>
                      <a:pt x="8605" y="2386"/>
                      <a:pt x="10319" y="1540"/>
                      <a:pt x="9426" y="0"/>
                    </a:cubicBezTo>
                    <a:close/>
                  </a:path>
                </a:pathLst>
              </a:custGeom>
              <a:solidFill>
                <a:srgbClr val="000000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sp>
        <p:nvSpPr>
          <p:cNvPr id="6" name="Google Shape;1688;p49">
            <a:extLst>
              <a:ext uri="{FF2B5EF4-FFF2-40B4-BE49-F238E27FC236}">
                <a16:creationId xmlns:a16="http://schemas.microsoft.com/office/drawing/2014/main" id="{9720844F-3A5B-7B85-FFDA-E809BF1BDAC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34358" y="2760667"/>
            <a:ext cx="7310438" cy="1673225"/>
          </a:xfrm>
          <a:prstGeom prst="roundRect">
            <a:avLst>
              <a:gd name="adj" fmla="val 50000"/>
            </a:avLst>
          </a:prstGeom>
          <a:noFill/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indent="0" algn="ctr">
              <a:buNone/>
            </a:pPr>
            <a:r>
              <a:rPr lang="vi-VN" sz="7182" b="1" dirty="0">
                <a:solidFill>
                  <a:schemeClr val="accent5">
                    <a:lumMod val="50000"/>
                  </a:schemeClr>
                </a:solidFill>
                <a:latin typeface="Rockstone" panose="00000400000000000000" pitchFamily="2" charset="0"/>
              </a:rPr>
              <a:t>KHỞI ĐỘNG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14C347-B058-258E-05EA-EF6DA0CF57FD}"/>
              </a:ext>
            </a:extLst>
          </p:cNvPr>
          <p:cNvSpPr txBox="1"/>
          <p:nvPr/>
        </p:nvSpPr>
        <p:spPr>
          <a:xfrm>
            <a:off x="774074" y="942039"/>
            <a:ext cx="10613690" cy="248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002060"/>
                </a:solidFill>
              </a:rPr>
              <a:t>NÓI VÀ NGHE</a:t>
            </a:r>
          </a:p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</a:rPr>
              <a:t>NGÀY NHƯ THẾ NÀO LÀ ĐẸP</a:t>
            </a:r>
            <a:endParaRPr lang="en-US" sz="5400" b="1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C8CAD8-6731-EF3B-4C8C-40D80FA21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000" y="4139964"/>
            <a:ext cx="4071841" cy="248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71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478633" y="224852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1. Nói về sự việc trong từng tranh.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154" y="848218"/>
            <a:ext cx="7473882" cy="600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880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1. Nói về sự việc trong từng tranh.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9895" b="49761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5609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1. Nói về sự việc trong từng tranh.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2248" t="1578" r="-2353" b="48183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8195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1. Nói về sự việc trong từng tranh.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359" t="49901" r="50254" b="-139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6777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1. Nói về sự việc trong từng tranh.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3324" t="49762" r="-3429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42596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2. Kể lại từng đoạn của câu chuyện theo tranh.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9895" b="49761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62878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2. Kể lại từng đoạn của câu chuyện theo tranh.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2248" t="1578" r="-2353" b="48183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83941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2. Kể lại từng đoạn của câu chuyện theo tranh.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359" t="49901" r="50254" b="-139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95428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598554" y="345223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3200">
                <a:solidFill>
                  <a:srgbClr val="7030A0"/>
                </a:solidFill>
                <a:latin typeface="+mj-lt"/>
              </a:rPr>
              <a:t>2. Kể lại từng đoạn của câu chuyện theo tranh.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9F1E1-ED96-1EA1-5781-80E073D083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3324" t="49762" r="-3429"/>
          <a:stretch/>
        </p:blipFill>
        <p:spPr>
          <a:xfrm>
            <a:off x="2939892" y="1267943"/>
            <a:ext cx="6282054" cy="506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467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E58129-0D24-4B4B-88A1-01B3D97F2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153"/>
            <a:ext cx="12161838" cy="6837695"/>
          </a:xfrm>
          <a:prstGeom prst="rect">
            <a:avLst/>
          </a:prstGeom>
        </p:spPr>
      </p:pic>
      <p:pic>
        <p:nvPicPr>
          <p:cNvPr id="17" name="Рисунок 16">
            <a:hlinkClick r:id="rId6" action="ppaction://hlinksldjump"/>
            <a:extLst>
              <a:ext uri="{FF2B5EF4-FFF2-40B4-BE49-F238E27FC236}">
                <a16:creationId xmlns:a16="http://schemas.microsoft.com/office/drawing/2014/main" id="{0B98BEB9-8B9A-5C43-9790-C26A783BC6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3" b="90685" l="6628" r="93837">
                        <a14:foregroundMark x1="69651" y1="7467" x2="69651" y2="7467"/>
                        <a14:foregroundMark x1="71744" y1="4311" x2="71744" y2="4311"/>
                        <a14:foregroundMark x1="91977" y1="51270" x2="93605" y2="57121"/>
                        <a14:foregroundMark x1="6628" y1="49346" x2="6860" y2="62356"/>
                        <a14:foregroundMark x1="18140" y1="88915" x2="24651" y2="90762"/>
                        <a14:foregroundMark x1="93837" y1="33179" x2="93837" y2="331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54429">
            <a:off x="3866724" y="4505345"/>
            <a:ext cx="701891" cy="1059367"/>
          </a:xfrm>
          <a:prstGeom prst="rect">
            <a:avLst/>
          </a:prstGeom>
        </p:spPr>
      </p:pic>
      <p:pic>
        <p:nvPicPr>
          <p:cNvPr id="18" name="Рисунок 17">
            <a:hlinkClick r:id="rId9" action="ppaction://hlinksldjump"/>
            <a:extLst>
              <a:ext uri="{FF2B5EF4-FFF2-40B4-BE49-F238E27FC236}">
                <a16:creationId xmlns:a16="http://schemas.microsoft.com/office/drawing/2014/main" id="{2CAC278E-081B-6D4A-BBE7-93C57CCCBC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03" b="90685" l="6628" r="93837">
                        <a14:foregroundMark x1="69651" y1="7467" x2="69651" y2="7467"/>
                        <a14:foregroundMark x1="71744" y1="4311" x2="71744" y2="4311"/>
                        <a14:foregroundMark x1="91977" y1="51270" x2="93605" y2="57121"/>
                        <a14:foregroundMark x1="6628" y1="49346" x2="6860" y2="62356"/>
                        <a14:foregroundMark x1="18140" y1="88915" x2="24651" y2="90762"/>
                        <a14:foregroundMark x1="93837" y1="33179" x2="93837" y2="331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54429">
            <a:off x="5488616" y="4505344"/>
            <a:ext cx="701891" cy="1059367"/>
          </a:xfrm>
          <a:prstGeom prst="rect">
            <a:avLst/>
          </a:prstGeom>
        </p:spPr>
      </p:pic>
      <p:pic>
        <p:nvPicPr>
          <p:cNvPr id="19" name="Рисунок 18">
            <a:hlinkClick r:id="rId11" action="ppaction://hlinksldjump"/>
            <a:extLst>
              <a:ext uri="{FF2B5EF4-FFF2-40B4-BE49-F238E27FC236}">
                <a16:creationId xmlns:a16="http://schemas.microsoft.com/office/drawing/2014/main" id="{0BDF4EE8-54B7-3B44-A6DD-C54EAF385C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003" b="90685" l="6628" r="93837">
                        <a14:foregroundMark x1="69651" y1="7467" x2="69651" y2="7467"/>
                        <a14:foregroundMark x1="71744" y1="4311" x2="71744" y2="4311"/>
                        <a14:foregroundMark x1="91977" y1="51270" x2="93605" y2="57121"/>
                        <a14:foregroundMark x1="6628" y1="49346" x2="6860" y2="62356"/>
                        <a14:foregroundMark x1="18140" y1="88915" x2="24651" y2="90762"/>
                        <a14:foregroundMark x1="93837" y1="33179" x2="93837" y2="331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54429">
            <a:off x="7110508" y="4505344"/>
            <a:ext cx="701891" cy="1059367"/>
          </a:xfrm>
          <a:prstGeom prst="rect">
            <a:avLst/>
          </a:prstGeom>
        </p:spPr>
      </p:pic>
      <p:pic>
        <p:nvPicPr>
          <p:cNvPr id="20" name="Рисунок 19">
            <a:hlinkClick r:id="rId13" action="ppaction://hlinksldjump"/>
            <a:extLst>
              <a:ext uri="{FF2B5EF4-FFF2-40B4-BE49-F238E27FC236}">
                <a16:creationId xmlns:a16="http://schemas.microsoft.com/office/drawing/2014/main" id="{5CBA5B05-54BC-CF4D-B70B-0F3F881A3C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003" b="90685" l="6628" r="93837">
                        <a14:foregroundMark x1="69651" y1="7467" x2="69651" y2="7467"/>
                        <a14:foregroundMark x1="71744" y1="4311" x2="71744" y2="4311"/>
                        <a14:foregroundMark x1="91977" y1="51270" x2="93605" y2="57121"/>
                        <a14:foregroundMark x1="6628" y1="49346" x2="6860" y2="62356"/>
                        <a14:foregroundMark x1="18140" y1="88915" x2="24651" y2="90762"/>
                        <a14:foregroundMark x1="93837" y1="33179" x2="93837" y2="331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54429">
            <a:off x="8732399" y="4505343"/>
            <a:ext cx="701891" cy="1059367"/>
          </a:xfrm>
          <a:prstGeom prst="rect">
            <a:avLst/>
          </a:prstGeom>
        </p:spPr>
      </p:pic>
      <p:pic>
        <p:nvPicPr>
          <p:cNvPr id="21" name="Рисунок 20">
            <a:hlinkClick r:id="rId15" action="ppaction://hlinksldjump"/>
            <a:extLst>
              <a:ext uri="{FF2B5EF4-FFF2-40B4-BE49-F238E27FC236}">
                <a16:creationId xmlns:a16="http://schemas.microsoft.com/office/drawing/2014/main" id="{D097EA20-1B19-5844-8462-ED916F585D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003" b="90685" l="6628" r="93837">
                        <a14:foregroundMark x1="69651" y1="7467" x2="69651" y2="7467"/>
                        <a14:foregroundMark x1="71744" y1="4311" x2="71744" y2="4311"/>
                        <a14:foregroundMark x1="91977" y1="51270" x2="93605" y2="57121"/>
                        <a14:foregroundMark x1="6628" y1="49346" x2="6860" y2="62356"/>
                        <a14:foregroundMark x1="18140" y1="88915" x2="24651" y2="90762"/>
                        <a14:foregroundMark x1="93837" y1="33179" x2="93837" y2="331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54429">
            <a:off x="10354290" y="4505341"/>
            <a:ext cx="701891" cy="10593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A88EB7-475F-D44B-AB1D-75696E1A3DE6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17509" y="4252096"/>
            <a:ext cx="2156755" cy="1213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F2CCF1-CC63-4918-B3B9-B833D0B0B6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91600" y="449092"/>
            <a:ext cx="4378641" cy="5959818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F98F6E63-5B44-465D-96FB-61F324F1718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258874" y="449092"/>
            <a:ext cx="798121" cy="82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1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>
        <p:sndAc>
          <p:stSnd>
            <p:snd r:embed="rId3" name="eat.wav"/>
          </p:stSnd>
        </p:sndAc>
      </p:transition>
    </mc:Choice>
    <mc:Fallback xmlns="">
      <p:transition advClick="0">
        <p:sndAc>
          <p:stSnd>
            <p:snd r:embed="rId30" name="ea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2142E-6 0.00787 L 0.17778 0.006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89" y="-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778 0.00625 L 0.31601 0.0062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3 0.00787 L 0.44811 0.00787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22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694 0.00949 L 0.58243 0.0094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903 0.00949 L 0.71583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0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A4A66-56C6-DCD8-5499-0AAC346DED56}"/>
              </a:ext>
            </a:extLst>
          </p:cNvPr>
          <p:cNvSpPr txBox="1">
            <a:spLocks/>
          </p:cNvSpPr>
          <p:nvPr/>
        </p:nvSpPr>
        <p:spPr>
          <a:xfrm>
            <a:off x="1415217" y="165341"/>
            <a:ext cx="9331403" cy="76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>
                <a:solidFill>
                  <a:srgbClr val="7030A0"/>
                </a:solidFill>
                <a:latin typeface="+mj-lt"/>
              </a:rPr>
              <a:t>Nghe kể lại câu chuyện</a:t>
            </a:r>
          </a:p>
        </p:txBody>
      </p:sp>
      <p:pic>
        <p:nvPicPr>
          <p:cNvPr id="2" name="Kể chuyện -Ngày Như Thế Nào Là Đẹp- - Tiếng Việt 3 - Tập 2- Kết nối tri thức với cuộc sống">
            <a:hlinkClick r:id="" action="ppaction://media"/>
            <a:extLst>
              <a:ext uri="{FF2B5EF4-FFF2-40B4-BE49-F238E27FC236}">
                <a16:creationId xmlns:a16="http://schemas.microsoft.com/office/drawing/2014/main" id="{5B9A9FE1-69BF-317B-9DE8-D0607D8D6B2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879" end="1436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8895" y="1043397"/>
            <a:ext cx="9724048" cy="546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B78922B8-B69A-A17B-82F8-FEE0BC25FA44}"/>
              </a:ext>
            </a:extLst>
          </p:cNvPr>
          <p:cNvSpPr txBox="1"/>
          <p:nvPr/>
        </p:nvSpPr>
        <p:spPr>
          <a:xfrm>
            <a:off x="321957" y="2151810"/>
            <a:ext cx="11517925" cy="211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83" b="1">
                <a:solidFill>
                  <a:srgbClr val="C00000"/>
                </a:solidFill>
              </a:rPr>
              <a:t>VẬN DỤNG</a:t>
            </a:r>
          </a:p>
          <a:p>
            <a:pPr algn="ctr"/>
            <a:r>
              <a:rPr lang="en-US" sz="6583" b="1">
                <a:solidFill>
                  <a:srgbClr val="C00000"/>
                </a:solidFill>
              </a:rPr>
              <a:t>MỞ RỘNG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41D9C9-6857-8EE9-F9C6-3EEFDB178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11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0636-BE70-1AC1-1257-F3BCB8B73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Giun Đất - Đặc Điểm, Tác Dụng Của Giun Đất &amp; Cách Dùng">
            <a:extLst>
              <a:ext uri="{FF2B5EF4-FFF2-40B4-BE49-F238E27FC236}">
                <a16:creationId xmlns:a16="http://schemas.microsoft.com/office/drawing/2014/main" id="{0F05EF8D-5AF7-9CF6-EFC6-B87B2DBAB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60" y="139117"/>
            <a:ext cx="9736531" cy="65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3067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3C1CD-204A-9736-C337-75418C7A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iun đất di chuyển như thế nào-">
            <a:hlinkClick r:id="" action="ppaction://media"/>
            <a:extLst>
              <a:ext uri="{FF2B5EF4-FFF2-40B4-BE49-F238E27FC236}">
                <a16:creationId xmlns:a16="http://schemas.microsoft.com/office/drawing/2014/main" id="{1072C6D2-BC68-A145-B604-618B9C2825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374" y="82068"/>
            <a:ext cx="11909502" cy="66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4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41DB-63D4-34C2-1171-3F9A1781D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Tuổi thọ của châu chấu: Châu chấu sống được bao lâu?">
            <a:extLst>
              <a:ext uri="{FF2B5EF4-FFF2-40B4-BE49-F238E27FC236}">
                <a16:creationId xmlns:a16="http://schemas.microsoft.com/office/drawing/2014/main" id="{8C156B5F-C69E-3464-7C89-03048DD9C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61838" cy="684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713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D8950-219B-860B-81D4-62368BBB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Nạn Châu chấu gây thiệt hại lớn cho người dân trồng mét ở Tân Kỳ">
            <a:hlinkClick r:id="" action="ppaction://media"/>
            <a:extLst>
              <a:ext uri="{FF2B5EF4-FFF2-40B4-BE49-F238E27FC236}">
                <a16:creationId xmlns:a16="http://schemas.microsoft.com/office/drawing/2014/main" id="{E31E82FF-DAC9-7005-96F1-C00DACF793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374" y="82068"/>
            <a:ext cx="11909502" cy="66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1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3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CC547-294E-E293-11F7-F8885A05D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11500">
                <a:solidFill>
                  <a:srgbClr val="7030A0"/>
                </a:solidFill>
                <a:latin typeface="+mj-lt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8824744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5692" y="396065"/>
            <a:ext cx="9250459" cy="25021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94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517221" y="547712"/>
            <a:ext cx="2104100" cy="20155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5692" y="3429002"/>
            <a:ext cx="9250459" cy="2235997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1990" b="1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1990" b="1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1990" b="1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199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199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1990">
                <a:hlinkClick r:id="rId4"/>
              </a:rPr>
              <a:t>https://www.facebook.com/nhilinh.phan/</a:t>
            </a:r>
            <a:endParaRPr lang="en-US" sz="1990"/>
          </a:p>
          <a:p>
            <a:r>
              <a:rPr lang="en-US" sz="199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1990">
                <a:hlinkClick r:id="rId5"/>
              </a:rPr>
              <a:t>https://www.facebook.com/groups/443096903751589</a:t>
            </a:r>
            <a:endParaRPr lang="en-US" sz="199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1923" y="1260216"/>
            <a:ext cx="5080170" cy="131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199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</a:t>
            </a:r>
          </a:p>
          <a:p>
            <a:r>
              <a:rPr lang="en-US" sz="199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</a:t>
            </a:r>
          </a:p>
          <a:p>
            <a:r>
              <a:rPr lang="en-US" sz="199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932CB2F-884B-8CC6-2DBD-657648CCD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65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FC58CB-834B-484B-B4DC-81D105152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53"/>
            <a:ext cx="12161838" cy="6837695"/>
          </a:xfrm>
          <a:prstGeom prst="rect">
            <a:avLst/>
          </a:prstGeom>
        </p:spPr>
      </p:pic>
      <p:sp>
        <p:nvSpPr>
          <p:cNvPr id="4" name="Скругленный прямоугольник 3">
            <a:hlinkClick r:id="rId5" action="ppaction://hlinksldjump"/>
            <a:extLst>
              <a:ext uri="{FF2B5EF4-FFF2-40B4-BE49-F238E27FC236}">
                <a16:creationId xmlns:a16="http://schemas.microsoft.com/office/drawing/2014/main" id="{D79DE83E-3D99-734B-B1F1-95E3D538C79A}"/>
              </a:ext>
            </a:extLst>
          </p:cNvPr>
          <p:cNvSpPr/>
          <p:nvPr/>
        </p:nvSpPr>
        <p:spPr>
          <a:xfrm>
            <a:off x="9835984" y="5999671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81B4BE6-BC08-FC4B-BC3C-237F54430710}"/>
              </a:ext>
            </a:extLst>
          </p:cNvPr>
          <p:cNvSpPr/>
          <p:nvPr/>
        </p:nvSpPr>
        <p:spPr>
          <a:xfrm>
            <a:off x="433882" y="5999671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854268-A226-D04D-9AA6-C8D1134BA6C0}"/>
              </a:ext>
            </a:extLst>
          </p:cNvPr>
          <p:cNvSpPr txBox="1"/>
          <p:nvPr/>
        </p:nvSpPr>
        <p:spPr>
          <a:xfrm>
            <a:off x="98364" y="507225"/>
            <a:ext cx="7351747" cy="4368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đọc ở tiết trước các em học là gì?</a:t>
            </a:r>
          </a:p>
          <a:p>
            <a:pPr algn="ctr">
              <a:lnSpc>
                <a:spcPct val="150000"/>
              </a:lnSpc>
            </a:pPr>
            <a:endParaRPr lang="en-US" sz="44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  <a:t>A. Tay phải và tay trái</a:t>
            </a:r>
          </a:p>
          <a:p>
            <a:pPr algn="just">
              <a:lnSpc>
                <a:spcPct val="150000"/>
              </a:lnSpc>
            </a:pPr>
            <a: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  <a:t>B. Học nghề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>
            <a:extLst>
              <a:ext uri="{FF2B5EF4-FFF2-40B4-BE49-F238E27FC236}">
                <a16:creationId xmlns:a16="http://schemas.microsoft.com/office/drawing/2014/main" id="{8A0541F9-0799-8047-8C00-FEC57A5D8951}"/>
              </a:ext>
            </a:extLst>
          </p:cNvPr>
          <p:cNvSpPr/>
          <p:nvPr/>
        </p:nvSpPr>
        <p:spPr>
          <a:xfrm>
            <a:off x="7996730" y="1148655"/>
            <a:ext cx="4066746" cy="1923281"/>
          </a:xfrm>
          <a:prstGeom prst="cloudCallout">
            <a:avLst>
              <a:gd name="adj1" fmla="val -27146"/>
              <a:gd name="adj2" fmla="val 86069"/>
            </a:avLst>
          </a:prstGeom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45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245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691E6-B5AB-4644-B89B-A6547B4ACC9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59684" y="3937401"/>
            <a:ext cx="4066746" cy="228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912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26E46A-6A3D-4E98-A88F-CB4E067F5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53"/>
            <a:ext cx="12161838" cy="6837695"/>
          </a:xfrm>
          <a:prstGeom prst="rect">
            <a:avLst/>
          </a:prstGeom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81B4BE6-BC08-FC4B-BC3C-237F54430710}"/>
              </a:ext>
            </a:extLst>
          </p:cNvPr>
          <p:cNvSpPr/>
          <p:nvPr/>
        </p:nvSpPr>
        <p:spPr>
          <a:xfrm>
            <a:off x="522152" y="5903277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>
            <a:extLst>
              <a:ext uri="{FF2B5EF4-FFF2-40B4-BE49-F238E27FC236}">
                <a16:creationId xmlns:a16="http://schemas.microsoft.com/office/drawing/2014/main" id="{8A0541F9-0799-8047-8C00-FEC57A5D8951}"/>
              </a:ext>
            </a:extLst>
          </p:cNvPr>
          <p:cNvSpPr/>
          <p:nvPr/>
        </p:nvSpPr>
        <p:spPr>
          <a:xfrm>
            <a:off x="9311788" y="1812453"/>
            <a:ext cx="2504442" cy="1828267"/>
          </a:xfrm>
          <a:prstGeom prst="cloudCallout">
            <a:avLst>
              <a:gd name="adj1" fmla="val -27146"/>
              <a:gd name="adj2" fmla="val 86069"/>
            </a:avLst>
          </a:prstGeom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45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245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691E6-B5AB-4644-B89B-A6547B4ACC9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57508" y="4398844"/>
            <a:ext cx="4066746" cy="22875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20D2FB-6A9D-4E55-9970-8EB2ECD9C71B}"/>
              </a:ext>
            </a:extLst>
          </p:cNvPr>
          <p:cNvSpPr txBox="1"/>
          <p:nvPr/>
        </p:nvSpPr>
        <p:spPr>
          <a:xfrm>
            <a:off x="2" y="438350"/>
            <a:ext cx="8310589" cy="36487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vật cô bé trong câu chuyện </a:t>
            </a:r>
            <a:r>
              <a:rPr lang="en-US" sz="4800" b="1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nghề </a:t>
            </a:r>
            <a:r>
              <a:rPr lang="en-US" sz="4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 là:</a:t>
            </a:r>
            <a:endParaRPr lang="en-US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. Va-li-a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. Li-vi-a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3">
            <a:hlinkClick r:id="rId6" action="ppaction://hlinksldjump"/>
            <a:extLst>
              <a:ext uri="{FF2B5EF4-FFF2-40B4-BE49-F238E27FC236}">
                <a16:creationId xmlns:a16="http://schemas.microsoft.com/office/drawing/2014/main" id="{6554B088-5AAF-4986-891E-EFA5DC44823B}"/>
              </a:ext>
            </a:extLst>
          </p:cNvPr>
          <p:cNvSpPr/>
          <p:nvPr/>
        </p:nvSpPr>
        <p:spPr>
          <a:xfrm>
            <a:off x="9835984" y="5999671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5328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79C2C4-1F4D-4823-A888-71F9AC793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53"/>
            <a:ext cx="12161838" cy="6837695"/>
          </a:xfrm>
          <a:prstGeom prst="rect">
            <a:avLst/>
          </a:prstGeom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81B4BE6-BC08-FC4B-BC3C-237F54430710}"/>
              </a:ext>
            </a:extLst>
          </p:cNvPr>
          <p:cNvSpPr/>
          <p:nvPr/>
        </p:nvSpPr>
        <p:spPr>
          <a:xfrm>
            <a:off x="348801" y="5829718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>
            <a:extLst>
              <a:ext uri="{FF2B5EF4-FFF2-40B4-BE49-F238E27FC236}">
                <a16:creationId xmlns:a16="http://schemas.microsoft.com/office/drawing/2014/main" id="{8A0541F9-0799-8047-8C00-FEC57A5D8951}"/>
              </a:ext>
            </a:extLst>
          </p:cNvPr>
          <p:cNvSpPr/>
          <p:nvPr/>
        </p:nvSpPr>
        <p:spPr>
          <a:xfrm>
            <a:off x="8604343" y="1243670"/>
            <a:ext cx="2932837" cy="2322342"/>
          </a:xfrm>
          <a:prstGeom prst="cloudCallout">
            <a:avLst>
              <a:gd name="adj1" fmla="val -27146"/>
              <a:gd name="adj2" fmla="val 86069"/>
            </a:avLst>
          </a:prstGeom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45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245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691E6-B5AB-4644-B89B-A6547B4ACC9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11330" y="4293185"/>
            <a:ext cx="4066746" cy="22875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0AD6A0-A5A2-4142-B3D5-938632C1FE60}"/>
              </a:ext>
            </a:extLst>
          </p:cNvPr>
          <p:cNvSpPr txBox="1"/>
          <p:nvPr/>
        </p:nvSpPr>
        <p:spPr>
          <a:xfrm>
            <a:off x="214581" y="468112"/>
            <a:ext cx="7955881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 sao ông chủ lại yêu cầu Va-li-a dọn choồng ngựa?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. Vì ông muốn cô bé được gần gũi, làm quen với chú ngựa.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. Vì ông muốn cô bé làm luôn cả việc của người giúp việc.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3">
            <a:hlinkClick r:id="rId6" action="ppaction://hlinksldjump"/>
            <a:extLst>
              <a:ext uri="{FF2B5EF4-FFF2-40B4-BE49-F238E27FC236}">
                <a16:creationId xmlns:a16="http://schemas.microsoft.com/office/drawing/2014/main" id="{B26521B7-13BD-4C54-8ED6-7613C65A39C1}"/>
              </a:ext>
            </a:extLst>
          </p:cNvPr>
          <p:cNvSpPr/>
          <p:nvPr/>
        </p:nvSpPr>
        <p:spPr>
          <a:xfrm>
            <a:off x="9835984" y="5999671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703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AEAD4A-6995-4EDA-AE12-ED7FA836C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53"/>
            <a:ext cx="12161838" cy="6837695"/>
          </a:xfrm>
          <a:prstGeom prst="rect">
            <a:avLst/>
          </a:prstGeom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81B4BE6-BC08-FC4B-BC3C-237F54430710}"/>
              </a:ext>
            </a:extLst>
          </p:cNvPr>
          <p:cNvSpPr/>
          <p:nvPr/>
        </p:nvSpPr>
        <p:spPr>
          <a:xfrm>
            <a:off x="433882" y="5833870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>
            <a:extLst>
              <a:ext uri="{FF2B5EF4-FFF2-40B4-BE49-F238E27FC236}">
                <a16:creationId xmlns:a16="http://schemas.microsoft.com/office/drawing/2014/main" id="{8A0541F9-0799-8047-8C00-FEC57A5D8951}"/>
              </a:ext>
            </a:extLst>
          </p:cNvPr>
          <p:cNvSpPr/>
          <p:nvPr/>
        </p:nvSpPr>
        <p:spPr>
          <a:xfrm>
            <a:off x="9164932" y="1813755"/>
            <a:ext cx="2563026" cy="1615245"/>
          </a:xfrm>
          <a:prstGeom prst="cloudCallout">
            <a:avLst>
              <a:gd name="adj1" fmla="val -27146"/>
              <a:gd name="adj2" fmla="val 86069"/>
            </a:avLst>
          </a:prstGeom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45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245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9691E6-B5AB-4644-B89B-A6547B4ACC9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96751" y="4297337"/>
            <a:ext cx="4066746" cy="22875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F37827-B44C-4A6C-AF8C-A0CEC95ED41E}"/>
              </a:ext>
            </a:extLst>
          </p:cNvPr>
          <p:cNvSpPr txBox="1"/>
          <p:nvPr/>
        </p:nvSpPr>
        <p:spPr>
          <a:xfrm>
            <a:off x="195579" y="209439"/>
            <a:ext cx="8596866" cy="42871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học rút ra từ câu chuyện là gì?</a:t>
            </a:r>
          </a:p>
          <a:p>
            <a:pPr algn="just"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A. Muốn làm được việc lớn, cần biết làm tốt những việc nhỏ.</a:t>
            </a:r>
          </a:p>
          <a:p>
            <a:pPr algn="just"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B. Muốn thành công thì phải tới rạp xiếc xin giúp phụ việc ở đó.</a:t>
            </a:r>
          </a:p>
        </p:txBody>
      </p:sp>
      <p:sp>
        <p:nvSpPr>
          <p:cNvPr id="12" name="Скругленный прямоугольник 3">
            <a:hlinkClick r:id="rId6" action="ppaction://hlinksldjump"/>
            <a:extLst>
              <a:ext uri="{FF2B5EF4-FFF2-40B4-BE49-F238E27FC236}">
                <a16:creationId xmlns:a16="http://schemas.microsoft.com/office/drawing/2014/main" id="{436EB79D-ED26-46A8-A6D8-43C3E6EFD644}"/>
              </a:ext>
            </a:extLst>
          </p:cNvPr>
          <p:cNvSpPr/>
          <p:nvPr/>
        </p:nvSpPr>
        <p:spPr>
          <a:xfrm>
            <a:off x="9835984" y="5999671"/>
            <a:ext cx="1891974" cy="75101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184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endParaRPr lang="ru-RU" sz="3184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9891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theme/theme1.xml><?xml version="1.0" encoding="utf-8"?>
<a:theme xmlns:a="http://schemas.openxmlformats.org/drawingml/2006/main" name="Canada's Victoria Day! by Slidesgo">
  <a:themeElements>
    <a:clrScheme name="Custom 16">
      <a:dk1>
        <a:srgbClr val="FFE2D5"/>
      </a:dk1>
      <a:lt1>
        <a:srgbClr val="FEF5D5"/>
      </a:lt1>
      <a:dk2>
        <a:srgbClr val="CE8B49"/>
      </a:dk2>
      <a:lt2>
        <a:srgbClr val="D9B47E"/>
      </a:lt2>
      <a:accent1>
        <a:srgbClr val="773535"/>
      </a:accent1>
      <a:accent2>
        <a:srgbClr val="A0553B"/>
      </a:accent2>
      <a:accent3>
        <a:srgbClr val="3A3A3A"/>
      </a:accent3>
      <a:accent4>
        <a:srgbClr val="E0FCFF"/>
      </a:accent4>
      <a:accent5>
        <a:srgbClr val="FFFFFF"/>
      </a:accent5>
      <a:accent6>
        <a:srgbClr val="FFD030"/>
      </a:accent6>
      <a:hlink>
        <a:srgbClr val="7735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4222</Words>
  <Application>Microsoft Office PowerPoint</Application>
  <PresentationFormat>Custom</PresentationFormat>
  <Paragraphs>364</Paragraphs>
  <Slides>57</Slides>
  <Notes>37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8" baseType="lpstr">
      <vt:lpstr>Short Stack</vt:lpstr>
      <vt:lpstr>SVN-Bjola</vt:lpstr>
      <vt:lpstr>Arial</vt:lpstr>
      <vt:lpstr>Arimo</vt:lpstr>
      <vt:lpstr>Nunito</vt:lpstr>
      <vt:lpstr>Rockstone</vt:lpstr>
      <vt:lpstr>Comic Sans MS</vt:lpstr>
      <vt:lpstr>Annifont</vt:lpstr>
      <vt:lpstr>HP001 4 hàng</vt:lpstr>
      <vt:lpstr>Fredoka One</vt:lpstr>
      <vt:lpstr>Canada's Victoria Day!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Còn em, em đã rút ra được bài học/ý nghĩa gì từ câu chuyện?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Canada's Victoria Day!</dc:title>
  <dc:creator>PC</dc:creator>
  <cp:lastModifiedBy>Linh Phan Thi  (FE FSC DN)</cp:lastModifiedBy>
  <cp:revision>81</cp:revision>
  <dcterms:modified xsi:type="dcterms:W3CDTF">2023-02-08T02:39:06Z</dcterms:modified>
</cp:coreProperties>
</file>