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28"/>
  </p:notesMasterIdLst>
  <p:sldIdLst>
    <p:sldId id="342" r:id="rId2"/>
    <p:sldId id="634" r:id="rId3"/>
    <p:sldId id="343" r:id="rId4"/>
    <p:sldId id="714" r:id="rId5"/>
    <p:sldId id="361" r:id="rId6"/>
    <p:sldId id="274" r:id="rId7"/>
    <p:sldId id="275" r:id="rId8"/>
    <p:sldId id="276" r:id="rId9"/>
    <p:sldId id="277" r:id="rId10"/>
    <p:sldId id="256" r:id="rId11"/>
    <p:sldId id="572" r:id="rId12"/>
    <p:sldId id="352" r:id="rId13"/>
    <p:sldId id="393" r:id="rId14"/>
    <p:sldId id="346" r:id="rId15"/>
    <p:sldId id="718" r:id="rId16"/>
    <p:sldId id="394" r:id="rId17"/>
    <p:sldId id="347" r:id="rId18"/>
    <p:sldId id="350" r:id="rId19"/>
    <p:sldId id="356" r:id="rId20"/>
    <p:sldId id="353" r:id="rId21"/>
    <p:sldId id="660" r:id="rId22"/>
    <p:sldId id="719" r:id="rId23"/>
    <p:sldId id="654" r:id="rId24"/>
    <p:sldId id="645" r:id="rId25"/>
    <p:sldId id="560" r:id="rId26"/>
    <p:sldId id="589" r:id="rId27"/>
  </p:sldIdLst>
  <p:sldSz cx="12161838" cy="6858000"/>
  <p:notesSz cx="6858000" cy="9144000"/>
  <p:embeddedFontLst>
    <p:embeddedFont>
      <p:font typeface="Amatic SC" panose="00000500000000000000" pitchFamily="2" charset="-79"/>
      <p:regular r:id="rId29"/>
      <p:bold r:id="rId30"/>
    </p:embeddedFont>
    <p:embeddedFont>
      <p:font typeface="Annifont" panose="020B0603050302020204" pitchFamily="34" charset="0"/>
      <p:italic r:id="rId31"/>
    </p:embeddedFont>
    <p:embeddedFont>
      <p:font typeface="Bebas Neue" panose="020B0606020202050201" pitchFamily="34" charset="0"/>
      <p:regular r:id="rId32"/>
    </p:embeddedFont>
    <p:embeddedFont>
      <p:font typeface="Chewy" panose="02000000000000000000" pitchFamily="2" charset="0"/>
      <p:regular r:id="rId33"/>
    </p:embeddedFont>
    <p:embeddedFont>
      <p:font typeface="HP001 4 hàng" panose="020B0603050302020204" pitchFamily="34" charset="0"/>
      <p:regular r:id="rId34"/>
      <p:bold r:id="rId35"/>
    </p:embeddedFont>
    <p:embeddedFont>
      <p:font typeface="HP001 4H" panose="020B0603050302020204" pitchFamily="34" charset="0"/>
      <p:regular r:id="rId36"/>
      <p:bold r:id="rId37"/>
    </p:embeddedFont>
    <p:embeddedFont>
      <p:font typeface="HP001 5 hàng" panose="020B0603050302020204" pitchFamily="34" charset="0"/>
      <p:regular r:id="rId38"/>
      <p:bold r:id="rId39"/>
    </p:embeddedFont>
    <p:embeddedFont>
      <p:font typeface="Nunito" pitchFamily="2" charset="0"/>
      <p:regular r:id="rId40"/>
      <p:bold r:id="rId41"/>
      <p:italic r:id="rId42"/>
      <p:boldItalic r:id="rId43"/>
    </p:embeddedFont>
    <p:embeddedFont>
      <p:font typeface="Poppins SemiBold" panose="00000700000000000000" pitchFamily="2" charset="0"/>
      <p:bold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h Phan Thi  (FE FSC DN)" initials="LPT(FD" lastIdx="1" clrIdx="0">
    <p:extLst>
      <p:ext uri="{19B8F6BF-5375-455C-9EA6-DF929625EA0E}">
        <p15:presenceInfo xmlns:p15="http://schemas.microsoft.com/office/powerpoint/2012/main" userId="Linh Phan Thi  (FE FSC D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F9F543"/>
    <a:srgbClr val="FFFFCC"/>
    <a:srgbClr val="E73BA1"/>
    <a:srgbClr val="FF9999"/>
    <a:srgbClr val="FFFF00"/>
    <a:srgbClr val="1407B9"/>
    <a:srgbClr val="E2D082"/>
    <a:srgbClr val="F7F2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27F3F9-ACBF-4F47-B394-D9184F375754}">
  <a:tblStyle styleId="{ED27F3F9-ACBF-4F47-B394-D9184F37575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87661" autoAdjust="0"/>
  </p:normalViewPr>
  <p:slideViewPr>
    <p:cSldViewPr snapToGrid="0">
      <p:cViewPr>
        <p:scale>
          <a:sx n="50" d="100"/>
          <a:sy n="50" d="100"/>
        </p:scale>
        <p:origin x="936" y="228"/>
      </p:cViewPr>
      <p:guideLst/>
    </p:cSldViewPr>
  </p:slideViewPr>
  <p:notesTextViewPr>
    <p:cViewPr>
      <p:scale>
        <a:sx n="1" d="1"/>
        <a:sy n="1" d="1"/>
      </p:scale>
      <p:origin x="0" y="0"/>
    </p:cViewPr>
  </p:notesTextViewPr>
  <p:sorterViewPr>
    <p:cViewPr>
      <p:scale>
        <a:sx n="130" d="100"/>
        <a:sy n="130" d="100"/>
      </p:scale>
      <p:origin x="0" y="-31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4"/>
        <p:cNvGrpSpPr/>
        <p:nvPr/>
      </p:nvGrpSpPr>
      <p:grpSpPr>
        <a:xfrm>
          <a:off x="0" y="0"/>
          <a:ext cx="0" cy="0"/>
          <a:chOff x="0" y="0"/>
          <a:chExt cx="0" cy="0"/>
        </a:xfrm>
      </p:grpSpPr>
      <p:sp>
        <p:nvSpPr>
          <p:cNvPr id="7895" name="Google Shape;7895;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6" name="Google Shape;789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0"/>
              <a:t>Tác</a:t>
            </a:r>
            <a:r>
              <a:rPr lang="en-US" b="0" baseline="0"/>
              <a:t> giả bộ ppt Toán + TV2: Phan Thị Linh – Đà Nẵng</a:t>
            </a:r>
          </a:p>
          <a:p>
            <a:r>
              <a:rPr lang="en-US" b="0" baseline="0"/>
              <a:t>Sđt lh: 0916.604.268</a:t>
            </a:r>
          </a:p>
          <a:p>
            <a:r>
              <a:rPr lang="en-US" sz="1100" b="0">
                <a:latin typeface="Arial" pitchFamily="34" charset="0"/>
                <a:cs typeface="Arial" pitchFamily="34" charset="0"/>
              </a:rPr>
              <a:t>+ Zalo: 0916.604.268</a:t>
            </a:r>
          </a:p>
          <a:p>
            <a:r>
              <a:rPr lang="en-US" sz="1100" b="0">
                <a:latin typeface="Arial" pitchFamily="34" charset="0"/>
                <a:cs typeface="Arial" pitchFamily="34" charset="0"/>
              </a:rPr>
              <a:t>+ Facebook cá nhân: </a:t>
            </a:r>
            <a:r>
              <a:rPr lang="en-US" sz="1100" b="0">
                <a:hlinkClick r:id="rId3"/>
              </a:rPr>
              <a:t>https://www.facebook.com/nhilinh.phan/</a:t>
            </a:r>
            <a:endParaRPr lang="en-US" sz="1100" b="0"/>
          </a:p>
          <a:p>
            <a:r>
              <a:rPr lang="en-US" sz="1100" b="0">
                <a:latin typeface="Arial" pitchFamily="34" charset="0"/>
                <a:cs typeface="Arial" pitchFamily="34" charset="0"/>
              </a:rPr>
              <a:t>+ Nhóm chia sẻ tài liệu: </a:t>
            </a:r>
            <a:r>
              <a:rPr lang="en-US" sz="1100" b="0">
                <a:hlinkClick r:id="rId4"/>
              </a:rPr>
              <a:t>https://www.facebook.com/groups/443096903751589</a:t>
            </a:r>
            <a:endParaRPr lang="en-US" sz="1100" b="0"/>
          </a:p>
          <a:p>
            <a:r>
              <a:rPr lang="en-US" sz="1100" b="0">
                <a:latin typeface="Arial" pitchFamily="34" charset="0"/>
                <a:cs typeface="Arial" pitchFamily="34" charset="0"/>
              </a:rPr>
              <a:t>Hãy</a:t>
            </a:r>
            <a:r>
              <a:rPr lang="en-US" sz="1100" b="0" baseline="0">
                <a:latin typeface="Arial" pitchFamily="34" charset="0"/>
                <a:cs typeface="Arial" pitchFamily="34" charset="0"/>
              </a:rPr>
              <a:t> liên hệ chính chủ sản phẩm để được hỗ trợ và đồng hành trong suốt năm học nhé!</a:t>
            </a:r>
            <a:endParaRPr lang="en-US" sz="1100" b="0">
              <a:latin typeface="Arial" pitchFamily="34" charset="0"/>
              <a:cs typeface="Arial" pitchFamily="34" charset="0"/>
            </a:endParaRPr>
          </a:p>
          <a:p>
            <a:pPr marL="0" lvl="0" indent="0" algn="l" rtl="0">
              <a:spcBef>
                <a:spcPts val="0"/>
              </a:spcBef>
              <a:spcAft>
                <a:spcPts val="0"/>
              </a:spcAft>
              <a:buNone/>
            </a:pPr>
            <a:endParaRPr b="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1">
              <a:solidFill>
                <a:srgbClr val="FF0000"/>
              </a:solidFill>
              <a:latin typeface="+mj-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1">
                <a:solidFill>
                  <a:srgbClr val="FF0000"/>
                </a:solidFill>
                <a:latin typeface="+mj-lt"/>
              </a:rPr>
              <a:t>Chú ý từ ngữ dễ viết lẫn (GV linh động thay đổi theo vùng miền nhé)</a:t>
            </a:r>
          </a:p>
          <a:p>
            <a:pPr marL="0" lvl="0" indent="0" algn="l" rtl="0">
              <a:spcBef>
                <a:spcPts val="0"/>
              </a:spcBef>
              <a:spcAft>
                <a:spcPts val="0"/>
              </a:spcAft>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extLst>
      <p:ext uri="{BB962C8B-B14F-4D97-AF65-F5344CB8AC3E}">
        <p14:creationId xmlns:p14="http://schemas.microsoft.com/office/powerpoint/2010/main" val="1132442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HS còn lại theo dõi vào sách</a:t>
            </a:r>
          </a:p>
        </p:txBody>
      </p:sp>
    </p:spTree>
    <p:extLst>
      <p:ext uri="{BB962C8B-B14F-4D97-AF65-F5344CB8AC3E}">
        <p14:creationId xmlns:p14="http://schemas.microsoft.com/office/powerpoint/2010/main" val="2627823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HD trình bày trên bảng lớp rõ ràng vì đây là bài cta đầu lớp 3 nên một số HS sẽ chưa hiểu cách trình bày</a:t>
            </a:r>
          </a:p>
        </p:txBody>
      </p:sp>
    </p:spTree>
    <p:extLst>
      <p:ext uri="{BB962C8B-B14F-4D97-AF65-F5344CB8AC3E}">
        <p14:creationId xmlns:p14="http://schemas.microsoft.com/office/powerpoint/2010/main" val="3562118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Tự HS trình bày vào vở</a:t>
            </a:r>
          </a:p>
        </p:txBody>
      </p:sp>
    </p:spTree>
    <p:extLst>
      <p:ext uri="{BB962C8B-B14F-4D97-AF65-F5344CB8AC3E}">
        <p14:creationId xmlns:p14="http://schemas.microsoft.com/office/powerpoint/2010/main" val="3257643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2400320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2148457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4183310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endParaRPr lang="en-US"/>
          </a:p>
        </p:txBody>
      </p:sp>
    </p:spTree>
    <p:extLst>
      <p:ext uri="{BB962C8B-B14F-4D97-AF65-F5344CB8AC3E}">
        <p14:creationId xmlns:p14="http://schemas.microsoft.com/office/powerpoint/2010/main" val="1095020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KHUYẾN KHÍCH HS HÁT THEO LỜI KARAOKE ĐỂ THAY ĐỔI KHÔNG KHÍ LỚP HỌC</a:t>
            </a:r>
          </a:p>
        </p:txBody>
      </p:sp>
    </p:spTree>
    <p:extLst>
      <p:ext uri="{BB962C8B-B14F-4D97-AF65-F5344CB8AC3E}">
        <p14:creationId xmlns:p14="http://schemas.microsoft.com/office/powerpoint/2010/main" val="2741954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D49462B-6CA1-48CF-A14A-7A4DFCCD989D}" type="slidenum">
              <a:rPr lang="en-US" smtClean="0"/>
              <a:t>6</a:t>
            </a:fld>
            <a:endParaRPr lang="en-US"/>
          </a:p>
        </p:txBody>
      </p:sp>
    </p:spTree>
    <p:extLst>
      <p:ext uri="{BB962C8B-B14F-4D97-AF65-F5344CB8AC3E}">
        <p14:creationId xmlns:p14="http://schemas.microsoft.com/office/powerpoint/2010/main" val="4163255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a:t>Đọc toàn bài</a:t>
            </a:r>
          </a:p>
          <a:p>
            <a:pPr marL="0" lvl="0" indent="0" algn="l" rtl="0">
              <a:spcBef>
                <a:spcPts val="0"/>
              </a:spcBef>
              <a:spcAft>
                <a:spcPts val="0"/>
              </a:spcAft>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284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extLst>
      <p:ext uri="{BB962C8B-B14F-4D97-AF65-F5344CB8AC3E}">
        <p14:creationId xmlns:p14="http://schemas.microsoft.com/office/powerpoint/2010/main" val="3271804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mời HS cảm nhận về nội dung</a:t>
            </a:r>
          </a:p>
        </p:txBody>
      </p:sp>
    </p:spTree>
    <p:extLst>
      <p:ext uri="{BB962C8B-B14F-4D97-AF65-F5344CB8AC3E}">
        <p14:creationId xmlns:p14="http://schemas.microsoft.com/office/powerpoint/2010/main" val="908961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4"/>
        <p:cNvGrpSpPr/>
        <p:nvPr/>
      </p:nvGrpSpPr>
      <p:grpSpPr>
        <a:xfrm>
          <a:off x="0" y="0"/>
          <a:ext cx="0" cy="0"/>
          <a:chOff x="0" y="0"/>
          <a:chExt cx="0" cy="0"/>
        </a:xfrm>
      </p:grpSpPr>
      <p:sp>
        <p:nvSpPr>
          <p:cNvPr id="7905" name="Google Shape;7905;g99bc3d0d5b_0_28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6" name="Google Shape;7906;g99bc3d0d5b_0_2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a:t>GV linh động tìm từ khó phù hợp với vùng miền nhé!</a:t>
            </a:r>
          </a:p>
          <a:p>
            <a:pPr marL="0" lvl="0" indent="0" algn="l" rtl="0">
              <a:spcBef>
                <a:spcPts val="0"/>
              </a:spcBef>
              <a:spcAft>
                <a:spcPts val="0"/>
              </a:spcAft>
              <a:buNone/>
            </a:pPr>
            <a:br>
              <a:rPr lang="en-US" b="0"/>
            </a:br>
            <a:r>
              <a:rPr lang="vi-VN" b="0"/>
              <a:t>Tác</a:t>
            </a:r>
            <a:r>
              <a:rPr lang="vi-VN" b="0" baseline="0"/>
              <a:t> giả bộ ppt Toán + TV</a:t>
            </a:r>
            <a:r>
              <a:rPr lang="en-US" b="0" baseline="0"/>
              <a:t>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b="0"/>
          </a:p>
          <a:p>
            <a:endParaRPr lang="en-US"/>
          </a:p>
          <a:p>
            <a:pPr marL="0" lvl="0" indent="0" algn="l" rtl="0">
              <a:spcBef>
                <a:spcPts val="0"/>
              </a:spcBef>
              <a:spcAft>
                <a:spcPts val="0"/>
              </a:spcAft>
              <a:buNone/>
            </a:pPr>
            <a:endParaRPr lang="en-US"/>
          </a:p>
        </p:txBody>
      </p:sp>
    </p:spTree>
    <p:extLst>
      <p:ext uri="{BB962C8B-B14F-4D97-AF65-F5344CB8AC3E}">
        <p14:creationId xmlns:p14="http://schemas.microsoft.com/office/powerpoint/2010/main" val="919784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2675" y="91391"/>
            <a:ext cx="11925202" cy="6721505"/>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965972" y="720000"/>
            <a:ext cx="10229829" cy="54180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65" name="Google Shape;65;p2"/>
          <p:cNvGrpSpPr/>
          <p:nvPr/>
        </p:nvGrpSpPr>
        <p:grpSpPr>
          <a:xfrm>
            <a:off x="10476007" y="2958676"/>
            <a:ext cx="3175919" cy="3520261"/>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74" name="Google Shape;74;p2"/>
          <p:cNvGrpSpPr/>
          <p:nvPr/>
        </p:nvGrpSpPr>
        <p:grpSpPr>
          <a:xfrm rot="-1799965">
            <a:off x="9523433" y="3795778"/>
            <a:ext cx="2384304" cy="2318351"/>
            <a:chOff x="6997200" y="3219600"/>
            <a:chExt cx="1426800" cy="1383900"/>
          </a:xfrm>
        </p:grpSpPr>
        <p:sp>
          <p:nvSpPr>
            <p:cNvPr id="75" name="Google Shape;75;p2"/>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6" name="Google Shape;76;p2"/>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 name="Google Shape;77;p2"/>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8" name="Google Shape;78;p2"/>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9" name="Google Shape;79;p2"/>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0" name="Google Shape;80;p2"/>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1" name="Google Shape;81;p2"/>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2" name="Google Shape;82;p2"/>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3" name="Google Shape;83;p2"/>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4" name="Google Shape;84;p2"/>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5" name="Google Shape;85;p2"/>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6" name="Google Shape;86;p2"/>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7" name="Google Shape;87;p2"/>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8" name="Google Shape;88;p2"/>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9" name="Google Shape;89;p2"/>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0" name="Google Shape;90;p2"/>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1" name="Google Shape;91;p2"/>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2" name="Google Shape;92;p2"/>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3" name="Google Shape;93;p2"/>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4" name="Google Shape;94;p2"/>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5" name="Google Shape;95;p2"/>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6" name="Google Shape;96;p2"/>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7" name="Google Shape;97;p2"/>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8" name="Google Shape;98;p2"/>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9" name="Google Shape;99;p2"/>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0" name="Google Shape;100;p2"/>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1" name="Google Shape;101;p2"/>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2" name="Google Shape;102;p2"/>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3" name="Google Shape;103;p2"/>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4" name="Google Shape;104;p2"/>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5" name="Google Shape;105;p2"/>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6" name="Google Shape;106;p2"/>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7" name="Google Shape;107;p2"/>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8" name="Google Shape;108;p2"/>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9" name="Google Shape;109;p2"/>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110" name="Google Shape;110;p2"/>
          <p:cNvGrpSpPr/>
          <p:nvPr/>
        </p:nvGrpSpPr>
        <p:grpSpPr>
          <a:xfrm>
            <a:off x="428474" y="3651798"/>
            <a:ext cx="1749664" cy="2655631"/>
            <a:chOff x="191900" y="2943925"/>
            <a:chExt cx="1080850" cy="1636450"/>
          </a:xfrm>
        </p:grpSpPr>
        <p:sp>
          <p:nvSpPr>
            <p:cNvPr id="111" name="Google Shape;111;p2"/>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2" name="Google Shape;112;p2"/>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3" name="Google Shape;113;p2"/>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4" name="Google Shape;114;p2"/>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5" name="Google Shape;115;p2"/>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6" name="Google Shape;116;p2"/>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7" name="Google Shape;117;p2"/>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8" name="Google Shape;118;p2"/>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9" name="Google Shape;119;p2"/>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0" name="Google Shape;120;p2"/>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1" name="Google Shape;121;p2"/>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2" name="Google Shape;122;p2"/>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3" name="Google Shape;123;p2"/>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4" name="Google Shape;124;p2"/>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5" name="Google Shape;125;p2"/>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6" name="Google Shape;126;p2"/>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7" name="Google Shape;127;p2"/>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8" name="Google Shape;128;p2"/>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9" name="Google Shape;129;p2"/>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0" name="Google Shape;130;p2"/>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1" name="Google Shape;131;p2"/>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2" name="Google Shape;132;p2"/>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3" name="Google Shape;133;p2"/>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4" name="Google Shape;134;p2"/>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5" name="Google Shape;135;p2"/>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6" name="Google Shape;136;p2"/>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7" name="Google Shape;137;p2"/>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8" name="Google Shape;138;p2"/>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9" name="Google Shape;139;p2"/>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0" name="Google Shape;140;p2"/>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1" name="Google Shape;141;p2"/>
            <p:cNvSpPr/>
            <p:nvPr/>
          </p:nvSpPr>
          <p:spPr>
            <a:xfrm>
              <a:off x="393875" y="3868225"/>
              <a:ext cx="415500" cy="206850"/>
            </a:xfrm>
            <a:custGeom>
              <a:avLst/>
              <a:gdLst/>
              <a:ahLst/>
              <a:cxnLst/>
              <a:rect l="l" t="t" r="r" b="b"/>
              <a:pathLst>
                <a:path w="16620" h="8274" extrusionOk="0">
                  <a:moveTo>
                    <a:pt x="1584" y="0"/>
                  </a:moveTo>
                  <a:cubicBezTo>
                    <a:pt x="170" y="790"/>
                    <a:pt x="1" y="7663"/>
                    <a:pt x="1584" y="8184"/>
                  </a:cubicBezTo>
                  <a:cubicBezTo>
                    <a:pt x="1774" y="8246"/>
                    <a:pt x="2123" y="8273"/>
                    <a:pt x="2593" y="8273"/>
                  </a:cubicBezTo>
                  <a:cubicBezTo>
                    <a:pt x="5864" y="8273"/>
                    <a:pt x="14955" y="6949"/>
                    <a:pt x="16168" y="6949"/>
                  </a:cubicBezTo>
                  <a:cubicBezTo>
                    <a:pt x="16235" y="6949"/>
                    <a:pt x="16278" y="6953"/>
                    <a:pt x="16295" y="6962"/>
                  </a:cubicBezTo>
                  <a:cubicBezTo>
                    <a:pt x="16305" y="6967"/>
                    <a:pt x="16316" y="6970"/>
                    <a:pt x="16325" y="6970"/>
                  </a:cubicBezTo>
                  <a:cubicBezTo>
                    <a:pt x="16619" y="6970"/>
                    <a:pt x="16295" y="4254"/>
                    <a:pt x="16295" y="4254"/>
                  </a:cubicBezTo>
                  <a:cubicBezTo>
                    <a:pt x="16295" y="4254"/>
                    <a:pt x="15320" y="4320"/>
                    <a:pt x="13901" y="4320"/>
                  </a:cubicBezTo>
                  <a:cubicBezTo>
                    <a:pt x="11224" y="4320"/>
                    <a:pt x="6966" y="4088"/>
                    <a:pt x="4681" y="2752"/>
                  </a:cubicBezTo>
                  <a:cubicBezTo>
                    <a:pt x="1190" y="708"/>
                    <a:pt x="1584" y="0"/>
                    <a:pt x="1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2" name="Google Shape;142;p2"/>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3" name="Google Shape;143;p2"/>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4" name="Google Shape;144;p2"/>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5" name="Google Shape;145;p2"/>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6" name="Google Shape;146;p2"/>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7" name="Google Shape;147;p2"/>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8" name="Google Shape;148;p2"/>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9" name="Google Shape;149;p2"/>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50" name="Google Shape;150;p2"/>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151" name="Google Shape;151;p2"/>
          <p:cNvSpPr txBox="1">
            <a:spLocks noGrp="1"/>
          </p:cNvSpPr>
          <p:nvPr>
            <p:ph type="subTitle" idx="1"/>
          </p:nvPr>
        </p:nvSpPr>
        <p:spPr>
          <a:xfrm>
            <a:off x="2839160" y="4876667"/>
            <a:ext cx="6483521"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394">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394"/>
            </a:lvl2pPr>
            <a:lvl3pPr lvl="2" algn="ctr" rtl="0">
              <a:lnSpc>
                <a:spcPct val="100000"/>
              </a:lnSpc>
              <a:spcBef>
                <a:spcPts val="0"/>
              </a:spcBef>
              <a:spcAft>
                <a:spcPts val="0"/>
              </a:spcAft>
              <a:buSzPts val="1800"/>
              <a:buNone/>
              <a:defRPr sz="2394"/>
            </a:lvl3pPr>
            <a:lvl4pPr lvl="3" algn="ctr" rtl="0">
              <a:lnSpc>
                <a:spcPct val="100000"/>
              </a:lnSpc>
              <a:spcBef>
                <a:spcPts val="0"/>
              </a:spcBef>
              <a:spcAft>
                <a:spcPts val="0"/>
              </a:spcAft>
              <a:buSzPts val="1800"/>
              <a:buNone/>
              <a:defRPr sz="2394"/>
            </a:lvl4pPr>
            <a:lvl5pPr lvl="4" algn="ctr" rtl="0">
              <a:lnSpc>
                <a:spcPct val="100000"/>
              </a:lnSpc>
              <a:spcBef>
                <a:spcPts val="0"/>
              </a:spcBef>
              <a:spcAft>
                <a:spcPts val="0"/>
              </a:spcAft>
              <a:buSzPts val="1800"/>
              <a:buNone/>
              <a:defRPr sz="2394"/>
            </a:lvl5pPr>
            <a:lvl6pPr lvl="5" algn="ctr" rtl="0">
              <a:lnSpc>
                <a:spcPct val="100000"/>
              </a:lnSpc>
              <a:spcBef>
                <a:spcPts val="0"/>
              </a:spcBef>
              <a:spcAft>
                <a:spcPts val="0"/>
              </a:spcAft>
              <a:buSzPts val="1800"/>
              <a:buNone/>
              <a:defRPr sz="2394"/>
            </a:lvl6pPr>
            <a:lvl7pPr lvl="6" algn="ctr" rtl="0">
              <a:lnSpc>
                <a:spcPct val="100000"/>
              </a:lnSpc>
              <a:spcBef>
                <a:spcPts val="0"/>
              </a:spcBef>
              <a:spcAft>
                <a:spcPts val="0"/>
              </a:spcAft>
              <a:buSzPts val="1800"/>
              <a:buNone/>
              <a:defRPr sz="2394"/>
            </a:lvl7pPr>
            <a:lvl8pPr lvl="7" algn="ctr" rtl="0">
              <a:lnSpc>
                <a:spcPct val="100000"/>
              </a:lnSpc>
              <a:spcBef>
                <a:spcPts val="0"/>
              </a:spcBef>
              <a:spcAft>
                <a:spcPts val="0"/>
              </a:spcAft>
              <a:buSzPts val="1800"/>
              <a:buNone/>
              <a:defRPr sz="2394"/>
            </a:lvl8pPr>
            <a:lvl9pPr lvl="8" algn="ctr" rtl="0">
              <a:lnSpc>
                <a:spcPct val="100000"/>
              </a:lnSpc>
              <a:spcBef>
                <a:spcPts val="0"/>
              </a:spcBef>
              <a:spcAft>
                <a:spcPts val="0"/>
              </a:spcAft>
              <a:buSzPts val="1800"/>
              <a:buNone/>
              <a:defRPr sz="2394"/>
            </a:lvl9pPr>
          </a:lstStyle>
          <a:p>
            <a:endParaRPr/>
          </a:p>
        </p:txBody>
      </p:sp>
      <p:sp>
        <p:nvSpPr>
          <p:cNvPr id="152" name="Google Shape;152;p2"/>
          <p:cNvSpPr txBox="1">
            <a:spLocks noGrp="1"/>
          </p:cNvSpPr>
          <p:nvPr>
            <p:ph type="ctrTitle"/>
          </p:nvPr>
        </p:nvSpPr>
        <p:spPr>
          <a:xfrm>
            <a:off x="3116273" y="1132733"/>
            <a:ext cx="5929295" cy="3744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11970" b="1">
                <a:latin typeface="Amatic SC"/>
                <a:ea typeface="Amatic SC"/>
                <a:cs typeface="Amatic SC"/>
                <a:sym typeface="Amatic SC"/>
              </a:defRPr>
            </a:lvl1pPr>
            <a:lvl2pPr lvl="1" algn="ctr" rtl="0">
              <a:spcBef>
                <a:spcPts val="0"/>
              </a:spcBef>
              <a:spcAft>
                <a:spcPts val="0"/>
              </a:spcAft>
              <a:buClr>
                <a:srgbClr val="191919"/>
              </a:buClr>
              <a:buSzPts val="5200"/>
              <a:buNone/>
              <a:defRPr sz="6916">
                <a:solidFill>
                  <a:srgbClr val="191919"/>
                </a:solidFill>
              </a:defRPr>
            </a:lvl2pPr>
            <a:lvl3pPr lvl="2" algn="ctr" rtl="0">
              <a:spcBef>
                <a:spcPts val="0"/>
              </a:spcBef>
              <a:spcAft>
                <a:spcPts val="0"/>
              </a:spcAft>
              <a:buClr>
                <a:srgbClr val="191919"/>
              </a:buClr>
              <a:buSzPts val="5200"/>
              <a:buNone/>
              <a:defRPr sz="6916">
                <a:solidFill>
                  <a:srgbClr val="191919"/>
                </a:solidFill>
              </a:defRPr>
            </a:lvl3pPr>
            <a:lvl4pPr lvl="3" algn="ctr" rtl="0">
              <a:spcBef>
                <a:spcPts val="0"/>
              </a:spcBef>
              <a:spcAft>
                <a:spcPts val="0"/>
              </a:spcAft>
              <a:buClr>
                <a:srgbClr val="191919"/>
              </a:buClr>
              <a:buSzPts val="5200"/>
              <a:buNone/>
              <a:defRPr sz="6916">
                <a:solidFill>
                  <a:srgbClr val="191919"/>
                </a:solidFill>
              </a:defRPr>
            </a:lvl4pPr>
            <a:lvl5pPr lvl="4" algn="ctr" rtl="0">
              <a:spcBef>
                <a:spcPts val="0"/>
              </a:spcBef>
              <a:spcAft>
                <a:spcPts val="0"/>
              </a:spcAft>
              <a:buClr>
                <a:srgbClr val="191919"/>
              </a:buClr>
              <a:buSzPts val="5200"/>
              <a:buNone/>
              <a:defRPr sz="6916">
                <a:solidFill>
                  <a:srgbClr val="191919"/>
                </a:solidFill>
              </a:defRPr>
            </a:lvl5pPr>
            <a:lvl6pPr lvl="5" algn="ctr" rtl="0">
              <a:spcBef>
                <a:spcPts val="0"/>
              </a:spcBef>
              <a:spcAft>
                <a:spcPts val="0"/>
              </a:spcAft>
              <a:buClr>
                <a:srgbClr val="191919"/>
              </a:buClr>
              <a:buSzPts val="5200"/>
              <a:buNone/>
              <a:defRPr sz="6916">
                <a:solidFill>
                  <a:srgbClr val="191919"/>
                </a:solidFill>
              </a:defRPr>
            </a:lvl6pPr>
            <a:lvl7pPr lvl="6" algn="ctr" rtl="0">
              <a:spcBef>
                <a:spcPts val="0"/>
              </a:spcBef>
              <a:spcAft>
                <a:spcPts val="0"/>
              </a:spcAft>
              <a:buClr>
                <a:srgbClr val="191919"/>
              </a:buClr>
              <a:buSzPts val="5200"/>
              <a:buNone/>
              <a:defRPr sz="6916">
                <a:solidFill>
                  <a:srgbClr val="191919"/>
                </a:solidFill>
              </a:defRPr>
            </a:lvl7pPr>
            <a:lvl8pPr lvl="7" algn="ctr" rtl="0">
              <a:spcBef>
                <a:spcPts val="0"/>
              </a:spcBef>
              <a:spcAft>
                <a:spcPts val="0"/>
              </a:spcAft>
              <a:buClr>
                <a:srgbClr val="191919"/>
              </a:buClr>
              <a:buSzPts val="5200"/>
              <a:buNone/>
              <a:defRPr sz="6916">
                <a:solidFill>
                  <a:srgbClr val="191919"/>
                </a:solidFill>
              </a:defRPr>
            </a:lvl8pPr>
            <a:lvl9pPr lvl="8" algn="ctr" rtl="0">
              <a:spcBef>
                <a:spcPts val="0"/>
              </a:spcBef>
              <a:spcAft>
                <a:spcPts val="0"/>
              </a:spcAft>
              <a:buClr>
                <a:srgbClr val="191919"/>
              </a:buClr>
              <a:buSzPts val="5200"/>
              <a:buNone/>
              <a:defRPr sz="6916">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8_1_1">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115" y="147199"/>
            <a:ext cx="11824904"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48206" y="726633"/>
            <a:ext cx="7902801" cy="54048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591" name="Google Shape;2591;p40"/>
          <p:cNvGrpSpPr/>
          <p:nvPr/>
        </p:nvGrpSpPr>
        <p:grpSpPr>
          <a:xfrm>
            <a:off x="553720" y="2741406"/>
            <a:ext cx="2456635"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598" name="Google Shape;2598;p40"/>
          <p:cNvGrpSpPr/>
          <p:nvPr/>
        </p:nvGrpSpPr>
        <p:grpSpPr>
          <a:xfrm rot="536064" flipH="1">
            <a:off x="8892757" y="1203255"/>
            <a:ext cx="2347978"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637" name="Google Shape;2637;p40"/>
          <p:cNvSpPr/>
          <p:nvPr/>
        </p:nvSpPr>
        <p:spPr>
          <a:xfrm flipH="1">
            <a:off x="9236923" y="5537467"/>
            <a:ext cx="257362" cy="2452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638" name="Google Shape;2638;p40"/>
          <p:cNvSpPr/>
          <p:nvPr/>
        </p:nvSpPr>
        <p:spPr>
          <a:xfrm flipH="1">
            <a:off x="5970873" y="902800"/>
            <a:ext cx="257362" cy="245200"/>
          </a:xfrm>
          <a:prstGeom prst="star5">
            <a:avLst>
              <a:gd name="adj" fmla="val 19098"/>
              <a:gd name="hf" fmla="val 105146"/>
              <a:gd name="vf" fmla="val 110557"/>
            </a:avLst>
          </a:prstGeom>
          <a:solidFill>
            <a:schemeClr val="accent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639" name="Google Shape;2639;p40"/>
          <p:cNvGrpSpPr/>
          <p:nvPr/>
        </p:nvGrpSpPr>
        <p:grpSpPr>
          <a:xfrm>
            <a:off x="1516689" y="784213"/>
            <a:ext cx="9324266"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sp>
        <p:nvSpPr>
          <p:cNvPr id="2646" name="Google Shape;2646;p40"/>
          <p:cNvSpPr/>
          <p:nvPr/>
        </p:nvSpPr>
        <p:spPr>
          <a:xfrm flipH="1">
            <a:off x="3072146" y="4907433"/>
            <a:ext cx="257362" cy="2452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5"/>
        <p:cNvGrpSpPr/>
        <p:nvPr/>
      </p:nvGrpSpPr>
      <p:grpSpPr>
        <a:xfrm>
          <a:off x="0" y="0"/>
          <a:ext cx="0" cy="0"/>
          <a:chOff x="0" y="0"/>
          <a:chExt cx="0" cy="0"/>
        </a:xfrm>
      </p:grpSpPr>
      <p:grpSp>
        <p:nvGrpSpPr>
          <p:cNvPr id="446" name="Google Shape;446;p11"/>
          <p:cNvGrpSpPr/>
          <p:nvPr/>
        </p:nvGrpSpPr>
        <p:grpSpPr>
          <a:xfrm>
            <a:off x="-96162" y="-191553"/>
            <a:ext cx="12354161" cy="7135600"/>
            <a:chOff x="-72300" y="-28250"/>
            <a:chExt cx="9288600" cy="5351700"/>
          </a:xfrm>
        </p:grpSpPr>
        <p:grpSp>
          <p:nvGrpSpPr>
            <p:cNvPr id="447" name="Google Shape;447;p11"/>
            <p:cNvGrpSpPr/>
            <p:nvPr/>
          </p:nvGrpSpPr>
          <p:grpSpPr>
            <a:xfrm>
              <a:off x="-72300" y="278825"/>
              <a:ext cx="9288600" cy="4823400"/>
              <a:chOff x="-72300" y="278825"/>
              <a:chExt cx="9288600" cy="4823400"/>
            </a:xfrm>
          </p:grpSpPr>
          <p:sp>
            <p:nvSpPr>
              <p:cNvPr id="448" name="Google Shape;448;p11"/>
              <p:cNvSpPr/>
              <p:nvPr/>
            </p:nvSpPr>
            <p:spPr>
              <a:xfrm>
                <a:off x="-72300" y="2788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49" name="Google Shape;449;p11"/>
              <p:cNvSpPr/>
              <p:nvPr/>
            </p:nvSpPr>
            <p:spPr>
              <a:xfrm>
                <a:off x="-72300" y="5991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0" name="Google Shape;450;p11"/>
              <p:cNvSpPr/>
              <p:nvPr/>
            </p:nvSpPr>
            <p:spPr>
              <a:xfrm>
                <a:off x="-72300" y="9194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1" name="Google Shape;451;p11"/>
              <p:cNvSpPr/>
              <p:nvPr/>
            </p:nvSpPr>
            <p:spPr>
              <a:xfrm>
                <a:off x="-72300" y="12397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2" name="Google Shape;452;p11"/>
              <p:cNvSpPr/>
              <p:nvPr/>
            </p:nvSpPr>
            <p:spPr>
              <a:xfrm>
                <a:off x="-72300" y="15600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3" name="Google Shape;453;p11"/>
              <p:cNvSpPr/>
              <p:nvPr/>
            </p:nvSpPr>
            <p:spPr>
              <a:xfrm>
                <a:off x="-72300" y="18803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4" name="Google Shape;454;p11"/>
              <p:cNvSpPr/>
              <p:nvPr/>
            </p:nvSpPr>
            <p:spPr>
              <a:xfrm>
                <a:off x="-72300" y="22006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5" name="Google Shape;455;p11"/>
              <p:cNvSpPr/>
              <p:nvPr/>
            </p:nvSpPr>
            <p:spPr>
              <a:xfrm>
                <a:off x="-72300" y="25209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6" name="Google Shape;456;p11"/>
              <p:cNvSpPr/>
              <p:nvPr/>
            </p:nvSpPr>
            <p:spPr>
              <a:xfrm>
                <a:off x="-72300" y="28412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7" name="Google Shape;457;p11"/>
              <p:cNvSpPr/>
              <p:nvPr/>
            </p:nvSpPr>
            <p:spPr>
              <a:xfrm>
                <a:off x="-72300" y="31615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8" name="Google Shape;458;p11"/>
              <p:cNvSpPr/>
              <p:nvPr/>
            </p:nvSpPr>
            <p:spPr>
              <a:xfrm>
                <a:off x="-72300" y="34818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9" name="Google Shape;459;p11"/>
              <p:cNvSpPr/>
              <p:nvPr/>
            </p:nvSpPr>
            <p:spPr>
              <a:xfrm>
                <a:off x="-72300" y="38021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0" name="Google Shape;460;p11"/>
              <p:cNvSpPr/>
              <p:nvPr/>
            </p:nvSpPr>
            <p:spPr>
              <a:xfrm>
                <a:off x="-72300" y="41224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1" name="Google Shape;461;p11"/>
              <p:cNvSpPr/>
              <p:nvPr/>
            </p:nvSpPr>
            <p:spPr>
              <a:xfrm>
                <a:off x="-72300" y="44427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2" name="Google Shape;462;p11"/>
              <p:cNvSpPr/>
              <p:nvPr/>
            </p:nvSpPr>
            <p:spPr>
              <a:xfrm>
                <a:off x="-72300" y="47630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3" name="Google Shape;463;p11"/>
              <p:cNvSpPr/>
              <p:nvPr/>
            </p:nvSpPr>
            <p:spPr>
              <a:xfrm>
                <a:off x="-72300" y="5083325"/>
                <a:ext cx="9288600" cy="189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464" name="Google Shape;464;p11"/>
            <p:cNvGrpSpPr/>
            <p:nvPr/>
          </p:nvGrpSpPr>
          <p:grpSpPr>
            <a:xfrm>
              <a:off x="248700" y="-28250"/>
              <a:ext cx="8723400" cy="5351700"/>
              <a:chOff x="248700" y="-28250"/>
              <a:chExt cx="8723400" cy="5351700"/>
            </a:xfrm>
          </p:grpSpPr>
          <p:sp>
            <p:nvSpPr>
              <p:cNvPr id="465" name="Google Shape;465;p11"/>
              <p:cNvSpPr/>
              <p:nvPr/>
            </p:nvSpPr>
            <p:spPr>
              <a:xfrm>
                <a:off x="24870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6" name="Google Shape;466;p11"/>
              <p:cNvSpPr/>
              <p:nvPr/>
            </p:nvSpPr>
            <p:spPr>
              <a:xfrm>
                <a:off x="55957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7" name="Google Shape;467;p11"/>
              <p:cNvSpPr/>
              <p:nvPr/>
            </p:nvSpPr>
            <p:spPr>
              <a:xfrm>
                <a:off x="87045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8" name="Google Shape;468;p11"/>
              <p:cNvSpPr/>
              <p:nvPr/>
            </p:nvSpPr>
            <p:spPr>
              <a:xfrm>
                <a:off x="118132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9" name="Google Shape;469;p11"/>
              <p:cNvSpPr/>
              <p:nvPr/>
            </p:nvSpPr>
            <p:spPr>
              <a:xfrm>
                <a:off x="149220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0" name="Google Shape;470;p11"/>
              <p:cNvSpPr/>
              <p:nvPr/>
            </p:nvSpPr>
            <p:spPr>
              <a:xfrm>
                <a:off x="180307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1" name="Google Shape;471;p11"/>
              <p:cNvSpPr/>
              <p:nvPr/>
            </p:nvSpPr>
            <p:spPr>
              <a:xfrm>
                <a:off x="211395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2" name="Google Shape;472;p11"/>
              <p:cNvSpPr/>
              <p:nvPr/>
            </p:nvSpPr>
            <p:spPr>
              <a:xfrm>
                <a:off x="242482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3" name="Google Shape;473;p11"/>
              <p:cNvSpPr/>
              <p:nvPr/>
            </p:nvSpPr>
            <p:spPr>
              <a:xfrm>
                <a:off x="273570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4" name="Google Shape;474;p11"/>
              <p:cNvSpPr/>
              <p:nvPr/>
            </p:nvSpPr>
            <p:spPr>
              <a:xfrm>
                <a:off x="304657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5" name="Google Shape;475;p11"/>
              <p:cNvSpPr/>
              <p:nvPr/>
            </p:nvSpPr>
            <p:spPr>
              <a:xfrm>
                <a:off x="335745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6" name="Google Shape;476;p11"/>
              <p:cNvSpPr/>
              <p:nvPr/>
            </p:nvSpPr>
            <p:spPr>
              <a:xfrm>
                <a:off x="366832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7" name="Google Shape;477;p11"/>
              <p:cNvSpPr/>
              <p:nvPr/>
            </p:nvSpPr>
            <p:spPr>
              <a:xfrm>
                <a:off x="397920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8" name="Google Shape;478;p11"/>
              <p:cNvSpPr/>
              <p:nvPr/>
            </p:nvSpPr>
            <p:spPr>
              <a:xfrm>
                <a:off x="429007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9" name="Google Shape;479;p11"/>
              <p:cNvSpPr/>
              <p:nvPr/>
            </p:nvSpPr>
            <p:spPr>
              <a:xfrm>
                <a:off x="460095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0" name="Google Shape;480;p11"/>
              <p:cNvSpPr/>
              <p:nvPr/>
            </p:nvSpPr>
            <p:spPr>
              <a:xfrm>
                <a:off x="491182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1" name="Google Shape;481;p11"/>
              <p:cNvSpPr/>
              <p:nvPr/>
            </p:nvSpPr>
            <p:spPr>
              <a:xfrm>
                <a:off x="522270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2" name="Google Shape;482;p11"/>
              <p:cNvSpPr/>
              <p:nvPr/>
            </p:nvSpPr>
            <p:spPr>
              <a:xfrm>
                <a:off x="553357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3" name="Google Shape;483;p11"/>
              <p:cNvSpPr/>
              <p:nvPr/>
            </p:nvSpPr>
            <p:spPr>
              <a:xfrm>
                <a:off x="584445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4" name="Google Shape;484;p11"/>
              <p:cNvSpPr/>
              <p:nvPr/>
            </p:nvSpPr>
            <p:spPr>
              <a:xfrm>
                <a:off x="615532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5" name="Google Shape;485;p11"/>
              <p:cNvSpPr/>
              <p:nvPr/>
            </p:nvSpPr>
            <p:spPr>
              <a:xfrm>
                <a:off x="646620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6" name="Google Shape;486;p11"/>
              <p:cNvSpPr/>
              <p:nvPr/>
            </p:nvSpPr>
            <p:spPr>
              <a:xfrm>
                <a:off x="677707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7" name="Google Shape;487;p11"/>
              <p:cNvSpPr/>
              <p:nvPr/>
            </p:nvSpPr>
            <p:spPr>
              <a:xfrm>
                <a:off x="708795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8" name="Google Shape;488;p11"/>
              <p:cNvSpPr/>
              <p:nvPr/>
            </p:nvSpPr>
            <p:spPr>
              <a:xfrm>
                <a:off x="739882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9" name="Google Shape;489;p11"/>
              <p:cNvSpPr/>
              <p:nvPr/>
            </p:nvSpPr>
            <p:spPr>
              <a:xfrm>
                <a:off x="770970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0" name="Google Shape;490;p11"/>
              <p:cNvSpPr/>
              <p:nvPr/>
            </p:nvSpPr>
            <p:spPr>
              <a:xfrm>
                <a:off x="802057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1" name="Google Shape;491;p11"/>
              <p:cNvSpPr/>
              <p:nvPr/>
            </p:nvSpPr>
            <p:spPr>
              <a:xfrm>
                <a:off x="833145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2" name="Google Shape;492;p11"/>
              <p:cNvSpPr/>
              <p:nvPr/>
            </p:nvSpPr>
            <p:spPr>
              <a:xfrm>
                <a:off x="8642325"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3" name="Google Shape;493;p11"/>
              <p:cNvSpPr/>
              <p:nvPr/>
            </p:nvSpPr>
            <p:spPr>
              <a:xfrm>
                <a:off x="8953200" y="-28250"/>
                <a:ext cx="18900" cy="5351700"/>
              </a:xfrm>
              <a:prstGeom prst="rect">
                <a:avLst/>
              </a:prstGeom>
              <a:solidFill>
                <a:srgbClr val="1A2233">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sp>
        <p:nvSpPr>
          <p:cNvPr id="494" name="Google Shape;494;p11"/>
          <p:cNvSpPr/>
          <p:nvPr/>
        </p:nvSpPr>
        <p:spPr>
          <a:xfrm>
            <a:off x="539462" y="311200"/>
            <a:ext cx="11082914" cy="6235600"/>
          </a:xfrm>
          <a:prstGeom prst="rect">
            <a:avLst/>
          </a:prstGeom>
          <a:solidFill>
            <a:schemeClr val="accent5"/>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495" name="Google Shape;495;p11"/>
          <p:cNvSpPr txBox="1">
            <a:spLocks noGrp="1"/>
          </p:cNvSpPr>
          <p:nvPr>
            <p:ph type="title" hasCustomPrompt="1"/>
          </p:nvPr>
        </p:nvSpPr>
        <p:spPr>
          <a:xfrm>
            <a:off x="1707765" y="2077967"/>
            <a:ext cx="8746309"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768"/>
            </a:lvl1pPr>
            <a:lvl2pPr lvl="1" algn="ctr">
              <a:spcBef>
                <a:spcPts val="0"/>
              </a:spcBef>
              <a:spcAft>
                <a:spcPts val="0"/>
              </a:spcAft>
              <a:buSzPts val="9600"/>
              <a:buNone/>
              <a:defRPr sz="12768"/>
            </a:lvl2pPr>
            <a:lvl3pPr lvl="2" algn="ctr">
              <a:spcBef>
                <a:spcPts val="0"/>
              </a:spcBef>
              <a:spcAft>
                <a:spcPts val="0"/>
              </a:spcAft>
              <a:buSzPts val="9600"/>
              <a:buNone/>
              <a:defRPr sz="12768"/>
            </a:lvl3pPr>
            <a:lvl4pPr lvl="3" algn="ctr">
              <a:spcBef>
                <a:spcPts val="0"/>
              </a:spcBef>
              <a:spcAft>
                <a:spcPts val="0"/>
              </a:spcAft>
              <a:buSzPts val="9600"/>
              <a:buNone/>
              <a:defRPr sz="12768"/>
            </a:lvl4pPr>
            <a:lvl5pPr lvl="4" algn="ctr">
              <a:spcBef>
                <a:spcPts val="0"/>
              </a:spcBef>
              <a:spcAft>
                <a:spcPts val="0"/>
              </a:spcAft>
              <a:buSzPts val="9600"/>
              <a:buNone/>
              <a:defRPr sz="12768"/>
            </a:lvl5pPr>
            <a:lvl6pPr lvl="5" algn="ctr">
              <a:spcBef>
                <a:spcPts val="0"/>
              </a:spcBef>
              <a:spcAft>
                <a:spcPts val="0"/>
              </a:spcAft>
              <a:buSzPts val="9600"/>
              <a:buNone/>
              <a:defRPr sz="12768"/>
            </a:lvl6pPr>
            <a:lvl7pPr lvl="6" algn="ctr">
              <a:spcBef>
                <a:spcPts val="0"/>
              </a:spcBef>
              <a:spcAft>
                <a:spcPts val="0"/>
              </a:spcAft>
              <a:buSzPts val="9600"/>
              <a:buNone/>
              <a:defRPr sz="12768"/>
            </a:lvl7pPr>
            <a:lvl8pPr lvl="7" algn="ctr">
              <a:spcBef>
                <a:spcPts val="0"/>
              </a:spcBef>
              <a:spcAft>
                <a:spcPts val="0"/>
              </a:spcAft>
              <a:buSzPts val="9600"/>
              <a:buNone/>
              <a:defRPr sz="12768"/>
            </a:lvl8pPr>
            <a:lvl9pPr lvl="8" algn="ctr">
              <a:spcBef>
                <a:spcPts val="0"/>
              </a:spcBef>
              <a:spcAft>
                <a:spcPts val="0"/>
              </a:spcAft>
              <a:buSzPts val="9600"/>
              <a:buNone/>
              <a:defRPr sz="12768"/>
            </a:lvl9pPr>
          </a:lstStyle>
          <a:p>
            <a:r>
              <a:t>xx%</a:t>
            </a:r>
          </a:p>
        </p:txBody>
      </p:sp>
      <p:sp>
        <p:nvSpPr>
          <p:cNvPr id="496" name="Google Shape;496;p11"/>
          <p:cNvSpPr txBox="1">
            <a:spLocks noGrp="1"/>
          </p:cNvSpPr>
          <p:nvPr>
            <p:ph type="subTitle" idx="1"/>
          </p:nvPr>
        </p:nvSpPr>
        <p:spPr>
          <a:xfrm>
            <a:off x="1707765" y="4092833"/>
            <a:ext cx="8746309"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28"/>
            </a:lvl1pPr>
            <a:lvl2pPr lvl="1" algn="ctr" rtl="0">
              <a:lnSpc>
                <a:spcPct val="100000"/>
              </a:lnSpc>
              <a:spcBef>
                <a:spcPts val="0"/>
              </a:spcBef>
              <a:spcAft>
                <a:spcPts val="0"/>
              </a:spcAft>
              <a:buSzPts val="1600"/>
              <a:buNone/>
              <a:defRPr sz="2128"/>
            </a:lvl2pPr>
            <a:lvl3pPr lvl="2" algn="ctr" rtl="0">
              <a:lnSpc>
                <a:spcPct val="100000"/>
              </a:lnSpc>
              <a:spcBef>
                <a:spcPts val="0"/>
              </a:spcBef>
              <a:spcAft>
                <a:spcPts val="0"/>
              </a:spcAft>
              <a:buSzPts val="1600"/>
              <a:buNone/>
              <a:defRPr sz="2128"/>
            </a:lvl3pPr>
            <a:lvl4pPr lvl="3" algn="ctr" rtl="0">
              <a:lnSpc>
                <a:spcPct val="100000"/>
              </a:lnSpc>
              <a:spcBef>
                <a:spcPts val="0"/>
              </a:spcBef>
              <a:spcAft>
                <a:spcPts val="0"/>
              </a:spcAft>
              <a:buSzPts val="1600"/>
              <a:buNone/>
              <a:defRPr sz="2128"/>
            </a:lvl4pPr>
            <a:lvl5pPr lvl="4" algn="ctr" rtl="0">
              <a:lnSpc>
                <a:spcPct val="100000"/>
              </a:lnSpc>
              <a:spcBef>
                <a:spcPts val="0"/>
              </a:spcBef>
              <a:spcAft>
                <a:spcPts val="0"/>
              </a:spcAft>
              <a:buSzPts val="1600"/>
              <a:buNone/>
              <a:defRPr sz="2128"/>
            </a:lvl5pPr>
            <a:lvl6pPr lvl="5" algn="ctr" rtl="0">
              <a:lnSpc>
                <a:spcPct val="100000"/>
              </a:lnSpc>
              <a:spcBef>
                <a:spcPts val="0"/>
              </a:spcBef>
              <a:spcAft>
                <a:spcPts val="0"/>
              </a:spcAft>
              <a:buSzPts val="1600"/>
              <a:buNone/>
              <a:defRPr sz="2128"/>
            </a:lvl6pPr>
            <a:lvl7pPr lvl="6" algn="ctr" rtl="0">
              <a:lnSpc>
                <a:spcPct val="100000"/>
              </a:lnSpc>
              <a:spcBef>
                <a:spcPts val="0"/>
              </a:spcBef>
              <a:spcAft>
                <a:spcPts val="0"/>
              </a:spcAft>
              <a:buSzPts val="1600"/>
              <a:buNone/>
              <a:defRPr sz="2128"/>
            </a:lvl7pPr>
            <a:lvl8pPr lvl="7" algn="ctr" rtl="0">
              <a:lnSpc>
                <a:spcPct val="100000"/>
              </a:lnSpc>
              <a:spcBef>
                <a:spcPts val="0"/>
              </a:spcBef>
              <a:spcAft>
                <a:spcPts val="0"/>
              </a:spcAft>
              <a:buSzPts val="1600"/>
              <a:buNone/>
              <a:defRPr sz="2128"/>
            </a:lvl8pPr>
            <a:lvl9pPr lvl="8" algn="ctr" rtl="0">
              <a:lnSpc>
                <a:spcPct val="100000"/>
              </a:lnSpc>
              <a:spcBef>
                <a:spcPts val="0"/>
              </a:spcBef>
              <a:spcAft>
                <a:spcPts val="0"/>
              </a:spcAft>
              <a:buSzPts val="1600"/>
              <a:buNone/>
              <a:defRPr sz="2128"/>
            </a:lvl9pPr>
          </a:lstStyle>
          <a:p>
            <a:endParaRPr/>
          </a:p>
        </p:txBody>
      </p:sp>
    </p:spTree>
    <p:extLst>
      <p:ext uri="{BB962C8B-B14F-4D97-AF65-F5344CB8AC3E}">
        <p14:creationId xmlns:p14="http://schemas.microsoft.com/office/powerpoint/2010/main" val="2469854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043"/>
        <p:cNvGrpSpPr/>
        <p:nvPr/>
      </p:nvGrpSpPr>
      <p:grpSpPr>
        <a:xfrm>
          <a:off x="0" y="0"/>
          <a:ext cx="0" cy="0"/>
          <a:chOff x="0" y="0"/>
          <a:chExt cx="0" cy="0"/>
        </a:xfrm>
      </p:grpSpPr>
      <p:sp>
        <p:nvSpPr>
          <p:cNvPr id="2044" name="Google Shape;2044;p19"/>
          <p:cNvSpPr txBox="1">
            <a:spLocks noGrp="1"/>
          </p:cNvSpPr>
          <p:nvPr>
            <p:ph type="title"/>
          </p:nvPr>
        </p:nvSpPr>
        <p:spPr>
          <a:xfrm>
            <a:off x="950044" y="727667"/>
            <a:ext cx="11332694"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2045" name="Google Shape;2045;p19"/>
          <p:cNvGrpSpPr/>
          <p:nvPr/>
        </p:nvGrpSpPr>
        <p:grpSpPr>
          <a:xfrm>
            <a:off x="-1288624" y="5389894"/>
            <a:ext cx="5364443" cy="2955941"/>
            <a:chOff x="4178350" y="2375050"/>
            <a:chExt cx="938350" cy="515775"/>
          </a:xfrm>
        </p:grpSpPr>
        <p:sp>
          <p:nvSpPr>
            <p:cNvPr id="2046" name="Google Shape;2046;p19"/>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7" name="Google Shape;2047;p19"/>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8" name="Google Shape;2048;p19"/>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49" name="Google Shape;2049;p19"/>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0" name="Google Shape;2050;p19"/>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1" name="Google Shape;2051;p19"/>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52" name="Google Shape;2052;p19"/>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053" name="Google Shape;2053;p19"/>
          <p:cNvSpPr txBox="1">
            <a:spLocks noGrp="1"/>
          </p:cNvSpPr>
          <p:nvPr>
            <p:ph type="title" idx="2"/>
          </p:nvPr>
        </p:nvSpPr>
        <p:spPr>
          <a:xfrm>
            <a:off x="983261" y="2114733"/>
            <a:ext cx="2895619"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Font typeface="Poppins SemiBold"/>
              <a:buNone/>
              <a:defRPr sz="2128" b="1"/>
            </a:lvl1pPr>
            <a:lvl2pPr lvl="1" algn="ctr" rtl="0">
              <a:spcBef>
                <a:spcPts val="0"/>
              </a:spcBef>
              <a:spcAft>
                <a:spcPts val="0"/>
              </a:spcAft>
              <a:buSzPts val="1600"/>
              <a:buFont typeface="Poppins SemiBold"/>
              <a:buNone/>
              <a:defRPr sz="2128">
                <a:latin typeface="Poppins SemiBold"/>
                <a:ea typeface="Poppins SemiBold"/>
                <a:cs typeface="Poppins SemiBold"/>
                <a:sym typeface="Poppins SemiBold"/>
              </a:defRPr>
            </a:lvl2pPr>
            <a:lvl3pPr lvl="2" algn="ctr" rtl="0">
              <a:spcBef>
                <a:spcPts val="0"/>
              </a:spcBef>
              <a:spcAft>
                <a:spcPts val="0"/>
              </a:spcAft>
              <a:buSzPts val="1600"/>
              <a:buFont typeface="Poppins SemiBold"/>
              <a:buNone/>
              <a:defRPr sz="2128">
                <a:latin typeface="Poppins SemiBold"/>
                <a:ea typeface="Poppins SemiBold"/>
                <a:cs typeface="Poppins SemiBold"/>
                <a:sym typeface="Poppins SemiBold"/>
              </a:defRPr>
            </a:lvl3pPr>
            <a:lvl4pPr lvl="3" algn="ctr" rtl="0">
              <a:spcBef>
                <a:spcPts val="0"/>
              </a:spcBef>
              <a:spcAft>
                <a:spcPts val="0"/>
              </a:spcAft>
              <a:buSzPts val="1600"/>
              <a:buFont typeface="Poppins SemiBold"/>
              <a:buNone/>
              <a:defRPr sz="2128">
                <a:latin typeface="Poppins SemiBold"/>
                <a:ea typeface="Poppins SemiBold"/>
                <a:cs typeface="Poppins SemiBold"/>
                <a:sym typeface="Poppins SemiBold"/>
              </a:defRPr>
            </a:lvl4pPr>
            <a:lvl5pPr lvl="4" algn="ctr" rtl="0">
              <a:spcBef>
                <a:spcPts val="0"/>
              </a:spcBef>
              <a:spcAft>
                <a:spcPts val="0"/>
              </a:spcAft>
              <a:buSzPts val="1600"/>
              <a:buFont typeface="Poppins SemiBold"/>
              <a:buNone/>
              <a:defRPr sz="2128">
                <a:latin typeface="Poppins SemiBold"/>
                <a:ea typeface="Poppins SemiBold"/>
                <a:cs typeface="Poppins SemiBold"/>
                <a:sym typeface="Poppins SemiBold"/>
              </a:defRPr>
            </a:lvl5pPr>
            <a:lvl6pPr lvl="5" algn="ctr" rtl="0">
              <a:spcBef>
                <a:spcPts val="0"/>
              </a:spcBef>
              <a:spcAft>
                <a:spcPts val="0"/>
              </a:spcAft>
              <a:buSzPts val="1600"/>
              <a:buFont typeface="Poppins SemiBold"/>
              <a:buNone/>
              <a:defRPr sz="2128">
                <a:latin typeface="Poppins SemiBold"/>
                <a:ea typeface="Poppins SemiBold"/>
                <a:cs typeface="Poppins SemiBold"/>
                <a:sym typeface="Poppins SemiBold"/>
              </a:defRPr>
            </a:lvl6pPr>
            <a:lvl7pPr lvl="6" algn="ctr" rtl="0">
              <a:spcBef>
                <a:spcPts val="0"/>
              </a:spcBef>
              <a:spcAft>
                <a:spcPts val="0"/>
              </a:spcAft>
              <a:buSzPts val="1600"/>
              <a:buFont typeface="Poppins SemiBold"/>
              <a:buNone/>
              <a:defRPr sz="2128">
                <a:latin typeface="Poppins SemiBold"/>
                <a:ea typeface="Poppins SemiBold"/>
                <a:cs typeface="Poppins SemiBold"/>
                <a:sym typeface="Poppins SemiBold"/>
              </a:defRPr>
            </a:lvl7pPr>
            <a:lvl8pPr lvl="7" algn="ctr" rtl="0">
              <a:spcBef>
                <a:spcPts val="0"/>
              </a:spcBef>
              <a:spcAft>
                <a:spcPts val="0"/>
              </a:spcAft>
              <a:buSzPts val="1600"/>
              <a:buFont typeface="Poppins SemiBold"/>
              <a:buNone/>
              <a:defRPr sz="2128">
                <a:latin typeface="Poppins SemiBold"/>
                <a:ea typeface="Poppins SemiBold"/>
                <a:cs typeface="Poppins SemiBold"/>
                <a:sym typeface="Poppins SemiBold"/>
              </a:defRPr>
            </a:lvl8pPr>
            <a:lvl9pPr lvl="8" algn="ctr" rtl="0">
              <a:spcBef>
                <a:spcPts val="0"/>
              </a:spcBef>
              <a:spcAft>
                <a:spcPts val="0"/>
              </a:spcAft>
              <a:buSzPts val="1600"/>
              <a:buFont typeface="Poppins SemiBold"/>
              <a:buNone/>
              <a:defRPr sz="2128">
                <a:latin typeface="Poppins SemiBold"/>
                <a:ea typeface="Poppins SemiBold"/>
                <a:cs typeface="Poppins SemiBold"/>
                <a:sym typeface="Poppins SemiBold"/>
              </a:defRPr>
            </a:lvl9pPr>
          </a:lstStyle>
          <a:p>
            <a:endParaRPr/>
          </a:p>
        </p:txBody>
      </p:sp>
      <p:sp>
        <p:nvSpPr>
          <p:cNvPr id="2054" name="Google Shape;2054;p19"/>
          <p:cNvSpPr txBox="1">
            <a:spLocks noGrp="1"/>
          </p:cNvSpPr>
          <p:nvPr>
            <p:ph type="subTitle" idx="1"/>
          </p:nvPr>
        </p:nvSpPr>
        <p:spPr>
          <a:xfrm>
            <a:off x="1220606" y="2697300"/>
            <a:ext cx="2420796" cy="192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sz="1729"/>
            </a:lvl1pPr>
            <a:lvl2pPr lvl="1" rtl="0">
              <a:spcBef>
                <a:spcPts val="2128"/>
              </a:spcBef>
              <a:spcAft>
                <a:spcPts val="0"/>
              </a:spcAft>
              <a:buSzPts val="1300"/>
              <a:buNone/>
              <a:defRPr sz="1729"/>
            </a:lvl2pPr>
            <a:lvl3pPr lvl="2" rtl="0">
              <a:spcBef>
                <a:spcPts val="2128"/>
              </a:spcBef>
              <a:spcAft>
                <a:spcPts val="0"/>
              </a:spcAft>
              <a:buSzPts val="1300"/>
              <a:buNone/>
              <a:defRPr sz="1729"/>
            </a:lvl3pPr>
            <a:lvl4pPr lvl="3" rtl="0">
              <a:spcBef>
                <a:spcPts val="2128"/>
              </a:spcBef>
              <a:spcAft>
                <a:spcPts val="0"/>
              </a:spcAft>
              <a:buSzPts val="1300"/>
              <a:buNone/>
              <a:defRPr sz="1729"/>
            </a:lvl4pPr>
            <a:lvl5pPr lvl="4" rtl="0">
              <a:spcBef>
                <a:spcPts val="2128"/>
              </a:spcBef>
              <a:spcAft>
                <a:spcPts val="0"/>
              </a:spcAft>
              <a:buSzPts val="1300"/>
              <a:buNone/>
              <a:defRPr sz="1729"/>
            </a:lvl5pPr>
            <a:lvl6pPr lvl="5" rtl="0">
              <a:spcBef>
                <a:spcPts val="2128"/>
              </a:spcBef>
              <a:spcAft>
                <a:spcPts val="0"/>
              </a:spcAft>
              <a:buSzPts val="1300"/>
              <a:buNone/>
              <a:defRPr sz="1729"/>
            </a:lvl6pPr>
            <a:lvl7pPr lvl="6" rtl="0">
              <a:spcBef>
                <a:spcPts val="2128"/>
              </a:spcBef>
              <a:spcAft>
                <a:spcPts val="0"/>
              </a:spcAft>
              <a:buSzPts val="1300"/>
              <a:buNone/>
              <a:defRPr sz="1729"/>
            </a:lvl7pPr>
            <a:lvl8pPr lvl="7" rtl="0">
              <a:spcBef>
                <a:spcPts val="2128"/>
              </a:spcBef>
              <a:spcAft>
                <a:spcPts val="0"/>
              </a:spcAft>
              <a:buSzPts val="1300"/>
              <a:buNone/>
              <a:defRPr sz="1729"/>
            </a:lvl8pPr>
            <a:lvl9pPr lvl="8" rtl="0">
              <a:spcBef>
                <a:spcPts val="2128"/>
              </a:spcBef>
              <a:spcAft>
                <a:spcPts val="2128"/>
              </a:spcAft>
              <a:buSzPts val="1300"/>
              <a:buNone/>
              <a:defRPr sz="1729"/>
            </a:lvl9pPr>
          </a:lstStyle>
          <a:p>
            <a:endParaRPr/>
          </a:p>
        </p:txBody>
      </p:sp>
      <p:sp>
        <p:nvSpPr>
          <p:cNvPr id="2055" name="Google Shape;2055;p19"/>
          <p:cNvSpPr txBox="1">
            <a:spLocks noGrp="1"/>
          </p:cNvSpPr>
          <p:nvPr>
            <p:ph type="title" idx="3"/>
          </p:nvPr>
        </p:nvSpPr>
        <p:spPr>
          <a:xfrm>
            <a:off x="4651775" y="2114733"/>
            <a:ext cx="2895619"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Font typeface="Poppins SemiBold"/>
              <a:buNone/>
              <a:defRPr sz="2128" b="1"/>
            </a:lvl1pPr>
            <a:lvl2pPr lvl="1" algn="ctr" rtl="0">
              <a:spcBef>
                <a:spcPts val="0"/>
              </a:spcBef>
              <a:spcAft>
                <a:spcPts val="0"/>
              </a:spcAft>
              <a:buSzPts val="1600"/>
              <a:buFont typeface="Poppins SemiBold"/>
              <a:buNone/>
              <a:defRPr sz="2128">
                <a:latin typeface="Poppins SemiBold"/>
                <a:ea typeface="Poppins SemiBold"/>
                <a:cs typeface="Poppins SemiBold"/>
                <a:sym typeface="Poppins SemiBold"/>
              </a:defRPr>
            </a:lvl2pPr>
            <a:lvl3pPr lvl="2" algn="ctr" rtl="0">
              <a:spcBef>
                <a:spcPts val="0"/>
              </a:spcBef>
              <a:spcAft>
                <a:spcPts val="0"/>
              </a:spcAft>
              <a:buSzPts val="1600"/>
              <a:buFont typeface="Poppins SemiBold"/>
              <a:buNone/>
              <a:defRPr sz="2128">
                <a:latin typeface="Poppins SemiBold"/>
                <a:ea typeface="Poppins SemiBold"/>
                <a:cs typeface="Poppins SemiBold"/>
                <a:sym typeface="Poppins SemiBold"/>
              </a:defRPr>
            </a:lvl3pPr>
            <a:lvl4pPr lvl="3" algn="ctr" rtl="0">
              <a:spcBef>
                <a:spcPts val="0"/>
              </a:spcBef>
              <a:spcAft>
                <a:spcPts val="0"/>
              </a:spcAft>
              <a:buSzPts val="1600"/>
              <a:buFont typeface="Poppins SemiBold"/>
              <a:buNone/>
              <a:defRPr sz="2128">
                <a:latin typeface="Poppins SemiBold"/>
                <a:ea typeface="Poppins SemiBold"/>
                <a:cs typeface="Poppins SemiBold"/>
                <a:sym typeface="Poppins SemiBold"/>
              </a:defRPr>
            </a:lvl4pPr>
            <a:lvl5pPr lvl="4" algn="ctr" rtl="0">
              <a:spcBef>
                <a:spcPts val="0"/>
              </a:spcBef>
              <a:spcAft>
                <a:spcPts val="0"/>
              </a:spcAft>
              <a:buSzPts val="1600"/>
              <a:buFont typeface="Poppins SemiBold"/>
              <a:buNone/>
              <a:defRPr sz="2128">
                <a:latin typeface="Poppins SemiBold"/>
                <a:ea typeface="Poppins SemiBold"/>
                <a:cs typeface="Poppins SemiBold"/>
                <a:sym typeface="Poppins SemiBold"/>
              </a:defRPr>
            </a:lvl5pPr>
            <a:lvl6pPr lvl="5" algn="ctr" rtl="0">
              <a:spcBef>
                <a:spcPts val="0"/>
              </a:spcBef>
              <a:spcAft>
                <a:spcPts val="0"/>
              </a:spcAft>
              <a:buSzPts val="1600"/>
              <a:buFont typeface="Poppins SemiBold"/>
              <a:buNone/>
              <a:defRPr sz="2128">
                <a:latin typeface="Poppins SemiBold"/>
                <a:ea typeface="Poppins SemiBold"/>
                <a:cs typeface="Poppins SemiBold"/>
                <a:sym typeface="Poppins SemiBold"/>
              </a:defRPr>
            </a:lvl6pPr>
            <a:lvl7pPr lvl="6" algn="ctr" rtl="0">
              <a:spcBef>
                <a:spcPts val="0"/>
              </a:spcBef>
              <a:spcAft>
                <a:spcPts val="0"/>
              </a:spcAft>
              <a:buSzPts val="1600"/>
              <a:buFont typeface="Poppins SemiBold"/>
              <a:buNone/>
              <a:defRPr sz="2128">
                <a:latin typeface="Poppins SemiBold"/>
                <a:ea typeface="Poppins SemiBold"/>
                <a:cs typeface="Poppins SemiBold"/>
                <a:sym typeface="Poppins SemiBold"/>
              </a:defRPr>
            </a:lvl7pPr>
            <a:lvl8pPr lvl="7" algn="ctr" rtl="0">
              <a:spcBef>
                <a:spcPts val="0"/>
              </a:spcBef>
              <a:spcAft>
                <a:spcPts val="0"/>
              </a:spcAft>
              <a:buSzPts val="1600"/>
              <a:buFont typeface="Poppins SemiBold"/>
              <a:buNone/>
              <a:defRPr sz="2128">
                <a:latin typeface="Poppins SemiBold"/>
                <a:ea typeface="Poppins SemiBold"/>
                <a:cs typeface="Poppins SemiBold"/>
                <a:sym typeface="Poppins SemiBold"/>
              </a:defRPr>
            </a:lvl8pPr>
            <a:lvl9pPr lvl="8" algn="ctr" rtl="0">
              <a:spcBef>
                <a:spcPts val="0"/>
              </a:spcBef>
              <a:spcAft>
                <a:spcPts val="0"/>
              </a:spcAft>
              <a:buSzPts val="1600"/>
              <a:buFont typeface="Poppins SemiBold"/>
              <a:buNone/>
              <a:defRPr sz="2128">
                <a:latin typeface="Poppins SemiBold"/>
                <a:ea typeface="Poppins SemiBold"/>
                <a:cs typeface="Poppins SemiBold"/>
                <a:sym typeface="Poppins SemiBold"/>
              </a:defRPr>
            </a:lvl9pPr>
          </a:lstStyle>
          <a:p>
            <a:endParaRPr/>
          </a:p>
        </p:txBody>
      </p:sp>
      <p:sp>
        <p:nvSpPr>
          <p:cNvPr id="2056" name="Google Shape;2056;p19"/>
          <p:cNvSpPr txBox="1">
            <a:spLocks noGrp="1"/>
          </p:cNvSpPr>
          <p:nvPr>
            <p:ph type="subTitle" idx="4"/>
          </p:nvPr>
        </p:nvSpPr>
        <p:spPr>
          <a:xfrm>
            <a:off x="4889111" y="2697300"/>
            <a:ext cx="2420796" cy="192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sz="1729"/>
            </a:lvl1pPr>
            <a:lvl2pPr lvl="1" rtl="0">
              <a:spcBef>
                <a:spcPts val="2128"/>
              </a:spcBef>
              <a:spcAft>
                <a:spcPts val="0"/>
              </a:spcAft>
              <a:buSzPts val="1300"/>
              <a:buNone/>
              <a:defRPr sz="1729"/>
            </a:lvl2pPr>
            <a:lvl3pPr lvl="2" rtl="0">
              <a:spcBef>
                <a:spcPts val="2128"/>
              </a:spcBef>
              <a:spcAft>
                <a:spcPts val="0"/>
              </a:spcAft>
              <a:buSzPts val="1300"/>
              <a:buNone/>
              <a:defRPr sz="1729"/>
            </a:lvl3pPr>
            <a:lvl4pPr lvl="3" rtl="0">
              <a:spcBef>
                <a:spcPts val="2128"/>
              </a:spcBef>
              <a:spcAft>
                <a:spcPts val="0"/>
              </a:spcAft>
              <a:buSzPts val="1300"/>
              <a:buNone/>
              <a:defRPr sz="1729"/>
            </a:lvl4pPr>
            <a:lvl5pPr lvl="4" rtl="0">
              <a:spcBef>
                <a:spcPts val="2128"/>
              </a:spcBef>
              <a:spcAft>
                <a:spcPts val="0"/>
              </a:spcAft>
              <a:buSzPts val="1300"/>
              <a:buNone/>
              <a:defRPr sz="1729"/>
            </a:lvl5pPr>
            <a:lvl6pPr lvl="5" rtl="0">
              <a:spcBef>
                <a:spcPts val="2128"/>
              </a:spcBef>
              <a:spcAft>
                <a:spcPts val="0"/>
              </a:spcAft>
              <a:buSzPts val="1300"/>
              <a:buNone/>
              <a:defRPr sz="1729"/>
            </a:lvl6pPr>
            <a:lvl7pPr lvl="6" rtl="0">
              <a:spcBef>
                <a:spcPts val="2128"/>
              </a:spcBef>
              <a:spcAft>
                <a:spcPts val="0"/>
              </a:spcAft>
              <a:buSzPts val="1300"/>
              <a:buNone/>
              <a:defRPr sz="1729"/>
            </a:lvl7pPr>
            <a:lvl8pPr lvl="7" rtl="0">
              <a:spcBef>
                <a:spcPts val="2128"/>
              </a:spcBef>
              <a:spcAft>
                <a:spcPts val="0"/>
              </a:spcAft>
              <a:buSzPts val="1300"/>
              <a:buNone/>
              <a:defRPr sz="1729"/>
            </a:lvl8pPr>
            <a:lvl9pPr lvl="8" rtl="0">
              <a:spcBef>
                <a:spcPts val="2128"/>
              </a:spcBef>
              <a:spcAft>
                <a:spcPts val="2128"/>
              </a:spcAft>
              <a:buSzPts val="1300"/>
              <a:buNone/>
              <a:defRPr sz="1729"/>
            </a:lvl9pPr>
          </a:lstStyle>
          <a:p>
            <a:endParaRPr/>
          </a:p>
        </p:txBody>
      </p:sp>
      <p:sp>
        <p:nvSpPr>
          <p:cNvPr id="2057" name="Google Shape;2057;p19"/>
          <p:cNvSpPr txBox="1">
            <a:spLocks noGrp="1"/>
          </p:cNvSpPr>
          <p:nvPr>
            <p:ph type="title" idx="5"/>
          </p:nvPr>
        </p:nvSpPr>
        <p:spPr>
          <a:xfrm>
            <a:off x="8320257" y="2114733"/>
            <a:ext cx="2895619"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Font typeface="Poppins SemiBold"/>
              <a:buNone/>
              <a:defRPr sz="2128" b="1"/>
            </a:lvl1pPr>
            <a:lvl2pPr lvl="1" algn="ctr" rtl="0">
              <a:spcBef>
                <a:spcPts val="0"/>
              </a:spcBef>
              <a:spcAft>
                <a:spcPts val="0"/>
              </a:spcAft>
              <a:buSzPts val="1600"/>
              <a:buFont typeface="Poppins SemiBold"/>
              <a:buNone/>
              <a:defRPr sz="2128">
                <a:latin typeface="Poppins SemiBold"/>
                <a:ea typeface="Poppins SemiBold"/>
                <a:cs typeface="Poppins SemiBold"/>
                <a:sym typeface="Poppins SemiBold"/>
              </a:defRPr>
            </a:lvl2pPr>
            <a:lvl3pPr lvl="2" algn="ctr" rtl="0">
              <a:spcBef>
                <a:spcPts val="0"/>
              </a:spcBef>
              <a:spcAft>
                <a:spcPts val="0"/>
              </a:spcAft>
              <a:buSzPts val="1600"/>
              <a:buFont typeface="Poppins SemiBold"/>
              <a:buNone/>
              <a:defRPr sz="2128">
                <a:latin typeface="Poppins SemiBold"/>
                <a:ea typeface="Poppins SemiBold"/>
                <a:cs typeface="Poppins SemiBold"/>
                <a:sym typeface="Poppins SemiBold"/>
              </a:defRPr>
            </a:lvl3pPr>
            <a:lvl4pPr lvl="3" algn="ctr" rtl="0">
              <a:spcBef>
                <a:spcPts val="0"/>
              </a:spcBef>
              <a:spcAft>
                <a:spcPts val="0"/>
              </a:spcAft>
              <a:buSzPts val="1600"/>
              <a:buFont typeface="Poppins SemiBold"/>
              <a:buNone/>
              <a:defRPr sz="2128">
                <a:latin typeface="Poppins SemiBold"/>
                <a:ea typeface="Poppins SemiBold"/>
                <a:cs typeface="Poppins SemiBold"/>
                <a:sym typeface="Poppins SemiBold"/>
              </a:defRPr>
            </a:lvl4pPr>
            <a:lvl5pPr lvl="4" algn="ctr" rtl="0">
              <a:spcBef>
                <a:spcPts val="0"/>
              </a:spcBef>
              <a:spcAft>
                <a:spcPts val="0"/>
              </a:spcAft>
              <a:buSzPts val="1600"/>
              <a:buFont typeface="Poppins SemiBold"/>
              <a:buNone/>
              <a:defRPr sz="2128">
                <a:latin typeface="Poppins SemiBold"/>
                <a:ea typeface="Poppins SemiBold"/>
                <a:cs typeface="Poppins SemiBold"/>
                <a:sym typeface="Poppins SemiBold"/>
              </a:defRPr>
            </a:lvl5pPr>
            <a:lvl6pPr lvl="5" algn="ctr" rtl="0">
              <a:spcBef>
                <a:spcPts val="0"/>
              </a:spcBef>
              <a:spcAft>
                <a:spcPts val="0"/>
              </a:spcAft>
              <a:buSzPts val="1600"/>
              <a:buFont typeface="Poppins SemiBold"/>
              <a:buNone/>
              <a:defRPr sz="2128">
                <a:latin typeface="Poppins SemiBold"/>
                <a:ea typeface="Poppins SemiBold"/>
                <a:cs typeface="Poppins SemiBold"/>
                <a:sym typeface="Poppins SemiBold"/>
              </a:defRPr>
            </a:lvl6pPr>
            <a:lvl7pPr lvl="6" algn="ctr" rtl="0">
              <a:spcBef>
                <a:spcPts val="0"/>
              </a:spcBef>
              <a:spcAft>
                <a:spcPts val="0"/>
              </a:spcAft>
              <a:buSzPts val="1600"/>
              <a:buFont typeface="Poppins SemiBold"/>
              <a:buNone/>
              <a:defRPr sz="2128">
                <a:latin typeface="Poppins SemiBold"/>
                <a:ea typeface="Poppins SemiBold"/>
                <a:cs typeface="Poppins SemiBold"/>
                <a:sym typeface="Poppins SemiBold"/>
              </a:defRPr>
            </a:lvl7pPr>
            <a:lvl8pPr lvl="7" algn="ctr" rtl="0">
              <a:spcBef>
                <a:spcPts val="0"/>
              </a:spcBef>
              <a:spcAft>
                <a:spcPts val="0"/>
              </a:spcAft>
              <a:buSzPts val="1600"/>
              <a:buFont typeface="Poppins SemiBold"/>
              <a:buNone/>
              <a:defRPr sz="2128">
                <a:latin typeface="Poppins SemiBold"/>
                <a:ea typeface="Poppins SemiBold"/>
                <a:cs typeface="Poppins SemiBold"/>
                <a:sym typeface="Poppins SemiBold"/>
              </a:defRPr>
            </a:lvl8pPr>
            <a:lvl9pPr lvl="8" algn="ctr" rtl="0">
              <a:spcBef>
                <a:spcPts val="0"/>
              </a:spcBef>
              <a:spcAft>
                <a:spcPts val="0"/>
              </a:spcAft>
              <a:buSzPts val="1600"/>
              <a:buFont typeface="Poppins SemiBold"/>
              <a:buNone/>
              <a:defRPr sz="2128">
                <a:latin typeface="Poppins SemiBold"/>
                <a:ea typeface="Poppins SemiBold"/>
                <a:cs typeface="Poppins SemiBold"/>
                <a:sym typeface="Poppins SemiBold"/>
              </a:defRPr>
            </a:lvl9pPr>
          </a:lstStyle>
          <a:p>
            <a:endParaRPr/>
          </a:p>
        </p:txBody>
      </p:sp>
      <p:sp>
        <p:nvSpPr>
          <p:cNvPr id="2058" name="Google Shape;2058;p19"/>
          <p:cNvSpPr txBox="1">
            <a:spLocks noGrp="1"/>
          </p:cNvSpPr>
          <p:nvPr>
            <p:ph type="subTitle" idx="6"/>
          </p:nvPr>
        </p:nvSpPr>
        <p:spPr>
          <a:xfrm>
            <a:off x="8557584" y="2697300"/>
            <a:ext cx="2420796" cy="192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sz="1729"/>
            </a:lvl1pPr>
            <a:lvl2pPr lvl="1" rtl="0">
              <a:spcBef>
                <a:spcPts val="2128"/>
              </a:spcBef>
              <a:spcAft>
                <a:spcPts val="0"/>
              </a:spcAft>
              <a:buSzPts val="1300"/>
              <a:buNone/>
              <a:defRPr sz="1729"/>
            </a:lvl2pPr>
            <a:lvl3pPr lvl="2" rtl="0">
              <a:spcBef>
                <a:spcPts val="2128"/>
              </a:spcBef>
              <a:spcAft>
                <a:spcPts val="0"/>
              </a:spcAft>
              <a:buSzPts val="1300"/>
              <a:buNone/>
              <a:defRPr sz="1729"/>
            </a:lvl3pPr>
            <a:lvl4pPr lvl="3" rtl="0">
              <a:spcBef>
                <a:spcPts val="2128"/>
              </a:spcBef>
              <a:spcAft>
                <a:spcPts val="0"/>
              </a:spcAft>
              <a:buSzPts val="1300"/>
              <a:buNone/>
              <a:defRPr sz="1729"/>
            </a:lvl4pPr>
            <a:lvl5pPr lvl="4" rtl="0">
              <a:spcBef>
                <a:spcPts val="2128"/>
              </a:spcBef>
              <a:spcAft>
                <a:spcPts val="0"/>
              </a:spcAft>
              <a:buSzPts val="1300"/>
              <a:buNone/>
              <a:defRPr sz="1729"/>
            </a:lvl5pPr>
            <a:lvl6pPr lvl="5" rtl="0">
              <a:spcBef>
                <a:spcPts val="2128"/>
              </a:spcBef>
              <a:spcAft>
                <a:spcPts val="0"/>
              </a:spcAft>
              <a:buSzPts val="1300"/>
              <a:buNone/>
              <a:defRPr sz="1729"/>
            </a:lvl6pPr>
            <a:lvl7pPr lvl="6" rtl="0">
              <a:spcBef>
                <a:spcPts val="2128"/>
              </a:spcBef>
              <a:spcAft>
                <a:spcPts val="0"/>
              </a:spcAft>
              <a:buSzPts val="1300"/>
              <a:buNone/>
              <a:defRPr sz="1729"/>
            </a:lvl7pPr>
            <a:lvl8pPr lvl="7" rtl="0">
              <a:spcBef>
                <a:spcPts val="2128"/>
              </a:spcBef>
              <a:spcAft>
                <a:spcPts val="0"/>
              </a:spcAft>
              <a:buSzPts val="1300"/>
              <a:buNone/>
              <a:defRPr sz="1729"/>
            </a:lvl8pPr>
            <a:lvl9pPr lvl="8" rtl="0">
              <a:spcBef>
                <a:spcPts val="2128"/>
              </a:spcBef>
              <a:spcAft>
                <a:spcPts val="2128"/>
              </a:spcAft>
              <a:buSzPts val="1300"/>
              <a:buNone/>
              <a:defRPr sz="1729"/>
            </a:lvl9pPr>
          </a:lstStyle>
          <a:p>
            <a:endParaRPr/>
          </a:p>
        </p:txBody>
      </p:sp>
      <p:grpSp>
        <p:nvGrpSpPr>
          <p:cNvPr id="2059" name="Google Shape;2059;p19"/>
          <p:cNvGrpSpPr/>
          <p:nvPr/>
        </p:nvGrpSpPr>
        <p:grpSpPr>
          <a:xfrm flipH="1">
            <a:off x="6562394" y="5026807"/>
            <a:ext cx="7833087" cy="3541652"/>
            <a:chOff x="5619200" y="4458200"/>
            <a:chExt cx="1647150" cy="742900"/>
          </a:xfrm>
        </p:grpSpPr>
        <p:sp>
          <p:nvSpPr>
            <p:cNvPr id="2060" name="Google Shape;2060;p19"/>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1" name="Google Shape;2061;p19"/>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2" name="Google Shape;2062;p19"/>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3" name="Google Shape;2063;p19"/>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4" name="Google Shape;2064;p19"/>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065" name="Google Shape;2065;p19"/>
          <p:cNvSpPr/>
          <p:nvPr/>
        </p:nvSpPr>
        <p:spPr>
          <a:xfrm rot="-902929">
            <a:off x="2509312" y="5294174"/>
            <a:ext cx="2329775" cy="2088105"/>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066" name="Google Shape;2066;p19"/>
          <p:cNvGrpSpPr/>
          <p:nvPr/>
        </p:nvGrpSpPr>
        <p:grpSpPr>
          <a:xfrm rot="2510711">
            <a:off x="-595008" y="4418265"/>
            <a:ext cx="1186568" cy="1909100"/>
            <a:chOff x="2402100" y="3854125"/>
            <a:chExt cx="435600" cy="698825"/>
          </a:xfrm>
        </p:grpSpPr>
        <p:sp>
          <p:nvSpPr>
            <p:cNvPr id="2067" name="Google Shape;2067;p19"/>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8" name="Google Shape;2068;p19"/>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69" name="Google Shape;2069;p19"/>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0" name="Google Shape;2070;p19"/>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1" name="Google Shape;2071;p19"/>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2" name="Google Shape;2072;p19"/>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3" name="Google Shape;2073;p19"/>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4" name="Google Shape;2074;p19"/>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5" name="Google Shape;2075;p19"/>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6" name="Google Shape;2076;p19"/>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7" name="Google Shape;2077;p19"/>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8" name="Google Shape;2078;p19"/>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79" name="Google Shape;2079;p19"/>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80" name="Google Shape;2080;p19"/>
          <p:cNvGrpSpPr/>
          <p:nvPr/>
        </p:nvGrpSpPr>
        <p:grpSpPr>
          <a:xfrm rot="-3072683" flipH="1">
            <a:off x="5612180" y="5636547"/>
            <a:ext cx="1537276" cy="2462618"/>
            <a:chOff x="2402100" y="3854125"/>
            <a:chExt cx="435600" cy="698825"/>
          </a:xfrm>
        </p:grpSpPr>
        <p:sp>
          <p:nvSpPr>
            <p:cNvPr id="2081" name="Google Shape;2081;p19"/>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2" name="Google Shape;2082;p19"/>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3" name="Google Shape;2083;p19"/>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4" name="Google Shape;2084;p19"/>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5" name="Google Shape;2085;p19"/>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6" name="Google Shape;2086;p19"/>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7" name="Google Shape;2087;p19"/>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8" name="Google Shape;2088;p19"/>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89" name="Google Shape;2089;p19"/>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0" name="Google Shape;2090;p19"/>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1" name="Google Shape;2091;p19"/>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2" name="Google Shape;2092;p19"/>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3" name="Google Shape;2093;p19"/>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094" name="Google Shape;2094;p19"/>
          <p:cNvGrpSpPr/>
          <p:nvPr/>
        </p:nvGrpSpPr>
        <p:grpSpPr>
          <a:xfrm rot="418436">
            <a:off x="10739307" y="4072599"/>
            <a:ext cx="1969907" cy="3326251"/>
            <a:chOff x="3026750" y="1552825"/>
            <a:chExt cx="1108700" cy="1867600"/>
          </a:xfrm>
        </p:grpSpPr>
        <p:sp>
          <p:nvSpPr>
            <p:cNvPr id="2095" name="Google Shape;2095;p19"/>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6" name="Google Shape;2096;p19"/>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7" name="Google Shape;2097;p19"/>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8" name="Google Shape;2098;p19"/>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99" name="Google Shape;2099;p19"/>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0" name="Google Shape;2100;p19"/>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1" name="Google Shape;2101;p19"/>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2" name="Google Shape;2102;p19"/>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3" name="Google Shape;2103;p19"/>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4" name="Google Shape;2104;p19"/>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5" name="Google Shape;2105;p19"/>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6" name="Google Shape;2106;p19"/>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7" name="Google Shape;2107;p19"/>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8" name="Google Shape;2108;p19"/>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9" name="Google Shape;2109;p19"/>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0" name="Google Shape;2110;p19"/>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1" name="Google Shape;2111;p19"/>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2" name="Google Shape;2112;p19"/>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3" name="Google Shape;2113;p19"/>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114" name="Google Shape;2114;p19"/>
          <p:cNvGrpSpPr/>
          <p:nvPr/>
        </p:nvGrpSpPr>
        <p:grpSpPr>
          <a:xfrm>
            <a:off x="9377693" y="5771385"/>
            <a:ext cx="931623" cy="848100"/>
            <a:chOff x="3652400" y="3788700"/>
            <a:chExt cx="700450" cy="636075"/>
          </a:xfrm>
        </p:grpSpPr>
        <p:sp>
          <p:nvSpPr>
            <p:cNvPr id="2115" name="Google Shape;2115;p19"/>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6" name="Google Shape;2116;p19"/>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7" name="Google Shape;2117;p19"/>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8" name="Google Shape;2118;p19"/>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9" name="Google Shape;2119;p19"/>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0" name="Google Shape;2120;p19"/>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1" name="Google Shape;2121;p19"/>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2" name="Google Shape;2122;p19"/>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3" name="Google Shape;2123;p19"/>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4" name="Google Shape;2124;p19"/>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5" name="Google Shape;2125;p19"/>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6" name="Google Shape;2126;p19"/>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7" name="Google Shape;2127;p19"/>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8" name="Google Shape;2128;p19"/>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9" name="Google Shape;2129;p19"/>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130" name="Google Shape;2130;p19"/>
          <p:cNvGrpSpPr/>
          <p:nvPr/>
        </p:nvGrpSpPr>
        <p:grpSpPr>
          <a:xfrm rot="2397965">
            <a:off x="721290" y="6205875"/>
            <a:ext cx="1851430" cy="1383524"/>
            <a:chOff x="4500175" y="3779525"/>
            <a:chExt cx="1136425" cy="847075"/>
          </a:xfrm>
        </p:grpSpPr>
        <p:sp>
          <p:nvSpPr>
            <p:cNvPr id="2131" name="Google Shape;2131;p19"/>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2" name="Google Shape;2132;p19"/>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3" name="Google Shape;2133;p19"/>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4" name="Google Shape;2134;p19"/>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5" name="Google Shape;2135;p19"/>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6" name="Google Shape;2136;p19"/>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7" name="Google Shape;2137;p19"/>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8" name="Google Shape;2138;p19"/>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39" name="Google Shape;2139;p19"/>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0" name="Google Shape;2140;p19"/>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1" name="Google Shape;2141;p19"/>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41670095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3325"/>
        <p:cNvGrpSpPr/>
        <p:nvPr/>
      </p:nvGrpSpPr>
      <p:grpSpPr>
        <a:xfrm>
          <a:off x="0" y="0"/>
          <a:ext cx="0" cy="0"/>
          <a:chOff x="0" y="0"/>
          <a:chExt cx="0" cy="0"/>
        </a:xfrm>
      </p:grpSpPr>
      <p:sp>
        <p:nvSpPr>
          <p:cNvPr id="3326" name="Google Shape;3326;p29"/>
          <p:cNvSpPr txBox="1">
            <a:spLocks noGrp="1"/>
          </p:cNvSpPr>
          <p:nvPr>
            <p:ph type="title"/>
          </p:nvPr>
        </p:nvSpPr>
        <p:spPr>
          <a:xfrm>
            <a:off x="2001636" y="2286000"/>
            <a:ext cx="8158566" cy="143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788" b="1"/>
            </a:lvl1pPr>
            <a:lvl2pPr lvl="1" rtl="0">
              <a:spcBef>
                <a:spcPts val="0"/>
              </a:spcBef>
              <a:spcAft>
                <a:spcPts val="0"/>
              </a:spcAft>
              <a:buSzPts val="3600"/>
              <a:buNone/>
              <a:defRPr sz="4788"/>
            </a:lvl2pPr>
            <a:lvl3pPr lvl="2" rtl="0">
              <a:spcBef>
                <a:spcPts val="0"/>
              </a:spcBef>
              <a:spcAft>
                <a:spcPts val="0"/>
              </a:spcAft>
              <a:buSzPts val="3600"/>
              <a:buNone/>
              <a:defRPr sz="4788"/>
            </a:lvl3pPr>
            <a:lvl4pPr lvl="3" rtl="0">
              <a:spcBef>
                <a:spcPts val="0"/>
              </a:spcBef>
              <a:spcAft>
                <a:spcPts val="0"/>
              </a:spcAft>
              <a:buSzPts val="3600"/>
              <a:buNone/>
              <a:defRPr sz="4788"/>
            </a:lvl4pPr>
            <a:lvl5pPr lvl="4" rtl="0">
              <a:spcBef>
                <a:spcPts val="0"/>
              </a:spcBef>
              <a:spcAft>
                <a:spcPts val="0"/>
              </a:spcAft>
              <a:buSzPts val="3600"/>
              <a:buNone/>
              <a:defRPr sz="4788"/>
            </a:lvl5pPr>
            <a:lvl6pPr lvl="5" rtl="0">
              <a:spcBef>
                <a:spcPts val="0"/>
              </a:spcBef>
              <a:spcAft>
                <a:spcPts val="0"/>
              </a:spcAft>
              <a:buSzPts val="3600"/>
              <a:buNone/>
              <a:defRPr sz="4788"/>
            </a:lvl6pPr>
            <a:lvl7pPr lvl="6" rtl="0">
              <a:spcBef>
                <a:spcPts val="0"/>
              </a:spcBef>
              <a:spcAft>
                <a:spcPts val="0"/>
              </a:spcAft>
              <a:buSzPts val="3600"/>
              <a:buNone/>
              <a:defRPr sz="4788"/>
            </a:lvl7pPr>
            <a:lvl8pPr lvl="7" rtl="0">
              <a:spcBef>
                <a:spcPts val="0"/>
              </a:spcBef>
              <a:spcAft>
                <a:spcPts val="0"/>
              </a:spcAft>
              <a:buSzPts val="3600"/>
              <a:buNone/>
              <a:defRPr sz="4788"/>
            </a:lvl8pPr>
            <a:lvl9pPr lvl="8" rtl="0">
              <a:spcBef>
                <a:spcPts val="0"/>
              </a:spcBef>
              <a:spcAft>
                <a:spcPts val="0"/>
              </a:spcAft>
              <a:buSzPts val="3600"/>
              <a:buNone/>
              <a:defRPr sz="4788"/>
            </a:lvl9pPr>
          </a:lstStyle>
          <a:p>
            <a:endParaRPr/>
          </a:p>
        </p:txBody>
      </p:sp>
      <p:grpSp>
        <p:nvGrpSpPr>
          <p:cNvPr id="3327" name="Google Shape;3327;p29"/>
          <p:cNvGrpSpPr/>
          <p:nvPr/>
        </p:nvGrpSpPr>
        <p:grpSpPr>
          <a:xfrm>
            <a:off x="-1670304" y="5528263"/>
            <a:ext cx="6852479" cy="3775748"/>
            <a:chOff x="4178350" y="2375050"/>
            <a:chExt cx="938350" cy="515775"/>
          </a:xfrm>
        </p:grpSpPr>
        <p:sp>
          <p:nvSpPr>
            <p:cNvPr id="3328" name="Google Shape;3328;p29"/>
            <p:cNvSpPr/>
            <p:nvPr/>
          </p:nvSpPr>
          <p:spPr>
            <a:xfrm>
              <a:off x="4178350" y="2375050"/>
              <a:ext cx="938350" cy="470050"/>
            </a:xfrm>
            <a:custGeom>
              <a:avLst/>
              <a:gdLst/>
              <a:ahLst/>
              <a:cxnLst/>
              <a:rect l="l" t="t" r="r" b="b"/>
              <a:pathLst>
                <a:path w="37534" h="18802" extrusionOk="0">
                  <a:moveTo>
                    <a:pt x="19941" y="1"/>
                  </a:moveTo>
                  <a:cubicBezTo>
                    <a:pt x="19829" y="1"/>
                    <a:pt x="19717" y="2"/>
                    <a:pt x="19604" y="4"/>
                  </a:cubicBezTo>
                  <a:cubicBezTo>
                    <a:pt x="17557" y="35"/>
                    <a:pt x="15789" y="780"/>
                    <a:pt x="13804" y="1121"/>
                  </a:cubicBezTo>
                  <a:cubicBezTo>
                    <a:pt x="11260" y="1617"/>
                    <a:pt x="8903" y="2765"/>
                    <a:pt x="6949" y="4440"/>
                  </a:cubicBezTo>
                  <a:cubicBezTo>
                    <a:pt x="2792" y="7914"/>
                    <a:pt x="248" y="12970"/>
                    <a:pt x="0" y="18367"/>
                  </a:cubicBezTo>
                  <a:lnTo>
                    <a:pt x="714" y="18802"/>
                  </a:lnTo>
                  <a:lnTo>
                    <a:pt x="36913" y="18678"/>
                  </a:lnTo>
                  <a:cubicBezTo>
                    <a:pt x="37534" y="16816"/>
                    <a:pt x="36727" y="14800"/>
                    <a:pt x="35952" y="12970"/>
                  </a:cubicBezTo>
                  <a:cubicBezTo>
                    <a:pt x="34711" y="10147"/>
                    <a:pt x="33377" y="7263"/>
                    <a:pt x="31392" y="4998"/>
                  </a:cubicBezTo>
                  <a:cubicBezTo>
                    <a:pt x="28520" y="1733"/>
                    <a:pt x="24234" y="1"/>
                    <a:pt x="19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29" name="Google Shape;3329;p29"/>
            <p:cNvSpPr/>
            <p:nvPr/>
          </p:nvSpPr>
          <p:spPr>
            <a:xfrm>
              <a:off x="4192225" y="2449850"/>
              <a:ext cx="867875" cy="411650"/>
            </a:xfrm>
            <a:custGeom>
              <a:avLst/>
              <a:gdLst/>
              <a:ahLst/>
              <a:cxnLst/>
              <a:rect l="l" t="t" r="r" b="b"/>
              <a:pathLst>
                <a:path w="34715" h="16466" extrusionOk="0">
                  <a:moveTo>
                    <a:pt x="18380" y="0"/>
                  </a:moveTo>
                  <a:cubicBezTo>
                    <a:pt x="17829" y="0"/>
                    <a:pt x="17276" y="28"/>
                    <a:pt x="16723" y="83"/>
                  </a:cubicBezTo>
                  <a:cubicBezTo>
                    <a:pt x="13063" y="455"/>
                    <a:pt x="9589" y="1944"/>
                    <a:pt x="6766" y="4302"/>
                  </a:cubicBezTo>
                  <a:cubicBezTo>
                    <a:pt x="3105" y="7403"/>
                    <a:pt x="1492" y="11839"/>
                    <a:pt x="35" y="16275"/>
                  </a:cubicBezTo>
                  <a:cubicBezTo>
                    <a:pt x="1" y="16377"/>
                    <a:pt x="123" y="16421"/>
                    <a:pt x="298" y="16421"/>
                  </a:cubicBezTo>
                  <a:cubicBezTo>
                    <a:pt x="604" y="16421"/>
                    <a:pt x="1072" y="16286"/>
                    <a:pt x="1151" y="16089"/>
                  </a:cubicBezTo>
                  <a:lnTo>
                    <a:pt x="1120" y="16089"/>
                  </a:lnTo>
                  <a:cubicBezTo>
                    <a:pt x="2299" y="12491"/>
                    <a:pt x="3540" y="8768"/>
                    <a:pt x="6083" y="5884"/>
                  </a:cubicBezTo>
                  <a:cubicBezTo>
                    <a:pt x="8906" y="2689"/>
                    <a:pt x="12908" y="765"/>
                    <a:pt x="17188" y="548"/>
                  </a:cubicBezTo>
                  <a:cubicBezTo>
                    <a:pt x="17428" y="536"/>
                    <a:pt x="17667" y="530"/>
                    <a:pt x="17906" y="530"/>
                  </a:cubicBezTo>
                  <a:cubicBezTo>
                    <a:pt x="21865" y="530"/>
                    <a:pt x="25631" y="2217"/>
                    <a:pt x="28293" y="5201"/>
                  </a:cubicBezTo>
                  <a:cubicBezTo>
                    <a:pt x="31023" y="8241"/>
                    <a:pt x="33566" y="11994"/>
                    <a:pt x="32946" y="16306"/>
                  </a:cubicBezTo>
                  <a:cubicBezTo>
                    <a:pt x="32924" y="16418"/>
                    <a:pt x="33055" y="16465"/>
                    <a:pt x="33235" y="16465"/>
                  </a:cubicBezTo>
                  <a:cubicBezTo>
                    <a:pt x="33554" y="16465"/>
                    <a:pt x="34023" y="16318"/>
                    <a:pt x="34063" y="16120"/>
                  </a:cubicBezTo>
                  <a:cubicBezTo>
                    <a:pt x="34714" y="11436"/>
                    <a:pt x="31798" y="7217"/>
                    <a:pt x="28634" y="4053"/>
                  </a:cubicBezTo>
                  <a:cubicBezTo>
                    <a:pt x="25844" y="1317"/>
                    <a:pt x="22177" y="0"/>
                    <a:pt x="18380"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0" name="Google Shape;3330;p29"/>
            <p:cNvSpPr/>
            <p:nvPr/>
          </p:nvSpPr>
          <p:spPr>
            <a:xfrm>
              <a:off x="4252800" y="2496850"/>
              <a:ext cx="761025" cy="376950"/>
            </a:xfrm>
            <a:custGeom>
              <a:avLst/>
              <a:gdLst/>
              <a:ahLst/>
              <a:cxnLst/>
              <a:rect l="l" t="t" r="r" b="b"/>
              <a:pathLst>
                <a:path w="30441" h="15078" extrusionOk="0">
                  <a:moveTo>
                    <a:pt x="13814" y="1"/>
                  </a:moveTo>
                  <a:cubicBezTo>
                    <a:pt x="10218" y="1"/>
                    <a:pt x="7746" y="1872"/>
                    <a:pt x="5273" y="4345"/>
                  </a:cubicBezTo>
                  <a:cubicBezTo>
                    <a:pt x="2575" y="7074"/>
                    <a:pt x="62" y="10952"/>
                    <a:pt x="0" y="14922"/>
                  </a:cubicBezTo>
                  <a:cubicBezTo>
                    <a:pt x="0" y="15030"/>
                    <a:pt x="134" y="15078"/>
                    <a:pt x="309" y="15078"/>
                  </a:cubicBezTo>
                  <a:cubicBezTo>
                    <a:pt x="639" y="15078"/>
                    <a:pt x="1117" y="14907"/>
                    <a:pt x="1117" y="14643"/>
                  </a:cubicBezTo>
                  <a:cubicBezTo>
                    <a:pt x="1179" y="10890"/>
                    <a:pt x="3629" y="7074"/>
                    <a:pt x="6173" y="4500"/>
                  </a:cubicBezTo>
                  <a:cubicBezTo>
                    <a:pt x="7414" y="3259"/>
                    <a:pt x="8716" y="1863"/>
                    <a:pt x="10392" y="1150"/>
                  </a:cubicBezTo>
                  <a:cubicBezTo>
                    <a:pt x="11295" y="765"/>
                    <a:pt x="12261" y="601"/>
                    <a:pt x="13235" y="601"/>
                  </a:cubicBezTo>
                  <a:cubicBezTo>
                    <a:pt x="14537" y="601"/>
                    <a:pt x="15855" y="893"/>
                    <a:pt x="17061" y="1336"/>
                  </a:cubicBezTo>
                  <a:cubicBezTo>
                    <a:pt x="23047" y="3507"/>
                    <a:pt x="28104" y="8346"/>
                    <a:pt x="29282" y="14736"/>
                  </a:cubicBezTo>
                  <a:cubicBezTo>
                    <a:pt x="29303" y="14849"/>
                    <a:pt x="29438" y="14897"/>
                    <a:pt x="29607" y="14897"/>
                  </a:cubicBezTo>
                  <a:cubicBezTo>
                    <a:pt x="29952" y="14897"/>
                    <a:pt x="30441" y="14696"/>
                    <a:pt x="30399" y="14426"/>
                  </a:cubicBezTo>
                  <a:cubicBezTo>
                    <a:pt x="29717" y="10549"/>
                    <a:pt x="27638" y="7074"/>
                    <a:pt x="24536" y="4655"/>
                  </a:cubicBezTo>
                  <a:cubicBezTo>
                    <a:pt x="21558" y="2329"/>
                    <a:pt x="17898" y="95"/>
                    <a:pt x="13990" y="2"/>
                  </a:cubicBezTo>
                  <a:cubicBezTo>
                    <a:pt x="13931" y="1"/>
                    <a:pt x="13872" y="1"/>
                    <a:pt x="13814" y="1"/>
                  </a:cubicBez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1" name="Google Shape;3331;p29"/>
            <p:cNvSpPr/>
            <p:nvPr/>
          </p:nvSpPr>
          <p:spPr>
            <a:xfrm>
              <a:off x="4311275" y="2568125"/>
              <a:ext cx="619300" cy="306050"/>
            </a:xfrm>
            <a:custGeom>
              <a:avLst/>
              <a:gdLst/>
              <a:ahLst/>
              <a:cxnLst/>
              <a:rect l="l" t="t" r="r" b="b"/>
              <a:pathLst>
                <a:path w="24772" h="12242" extrusionOk="0">
                  <a:moveTo>
                    <a:pt x="11588" y="1"/>
                  </a:moveTo>
                  <a:cubicBezTo>
                    <a:pt x="5191" y="1"/>
                    <a:pt x="1980" y="5894"/>
                    <a:pt x="50" y="11389"/>
                  </a:cubicBezTo>
                  <a:cubicBezTo>
                    <a:pt x="1" y="11523"/>
                    <a:pt x="143" y="11580"/>
                    <a:pt x="341" y="11580"/>
                  </a:cubicBezTo>
                  <a:cubicBezTo>
                    <a:pt x="648" y="11580"/>
                    <a:pt x="1091" y="11441"/>
                    <a:pt x="1166" y="11234"/>
                  </a:cubicBezTo>
                  <a:lnTo>
                    <a:pt x="1197" y="11234"/>
                  </a:lnTo>
                  <a:cubicBezTo>
                    <a:pt x="2977" y="6003"/>
                    <a:pt x="5858" y="679"/>
                    <a:pt x="11490" y="679"/>
                  </a:cubicBezTo>
                  <a:cubicBezTo>
                    <a:pt x="12337" y="679"/>
                    <a:pt x="13247" y="800"/>
                    <a:pt x="14225" y="1059"/>
                  </a:cubicBezTo>
                  <a:cubicBezTo>
                    <a:pt x="19282" y="2424"/>
                    <a:pt x="23593" y="6488"/>
                    <a:pt x="23531" y="12009"/>
                  </a:cubicBezTo>
                  <a:cubicBezTo>
                    <a:pt x="23531" y="12175"/>
                    <a:pt x="23689" y="12241"/>
                    <a:pt x="23885" y="12241"/>
                  </a:cubicBezTo>
                  <a:cubicBezTo>
                    <a:pt x="24205" y="12241"/>
                    <a:pt x="24629" y="12065"/>
                    <a:pt x="24648" y="11854"/>
                  </a:cubicBezTo>
                  <a:cubicBezTo>
                    <a:pt x="24772" y="5216"/>
                    <a:pt x="18723" y="532"/>
                    <a:pt x="12457" y="36"/>
                  </a:cubicBezTo>
                  <a:cubicBezTo>
                    <a:pt x="12161" y="12"/>
                    <a:pt x="11871" y="1"/>
                    <a:pt x="11588"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2" name="Google Shape;3332;p29"/>
            <p:cNvSpPr/>
            <p:nvPr/>
          </p:nvSpPr>
          <p:spPr>
            <a:xfrm>
              <a:off x="4374000" y="2647325"/>
              <a:ext cx="513325" cy="228750"/>
            </a:xfrm>
            <a:custGeom>
              <a:avLst/>
              <a:gdLst/>
              <a:ahLst/>
              <a:cxnLst/>
              <a:rect l="l" t="t" r="r" b="b"/>
              <a:pathLst>
                <a:path w="20533" h="9150" extrusionOk="0">
                  <a:moveTo>
                    <a:pt x="9607" y="1"/>
                  </a:moveTo>
                  <a:cubicBezTo>
                    <a:pt x="5109" y="1"/>
                    <a:pt x="1077" y="4840"/>
                    <a:pt x="22" y="8841"/>
                  </a:cubicBezTo>
                  <a:cubicBezTo>
                    <a:pt x="0" y="8928"/>
                    <a:pt x="119" y="8966"/>
                    <a:pt x="287" y="8966"/>
                  </a:cubicBezTo>
                  <a:cubicBezTo>
                    <a:pt x="599" y="8966"/>
                    <a:pt x="1078" y="8837"/>
                    <a:pt x="1139" y="8655"/>
                  </a:cubicBezTo>
                  <a:cubicBezTo>
                    <a:pt x="1697" y="6546"/>
                    <a:pt x="2845" y="4654"/>
                    <a:pt x="4427" y="3165"/>
                  </a:cubicBezTo>
                  <a:cubicBezTo>
                    <a:pt x="5078" y="2451"/>
                    <a:pt x="5823" y="1831"/>
                    <a:pt x="6629" y="1273"/>
                  </a:cubicBezTo>
                  <a:cubicBezTo>
                    <a:pt x="7450" y="714"/>
                    <a:pt x="8375" y="495"/>
                    <a:pt x="9317" y="495"/>
                  </a:cubicBezTo>
                  <a:cubicBezTo>
                    <a:pt x="10155" y="495"/>
                    <a:pt x="11006" y="669"/>
                    <a:pt x="11809" y="931"/>
                  </a:cubicBezTo>
                  <a:cubicBezTo>
                    <a:pt x="15532" y="2172"/>
                    <a:pt x="18386" y="5212"/>
                    <a:pt x="19347" y="9058"/>
                  </a:cubicBezTo>
                  <a:cubicBezTo>
                    <a:pt x="19363" y="9123"/>
                    <a:pt x="19453" y="9150"/>
                    <a:pt x="19574" y="9150"/>
                  </a:cubicBezTo>
                  <a:cubicBezTo>
                    <a:pt x="19922" y="9150"/>
                    <a:pt x="20533" y="8932"/>
                    <a:pt x="20464" y="8748"/>
                  </a:cubicBezTo>
                  <a:cubicBezTo>
                    <a:pt x="19254" y="3878"/>
                    <a:pt x="14756" y="1"/>
                    <a:pt x="9607"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3" name="Google Shape;3333;p29"/>
            <p:cNvSpPr/>
            <p:nvPr/>
          </p:nvSpPr>
          <p:spPr>
            <a:xfrm>
              <a:off x="4437575" y="2724875"/>
              <a:ext cx="345675" cy="156550"/>
            </a:xfrm>
            <a:custGeom>
              <a:avLst/>
              <a:gdLst/>
              <a:ahLst/>
              <a:cxnLst/>
              <a:rect l="l" t="t" r="r" b="b"/>
              <a:pathLst>
                <a:path w="13827" h="6262" extrusionOk="0">
                  <a:moveTo>
                    <a:pt x="7587" y="0"/>
                  </a:moveTo>
                  <a:cubicBezTo>
                    <a:pt x="4082" y="0"/>
                    <a:pt x="1318" y="2440"/>
                    <a:pt x="116" y="5615"/>
                  </a:cubicBezTo>
                  <a:cubicBezTo>
                    <a:pt x="1" y="5927"/>
                    <a:pt x="260" y="6074"/>
                    <a:pt x="557" y="6074"/>
                  </a:cubicBezTo>
                  <a:cubicBezTo>
                    <a:pt x="820" y="6074"/>
                    <a:pt x="1114" y="5958"/>
                    <a:pt x="1201" y="5739"/>
                  </a:cubicBezTo>
                  <a:cubicBezTo>
                    <a:pt x="2132" y="3258"/>
                    <a:pt x="4148" y="1024"/>
                    <a:pt x="6971" y="838"/>
                  </a:cubicBezTo>
                  <a:cubicBezTo>
                    <a:pt x="7119" y="826"/>
                    <a:pt x="7266" y="820"/>
                    <a:pt x="7412" y="820"/>
                  </a:cubicBezTo>
                  <a:cubicBezTo>
                    <a:pt x="10202" y="820"/>
                    <a:pt x="12561" y="3035"/>
                    <a:pt x="12679" y="5894"/>
                  </a:cubicBezTo>
                  <a:cubicBezTo>
                    <a:pt x="12692" y="6152"/>
                    <a:pt x="12913" y="6262"/>
                    <a:pt x="13158" y="6262"/>
                  </a:cubicBezTo>
                  <a:cubicBezTo>
                    <a:pt x="13473" y="6262"/>
                    <a:pt x="13826" y="6081"/>
                    <a:pt x="13826" y="5801"/>
                  </a:cubicBezTo>
                  <a:cubicBezTo>
                    <a:pt x="13671" y="2451"/>
                    <a:pt x="11003" y="32"/>
                    <a:pt x="7653" y="1"/>
                  </a:cubicBezTo>
                  <a:cubicBezTo>
                    <a:pt x="7631" y="1"/>
                    <a:pt x="7609" y="0"/>
                    <a:pt x="758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4" name="Google Shape;3334;p29"/>
            <p:cNvSpPr/>
            <p:nvPr/>
          </p:nvSpPr>
          <p:spPr>
            <a:xfrm>
              <a:off x="4481575" y="2799000"/>
              <a:ext cx="244675" cy="91825"/>
            </a:xfrm>
            <a:custGeom>
              <a:avLst/>
              <a:gdLst/>
              <a:ahLst/>
              <a:cxnLst/>
              <a:rect l="l" t="t" r="r" b="b"/>
              <a:pathLst>
                <a:path w="9787" h="3673" extrusionOk="0">
                  <a:moveTo>
                    <a:pt x="5465" y="1"/>
                  </a:moveTo>
                  <a:cubicBezTo>
                    <a:pt x="5004" y="1"/>
                    <a:pt x="4566" y="48"/>
                    <a:pt x="4187" y="138"/>
                  </a:cubicBezTo>
                  <a:cubicBezTo>
                    <a:pt x="3350" y="324"/>
                    <a:pt x="2512" y="634"/>
                    <a:pt x="1768" y="1068"/>
                  </a:cubicBezTo>
                  <a:cubicBezTo>
                    <a:pt x="868" y="1627"/>
                    <a:pt x="496" y="2681"/>
                    <a:pt x="31" y="3612"/>
                  </a:cubicBezTo>
                  <a:cubicBezTo>
                    <a:pt x="1" y="3652"/>
                    <a:pt x="91" y="3673"/>
                    <a:pt x="233" y="3673"/>
                  </a:cubicBezTo>
                  <a:cubicBezTo>
                    <a:pt x="528" y="3673"/>
                    <a:pt x="1043" y="3583"/>
                    <a:pt x="1147" y="3395"/>
                  </a:cubicBezTo>
                  <a:cubicBezTo>
                    <a:pt x="1972" y="1802"/>
                    <a:pt x="2823" y="444"/>
                    <a:pt x="4823" y="444"/>
                  </a:cubicBezTo>
                  <a:cubicBezTo>
                    <a:pt x="5004" y="444"/>
                    <a:pt x="5196" y="456"/>
                    <a:pt x="5397" y="479"/>
                  </a:cubicBezTo>
                  <a:cubicBezTo>
                    <a:pt x="6700" y="665"/>
                    <a:pt x="8282" y="1316"/>
                    <a:pt x="8592" y="2681"/>
                  </a:cubicBezTo>
                  <a:cubicBezTo>
                    <a:pt x="8608" y="2736"/>
                    <a:pt x="8693" y="2759"/>
                    <a:pt x="8810" y="2759"/>
                  </a:cubicBezTo>
                  <a:cubicBezTo>
                    <a:pt x="9157" y="2759"/>
                    <a:pt x="9786" y="2556"/>
                    <a:pt x="9740" y="2371"/>
                  </a:cubicBezTo>
                  <a:cubicBezTo>
                    <a:pt x="9346" y="698"/>
                    <a:pt x="7235" y="1"/>
                    <a:pt x="5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35" name="Google Shape;3335;p29"/>
          <p:cNvGrpSpPr/>
          <p:nvPr/>
        </p:nvGrpSpPr>
        <p:grpSpPr>
          <a:xfrm rot="10799904">
            <a:off x="5722572" y="-1114435"/>
            <a:ext cx="7867262" cy="3557203"/>
            <a:chOff x="5619200" y="4458200"/>
            <a:chExt cx="1647150" cy="742900"/>
          </a:xfrm>
        </p:grpSpPr>
        <p:sp>
          <p:nvSpPr>
            <p:cNvPr id="3336" name="Google Shape;3336;p29"/>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7" name="Google Shape;3337;p29"/>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8" name="Google Shape;3338;p29"/>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9" name="Google Shape;3339;p29"/>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0" name="Google Shape;3340;p29"/>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341" name="Google Shape;3341;p29"/>
          <p:cNvSpPr/>
          <p:nvPr/>
        </p:nvSpPr>
        <p:spPr>
          <a:xfrm rot="9409066" flipH="1">
            <a:off x="4348755" y="-422690"/>
            <a:ext cx="2425505" cy="2173691"/>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342" name="Google Shape;3342;p29"/>
          <p:cNvGrpSpPr/>
          <p:nvPr/>
        </p:nvGrpSpPr>
        <p:grpSpPr>
          <a:xfrm rot="697309" flipH="1">
            <a:off x="-499910" y="4082210"/>
            <a:ext cx="1513326" cy="2436197"/>
            <a:chOff x="2402100" y="3854125"/>
            <a:chExt cx="435600" cy="698825"/>
          </a:xfrm>
        </p:grpSpPr>
        <p:sp>
          <p:nvSpPr>
            <p:cNvPr id="3343" name="Google Shape;3343;p29"/>
            <p:cNvSpPr/>
            <p:nvPr/>
          </p:nvSpPr>
          <p:spPr>
            <a:xfrm>
              <a:off x="2438150" y="3861725"/>
              <a:ext cx="380025" cy="675475"/>
            </a:xfrm>
            <a:custGeom>
              <a:avLst/>
              <a:gdLst/>
              <a:ahLst/>
              <a:cxnLst/>
              <a:rect l="l" t="t" r="r" b="b"/>
              <a:pathLst>
                <a:path w="15201" h="27019" extrusionOk="0">
                  <a:moveTo>
                    <a:pt x="6019" y="1"/>
                  </a:moveTo>
                  <a:cubicBezTo>
                    <a:pt x="3072" y="4437"/>
                    <a:pt x="1" y="9338"/>
                    <a:pt x="497" y="14642"/>
                  </a:cubicBezTo>
                  <a:cubicBezTo>
                    <a:pt x="652" y="15914"/>
                    <a:pt x="931" y="17154"/>
                    <a:pt x="1335" y="18364"/>
                  </a:cubicBezTo>
                  <a:cubicBezTo>
                    <a:pt x="1893" y="20194"/>
                    <a:pt x="2575" y="22024"/>
                    <a:pt x="3723" y="23606"/>
                  </a:cubicBezTo>
                  <a:cubicBezTo>
                    <a:pt x="4840" y="25157"/>
                    <a:pt x="6484" y="26429"/>
                    <a:pt x="8376" y="26770"/>
                  </a:cubicBezTo>
                  <a:lnTo>
                    <a:pt x="9338" y="26832"/>
                  </a:lnTo>
                  <a:lnTo>
                    <a:pt x="8872" y="27019"/>
                  </a:lnTo>
                  <a:cubicBezTo>
                    <a:pt x="10175" y="26957"/>
                    <a:pt x="11199" y="25933"/>
                    <a:pt x="11974" y="24878"/>
                  </a:cubicBezTo>
                  <a:cubicBezTo>
                    <a:pt x="14518" y="21218"/>
                    <a:pt x="15200" y="16596"/>
                    <a:pt x="13804" y="12346"/>
                  </a:cubicBezTo>
                  <a:cubicBezTo>
                    <a:pt x="12253" y="7725"/>
                    <a:pt x="8376" y="4282"/>
                    <a:pt x="6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4" name="Google Shape;3344;p29"/>
            <p:cNvSpPr/>
            <p:nvPr/>
          </p:nvSpPr>
          <p:spPr>
            <a:xfrm>
              <a:off x="2589375" y="3854125"/>
              <a:ext cx="98750" cy="698825"/>
            </a:xfrm>
            <a:custGeom>
              <a:avLst/>
              <a:gdLst/>
              <a:ahLst/>
              <a:cxnLst/>
              <a:rect l="l" t="t" r="r" b="b"/>
              <a:pathLst>
                <a:path w="3950" h="27953" extrusionOk="0">
                  <a:moveTo>
                    <a:pt x="452" y="0"/>
                  </a:moveTo>
                  <a:cubicBezTo>
                    <a:pt x="278" y="0"/>
                    <a:pt x="1" y="84"/>
                    <a:pt x="1" y="212"/>
                  </a:cubicBezTo>
                  <a:cubicBezTo>
                    <a:pt x="156" y="5454"/>
                    <a:pt x="249" y="10696"/>
                    <a:pt x="311" y="15939"/>
                  </a:cubicBezTo>
                  <a:cubicBezTo>
                    <a:pt x="342" y="20157"/>
                    <a:pt x="404" y="24593"/>
                    <a:pt x="3351" y="27912"/>
                  </a:cubicBezTo>
                  <a:cubicBezTo>
                    <a:pt x="3372" y="27941"/>
                    <a:pt x="3417" y="27953"/>
                    <a:pt x="3473" y="27953"/>
                  </a:cubicBezTo>
                  <a:cubicBezTo>
                    <a:pt x="3655" y="27953"/>
                    <a:pt x="3949" y="27821"/>
                    <a:pt x="3878" y="27726"/>
                  </a:cubicBezTo>
                  <a:cubicBezTo>
                    <a:pt x="776" y="24190"/>
                    <a:pt x="900" y="19444"/>
                    <a:pt x="869" y="15008"/>
                  </a:cubicBezTo>
                  <a:cubicBezTo>
                    <a:pt x="807" y="10014"/>
                    <a:pt x="714" y="5051"/>
                    <a:pt x="590" y="57"/>
                  </a:cubicBezTo>
                  <a:cubicBezTo>
                    <a:pt x="590" y="18"/>
                    <a:pt x="532" y="0"/>
                    <a:pt x="4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5" name="Google Shape;3345;p29"/>
            <p:cNvSpPr/>
            <p:nvPr/>
          </p:nvSpPr>
          <p:spPr>
            <a:xfrm>
              <a:off x="2594025" y="3930575"/>
              <a:ext cx="64850" cy="50600"/>
            </a:xfrm>
            <a:custGeom>
              <a:avLst/>
              <a:gdLst/>
              <a:ahLst/>
              <a:cxnLst/>
              <a:rect l="l" t="t" r="r" b="b"/>
              <a:pathLst>
                <a:path w="2594" h="2024" extrusionOk="0">
                  <a:moveTo>
                    <a:pt x="2450" y="0"/>
                  </a:moveTo>
                  <a:cubicBezTo>
                    <a:pt x="2316" y="0"/>
                    <a:pt x="2104" y="45"/>
                    <a:pt x="2048" y="101"/>
                  </a:cubicBezTo>
                  <a:cubicBezTo>
                    <a:pt x="1428" y="752"/>
                    <a:pt x="776" y="1372"/>
                    <a:pt x="125" y="1931"/>
                  </a:cubicBezTo>
                  <a:cubicBezTo>
                    <a:pt x="1" y="2024"/>
                    <a:pt x="187" y="2024"/>
                    <a:pt x="249" y="2024"/>
                  </a:cubicBezTo>
                  <a:cubicBezTo>
                    <a:pt x="373" y="1993"/>
                    <a:pt x="528" y="1962"/>
                    <a:pt x="621" y="1869"/>
                  </a:cubicBezTo>
                  <a:cubicBezTo>
                    <a:pt x="1304" y="1310"/>
                    <a:pt x="1955" y="690"/>
                    <a:pt x="2544" y="70"/>
                  </a:cubicBezTo>
                  <a:cubicBezTo>
                    <a:pt x="2594" y="20"/>
                    <a:pt x="2539" y="0"/>
                    <a:pt x="2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6" name="Google Shape;3346;p29"/>
            <p:cNvSpPr/>
            <p:nvPr/>
          </p:nvSpPr>
          <p:spPr>
            <a:xfrm>
              <a:off x="2596625" y="3995425"/>
              <a:ext cx="113900" cy="91325"/>
            </a:xfrm>
            <a:custGeom>
              <a:avLst/>
              <a:gdLst/>
              <a:ahLst/>
              <a:cxnLst/>
              <a:rect l="l" t="t" r="r" b="b"/>
              <a:pathLst>
                <a:path w="4556" h="3653" extrusionOk="0">
                  <a:moveTo>
                    <a:pt x="4248" y="1"/>
                  </a:moveTo>
                  <a:cubicBezTo>
                    <a:pt x="4157" y="1"/>
                    <a:pt x="4056" y="18"/>
                    <a:pt x="3991" y="50"/>
                  </a:cubicBezTo>
                  <a:cubicBezTo>
                    <a:pt x="2533" y="981"/>
                    <a:pt x="1355" y="2284"/>
                    <a:pt x="114" y="3493"/>
                  </a:cubicBezTo>
                  <a:cubicBezTo>
                    <a:pt x="0" y="3607"/>
                    <a:pt x="99" y="3653"/>
                    <a:pt x="236" y="3653"/>
                  </a:cubicBezTo>
                  <a:cubicBezTo>
                    <a:pt x="362" y="3653"/>
                    <a:pt x="520" y="3615"/>
                    <a:pt x="579" y="3555"/>
                  </a:cubicBezTo>
                  <a:cubicBezTo>
                    <a:pt x="1758" y="2377"/>
                    <a:pt x="2906" y="1105"/>
                    <a:pt x="4332" y="205"/>
                  </a:cubicBezTo>
                  <a:cubicBezTo>
                    <a:pt x="4556" y="63"/>
                    <a:pt x="4420" y="1"/>
                    <a:pt x="42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7" name="Google Shape;3347;p29"/>
            <p:cNvSpPr/>
            <p:nvPr/>
          </p:nvSpPr>
          <p:spPr>
            <a:xfrm>
              <a:off x="2596650" y="4053575"/>
              <a:ext cx="154425" cy="142975"/>
            </a:xfrm>
            <a:custGeom>
              <a:avLst/>
              <a:gdLst/>
              <a:ahLst/>
              <a:cxnLst/>
              <a:rect l="l" t="t" r="r" b="b"/>
              <a:pathLst>
                <a:path w="6177" h="5719" extrusionOk="0">
                  <a:moveTo>
                    <a:pt x="5832" y="1"/>
                  </a:moveTo>
                  <a:cubicBezTo>
                    <a:pt x="5732" y="1"/>
                    <a:pt x="5628" y="35"/>
                    <a:pt x="5572" y="113"/>
                  </a:cubicBezTo>
                  <a:cubicBezTo>
                    <a:pt x="3928" y="1881"/>
                    <a:pt x="2284" y="4114"/>
                    <a:pt x="237" y="5417"/>
                  </a:cubicBezTo>
                  <a:cubicBezTo>
                    <a:pt x="1" y="5559"/>
                    <a:pt x="214" y="5718"/>
                    <a:pt x="438" y="5718"/>
                  </a:cubicBezTo>
                  <a:cubicBezTo>
                    <a:pt x="509" y="5718"/>
                    <a:pt x="581" y="5702"/>
                    <a:pt x="640" y="5665"/>
                  </a:cubicBezTo>
                  <a:lnTo>
                    <a:pt x="609" y="5665"/>
                  </a:lnTo>
                  <a:cubicBezTo>
                    <a:pt x="2687" y="4331"/>
                    <a:pt x="4362" y="2098"/>
                    <a:pt x="6038" y="268"/>
                  </a:cubicBezTo>
                  <a:cubicBezTo>
                    <a:pt x="6177" y="109"/>
                    <a:pt x="6010" y="1"/>
                    <a:pt x="58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8" name="Google Shape;3348;p29"/>
            <p:cNvSpPr/>
            <p:nvPr/>
          </p:nvSpPr>
          <p:spPr>
            <a:xfrm>
              <a:off x="2602425" y="4133100"/>
              <a:ext cx="192625" cy="200200"/>
            </a:xfrm>
            <a:custGeom>
              <a:avLst/>
              <a:gdLst/>
              <a:ahLst/>
              <a:cxnLst/>
              <a:rect l="l" t="t" r="r" b="b"/>
              <a:pathLst>
                <a:path w="7705" h="8008" extrusionOk="0">
                  <a:moveTo>
                    <a:pt x="7405" y="1"/>
                  </a:moveTo>
                  <a:cubicBezTo>
                    <a:pt x="7295" y="1"/>
                    <a:pt x="7172" y="33"/>
                    <a:pt x="7109" y="96"/>
                  </a:cubicBezTo>
                  <a:cubicBezTo>
                    <a:pt x="4690" y="2577"/>
                    <a:pt x="2363" y="5152"/>
                    <a:pt x="130" y="7788"/>
                  </a:cubicBezTo>
                  <a:cubicBezTo>
                    <a:pt x="0" y="7937"/>
                    <a:pt x="136" y="8007"/>
                    <a:pt x="299" y="8007"/>
                  </a:cubicBezTo>
                  <a:cubicBezTo>
                    <a:pt x="410" y="8007"/>
                    <a:pt x="533" y="7975"/>
                    <a:pt x="595" y="7912"/>
                  </a:cubicBezTo>
                  <a:cubicBezTo>
                    <a:pt x="2829" y="5276"/>
                    <a:pt x="5155" y="2701"/>
                    <a:pt x="7575" y="220"/>
                  </a:cubicBezTo>
                  <a:cubicBezTo>
                    <a:pt x="7704" y="72"/>
                    <a:pt x="7569" y="1"/>
                    <a:pt x="7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9" name="Google Shape;3349;p29"/>
            <p:cNvSpPr/>
            <p:nvPr/>
          </p:nvSpPr>
          <p:spPr>
            <a:xfrm>
              <a:off x="2616775" y="4214150"/>
              <a:ext cx="220925" cy="236875"/>
            </a:xfrm>
            <a:custGeom>
              <a:avLst/>
              <a:gdLst/>
              <a:ahLst/>
              <a:cxnLst/>
              <a:rect l="l" t="t" r="r" b="b"/>
              <a:pathLst>
                <a:path w="8837" h="9475" extrusionOk="0">
                  <a:moveTo>
                    <a:pt x="8471" y="0"/>
                  </a:moveTo>
                  <a:cubicBezTo>
                    <a:pt x="8370" y="0"/>
                    <a:pt x="8265" y="34"/>
                    <a:pt x="8210" y="111"/>
                  </a:cubicBezTo>
                  <a:lnTo>
                    <a:pt x="145" y="9199"/>
                  </a:lnTo>
                  <a:cubicBezTo>
                    <a:pt x="1" y="9365"/>
                    <a:pt x="187" y="9475"/>
                    <a:pt x="382" y="9475"/>
                  </a:cubicBezTo>
                  <a:cubicBezTo>
                    <a:pt x="480" y="9475"/>
                    <a:pt x="580" y="9447"/>
                    <a:pt x="642" y="9385"/>
                  </a:cubicBezTo>
                  <a:lnTo>
                    <a:pt x="8676" y="297"/>
                  </a:lnTo>
                  <a:cubicBezTo>
                    <a:pt x="8836" y="116"/>
                    <a:pt x="8659" y="0"/>
                    <a:pt x="8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0" name="Google Shape;3350;p29"/>
            <p:cNvSpPr/>
            <p:nvPr/>
          </p:nvSpPr>
          <p:spPr>
            <a:xfrm>
              <a:off x="2529425" y="3901825"/>
              <a:ext cx="70050" cy="50450"/>
            </a:xfrm>
            <a:custGeom>
              <a:avLst/>
              <a:gdLst/>
              <a:ahLst/>
              <a:cxnLst/>
              <a:rect l="l" t="t" r="r" b="b"/>
              <a:pathLst>
                <a:path w="2802" h="2018" extrusionOk="0">
                  <a:moveTo>
                    <a:pt x="480" y="0"/>
                  </a:moveTo>
                  <a:cubicBezTo>
                    <a:pt x="298" y="0"/>
                    <a:pt x="0" y="138"/>
                    <a:pt x="72" y="258"/>
                  </a:cubicBezTo>
                  <a:cubicBezTo>
                    <a:pt x="630" y="971"/>
                    <a:pt x="1344" y="1592"/>
                    <a:pt x="2181" y="1995"/>
                  </a:cubicBezTo>
                  <a:cubicBezTo>
                    <a:pt x="2208" y="2011"/>
                    <a:pt x="2243" y="2018"/>
                    <a:pt x="2284" y="2018"/>
                  </a:cubicBezTo>
                  <a:cubicBezTo>
                    <a:pt x="2484" y="2018"/>
                    <a:pt x="2802" y="1850"/>
                    <a:pt x="2647" y="1747"/>
                  </a:cubicBezTo>
                  <a:cubicBezTo>
                    <a:pt x="1840" y="1344"/>
                    <a:pt x="1158" y="754"/>
                    <a:pt x="599" y="41"/>
                  </a:cubicBezTo>
                  <a:cubicBezTo>
                    <a:pt x="578" y="12"/>
                    <a:pt x="534" y="0"/>
                    <a:pt x="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1" name="Google Shape;3351;p29"/>
            <p:cNvSpPr/>
            <p:nvPr/>
          </p:nvSpPr>
          <p:spPr>
            <a:xfrm>
              <a:off x="2466675" y="3969450"/>
              <a:ext cx="143525" cy="85975"/>
            </a:xfrm>
            <a:custGeom>
              <a:avLst/>
              <a:gdLst/>
              <a:ahLst/>
              <a:cxnLst/>
              <a:rect l="l" t="t" r="r" b="b"/>
              <a:pathLst>
                <a:path w="5741" h="3439" extrusionOk="0">
                  <a:moveTo>
                    <a:pt x="507" y="1"/>
                  </a:moveTo>
                  <a:cubicBezTo>
                    <a:pt x="304" y="1"/>
                    <a:pt x="0" y="177"/>
                    <a:pt x="101" y="252"/>
                  </a:cubicBezTo>
                  <a:cubicBezTo>
                    <a:pt x="1683" y="1461"/>
                    <a:pt x="3358" y="2516"/>
                    <a:pt x="5095" y="3416"/>
                  </a:cubicBezTo>
                  <a:cubicBezTo>
                    <a:pt x="5121" y="3431"/>
                    <a:pt x="5158" y="3438"/>
                    <a:pt x="5199" y="3438"/>
                  </a:cubicBezTo>
                  <a:cubicBezTo>
                    <a:pt x="5406" y="3438"/>
                    <a:pt x="5741" y="3271"/>
                    <a:pt x="5560" y="3167"/>
                  </a:cubicBezTo>
                  <a:cubicBezTo>
                    <a:pt x="3823" y="2268"/>
                    <a:pt x="2179" y="1213"/>
                    <a:pt x="628" y="35"/>
                  </a:cubicBezTo>
                  <a:cubicBezTo>
                    <a:pt x="598" y="11"/>
                    <a:pt x="555" y="1"/>
                    <a:pt x="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2" name="Google Shape;3352;p29"/>
            <p:cNvSpPr/>
            <p:nvPr/>
          </p:nvSpPr>
          <p:spPr>
            <a:xfrm>
              <a:off x="2445125" y="4056150"/>
              <a:ext cx="161975" cy="95425"/>
            </a:xfrm>
            <a:custGeom>
              <a:avLst/>
              <a:gdLst/>
              <a:ahLst/>
              <a:cxnLst/>
              <a:rect l="l" t="t" r="r" b="b"/>
              <a:pathLst>
                <a:path w="6479" h="3817" extrusionOk="0">
                  <a:moveTo>
                    <a:pt x="560" y="1"/>
                  </a:moveTo>
                  <a:cubicBezTo>
                    <a:pt x="352" y="1"/>
                    <a:pt x="0" y="239"/>
                    <a:pt x="280" y="351"/>
                  </a:cubicBezTo>
                  <a:lnTo>
                    <a:pt x="280" y="320"/>
                  </a:lnTo>
                  <a:cubicBezTo>
                    <a:pt x="2389" y="1033"/>
                    <a:pt x="4034" y="2584"/>
                    <a:pt x="5833" y="3794"/>
                  </a:cubicBezTo>
                  <a:cubicBezTo>
                    <a:pt x="5864" y="3810"/>
                    <a:pt x="5903" y="3816"/>
                    <a:pt x="5947" y="3816"/>
                  </a:cubicBezTo>
                  <a:cubicBezTo>
                    <a:pt x="6164" y="3816"/>
                    <a:pt x="6479" y="3644"/>
                    <a:pt x="6298" y="3515"/>
                  </a:cubicBezTo>
                  <a:cubicBezTo>
                    <a:pt x="4437" y="2274"/>
                    <a:pt x="2793" y="723"/>
                    <a:pt x="621" y="10"/>
                  </a:cubicBezTo>
                  <a:cubicBezTo>
                    <a:pt x="603" y="4"/>
                    <a:pt x="582" y="1"/>
                    <a:pt x="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3" name="Google Shape;3353;p29"/>
            <p:cNvSpPr/>
            <p:nvPr/>
          </p:nvSpPr>
          <p:spPr>
            <a:xfrm>
              <a:off x="2403925" y="4174100"/>
              <a:ext cx="206525" cy="108250"/>
            </a:xfrm>
            <a:custGeom>
              <a:avLst/>
              <a:gdLst/>
              <a:ahLst/>
              <a:cxnLst/>
              <a:rect l="l" t="t" r="r" b="b"/>
              <a:pathLst>
                <a:path w="8261" h="4330" extrusionOk="0">
                  <a:moveTo>
                    <a:pt x="489" y="0"/>
                  </a:moveTo>
                  <a:cubicBezTo>
                    <a:pt x="287" y="0"/>
                    <a:pt x="0" y="150"/>
                    <a:pt x="98" y="224"/>
                  </a:cubicBezTo>
                  <a:cubicBezTo>
                    <a:pt x="2424" y="1899"/>
                    <a:pt x="4937" y="3295"/>
                    <a:pt x="7605" y="4318"/>
                  </a:cubicBezTo>
                  <a:cubicBezTo>
                    <a:pt x="7624" y="4326"/>
                    <a:pt x="7648" y="4329"/>
                    <a:pt x="7676" y="4329"/>
                  </a:cubicBezTo>
                  <a:cubicBezTo>
                    <a:pt x="7877" y="4329"/>
                    <a:pt x="8261" y="4152"/>
                    <a:pt x="8070" y="4070"/>
                  </a:cubicBezTo>
                  <a:cubicBezTo>
                    <a:pt x="5433" y="3046"/>
                    <a:pt x="2921" y="1682"/>
                    <a:pt x="625" y="38"/>
                  </a:cubicBezTo>
                  <a:cubicBezTo>
                    <a:pt x="592" y="11"/>
                    <a:pt x="544" y="0"/>
                    <a:pt x="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4" name="Google Shape;3354;p29"/>
            <p:cNvSpPr/>
            <p:nvPr/>
          </p:nvSpPr>
          <p:spPr>
            <a:xfrm>
              <a:off x="2402100" y="4291275"/>
              <a:ext cx="218100" cy="118400"/>
            </a:xfrm>
            <a:custGeom>
              <a:avLst/>
              <a:gdLst/>
              <a:ahLst/>
              <a:cxnLst/>
              <a:rect l="l" t="t" r="r" b="b"/>
              <a:pathLst>
                <a:path w="8724" h="4736" extrusionOk="0">
                  <a:moveTo>
                    <a:pt x="505" y="1"/>
                  </a:moveTo>
                  <a:cubicBezTo>
                    <a:pt x="289" y="1"/>
                    <a:pt x="1" y="188"/>
                    <a:pt x="202" y="314"/>
                  </a:cubicBezTo>
                  <a:cubicBezTo>
                    <a:pt x="2715" y="1865"/>
                    <a:pt x="5320" y="3695"/>
                    <a:pt x="8112" y="4718"/>
                  </a:cubicBezTo>
                  <a:cubicBezTo>
                    <a:pt x="8140" y="4730"/>
                    <a:pt x="8171" y="4736"/>
                    <a:pt x="8203" y="4736"/>
                  </a:cubicBezTo>
                  <a:cubicBezTo>
                    <a:pt x="8428" y="4736"/>
                    <a:pt x="8724" y="4485"/>
                    <a:pt x="8453" y="4377"/>
                  </a:cubicBezTo>
                  <a:cubicBezTo>
                    <a:pt x="5723" y="3385"/>
                    <a:pt x="3087" y="1554"/>
                    <a:pt x="636" y="35"/>
                  </a:cubicBezTo>
                  <a:cubicBezTo>
                    <a:pt x="601" y="11"/>
                    <a:pt x="555"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5" name="Google Shape;3355;p29"/>
            <p:cNvSpPr/>
            <p:nvPr/>
          </p:nvSpPr>
          <p:spPr>
            <a:xfrm>
              <a:off x="2489225" y="4423675"/>
              <a:ext cx="159525" cy="73725"/>
            </a:xfrm>
            <a:custGeom>
              <a:avLst/>
              <a:gdLst/>
              <a:ahLst/>
              <a:cxnLst/>
              <a:rect l="l" t="t" r="r" b="b"/>
              <a:pathLst>
                <a:path w="6381" h="2949" extrusionOk="0">
                  <a:moveTo>
                    <a:pt x="564" y="1"/>
                  </a:moveTo>
                  <a:cubicBezTo>
                    <a:pt x="384" y="1"/>
                    <a:pt x="1" y="178"/>
                    <a:pt x="191" y="260"/>
                  </a:cubicBezTo>
                  <a:cubicBezTo>
                    <a:pt x="2083" y="1066"/>
                    <a:pt x="3945" y="1935"/>
                    <a:pt x="5775" y="2928"/>
                  </a:cubicBezTo>
                  <a:cubicBezTo>
                    <a:pt x="5799" y="2942"/>
                    <a:pt x="5830" y="2948"/>
                    <a:pt x="5866" y="2948"/>
                  </a:cubicBezTo>
                  <a:cubicBezTo>
                    <a:pt x="6061" y="2948"/>
                    <a:pt x="6381" y="2763"/>
                    <a:pt x="6302" y="2710"/>
                  </a:cubicBezTo>
                  <a:cubicBezTo>
                    <a:pt x="4441" y="1718"/>
                    <a:pt x="2580" y="818"/>
                    <a:pt x="625" y="12"/>
                  </a:cubicBezTo>
                  <a:cubicBezTo>
                    <a:pt x="610" y="4"/>
                    <a:pt x="589"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56" name="Google Shape;3356;p29"/>
          <p:cNvGrpSpPr/>
          <p:nvPr/>
        </p:nvGrpSpPr>
        <p:grpSpPr>
          <a:xfrm rot="-2991672" flipH="1">
            <a:off x="10151952" y="5155425"/>
            <a:ext cx="2471792" cy="1837881"/>
            <a:chOff x="4500175" y="3779525"/>
            <a:chExt cx="1136425" cy="847075"/>
          </a:xfrm>
        </p:grpSpPr>
        <p:sp>
          <p:nvSpPr>
            <p:cNvPr id="3357" name="Google Shape;3357;p29"/>
            <p:cNvSpPr/>
            <p:nvPr/>
          </p:nvSpPr>
          <p:spPr>
            <a:xfrm>
              <a:off x="4500175" y="3779525"/>
              <a:ext cx="272200" cy="333500"/>
            </a:xfrm>
            <a:custGeom>
              <a:avLst/>
              <a:gdLst/>
              <a:ahLst/>
              <a:cxnLst/>
              <a:rect l="l" t="t" r="r" b="b"/>
              <a:pathLst>
                <a:path w="10888" h="13340" extrusionOk="0">
                  <a:moveTo>
                    <a:pt x="0" y="1"/>
                  </a:moveTo>
                  <a:lnTo>
                    <a:pt x="0" y="1"/>
                  </a:lnTo>
                  <a:cubicBezTo>
                    <a:pt x="403" y="3010"/>
                    <a:pt x="869" y="6205"/>
                    <a:pt x="2792" y="8562"/>
                  </a:cubicBezTo>
                  <a:cubicBezTo>
                    <a:pt x="4591" y="10764"/>
                    <a:pt x="8127" y="12688"/>
                    <a:pt x="10888" y="13339"/>
                  </a:cubicBezTo>
                  <a:cubicBezTo>
                    <a:pt x="8872" y="7787"/>
                    <a:pt x="5025" y="3072"/>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8" name="Google Shape;3358;p29"/>
            <p:cNvSpPr/>
            <p:nvPr/>
          </p:nvSpPr>
          <p:spPr>
            <a:xfrm>
              <a:off x="4865425" y="3905150"/>
              <a:ext cx="121775" cy="341250"/>
            </a:xfrm>
            <a:custGeom>
              <a:avLst/>
              <a:gdLst/>
              <a:ahLst/>
              <a:cxnLst/>
              <a:rect l="l" t="t" r="r" b="b"/>
              <a:pathLst>
                <a:path w="4871" h="13650" extrusionOk="0">
                  <a:moveTo>
                    <a:pt x="0" y="1"/>
                  </a:moveTo>
                  <a:lnTo>
                    <a:pt x="0" y="1"/>
                  </a:lnTo>
                  <a:cubicBezTo>
                    <a:pt x="31" y="2110"/>
                    <a:pt x="62" y="4220"/>
                    <a:pt x="621" y="6267"/>
                  </a:cubicBezTo>
                  <a:cubicBezTo>
                    <a:pt x="1365" y="8810"/>
                    <a:pt x="2947" y="11044"/>
                    <a:pt x="4498" y="13246"/>
                  </a:cubicBezTo>
                  <a:lnTo>
                    <a:pt x="4870" y="13649"/>
                  </a:lnTo>
                  <a:cubicBezTo>
                    <a:pt x="4374" y="10703"/>
                    <a:pt x="3909" y="7663"/>
                    <a:pt x="2451" y="5057"/>
                  </a:cubicBezTo>
                  <a:cubicBezTo>
                    <a:pt x="2079" y="4375"/>
                    <a:pt x="1675" y="3754"/>
                    <a:pt x="1272" y="3072"/>
                  </a:cubicBezTo>
                  <a:cubicBezTo>
                    <a:pt x="745" y="2110"/>
                    <a:pt x="310" y="1087"/>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9" name="Google Shape;3359;p29"/>
            <p:cNvSpPr/>
            <p:nvPr/>
          </p:nvSpPr>
          <p:spPr>
            <a:xfrm>
              <a:off x="4578500" y="4253350"/>
              <a:ext cx="408700" cy="101825"/>
            </a:xfrm>
            <a:custGeom>
              <a:avLst/>
              <a:gdLst/>
              <a:ahLst/>
              <a:cxnLst/>
              <a:rect l="l" t="t" r="r" b="b"/>
              <a:pathLst>
                <a:path w="16348" h="4073" extrusionOk="0">
                  <a:moveTo>
                    <a:pt x="16254" y="1"/>
                  </a:moveTo>
                  <a:cubicBezTo>
                    <a:pt x="16101" y="56"/>
                    <a:pt x="15952" y="118"/>
                    <a:pt x="15804" y="186"/>
                  </a:cubicBezTo>
                  <a:lnTo>
                    <a:pt x="15804" y="186"/>
                  </a:lnTo>
                  <a:lnTo>
                    <a:pt x="16347" y="156"/>
                  </a:lnTo>
                  <a:lnTo>
                    <a:pt x="16254" y="1"/>
                  </a:lnTo>
                  <a:close/>
                  <a:moveTo>
                    <a:pt x="15804" y="186"/>
                  </a:moveTo>
                  <a:lnTo>
                    <a:pt x="9585" y="528"/>
                  </a:lnTo>
                  <a:cubicBezTo>
                    <a:pt x="6359" y="714"/>
                    <a:pt x="3071" y="931"/>
                    <a:pt x="0" y="1924"/>
                  </a:cubicBezTo>
                  <a:lnTo>
                    <a:pt x="3474" y="3071"/>
                  </a:lnTo>
                  <a:cubicBezTo>
                    <a:pt x="4997" y="3564"/>
                    <a:pt x="6616" y="4073"/>
                    <a:pt x="8193" y="4073"/>
                  </a:cubicBezTo>
                  <a:cubicBezTo>
                    <a:pt x="8800" y="4073"/>
                    <a:pt x="9402" y="3997"/>
                    <a:pt x="9988" y="3816"/>
                  </a:cubicBezTo>
                  <a:cubicBezTo>
                    <a:pt x="12160" y="3121"/>
                    <a:pt x="13737" y="1129"/>
                    <a:pt x="15804" y="18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0" name="Google Shape;3360;p29"/>
            <p:cNvSpPr/>
            <p:nvPr/>
          </p:nvSpPr>
          <p:spPr>
            <a:xfrm>
              <a:off x="5091850" y="4023800"/>
              <a:ext cx="224925" cy="356750"/>
            </a:xfrm>
            <a:custGeom>
              <a:avLst/>
              <a:gdLst/>
              <a:ahLst/>
              <a:cxnLst/>
              <a:rect l="l" t="t" r="r" b="b"/>
              <a:pathLst>
                <a:path w="8997" h="14270" extrusionOk="0">
                  <a:moveTo>
                    <a:pt x="1" y="1"/>
                  </a:moveTo>
                  <a:lnTo>
                    <a:pt x="1" y="1"/>
                  </a:lnTo>
                  <a:cubicBezTo>
                    <a:pt x="32" y="2172"/>
                    <a:pt x="776" y="4313"/>
                    <a:pt x="1707" y="6267"/>
                  </a:cubicBezTo>
                  <a:cubicBezTo>
                    <a:pt x="3181" y="9360"/>
                    <a:pt x="5356" y="12264"/>
                    <a:pt x="8332" y="13901"/>
                  </a:cubicBezTo>
                  <a:lnTo>
                    <a:pt x="8332" y="13901"/>
                  </a:lnTo>
                  <a:cubicBezTo>
                    <a:pt x="7447" y="12669"/>
                    <a:pt x="7145" y="11082"/>
                    <a:pt x="6639" y="9648"/>
                  </a:cubicBezTo>
                  <a:cubicBezTo>
                    <a:pt x="5367" y="5926"/>
                    <a:pt x="2638" y="2917"/>
                    <a:pt x="1" y="1"/>
                  </a:cubicBezTo>
                  <a:close/>
                  <a:moveTo>
                    <a:pt x="8332" y="13901"/>
                  </a:moveTo>
                  <a:cubicBezTo>
                    <a:pt x="8423" y="14028"/>
                    <a:pt x="8520" y="14151"/>
                    <a:pt x="8624" y="14270"/>
                  </a:cubicBezTo>
                  <a:lnTo>
                    <a:pt x="8997" y="14239"/>
                  </a:lnTo>
                  <a:cubicBezTo>
                    <a:pt x="8771" y="14133"/>
                    <a:pt x="8549" y="14020"/>
                    <a:pt x="8332" y="139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1" name="Google Shape;3361;p29"/>
            <p:cNvSpPr/>
            <p:nvPr/>
          </p:nvSpPr>
          <p:spPr>
            <a:xfrm>
              <a:off x="4806475" y="4389050"/>
              <a:ext cx="524250" cy="230525"/>
            </a:xfrm>
            <a:custGeom>
              <a:avLst/>
              <a:gdLst/>
              <a:ahLst/>
              <a:cxnLst/>
              <a:rect l="l" t="t" r="r" b="b"/>
              <a:pathLst>
                <a:path w="20970" h="9221" extrusionOk="0">
                  <a:moveTo>
                    <a:pt x="20970" y="1"/>
                  </a:moveTo>
                  <a:lnTo>
                    <a:pt x="20970" y="1"/>
                  </a:lnTo>
                  <a:cubicBezTo>
                    <a:pt x="20925" y="59"/>
                    <a:pt x="20880" y="117"/>
                    <a:pt x="20834" y="175"/>
                  </a:cubicBezTo>
                  <a:lnTo>
                    <a:pt x="20834" y="175"/>
                  </a:lnTo>
                  <a:cubicBezTo>
                    <a:pt x="20869" y="179"/>
                    <a:pt x="20904" y="183"/>
                    <a:pt x="20939" y="187"/>
                  </a:cubicBezTo>
                  <a:lnTo>
                    <a:pt x="20970" y="1"/>
                  </a:lnTo>
                  <a:close/>
                  <a:moveTo>
                    <a:pt x="20002" y="130"/>
                  </a:moveTo>
                  <a:cubicBezTo>
                    <a:pt x="17600" y="130"/>
                    <a:pt x="15257" y="1222"/>
                    <a:pt x="13060" y="2265"/>
                  </a:cubicBezTo>
                  <a:lnTo>
                    <a:pt x="4064" y="6608"/>
                  </a:lnTo>
                  <a:cubicBezTo>
                    <a:pt x="2849" y="7186"/>
                    <a:pt x="1608" y="7765"/>
                    <a:pt x="289" y="7765"/>
                  </a:cubicBezTo>
                  <a:cubicBezTo>
                    <a:pt x="193" y="7765"/>
                    <a:pt x="97" y="7762"/>
                    <a:pt x="1" y="7756"/>
                  </a:cubicBezTo>
                  <a:lnTo>
                    <a:pt x="1" y="7756"/>
                  </a:lnTo>
                  <a:cubicBezTo>
                    <a:pt x="1714" y="8719"/>
                    <a:pt x="3657" y="9221"/>
                    <a:pt x="5633" y="9221"/>
                  </a:cubicBezTo>
                  <a:cubicBezTo>
                    <a:pt x="5947" y="9221"/>
                    <a:pt x="6262" y="9208"/>
                    <a:pt x="6577" y="9183"/>
                  </a:cubicBezTo>
                  <a:cubicBezTo>
                    <a:pt x="8779" y="8903"/>
                    <a:pt x="10889" y="8190"/>
                    <a:pt x="12781" y="7042"/>
                  </a:cubicBezTo>
                  <a:cubicBezTo>
                    <a:pt x="15881" y="5310"/>
                    <a:pt x="18624" y="2982"/>
                    <a:pt x="20834" y="175"/>
                  </a:cubicBezTo>
                  <a:lnTo>
                    <a:pt x="20834" y="175"/>
                  </a:lnTo>
                  <a:cubicBezTo>
                    <a:pt x="20556" y="144"/>
                    <a:pt x="20279" y="130"/>
                    <a:pt x="20002"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2" name="Google Shape;3362;p29"/>
            <p:cNvSpPr/>
            <p:nvPr/>
          </p:nvSpPr>
          <p:spPr>
            <a:xfrm>
              <a:off x="4686050" y="4050575"/>
              <a:ext cx="950550" cy="367300"/>
            </a:xfrm>
            <a:custGeom>
              <a:avLst/>
              <a:gdLst/>
              <a:ahLst/>
              <a:cxnLst/>
              <a:rect l="l" t="t" r="r" b="b"/>
              <a:pathLst>
                <a:path w="38022" h="14692" extrusionOk="0">
                  <a:moveTo>
                    <a:pt x="999" y="1"/>
                  </a:moveTo>
                  <a:cubicBezTo>
                    <a:pt x="663" y="1"/>
                    <a:pt x="0" y="316"/>
                    <a:pt x="103" y="419"/>
                  </a:cubicBezTo>
                  <a:cubicBezTo>
                    <a:pt x="5190" y="5258"/>
                    <a:pt x="11673" y="8918"/>
                    <a:pt x="18125" y="11617"/>
                  </a:cubicBezTo>
                  <a:cubicBezTo>
                    <a:pt x="22199" y="13331"/>
                    <a:pt x="26470" y="14691"/>
                    <a:pt x="30759" y="14691"/>
                  </a:cubicBezTo>
                  <a:cubicBezTo>
                    <a:pt x="33066" y="14691"/>
                    <a:pt x="35378" y="14298"/>
                    <a:pt x="37667" y="13354"/>
                  </a:cubicBezTo>
                  <a:cubicBezTo>
                    <a:pt x="38021" y="13202"/>
                    <a:pt x="37872" y="13151"/>
                    <a:pt x="37621" y="13151"/>
                  </a:cubicBezTo>
                  <a:cubicBezTo>
                    <a:pt x="37411" y="13151"/>
                    <a:pt x="37129" y="13187"/>
                    <a:pt x="37016" y="13230"/>
                  </a:cubicBezTo>
                  <a:cubicBezTo>
                    <a:pt x="35119" y="14024"/>
                    <a:pt x="33150" y="14356"/>
                    <a:pt x="31160" y="14356"/>
                  </a:cubicBezTo>
                  <a:cubicBezTo>
                    <a:pt x="25765" y="14356"/>
                    <a:pt x="20219" y="11912"/>
                    <a:pt x="15551" y="9600"/>
                  </a:cubicBezTo>
                  <a:cubicBezTo>
                    <a:pt x="10432" y="7088"/>
                    <a:pt x="5314" y="4017"/>
                    <a:pt x="1158" y="47"/>
                  </a:cubicBezTo>
                  <a:cubicBezTo>
                    <a:pt x="1125" y="14"/>
                    <a:pt x="1070" y="1"/>
                    <a:pt x="9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3" name="Google Shape;3363;p29"/>
            <p:cNvSpPr/>
            <p:nvPr/>
          </p:nvSpPr>
          <p:spPr>
            <a:xfrm>
              <a:off x="4853625" y="4301350"/>
              <a:ext cx="270725" cy="158925"/>
            </a:xfrm>
            <a:custGeom>
              <a:avLst/>
              <a:gdLst/>
              <a:ahLst/>
              <a:cxnLst/>
              <a:rect l="l" t="t" r="r" b="b"/>
              <a:pathLst>
                <a:path w="10829" h="6357" extrusionOk="0">
                  <a:moveTo>
                    <a:pt x="8253" y="670"/>
                  </a:moveTo>
                  <a:cubicBezTo>
                    <a:pt x="8749" y="670"/>
                    <a:pt x="9239" y="780"/>
                    <a:pt x="9716" y="1027"/>
                  </a:cubicBezTo>
                  <a:cubicBezTo>
                    <a:pt x="9731" y="1035"/>
                    <a:pt x="9748" y="1041"/>
                    <a:pt x="9766" y="1046"/>
                  </a:cubicBezTo>
                  <a:lnTo>
                    <a:pt x="9766" y="1046"/>
                  </a:lnTo>
                  <a:cubicBezTo>
                    <a:pt x="8643" y="1435"/>
                    <a:pt x="7794" y="2072"/>
                    <a:pt x="6893" y="2889"/>
                  </a:cubicBezTo>
                  <a:cubicBezTo>
                    <a:pt x="5273" y="4401"/>
                    <a:pt x="3534" y="5114"/>
                    <a:pt x="1514" y="5601"/>
                  </a:cubicBezTo>
                  <a:lnTo>
                    <a:pt x="1514" y="5601"/>
                  </a:lnTo>
                  <a:cubicBezTo>
                    <a:pt x="2969" y="3652"/>
                    <a:pt x="5671" y="670"/>
                    <a:pt x="8253" y="670"/>
                  </a:cubicBezTo>
                  <a:close/>
                  <a:moveTo>
                    <a:pt x="8567" y="0"/>
                  </a:moveTo>
                  <a:cubicBezTo>
                    <a:pt x="5201" y="0"/>
                    <a:pt x="1836" y="3662"/>
                    <a:pt x="162" y="6083"/>
                  </a:cubicBezTo>
                  <a:cubicBezTo>
                    <a:pt x="0" y="6306"/>
                    <a:pt x="234" y="6357"/>
                    <a:pt x="451" y="6357"/>
                  </a:cubicBezTo>
                  <a:cubicBezTo>
                    <a:pt x="566" y="6357"/>
                    <a:pt x="677" y="6342"/>
                    <a:pt x="720" y="6332"/>
                  </a:cubicBezTo>
                  <a:cubicBezTo>
                    <a:pt x="2364" y="5990"/>
                    <a:pt x="4009" y="5618"/>
                    <a:pt x="5497" y="4812"/>
                  </a:cubicBezTo>
                  <a:cubicBezTo>
                    <a:pt x="7172" y="3912"/>
                    <a:pt x="8351" y="1989"/>
                    <a:pt x="10243" y="1431"/>
                  </a:cubicBezTo>
                  <a:cubicBezTo>
                    <a:pt x="10790" y="1281"/>
                    <a:pt x="10819" y="933"/>
                    <a:pt x="10458" y="896"/>
                  </a:cubicBezTo>
                  <a:lnTo>
                    <a:pt x="10458" y="896"/>
                  </a:lnTo>
                  <a:cubicBezTo>
                    <a:pt x="10691" y="773"/>
                    <a:pt x="10829" y="607"/>
                    <a:pt x="10616" y="500"/>
                  </a:cubicBezTo>
                  <a:cubicBezTo>
                    <a:pt x="9942" y="153"/>
                    <a:pt x="9255" y="0"/>
                    <a:pt x="85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4" name="Google Shape;3364;p29"/>
            <p:cNvSpPr/>
            <p:nvPr/>
          </p:nvSpPr>
          <p:spPr>
            <a:xfrm>
              <a:off x="4713425" y="4154200"/>
              <a:ext cx="193025" cy="58850"/>
            </a:xfrm>
            <a:custGeom>
              <a:avLst/>
              <a:gdLst/>
              <a:ahLst/>
              <a:cxnLst/>
              <a:rect l="l" t="t" r="r" b="b"/>
              <a:pathLst>
                <a:path w="7721" h="2354" extrusionOk="0">
                  <a:moveTo>
                    <a:pt x="2637" y="810"/>
                  </a:moveTo>
                  <a:cubicBezTo>
                    <a:pt x="3291" y="810"/>
                    <a:pt x="4017" y="1058"/>
                    <a:pt x="4693" y="1369"/>
                  </a:cubicBezTo>
                  <a:lnTo>
                    <a:pt x="4693" y="1369"/>
                  </a:lnTo>
                  <a:cubicBezTo>
                    <a:pt x="4139" y="1390"/>
                    <a:pt x="3582" y="1436"/>
                    <a:pt x="3031" y="1436"/>
                  </a:cubicBezTo>
                  <a:cubicBezTo>
                    <a:pt x="2486" y="1436"/>
                    <a:pt x="1947" y="1391"/>
                    <a:pt x="1425" y="1228"/>
                  </a:cubicBezTo>
                  <a:lnTo>
                    <a:pt x="1425" y="1228"/>
                  </a:lnTo>
                  <a:cubicBezTo>
                    <a:pt x="1767" y="929"/>
                    <a:pt x="2185" y="810"/>
                    <a:pt x="2637" y="810"/>
                  </a:cubicBezTo>
                  <a:close/>
                  <a:moveTo>
                    <a:pt x="2637" y="1"/>
                  </a:moveTo>
                  <a:cubicBezTo>
                    <a:pt x="1679" y="1"/>
                    <a:pt x="802" y="338"/>
                    <a:pt x="187" y="1268"/>
                  </a:cubicBezTo>
                  <a:cubicBezTo>
                    <a:pt x="1" y="1423"/>
                    <a:pt x="94" y="1733"/>
                    <a:pt x="311" y="1795"/>
                  </a:cubicBezTo>
                  <a:cubicBezTo>
                    <a:pt x="1074" y="2151"/>
                    <a:pt x="1858" y="2231"/>
                    <a:pt x="2651" y="2231"/>
                  </a:cubicBezTo>
                  <a:cubicBezTo>
                    <a:pt x="3292" y="2231"/>
                    <a:pt x="3938" y="2179"/>
                    <a:pt x="4583" y="2179"/>
                  </a:cubicBezTo>
                  <a:cubicBezTo>
                    <a:pt x="5084" y="2179"/>
                    <a:pt x="5584" y="2210"/>
                    <a:pt x="6080" y="2323"/>
                  </a:cubicBezTo>
                  <a:cubicBezTo>
                    <a:pt x="6121" y="2332"/>
                    <a:pt x="6162" y="2336"/>
                    <a:pt x="6203" y="2336"/>
                  </a:cubicBezTo>
                  <a:cubicBezTo>
                    <a:pt x="6280" y="2336"/>
                    <a:pt x="6355" y="2320"/>
                    <a:pt x="6425" y="2294"/>
                  </a:cubicBezTo>
                  <a:lnTo>
                    <a:pt x="6425" y="2294"/>
                  </a:lnTo>
                  <a:cubicBezTo>
                    <a:pt x="6494" y="2335"/>
                    <a:pt x="6580" y="2353"/>
                    <a:pt x="6672" y="2353"/>
                  </a:cubicBezTo>
                  <a:cubicBezTo>
                    <a:pt x="7121" y="2353"/>
                    <a:pt x="7721" y="1922"/>
                    <a:pt x="7259" y="1640"/>
                  </a:cubicBezTo>
                  <a:cubicBezTo>
                    <a:pt x="6056" y="942"/>
                    <a:pt x="4235" y="1"/>
                    <a:pt x="2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5" name="Google Shape;3365;p29"/>
            <p:cNvSpPr/>
            <p:nvPr/>
          </p:nvSpPr>
          <p:spPr>
            <a:xfrm>
              <a:off x="5030750" y="4164750"/>
              <a:ext cx="105750" cy="162700"/>
            </a:xfrm>
            <a:custGeom>
              <a:avLst/>
              <a:gdLst/>
              <a:ahLst/>
              <a:cxnLst/>
              <a:rect l="l" t="t" r="r" b="b"/>
              <a:pathLst>
                <a:path w="4230" h="6508" extrusionOk="0">
                  <a:moveTo>
                    <a:pt x="1434" y="1535"/>
                  </a:moveTo>
                  <a:cubicBezTo>
                    <a:pt x="2003" y="2203"/>
                    <a:pt x="2346" y="3036"/>
                    <a:pt x="2571" y="3918"/>
                  </a:cubicBezTo>
                  <a:lnTo>
                    <a:pt x="2571" y="3918"/>
                  </a:lnTo>
                  <a:cubicBezTo>
                    <a:pt x="2071" y="3188"/>
                    <a:pt x="1688" y="2384"/>
                    <a:pt x="1434" y="1535"/>
                  </a:cubicBezTo>
                  <a:close/>
                  <a:moveTo>
                    <a:pt x="830" y="1"/>
                  </a:moveTo>
                  <a:cubicBezTo>
                    <a:pt x="498" y="1"/>
                    <a:pt x="1" y="173"/>
                    <a:pt x="25" y="443"/>
                  </a:cubicBezTo>
                  <a:cubicBezTo>
                    <a:pt x="295" y="2566"/>
                    <a:pt x="1342" y="4487"/>
                    <a:pt x="2918" y="5901"/>
                  </a:cubicBezTo>
                  <a:lnTo>
                    <a:pt x="2918" y="5901"/>
                  </a:lnTo>
                  <a:cubicBezTo>
                    <a:pt x="2937" y="6058"/>
                    <a:pt x="2955" y="6213"/>
                    <a:pt x="2972" y="6367"/>
                  </a:cubicBezTo>
                  <a:cubicBezTo>
                    <a:pt x="2992" y="6466"/>
                    <a:pt x="3117" y="6508"/>
                    <a:pt x="3278" y="6508"/>
                  </a:cubicBezTo>
                  <a:cubicBezTo>
                    <a:pt x="3624" y="6508"/>
                    <a:pt x="4131" y="6311"/>
                    <a:pt x="4089" y="6057"/>
                  </a:cubicBezTo>
                  <a:cubicBezTo>
                    <a:pt x="4083" y="5998"/>
                    <a:pt x="4076" y="5939"/>
                    <a:pt x="4070" y="5879"/>
                  </a:cubicBezTo>
                  <a:lnTo>
                    <a:pt x="4070" y="5879"/>
                  </a:lnTo>
                  <a:cubicBezTo>
                    <a:pt x="4181" y="5795"/>
                    <a:pt x="4229" y="5701"/>
                    <a:pt x="4151" y="5623"/>
                  </a:cubicBezTo>
                  <a:lnTo>
                    <a:pt x="4151" y="5623"/>
                  </a:lnTo>
                  <a:lnTo>
                    <a:pt x="4151" y="5654"/>
                  </a:lnTo>
                  <a:cubicBezTo>
                    <a:pt x="4111" y="5621"/>
                    <a:pt x="4071" y="5587"/>
                    <a:pt x="4032" y="5553"/>
                  </a:cubicBezTo>
                  <a:lnTo>
                    <a:pt x="4032" y="5553"/>
                  </a:lnTo>
                  <a:cubicBezTo>
                    <a:pt x="3765" y="3350"/>
                    <a:pt x="3210" y="1106"/>
                    <a:pt x="1049" y="39"/>
                  </a:cubicBezTo>
                  <a:cubicBezTo>
                    <a:pt x="997" y="13"/>
                    <a:pt x="919" y="1"/>
                    <a:pt x="8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6" name="Google Shape;3366;p29"/>
            <p:cNvSpPr/>
            <p:nvPr/>
          </p:nvSpPr>
          <p:spPr>
            <a:xfrm>
              <a:off x="5238400" y="4401775"/>
              <a:ext cx="151175" cy="224825"/>
            </a:xfrm>
            <a:custGeom>
              <a:avLst/>
              <a:gdLst/>
              <a:ahLst/>
              <a:cxnLst/>
              <a:rect l="l" t="t" r="r" b="b"/>
              <a:pathLst>
                <a:path w="6047" h="8993" extrusionOk="0">
                  <a:moveTo>
                    <a:pt x="4378" y="2090"/>
                  </a:moveTo>
                  <a:cubicBezTo>
                    <a:pt x="3712" y="4090"/>
                    <a:pt x="2803" y="5986"/>
                    <a:pt x="1318" y="7445"/>
                  </a:cubicBezTo>
                  <a:lnTo>
                    <a:pt x="1318" y="7445"/>
                  </a:lnTo>
                  <a:cubicBezTo>
                    <a:pt x="1776" y="5480"/>
                    <a:pt x="3028" y="3672"/>
                    <a:pt x="4378" y="2090"/>
                  </a:cubicBezTo>
                  <a:close/>
                  <a:moveTo>
                    <a:pt x="5444" y="1"/>
                  </a:moveTo>
                  <a:cubicBezTo>
                    <a:pt x="5230" y="1"/>
                    <a:pt x="4999" y="66"/>
                    <a:pt x="4872" y="205"/>
                  </a:cubicBezTo>
                  <a:lnTo>
                    <a:pt x="4903" y="205"/>
                  </a:lnTo>
                  <a:cubicBezTo>
                    <a:pt x="2762" y="2470"/>
                    <a:pt x="250" y="5386"/>
                    <a:pt x="33" y="8643"/>
                  </a:cubicBezTo>
                  <a:cubicBezTo>
                    <a:pt x="0" y="8902"/>
                    <a:pt x="188" y="8992"/>
                    <a:pt x="411" y="8992"/>
                  </a:cubicBezTo>
                  <a:cubicBezTo>
                    <a:pt x="614" y="8992"/>
                    <a:pt x="845" y="8917"/>
                    <a:pt x="963" y="8829"/>
                  </a:cubicBezTo>
                  <a:cubicBezTo>
                    <a:pt x="3817" y="6843"/>
                    <a:pt x="5120" y="3648"/>
                    <a:pt x="5988" y="360"/>
                  </a:cubicBezTo>
                  <a:cubicBezTo>
                    <a:pt x="6046" y="175"/>
                    <a:pt x="5922" y="76"/>
                    <a:pt x="5738" y="49"/>
                  </a:cubicBezTo>
                  <a:lnTo>
                    <a:pt x="5738" y="49"/>
                  </a:lnTo>
                  <a:cubicBezTo>
                    <a:pt x="5655" y="17"/>
                    <a:pt x="5552" y="1"/>
                    <a:pt x="54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7" name="Google Shape;3367;p29"/>
            <p:cNvSpPr/>
            <p:nvPr/>
          </p:nvSpPr>
          <p:spPr>
            <a:xfrm>
              <a:off x="5265900" y="4177950"/>
              <a:ext cx="148575" cy="238175"/>
            </a:xfrm>
            <a:custGeom>
              <a:avLst/>
              <a:gdLst/>
              <a:ahLst/>
              <a:cxnLst/>
              <a:rect l="l" t="t" r="r" b="b"/>
              <a:pathLst>
                <a:path w="5943" h="9527" extrusionOk="0">
                  <a:moveTo>
                    <a:pt x="1409" y="1401"/>
                  </a:moveTo>
                  <a:cubicBezTo>
                    <a:pt x="3252" y="2956"/>
                    <a:pt x="4246" y="5305"/>
                    <a:pt x="4088" y="7701"/>
                  </a:cubicBezTo>
                  <a:lnTo>
                    <a:pt x="4088" y="7701"/>
                  </a:lnTo>
                  <a:cubicBezTo>
                    <a:pt x="2828" y="5778"/>
                    <a:pt x="1917" y="3637"/>
                    <a:pt x="1409" y="1401"/>
                  </a:cubicBezTo>
                  <a:close/>
                  <a:moveTo>
                    <a:pt x="836" y="0"/>
                  </a:moveTo>
                  <a:cubicBezTo>
                    <a:pt x="511" y="0"/>
                    <a:pt x="0" y="173"/>
                    <a:pt x="49" y="442"/>
                  </a:cubicBezTo>
                  <a:cubicBezTo>
                    <a:pt x="515" y="3482"/>
                    <a:pt x="1724" y="6336"/>
                    <a:pt x="3523" y="8817"/>
                  </a:cubicBezTo>
                  <a:cubicBezTo>
                    <a:pt x="3570" y="8886"/>
                    <a:pt x="3671" y="8916"/>
                    <a:pt x="3794" y="8916"/>
                  </a:cubicBezTo>
                  <a:cubicBezTo>
                    <a:pt x="3831" y="8916"/>
                    <a:pt x="3869" y="8913"/>
                    <a:pt x="3909" y="8908"/>
                  </a:cubicBezTo>
                  <a:lnTo>
                    <a:pt x="3909" y="8908"/>
                  </a:lnTo>
                  <a:cubicBezTo>
                    <a:pt x="3877" y="9044"/>
                    <a:pt x="3842" y="9179"/>
                    <a:pt x="3803" y="9313"/>
                  </a:cubicBezTo>
                  <a:cubicBezTo>
                    <a:pt x="3765" y="9462"/>
                    <a:pt x="3922" y="9527"/>
                    <a:pt x="4129" y="9527"/>
                  </a:cubicBezTo>
                  <a:cubicBezTo>
                    <a:pt x="4439" y="9527"/>
                    <a:pt x="4864" y="9382"/>
                    <a:pt x="4919" y="9158"/>
                  </a:cubicBezTo>
                  <a:cubicBezTo>
                    <a:pt x="5943" y="5591"/>
                    <a:pt x="4330" y="1776"/>
                    <a:pt x="1042" y="39"/>
                  </a:cubicBezTo>
                  <a:cubicBezTo>
                    <a:pt x="996" y="13"/>
                    <a:pt x="923" y="0"/>
                    <a:pt x="8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68" name="Google Shape;3368;p29"/>
          <p:cNvGrpSpPr/>
          <p:nvPr/>
        </p:nvGrpSpPr>
        <p:grpSpPr>
          <a:xfrm rot="7758794">
            <a:off x="419942" y="-900486"/>
            <a:ext cx="1417405" cy="2493907"/>
            <a:chOff x="2797700" y="3217325"/>
            <a:chExt cx="682725" cy="1204225"/>
          </a:xfrm>
        </p:grpSpPr>
        <p:sp>
          <p:nvSpPr>
            <p:cNvPr id="3369" name="Google Shape;3369;p29"/>
            <p:cNvSpPr/>
            <p:nvPr/>
          </p:nvSpPr>
          <p:spPr>
            <a:xfrm>
              <a:off x="2797700" y="3824925"/>
              <a:ext cx="500825" cy="451000"/>
            </a:xfrm>
            <a:custGeom>
              <a:avLst/>
              <a:gdLst/>
              <a:ahLst/>
              <a:cxnLst/>
              <a:rect l="l" t="t" r="r" b="b"/>
              <a:pathLst>
                <a:path w="20033" h="18040" extrusionOk="0">
                  <a:moveTo>
                    <a:pt x="1771" y="1417"/>
                  </a:moveTo>
                  <a:cubicBezTo>
                    <a:pt x="5098" y="3779"/>
                    <a:pt x="8428" y="6149"/>
                    <a:pt x="11644" y="8700"/>
                  </a:cubicBezTo>
                  <a:cubicBezTo>
                    <a:pt x="14663" y="11098"/>
                    <a:pt x="17605" y="13317"/>
                    <a:pt x="19046" y="16873"/>
                  </a:cubicBezTo>
                  <a:lnTo>
                    <a:pt x="19046" y="16873"/>
                  </a:lnTo>
                  <a:cubicBezTo>
                    <a:pt x="17333" y="16151"/>
                    <a:pt x="15525" y="16018"/>
                    <a:pt x="13691" y="15680"/>
                  </a:cubicBezTo>
                  <a:cubicBezTo>
                    <a:pt x="10775" y="15183"/>
                    <a:pt x="8759" y="13850"/>
                    <a:pt x="7239" y="11306"/>
                  </a:cubicBezTo>
                  <a:cubicBezTo>
                    <a:pt x="6154" y="9476"/>
                    <a:pt x="5440" y="7429"/>
                    <a:pt x="4479" y="5567"/>
                  </a:cubicBezTo>
                  <a:cubicBezTo>
                    <a:pt x="3681" y="4109"/>
                    <a:pt x="2783" y="2717"/>
                    <a:pt x="1771" y="1417"/>
                  </a:cubicBezTo>
                  <a:close/>
                  <a:moveTo>
                    <a:pt x="548" y="1"/>
                  </a:moveTo>
                  <a:cubicBezTo>
                    <a:pt x="359" y="1"/>
                    <a:pt x="0" y="127"/>
                    <a:pt x="105" y="232"/>
                  </a:cubicBezTo>
                  <a:cubicBezTo>
                    <a:pt x="105" y="232"/>
                    <a:pt x="105" y="232"/>
                    <a:pt x="105" y="232"/>
                  </a:cubicBezTo>
                  <a:lnTo>
                    <a:pt x="105" y="232"/>
                  </a:lnTo>
                  <a:cubicBezTo>
                    <a:pt x="1904" y="2310"/>
                    <a:pt x="3424" y="4606"/>
                    <a:pt x="4572" y="7087"/>
                  </a:cubicBezTo>
                  <a:cubicBezTo>
                    <a:pt x="5409" y="8917"/>
                    <a:pt x="6123" y="10779"/>
                    <a:pt x="7301" y="12423"/>
                  </a:cubicBezTo>
                  <a:cubicBezTo>
                    <a:pt x="10279" y="16641"/>
                    <a:pt x="14963" y="15338"/>
                    <a:pt x="19120" y="17355"/>
                  </a:cubicBezTo>
                  <a:cubicBezTo>
                    <a:pt x="19135" y="17362"/>
                    <a:pt x="19156" y="17366"/>
                    <a:pt x="19181" y="17366"/>
                  </a:cubicBezTo>
                  <a:cubicBezTo>
                    <a:pt x="19196" y="17366"/>
                    <a:pt x="19213" y="17364"/>
                    <a:pt x="19231" y="17362"/>
                  </a:cubicBezTo>
                  <a:lnTo>
                    <a:pt x="19231" y="17362"/>
                  </a:lnTo>
                  <a:cubicBezTo>
                    <a:pt x="19302" y="17562"/>
                    <a:pt x="19369" y="17766"/>
                    <a:pt x="19430" y="17975"/>
                  </a:cubicBezTo>
                  <a:cubicBezTo>
                    <a:pt x="19448" y="18020"/>
                    <a:pt x="19509" y="18039"/>
                    <a:pt x="19584" y="18039"/>
                  </a:cubicBezTo>
                  <a:cubicBezTo>
                    <a:pt x="19766" y="18039"/>
                    <a:pt x="20032" y="17930"/>
                    <a:pt x="19988" y="17820"/>
                  </a:cubicBezTo>
                  <a:cubicBezTo>
                    <a:pt x="18809" y="13787"/>
                    <a:pt x="15894" y="11523"/>
                    <a:pt x="12730" y="8948"/>
                  </a:cubicBezTo>
                  <a:cubicBezTo>
                    <a:pt x="8821" y="5785"/>
                    <a:pt x="4727" y="2900"/>
                    <a:pt x="632" y="15"/>
                  </a:cubicBezTo>
                  <a:cubicBezTo>
                    <a:pt x="613" y="5"/>
                    <a:pt x="583"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0" name="Google Shape;3370;p29"/>
            <p:cNvSpPr/>
            <p:nvPr/>
          </p:nvSpPr>
          <p:spPr>
            <a:xfrm>
              <a:off x="2799200" y="3824650"/>
              <a:ext cx="633925" cy="527825"/>
            </a:xfrm>
            <a:custGeom>
              <a:avLst/>
              <a:gdLst/>
              <a:ahLst/>
              <a:cxnLst/>
              <a:rect l="l" t="t" r="r" b="b"/>
              <a:pathLst>
                <a:path w="25357" h="21113" extrusionOk="0">
                  <a:moveTo>
                    <a:pt x="511" y="1"/>
                  </a:moveTo>
                  <a:cubicBezTo>
                    <a:pt x="334" y="1"/>
                    <a:pt x="0" y="142"/>
                    <a:pt x="76" y="243"/>
                  </a:cubicBezTo>
                  <a:lnTo>
                    <a:pt x="45" y="243"/>
                  </a:lnTo>
                  <a:cubicBezTo>
                    <a:pt x="2092" y="2787"/>
                    <a:pt x="4263" y="5206"/>
                    <a:pt x="6621" y="7471"/>
                  </a:cubicBezTo>
                  <a:cubicBezTo>
                    <a:pt x="8854" y="9735"/>
                    <a:pt x="11088" y="12123"/>
                    <a:pt x="13476" y="14202"/>
                  </a:cubicBezTo>
                  <a:cubicBezTo>
                    <a:pt x="14655" y="15256"/>
                    <a:pt x="15927" y="15536"/>
                    <a:pt x="17292" y="16280"/>
                  </a:cubicBezTo>
                  <a:cubicBezTo>
                    <a:pt x="18625" y="17024"/>
                    <a:pt x="19618" y="18234"/>
                    <a:pt x="20766" y="19196"/>
                  </a:cubicBezTo>
                  <a:cubicBezTo>
                    <a:pt x="21763" y="20010"/>
                    <a:pt x="22961" y="21112"/>
                    <a:pt x="24321" y="21112"/>
                  </a:cubicBezTo>
                  <a:cubicBezTo>
                    <a:pt x="24568" y="21112"/>
                    <a:pt x="24820" y="21076"/>
                    <a:pt x="25077" y="20995"/>
                  </a:cubicBezTo>
                  <a:cubicBezTo>
                    <a:pt x="25328" y="20920"/>
                    <a:pt x="25356" y="20783"/>
                    <a:pt x="25177" y="20783"/>
                  </a:cubicBezTo>
                  <a:cubicBezTo>
                    <a:pt x="25134" y="20783"/>
                    <a:pt x="25081" y="20791"/>
                    <a:pt x="25015" y="20809"/>
                  </a:cubicBezTo>
                  <a:cubicBezTo>
                    <a:pt x="24851" y="20858"/>
                    <a:pt x="24683" y="20881"/>
                    <a:pt x="24511" y="20881"/>
                  </a:cubicBezTo>
                  <a:cubicBezTo>
                    <a:pt x="22509" y="20881"/>
                    <a:pt x="20066" y="17774"/>
                    <a:pt x="18781" y="16745"/>
                  </a:cubicBezTo>
                  <a:cubicBezTo>
                    <a:pt x="17664" y="15877"/>
                    <a:pt x="16392" y="15629"/>
                    <a:pt x="15182" y="14915"/>
                  </a:cubicBezTo>
                  <a:cubicBezTo>
                    <a:pt x="14097" y="14233"/>
                    <a:pt x="13228" y="13240"/>
                    <a:pt x="12297" y="12341"/>
                  </a:cubicBezTo>
                  <a:cubicBezTo>
                    <a:pt x="8265" y="8370"/>
                    <a:pt x="4077" y="4493"/>
                    <a:pt x="603" y="26"/>
                  </a:cubicBezTo>
                  <a:cubicBezTo>
                    <a:pt x="586" y="8"/>
                    <a:pt x="553" y="1"/>
                    <a:pt x="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1" name="Google Shape;3371;p29"/>
            <p:cNvSpPr/>
            <p:nvPr/>
          </p:nvSpPr>
          <p:spPr>
            <a:xfrm>
              <a:off x="3258625" y="3484850"/>
              <a:ext cx="221800" cy="706250"/>
            </a:xfrm>
            <a:custGeom>
              <a:avLst/>
              <a:gdLst/>
              <a:ahLst/>
              <a:cxnLst/>
              <a:rect l="l" t="t" r="r" b="b"/>
              <a:pathLst>
                <a:path w="8872" h="28250" extrusionOk="0">
                  <a:moveTo>
                    <a:pt x="4023" y="1179"/>
                  </a:moveTo>
                  <a:lnTo>
                    <a:pt x="4023" y="1179"/>
                  </a:lnTo>
                  <a:cubicBezTo>
                    <a:pt x="4839" y="3333"/>
                    <a:pt x="5669" y="5467"/>
                    <a:pt x="6452" y="7600"/>
                  </a:cubicBezTo>
                  <a:cubicBezTo>
                    <a:pt x="7414" y="10175"/>
                    <a:pt x="8375" y="12905"/>
                    <a:pt x="8127" y="15696"/>
                  </a:cubicBezTo>
                  <a:cubicBezTo>
                    <a:pt x="7781" y="19683"/>
                    <a:pt x="5201" y="23239"/>
                    <a:pt x="5550" y="27266"/>
                  </a:cubicBezTo>
                  <a:lnTo>
                    <a:pt x="5550" y="27266"/>
                  </a:lnTo>
                  <a:cubicBezTo>
                    <a:pt x="2881" y="24125"/>
                    <a:pt x="1683" y="19726"/>
                    <a:pt x="993" y="15727"/>
                  </a:cubicBezTo>
                  <a:cubicBezTo>
                    <a:pt x="528" y="12967"/>
                    <a:pt x="1644" y="10485"/>
                    <a:pt x="2420" y="7879"/>
                  </a:cubicBezTo>
                  <a:cubicBezTo>
                    <a:pt x="3063" y="5626"/>
                    <a:pt x="3591" y="3420"/>
                    <a:pt x="4023" y="1179"/>
                  </a:cubicBezTo>
                  <a:close/>
                  <a:moveTo>
                    <a:pt x="4046" y="0"/>
                  </a:moveTo>
                  <a:cubicBezTo>
                    <a:pt x="3884" y="0"/>
                    <a:pt x="3692" y="87"/>
                    <a:pt x="3692" y="187"/>
                  </a:cubicBezTo>
                  <a:cubicBezTo>
                    <a:pt x="3690" y="196"/>
                    <a:pt x="3688" y="204"/>
                    <a:pt x="3687" y="213"/>
                  </a:cubicBezTo>
                  <a:lnTo>
                    <a:pt x="3687" y="213"/>
                  </a:lnTo>
                  <a:lnTo>
                    <a:pt x="3661" y="218"/>
                  </a:lnTo>
                  <a:cubicBezTo>
                    <a:pt x="3666" y="233"/>
                    <a:pt x="3672" y="248"/>
                    <a:pt x="3677" y="263"/>
                  </a:cubicBezTo>
                  <a:lnTo>
                    <a:pt x="3677" y="263"/>
                  </a:lnTo>
                  <a:cubicBezTo>
                    <a:pt x="3152" y="3091"/>
                    <a:pt x="2474" y="5888"/>
                    <a:pt x="1644" y="8655"/>
                  </a:cubicBezTo>
                  <a:cubicBezTo>
                    <a:pt x="931" y="11074"/>
                    <a:pt x="0" y="13339"/>
                    <a:pt x="435" y="15882"/>
                  </a:cubicBezTo>
                  <a:cubicBezTo>
                    <a:pt x="1179" y="20225"/>
                    <a:pt x="2513" y="25002"/>
                    <a:pt x="5677" y="28197"/>
                  </a:cubicBezTo>
                  <a:cubicBezTo>
                    <a:pt x="5681" y="28201"/>
                    <a:pt x="5685" y="28205"/>
                    <a:pt x="5690" y="28208"/>
                  </a:cubicBezTo>
                  <a:lnTo>
                    <a:pt x="5690" y="28208"/>
                  </a:lnTo>
                  <a:cubicBezTo>
                    <a:pt x="5712" y="28237"/>
                    <a:pt x="5760" y="28250"/>
                    <a:pt x="5817" y="28250"/>
                  </a:cubicBezTo>
                  <a:cubicBezTo>
                    <a:pt x="5990" y="28250"/>
                    <a:pt x="6256" y="28138"/>
                    <a:pt x="6235" y="28011"/>
                  </a:cubicBezTo>
                  <a:cubicBezTo>
                    <a:pt x="5336" y="23420"/>
                    <a:pt x="8593" y="19481"/>
                    <a:pt x="8717" y="14983"/>
                  </a:cubicBezTo>
                  <a:cubicBezTo>
                    <a:pt x="8872" y="9958"/>
                    <a:pt x="5987" y="4715"/>
                    <a:pt x="4250" y="94"/>
                  </a:cubicBezTo>
                  <a:cubicBezTo>
                    <a:pt x="4217" y="27"/>
                    <a:pt x="4136" y="0"/>
                    <a:pt x="4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2" name="Google Shape;3372;p29"/>
            <p:cNvSpPr/>
            <p:nvPr/>
          </p:nvSpPr>
          <p:spPr>
            <a:xfrm>
              <a:off x="3342800" y="3512850"/>
              <a:ext cx="102725" cy="837725"/>
            </a:xfrm>
            <a:custGeom>
              <a:avLst/>
              <a:gdLst/>
              <a:ahLst/>
              <a:cxnLst/>
              <a:rect l="l" t="t" r="r" b="b"/>
              <a:pathLst>
                <a:path w="4109" h="33509" extrusionOk="0">
                  <a:moveTo>
                    <a:pt x="467" y="0"/>
                  </a:moveTo>
                  <a:cubicBezTo>
                    <a:pt x="285" y="0"/>
                    <a:pt x="0" y="124"/>
                    <a:pt x="45" y="214"/>
                  </a:cubicBezTo>
                  <a:lnTo>
                    <a:pt x="14" y="214"/>
                  </a:lnTo>
                  <a:cubicBezTo>
                    <a:pt x="2496" y="5612"/>
                    <a:pt x="263" y="11567"/>
                    <a:pt x="449" y="17213"/>
                  </a:cubicBezTo>
                  <a:cubicBezTo>
                    <a:pt x="604" y="20067"/>
                    <a:pt x="1100" y="22889"/>
                    <a:pt x="1969" y="25619"/>
                  </a:cubicBezTo>
                  <a:cubicBezTo>
                    <a:pt x="2682" y="28101"/>
                    <a:pt x="3582" y="30799"/>
                    <a:pt x="3023" y="33405"/>
                  </a:cubicBezTo>
                  <a:cubicBezTo>
                    <a:pt x="3011" y="33478"/>
                    <a:pt x="3090" y="33508"/>
                    <a:pt x="3192" y="33508"/>
                  </a:cubicBezTo>
                  <a:cubicBezTo>
                    <a:pt x="3350" y="33508"/>
                    <a:pt x="3563" y="33437"/>
                    <a:pt x="3582" y="33343"/>
                  </a:cubicBezTo>
                  <a:cubicBezTo>
                    <a:pt x="4109" y="30861"/>
                    <a:pt x="3364" y="28349"/>
                    <a:pt x="2682" y="25991"/>
                  </a:cubicBezTo>
                  <a:cubicBezTo>
                    <a:pt x="1907" y="23293"/>
                    <a:pt x="1224" y="20594"/>
                    <a:pt x="1069" y="17740"/>
                  </a:cubicBezTo>
                  <a:cubicBezTo>
                    <a:pt x="728" y="11940"/>
                    <a:pt x="3178" y="5643"/>
                    <a:pt x="604" y="59"/>
                  </a:cubicBezTo>
                  <a:cubicBezTo>
                    <a:pt x="587" y="17"/>
                    <a:pt x="534" y="0"/>
                    <a:pt x="4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3" name="Google Shape;3373;p29"/>
            <p:cNvSpPr/>
            <p:nvPr/>
          </p:nvSpPr>
          <p:spPr>
            <a:xfrm>
              <a:off x="3139775" y="3858825"/>
              <a:ext cx="334875" cy="562725"/>
            </a:xfrm>
            <a:custGeom>
              <a:avLst/>
              <a:gdLst/>
              <a:ahLst/>
              <a:cxnLst/>
              <a:rect l="l" t="t" r="r" b="b"/>
              <a:pathLst>
                <a:path w="13395" h="22509" extrusionOk="0">
                  <a:moveTo>
                    <a:pt x="389" y="1"/>
                  </a:moveTo>
                  <a:cubicBezTo>
                    <a:pt x="207" y="1"/>
                    <a:pt x="0" y="127"/>
                    <a:pt x="39" y="303"/>
                  </a:cubicBezTo>
                  <a:cubicBezTo>
                    <a:pt x="2149" y="8585"/>
                    <a:pt x="8725" y="15068"/>
                    <a:pt x="12788" y="22420"/>
                  </a:cubicBezTo>
                  <a:cubicBezTo>
                    <a:pt x="12824" y="22482"/>
                    <a:pt x="12894" y="22509"/>
                    <a:pt x="12970" y="22509"/>
                  </a:cubicBezTo>
                  <a:cubicBezTo>
                    <a:pt x="13160" y="22509"/>
                    <a:pt x="13395" y="22348"/>
                    <a:pt x="13285" y="22171"/>
                  </a:cubicBezTo>
                  <a:cubicBezTo>
                    <a:pt x="9252" y="14851"/>
                    <a:pt x="2707" y="8399"/>
                    <a:pt x="629" y="148"/>
                  </a:cubicBezTo>
                  <a:cubicBezTo>
                    <a:pt x="594" y="44"/>
                    <a:pt x="496"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4" name="Google Shape;3374;p29"/>
            <p:cNvSpPr/>
            <p:nvPr/>
          </p:nvSpPr>
          <p:spPr>
            <a:xfrm>
              <a:off x="2926700" y="3217325"/>
              <a:ext cx="246850" cy="708075"/>
            </a:xfrm>
            <a:custGeom>
              <a:avLst/>
              <a:gdLst/>
              <a:ahLst/>
              <a:cxnLst/>
              <a:rect l="l" t="t" r="r" b="b"/>
              <a:pathLst>
                <a:path w="9874" h="28323" extrusionOk="0">
                  <a:moveTo>
                    <a:pt x="1803" y="1094"/>
                  </a:moveTo>
                  <a:cubicBezTo>
                    <a:pt x="2973" y="3036"/>
                    <a:pt x="4212" y="4983"/>
                    <a:pt x="5305" y="6979"/>
                  </a:cubicBezTo>
                  <a:cubicBezTo>
                    <a:pt x="6081" y="8313"/>
                    <a:pt x="6515" y="9833"/>
                    <a:pt x="6515" y="11384"/>
                  </a:cubicBezTo>
                  <a:cubicBezTo>
                    <a:pt x="6484" y="12718"/>
                    <a:pt x="6174" y="14021"/>
                    <a:pt x="6205" y="15354"/>
                  </a:cubicBezTo>
                  <a:cubicBezTo>
                    <a:pt x="6205" y="17495"/>
                    <a:pt x="7042" y="19542"/>
                    <a:pt x="7570" y="21558"/>
                  </a:cubicBezTo>
                  <a:cubicBezTo>
                    <a:pt x="8064" y="23536"/>
                    <a:pt x="8534" y="25490"/>
                    <a:pt x="9088" y="27441"/>
                  </a:cubicBezTo>
                  <a:lnTo>
                    <a:pt x="9088" y="27441"/>
                  </a:lnTo>
                  <a:cubicBezTo>
                    <a:pt x="5794" y="24842"/>
                    <a:pt x="3483" y="20703"/>
                    <a:pt x="2234" y="16781"/>
                  </a:cubicBezTo>
                  <a:cubicBezTo>
                    <a:pt x="685" y="11810"/>
                    <a:pt x="1450" y="6261"/>
                    <a:pt x="1803" y="1094"/>
                  </a:cubicBezTo>
                  <a:close/>
                  <a:moveTo>
                    <a:pt x="1642" y="1"/>
                  </a:moveTo>
                  <a:cubicBezTo>
                    <a:pt x="1488" y="1"/>
                    <a:pt x="1304" y="96"/>
                    <a:pt x="1304" y="217"/>
                  </a:cubicBezTo>
                  <a:cubicBezTo>
                    <a:pt x="994" y="5863"/>
                    <a:pt x="1" y="11973"/>
                    <a:pt x="1862" y="17433"/>
                  </a:cubicBezTo>
                  <a:cubicBezTo>
                    <a:pt x="3289" y="21558"/>
                    <a:pt x="5740" y="25746"/>
                    <a:pt x="9369" y="28289"/>
                  </a:cubicBezTo>
                  <a:cubicBezTo>
                    <a:pt x="9397" y="28308"/>
                    <a:pt x="9432" y="28318"/>
                    <a:pt x="9471" y="28320"/>
                  </a:cubicBezTo>
                  <a:lnTo>
                    <a:pt x="9471" y="28320"/>
                  </a:lnTo>
                  <a:cubicBezTo>
                    <a:pt x="9484" y="28321"/>
                    <a:pt x="9498" y="28322"/>
                    <a:pt x="9512" y="28322"/>
                  </a:cubicBezTo>
                  <a:cubicBezTo>
                    <a:pt x="9674" y="28322"/>
                    <a:pt x="9870" y="28220"/>
                    <a:pt x="9870" y="28080"/>
                  </a:cubicBezTo>
                  <a:lnTo>
                    <a:pt x="9870" y="28080"/>
                  </a:lnTo>
                  <a:cubicBezTo>
                    <a:pt x="9874" y="28054"/>
                    <a:pt x="9869" y="28027"/>
                    <a:pt x="9853" y="28001"/>
                  </a:cubicBezTo>
                  <a:lnTo>
                    <a:pt x="9853" y="28001"/>
                  </a:lnTo>
                  <a:cubicBezTo>
                    <a:pt x="9207" y="25812"/>
                    <a:pt x="8683" y="23623"/>
                    <a:pt x="8128" y="21434"/>
                  </a:cubicBezTo>
                  <a:cubicBezTo>
                    <a:pt x="7384" y="18580"/>
                    <a:pt x="6608" y="16130"/>
                    <a:pt x="6918" y="13152"/>
                  </a:cubicBezTo>
                  <a:cubicBezTo>
                    <a:pt x="7166" y="10888"/>
                    <a:pt x="7042" y="9089"/>
                    <a:pt x="5988" y="7041"/>
                  </a:cubicBezTo>
                  <a:cubicBezTo>
                    <a:pt x="4716" y="4653"/>
                    <a:pt x="3227" y="2388"/>
                    <a:pt x="1831" y="93"/>
                  </a:cubicBezTo>
                  <a:cubicBezTo>
                    <a:pt x="1799" y="28"/>
                    <a:pt x="1725" y="1"/>
                    <a:pt x="1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5" name="Google Shape;3375;p29"/>
            <p:cNvSpPr/>
            <p:nvPr/>
          </p:nvSpPr>
          <p:spPr>
            <a:xfrm>
              <a:off x="2975275" y="3249325"/>
              <a:ext cx="199675" cy="674700"/>
            </a:xfrm>
            <a:custGeom>
              <a:avLst/>
              <a:gdLst/>
              <a:ahLst/>
              <a:cxnLst/>
              <a:rect l="l" t="t" r="r" b="b"/>
              <a:pathLst>
                <a:path w="7987" h="26988" extrusionOk="0">
                  <a:moveTo>
                    <a:pt x="427" y="1"/>
                  </a:moveTo>
                  <a:cubicBezTo>
                    <a:pt x="246" y="1"/>
                    <a:pt x="1" y="113"/>
                    <a:pt x="43" y="240"/>
                  </a:cubicBezTo>
                  <a:cubicBezTo>
                    <a:pt x="881" y="2970"/>
                    <a:pt x="633" y="5699"/>
                    <a:pt x="788" y="8491"/>
                  </a:cubicBezTo>
                  <a:cubicBezTo>
                    <a:pt x="943" y="10724"/>
                    <a:pt x="1284" y="12958"/>
                    <a:pt x="1842" y="15129"/>
                  </a:cubicBezTo>
                  <a:cubicBezTo>
                    <a:pt x="2928" y="19348"/>
                    <a:pt x="4603" y="23535"/>
                    <a:pt x="7364" y="26947"/>
                  </a:cubicBezTo>
                  <a:cubicBezTo>
                    <a:pt x="7385" y="26976"/>
                    <a:pt x="7431" y="26988"/>
                    <a:pt x="7487" y="26988"/>
                  </a:cubicBezTo>
                  <a:cubicBezTo>
                    <a:pt x="7677" y="26988"/>
                    <a:pt x="7987" y="26850"/>
                    <a:pt x="7891" y="26730"/>
                  </a:cubicBezTo>
                  <a:cubicBezTo>
                    <a:pt x="5037" y="23194"/>
                    <a:pt x="3331" y="18789"/>
                    <a:pt x="2277" y="14416"/>
                  </a:cubicBezTo>
                  <a:cubicBezTo>
                    <a:pt x="1780" y="12430"/>
                    <a:pt x="1470" y="10383"/>
                    <a:pt x="1346" y="8367"/>
                  </a:cubicBezTo>
                  <a:cubicBezTo>
                    <a:pt x="1191" y="5575"/>
                    <a:pt x="1439" y="2814"/>
                    <a:pt x="602" y="85"/>
                  </a:cubicBezTo>
                  <a:cubicBezTo>
                    <a:pt x="582" y="25"/>
                    <a:pt x="51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76" name="Google Shape;3376;p29"/>
          <p:cNvGrpSpPr/>
          <p:nvPr/>
        </p:nvGrpSpPr>
        <p:grpSpPr>
          <a:xfrm>
            <a:off x="983877" y="5224085"/>
            <a:ext cx="931623" cy="848100"/>
            <a:chOff x="3652400" y="3788700"/>
            <a:chExt cx="700450" cy="636075"/>
          </a:xfrm>
        </p:grpSpPr>
        <p:sp>
          <p:nvSpPr>
            <p:cNvPr id="3377" name="Google Shape;3377;p29"/>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8" name="Google Shape;3378;p29"/>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9" name="Google Shape;3379;p29"/>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0" name="Google Shape;3380;p29"/>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1" name="Google Shape;3381;p29"/>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2" name="Google Shape;3382;p29"/>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3" name="Google Shape;3383;p29"/>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4" name="Google Shape;3384;p29"/>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5" name="Google Shape;3385;p29"/>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6" name="Google Shape;3386;p29"/>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7" name="Google Shape;3387;p29"/>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8" name="Google Shape;3388;p29"/>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9" name="Google Shape;3389;p29"/>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0" name="Google Shape;3390;p29"/>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1" name="Google Shape;3391;p29"/>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392" name="Google Shape;3392;p29"/>
          <p:cNvSpPr/>
          <p:nvPr/>
        </p:nvSpPr>
        <p:spPr>
          <a:xfrm>
            <a:off x="305077" y="1204400"/>
            <a:ext cx="503511" cy="423184"/>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accent3"/>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393" name="Google Shape;3393;p29"/>
          <p:cNvSpPr/>
          <p:nvPr/>
        </p:nvSpPr>
        <p:spPr>
          <a:xfrm>
            <a:off x="10224576" y="6272833"/>
            <a:ext cx="503511" cy="423184"/>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394" name="Google Shape;3394;p29"/>
          <p:cNvGrpSpPr/>
          <p:nvPr/>
        </p:nvGrpSpPr>
        <p:grpSpPr>
          <a:xfrm rot="9809556" flipH="1">
            <a:off x="10565346" y="-247031"/>
            <a:ext cx="1970026" cy="3326040"/>
            <a:chOff x="3026750" y="1552825"/>
            <a:chExt cx="1108700" cy="1867600"/>
          </a:xfrm>
        </p:grpSpPr>
        <p:sp>
          <p:nvSpPr>
            <p:cNvPr id="3395" name="Google Shape;3395;p29"/>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6" name="Google Shape;3396;p29"/>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7" name="Google Shape;3397;p29"/>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8" name="Google Shape;3398;p29"/>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9" name="Google Shape;3399;p29"/>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0" name="Google Shape;3400;p29"/>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1" name="Google Shape;3401;p29"/>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2" name="Google Shape;3402;p29"/>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3" name="Google Shape;3403;p29"/>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4" name="Google Shape;3404;p29"/>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5" name="Google Shape;3405;p29"/>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6" name="Google Shape;3406;p29"/>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7" name="Google Shape;3407;p29"/>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8" name="Google Shape;3408;p29"/>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09" name="Google Shape;3409;p29"/>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0" name="Google Shape;3410;p29"/>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1" name="Google Shape;3411;p29"/>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2" name="Google Shape;3412;p29"/>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13" name="Google Shape;3413;p29"/>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414" name="Google Shape;3414;p29"/>
          <p:cNvSpPr txBox="1">
            <a:spLocks noGrp="1"/>
          </p:cNvSpPr>
          <p:nvPr>
            <p:ph type="subTitle" idx="1"/>
          </p:nvPr>
        </p:nvSpPr>
        <p:spPr>
          <a:xfrm>
            <a:off x="3512057" y="3543933"/>
            <a:ext cx="5137658" cy="155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a:lvl1pPr>
            <a:lvl2pPr lvl="1" algn="ctr" rtl="0">
              <a:spcBef>
                <a:spcPts val="2128"/>
              </a:spcBef>
              <a:spcAft>
                <a:spcPts val="0"/>
              </a:spcAft>
              <a:buSzPts val="1400"/>
              <a:buNone/>
              <a:defRPr/>
            </a:lvl2pPr>
            <a:lvl3pPr lvl="2" algn="ctr" rtl="0">
              <a:spcBef>
                <a:spcPts val="2128"/>
              </a:spcBef>
              <a:spcAft>
                <a:spcPts val="0"/>
              </a:spcAft>
              <a:buSzPts val="1400"/>
              <a:buNone/>
              <a:defRPr/>
            </a:lvl3pPr>
            <a:lvl4pPr lvl="3" algn="ctr" rtl="0">
              <a:spcBef>
                <a:spcPts val="2128"/>
              </a:spcBef>
              <a:spcAft>
                <a:spcPts val="0"/>
              </a:spcAft>
              <a:buSzPts val="1400"/>
              <a:buNone/>
              <a:defRPr/>
            </a:lvl4pPr>
            <a:lvl5pPr lvl="4" algn="ctr" rtl="0">
              <a:spcBef>
                <a:spcPts val="2128"/>
              </a:spcBef>
              <a:spcAft>
                <a:spcPts val="0"/>
              </a:spcAft>
              <a:buSzPts val="1400"/>
              <a:buNone/>
              <a:defRPr/>
            </a:lvl5pPr>
            <a:lvl6pPr lvl="5" algn="ctr" rtl="0">
              <a:spcBef>
                <a:spcPts val="2128"/>
              </a:spcBef>
              <a:spcAft>
                <a:spcPts val="0"/>
              </a:spcAft>
              <a:buSzPts val="1400"/>
              <a:buNone/>
              <a:defRPr/>
            </a:lvl6pPr>
            <a:lvl7pPr lvl="6" algn="ctr" rtl="0">
              <a:spcBef>
                <a:spcPts val="2128"/>
              </a:spcBef>
              <a:spcAft>
                <a:spcPts val="0"/>
              </a:spcAft>
              <a:buSzPts val="1400"/>
              <a:buNone/>
              <a:defRPr/>
            </a:lvl7pPr>
            <a:lvl8pPr lvl="7" algn="ctr" rtl="0">
              <a:spcBef>
                <a:spcPts val="2128"/>
              </a:spcBef>
              <a:spcAft>
                <a:spcPts val="0"/>
              </a:spcAft>
              <a:buSzPts val="1400"/>
              <a:buNone/>
              <a:defRPr/>
            </a:lvl8pPr>
            <a:lvl9pPr lvl="8" algn="ctr" rtl="0">
              <a:spcBef>
                <a:spcPts val="2128"/>
              </a:spcBef>
              <a:spcAft>
                <a:spcPts val="2128"/>
              </a:spcAft>
              <a:buSzPts val="1400"/>
              <a:buNone/>
              <a:defRPr/>
            </a:lvl9pPr>
          </a:lstStyle>
          <a:p>
            <a:endParaRPr/>
          </a:p>
        </p:txBody>
      </p:sp>
    </p:spTree>
    <p:extLst>
      <p:ext uri="{BB962C8B-B14F-4D97-AF65-F5344CB8AC3E}">
        <p14:creationId xmlns:p14="http://schemas.microsoft.com/office/powerpoint/2010/main" val="680770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1"/>
        <p:cNvGrpSpPr/>
        <p:nvPr/>
      </p:nvGrpSpPr>
      <p:grpSpPr>
        <a:xfrm>
          <a:off x="0" y="0"/>
          <a:ext cx="0" cy="0"/>
          <a:chOff x="0" y="0"/>
          <a:chExt cx="0" cy="0"/>
        </a:xfrm>
      </p:grpSpPr>
      <p:sp>
        <p:nvSpPr>
          <p:cNvPr id="232" name="Google Shape;232;p4"/>
          <p:cNvSpPr/>
          <p:nvPr/>
        </p:nvSpPr>
        <p:spPr>
          <a:xfrm rot="-1800227">
            <a:off x="9603555" y="6591707"/>
            <a:ext cx="148912"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7197175" y="6588001"/>
            <a:ext cx="144916" cy="60076"/>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8063302" y="6552257"/>
            <a:ext cx="144916" cy="60076"/>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9604073" y="6381929"/>
            <a:ext cx="147883" cy="51433"/>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9048580" y="6588004"/>
            <a:ext cx="144916" cy="60076"/>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81224" y="91391"/>
            <a:ext cx="12006652" cy="6721505"/>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414173" y="413467"/>
            <a:ext cx="11333492" cy="60312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90" name="Google Shape;290;p4"/>
          <p:cNvSpPr txBox="1">
            <a:spLocks noGrp="1"/>
          </p:cNvSpPr>
          <p:nvPr>
            <p:ph type="body" idx="1"/>
          </p:nvPr>
        </p:nvSpPr>
        <p:spPr>
          <a:xfrm>
            <a:off x="957625" y="1536633"/>
            <a:ext cx="10246588" cy="4555200"/>
          </a:xfrm>
          <a:prstGeom prst="rect">
            <a:avLst/>
          </a:prstGeom>
        </p:spPr>
        <p:txBody>
          <a:bodyPr spcFirstLastPara="1" wrap="square" lIns="91425" tIns="91425" rIns="91425" bIns="91425" anchor="t" anchorCtr="0">
            <a:noAutofit/>
          </a:bodyPr>
          <a:lstStyle>
            <a:lvl1pPr marL="608076" lvl="0" indent="-422275" rtl="0">
              <a:lnSpc>
                <a:spcPct val="100000"/>
              </a:lnSpc>
              <a:spcBef>
                <a:spcPts val="0"/>
              </a:spcBef>
              <a:spcAft>
                <a:spcPts val="0"/>
              </a:spcAft>
              <a:buClr>
                <a:srgbClr val="434343"/>
              </a:buClr>
              <a:buSzPts val="1400"/>
              <a:buAutoNum type="arabicPeriod"/>
              <a:defRPr sz="1596">
                <a:solidFill>
                  <a:srgbClr val="434343"/>
                </a:solidFill>
              </a:defRPr>
            </a:lvl1pPr>
            <a:lvl2pPr marL="1216151" lvl="1" indent="-422275" rtl="0">
              <a:lnSpc>
                <a:spcPct val="115000"/>
              </a:lnSpc>
              <a:spcBef>
                <a:spcPts val="0"/>
              </a:spcBef>
              <a:spcAft>
                <a:spcPts val="0"/>
              </a:spcAft>
              <a:buClr>
                <a:srgbClr val="434343"/>
              </a:buClr>
              <a:buSzPts val="1400"/>
              <a:buAutoNum type="alphaLcPeriod"/>
              <a:defRPr>
                <a:solidFill>
                  <a:srgbClr val="434343"/>
                </a:solidFill>
              </a:defRPr>
            </a:lvl2pPr>
            <a:lvl3pPr marL="1824227" lvl="2" indent="-422275" rtl="0">
              <a:lnSpc>
                <a:spcPct val="115000"/>
              </a:lnSpc>
              <a:spcBef>
                <a:spcPts val="0"/>
              </a:spcBef>
              <a:spcAft>
                <a:spcPts val="0"/>
              </a:spcAft>
              <a:buClr>
                <a:srgbClr val="434343"/>
              </a:buClr>
              <a:buSzPts val="1400"/>
              <a:buAutoNum type="romanLcPeriod"/>
              <a:defRPr>
                <a:solidFill>
                  <a:srgbClr val="434343"/>
                </a:solidFill>
              </a:defRPr>
            </a:lvl3pPr>
            <a:lvl4pPr marL="2432302" lvl="3" indent="-422275" rtl="0">
              <a:lnSpc>
                <a:spcPct val="115000"/>
              </a:lnSpc>
              <a:spcBef>
                <a:spcPts val="0"/>
              </a:spcBef>
              <a:spcAft>
                <a:spcPts val="0"/>
              </a:spcAft>
              <a:buClr>
                <a:srgbClr val="434343"/>
              </a:buClr>
              <a:buSzPts val="1400"/>
              <a:buAutoNum type="arabicPeriod"/>
              <a:defRPr>
                <a:solidFill>
                  <a:srgbClr val="434343"/>
                </a:solidFill>
              </a:defRPr>
            </a:lvl4pPr>
            <a:lvl5pPr marL="3040378" lvl="4" indent="-422275" rtl="0">
              <a:lnSpc>
                <a:spcPct val="115000"/>
              </a:lnSpc>
              <a:spcBef>
                <a:spcPts val="0"/>
              </a:spcBef>
              <a:spcAft>
                <a:spcPts val="0"/>
              </a:spcAft>
              <a:buClr>
                <a:srgbClr val="434343"/>
              </a:buClr>
              <a:buSzPts val="1400"/>
              <a:buAutoNum type="alphaLcPeriod"/>
              <a:defRPr>
                <a:solidFill>
                  <a:srgbClr val="434343"/>
                </a:solidFill>
              </a:defRPr>
            </a:lvl5pPr>
            <a:lvl6pPr marL="3648453" lvl="5" indent="-422275" rtl="0">
              <a:lnSpc>
                <a:spcPct val="115000"/>
              </a:lnSpc>
              <a:spcBef>
                <a:spcPts val="0"/>
              </a:spcBef>
              <a:spcAft>
                <a:spcPts val="0"/>
              </a:spcAft>
              <a:buClr>
                <a:srgbClr val="434343"/>
              </a:buClr>
              <a:buSzPts val="1400"/>
              <a:buAutoNum type="romanLcPeriod"/>
              <a:defRPr>
                <a:solidFill>
                  <a:srgbClr val="434343"/>
                </a:solidFill>
              </a:defRPr>
            </a:lvl6pPr>
            <a:lvl7pPr marL="4256529" lvl="6" indent="-422275" rtl="0">
              <a:lnSpc>
                <a:spcPct val="115000"/>
              </a:lnSpc>
              <a:spcBef>
                <a:spcPts val="0"/>
              </a:spcBef>
              <a:spcAft>
                <a:spcPts val="0"/>
              </a:spcAft>
              <a:buClr>
                <a:srgbClr val="434343"/>
              </a:buClr>
              <a:buSzPts val="1400"/>
              <a:buAutoNum type="arabicPeriod"/>
              <a:defRPr>
                <a:solidFill>
                  <a:srgbClr val="434343"/>
                </a:solidFill>
              </a:defRPr>
            </a:lvl7pPr>
            <a:lvl8pPr marL="4864604" lvl="7" indent="-422275" rtl="0">
              <a:lnSpc>
                <a:spcPct val="115000"/>
              </a:lnSpc>
              <a:spcBef>
                <a:spcPts val="0"/>
              </a:spcBef>
              <a:spcAft>
                <a:spcPts val="0"/>
              </a:spcAft>
              <a:buClr>
                <a:srgbClr val="434343"/>
              </a:buClr>
              <a:buSzPts val="1400"/>
              <a:buAutoNum type="alphaLcPeriod"/>
              <a:defRPr>
                <a:solidFill>
                  <a:srgbClr val="434343"/>
                </a:solidFill>
              </a:defRPr>
            </a:lvl8pPr>
            <a:lvl9pPr marL="5472680" lvl="8" indent="-422275"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957625" y="720000"/>
            <a:ext cx="5100550" cy="81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4"/>
        <p:cNvGrpSpPr/>
        <p:nvPr/>
      </p:nvGrpSpPr>
      <p:grpSpPr>
        <a:xfrm>
          <a:off x="0" y="0"/>
          <a:ext cx="0" cy="0"/>
          <a:chOff x="0" y="0"/>
          <a:chExt cx="0" cy="0"/>
        </a:xfrm>
      </p:grpSpPr>
      <p:sp>
        <p:nvSpPr>
          <p:cNvPr id="355" name="Google Shape;355;p6"/>
          <p:cNvSpPr/>
          <p:nvPr/>
        </p:nvSpPr>
        <p:spPr>
          <a:xfrm>
            <a:off x="965972" y="720000"/>
            <a:ext cx="10229829" cy="54180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356" name="Google Shape;356;p6"/>
          <p:cNvGrpSpPr/>
          <p:nvPr/>
        </p:nvGrpSpPr>
        <p:grpSpPr>
          <a:xfrm>
            <a:off x="162675" y="91391"/>
            <a:ext cx="11925202" cy="6721505"/>
            <a:chOff x="122308" y="68542"/>
            <a:chExt cx="8966083" cy="5041129"/>
          </a:xfrm>
        </p:grpSpPr>
        <p:sp>
          <p:nvSpPr>
            <p:cNvPr id="357" name="Google Shape;357;p6"/>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58" name="Google Shape;358;p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59" name="Google Shape;359;p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60" name="Google Shape;360;p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1" name="Google Shape;361;p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2" name="Google Shape;362;p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3" name="Google Shape;363;p6"/>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364" name="Google Shape;364;p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65" name="Google Shape;365;p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66" name="Google Shape;366;p6"/>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67" name="Google Shape;367;p6"/>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8" name="Google Shape;368;p6"/>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9" name="Google Shape;369;p6"/>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370" name="Google Shape;370;p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1" name="Google Shape;371;p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2" name="Google Shape;372;p6"/>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73" name="Google Shape;373;p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74" name="Google Shape;374;p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5" name="Google Shape;375;p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6" name="Google Shape;376;p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77" name="Google Shape;377;p6"/>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78" name="Google Shape;378;p6"/>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9" name="Google Shape;379;p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80" name="Google Shape;380;p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1" name="Google Shape;381;p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2" name="Google Shape;382;p6"/>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3" name="Google Shape;383;p6"/>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4" name="Google Shape;384;p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85" name="Google Shape;385;p6"/>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6" name="Google Shape;386;p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7" name="Google Shape;387;p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8" name="Google Shape;388;p6"/>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89" name="Google Shape;389;p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0" name="Google Shape;390;p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91" name="Google Shape;391;p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92" name="Google Shape;392;p6"/>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3" name="Google Shape;393;p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4" name="Google Shape;394;p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95" name="Google Shape;395;p6"/>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96" name="Google Shape;396;p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7" name="Google Shape;397;p6"/>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98" name="Google Shape;398;p6"/>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99" name="Google Shape;399;p6"/>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0" name="Google Shape;400;p6"/>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01" name="Google Shape;401;p6"/>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2" name="Google Shape;402;p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3" name="Google Shape;403;p6"/>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04" name="Google Shape;404;p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5" name="Google Shape;405;p6"/>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6" name="Google Shape;406;p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07" name="Google Shape;407;p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08" name="Google Shape;408;p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09" name="Google Shape;409;p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410" name="Google Shape;410;p6"/>
          <p:cNvSpPr txBox="1">
            <a:spLocks noGrp="1"/>
          </p:cNvSpPr>
          <p:nvPr>
            <p:ph type="title"/>
          </p:nvPr>
        </p:nvSpPr>
        <p:spPr>
          <a:xfrm>
            <a:off x="3530678" y="720000"/>
            <a:ext cx="510055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 name="TextBox 1">
            <a:extLst>
              <a:ext uri="{FF2B5EF4-FFF2-40B4-BE49-F238E27FC236}">
                <a16:creationId xmlns:a16="http://schemas.microsoft.com/office/drawing/2014/main" id="{6BCB75B1-516B-15CE-5B7E-74969892F5D9}"/>
              </a:ext>
            </a:extLst>
          </p:cNvPr>
          <p:cNvSpPr txBox="1"/>
          <p:nvPr userDrawn="1"/>
        </p:nvSpPr>
        <p:spPr>
          <a:xfrm>
            <a:off x="2641298" y="7153223"/>
            <a:ext cx="6868373" cy="365356"/>
          </a:xfrm>
          <a:prstGeom prst="rect">
            <a:avLst/>
          </a:prstGeom>
          <a:noFill/>
        </p:spPr>
        <p:txBody>
          <a:bodyPr wrap="square" rtlCol="0">
            <a:spAutoFit/>
          </a:bodyPr>
          <a:lstStyle/>
          <a:p>
            <a:pPr algn="ctr"/>
            <a:r>
              <a:rPr lang="en-US">
                <a:solidFill>
                  <a:srgbClr val="FF0000"/>
                </a:solidFill>
                <a:latin typeface="Annifont" panose="020B0603050302020204" pitchFamily="34" charset="0"/>
              </a:rPr>
              <a:t>Kho ppt Phan Linh_0916.604.268</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1"/>
        <p:cNvGrpSpPr/>
        <p:nvPr/>
      </p:nvGrpSpPr>
      <p:grpSpPr>
        <a:xfrm>
          <a:off x="0" y="0"/>
          <a:ext cx="0" cy="0"/>
          <a:chOff x="0" y="0"/>
          <a:chExt cx="0" cy="0"/>
        </a:xfrm>
      </p:grpSpPr>
      <p:grpSp>
        <p:nvGrpSpPr>
          <p:cNvPr id="412" name="Google Shape;412;p7"/>
          <p:cNvGrpSpPr/>
          <p:nvPr/>
        </p:nvGrpSpPr>
        <p:grpSpPr>
          <a:xfrm>
            <a:off x="162675" y="147201"/>
            <a:ext cx="11925202" cy="6665697"/>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481" name="Google Shape;481;p7"/>
          <p:cNvSpPr/>
          <p:nvPr/>
        </p:nvSpPr>
        <p:spPr>
          <a:xfrm>
            <a:off x="965971" y="720000"/>
            <a:ext cx="6330301" cy="54180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482" name="Google Shape;482;p7"/>
          <p:cNvGrpSpPr/>
          <p:nvPr/>
        </p:nvGrpSpPr>
        <p:grpSpPr>
          <a:xfrm>
            <a:off x="8807860" y="960925"/>
            <a:ext cx="1843734" cy="3435465"/>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489" name="Google Shape;489;p7"/>
          <p:cNvGrpSpPr/>
          <p:nvPr/>
        </p:nvGrpSpPr>
        <p:grpSpPr>
          <a:xfrm>
            <a:off x="6639095" y="3482387"/>
            <a:ext cx="2347920" cy="2655604"/>
            <a:chOff x="1917725" y="3910125"/>
            <a:chExt cx="1279950" cy="1444100"/>
          </a:xfrm>
        </p:grpSpPr>
        <p:sp>
          <p:nvSpPr>
            <p:cNvPr id="490" name="Google Shape;490;p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1" name="Google Shape;491;p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2" name="Google Shape;492;p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3" name="Google Shape;493;p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4" name="Google Shape;494;p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5" name="Google Shape;495;p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6" name="Google Shape;496;p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7" name="Google Shape;497;p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8" name="Google Shape;498;p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9" name="Google Shape;499;p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0" name="Google Shape;500;p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1" name="Google Shape;501;p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2" name="Google Shape;502;p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3" name="Google Shape;503;p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4" name="Google Shape;504;p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5" name="Google Shape;505;p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6" name="Google Shape;506;p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7" name="Google Shape;507;p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8" name="Google Shape;508;p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9" name="Google Shape;509;p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0" name="Google Shape;510;p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1" name="Google Shape;511;p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2" name="Google Shape;512;p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3" name="Google Shape;513;p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4" name="Google Shape;514;p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5" name="Google Shape;515;p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6" name="Google Shape;516;p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7" name="Google Shape;517;p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8" name="Google Shape;518;p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9" name="Google Shape;519;p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0" name="Google Shape;520;p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1" name="Google Shape;521;p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2" name="Google Shape;522;p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3" name="Google Shape;523;p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4" name="Google Shape;524;p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5" name="Google Shape;525;p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6" name="Google Shape;526;p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7" name="Google Shape;527;p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528" name="Google Shape;528;p7"/>
          <p:cNvSpPr/>
          <p:nvPr/>
        </p:nvSpPr>
        <p:spPr>
          <a:xfrm>
            <a:off x="11204215" y="2119592"/>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529" name="Google Shape;529;p7"/>
          <p:cNvSpPr/>
          <p:nvPr/>
        </p:nvSpPr>
        <p:spPr>
          <a:xfrm>
            <a:off x="8742087" y="5721665"/>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530" name="Google Shape;530;p7"/>
          <p:cNvSpPr txBox="1">
            <a:spLocks noGrp="1"/>
          </p:cNvSpPr>
          <p:nvPr>
            <p:ph type="title"/>
          </p:nvPr>
        </p:nvSpPr>
        <p:spPr>
          <a:xfrm>
            <a:off x="1623142" y="1302784"/>
            <a:ext cx="5015960" cy="816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623142" y="2119584"/>
            <a:ext cx="5015960" cy="3435600"/>
          </a:xfrm>
          <a:prstGeom prst="rect">
            <a:avLst/>
          </a:prstGeom>
        </p:spPr>
        <p:txBody>
          <a:bodyPr spcFirstLastPara="1" wrap="square" lIns="91425" tIns="91425" rIns="91425" bIns="91425" anchor="ctr" anchorCtr="0">
            <a:noAutofit/>
          </a:bodyPr>
          <a:lstStyle>
            <a:lvl1pPr marL="608076" lvl="0" indent="-405384" rtl="0">
              <a:lnSpc>
                <a:spcPct val="100000"/>
              </a:lnSpc>
              <a:spcBef>
                <a:spcPts val="0"/>
              </a:spcBef>
              <a:spcAft>
                <a:spcPts val="0"/>
              </a:spcAft>
              <a:buClr>
                <a:srgbClr val="434343"/>
              </a:buClr>
              <a:buSzPts val="1200"/>
              <a:buChar char="●"/>
              <a:defRPr sz="1862">
                <a:solidFill>
                  <a:srgbClr val="434343"/>
                </a:solidFill>
              </a:defRPr>
            </a:lvl1pPr>
            <a:lvl2pPr marL="1216151" lvl="1" indent="-422275" rtl="0">
              <a:lnSpc>
                <a:spcPct val="115000"/>
              </a:lnSpc>
              <a:spcBef>
                <a:spcPts val="0"/>
              </a:spcBef>
              <a:spcAft>
                <a:spcPts val="0"/>
              </a:spcAft>
              <a:buClr>
                <a:srgbClr val="434343"/>
              </a:buClr>
              <a:buSzPts val="1400"/>
              <a:buChar char="○"/>
              <a:defRPr>
                <a:solidFill>
                  <a:srgbClr val="434343"/>
                </a:solidFill>
              </a:defRPr>
            </a:lvl2pPr>
            <a:lvl3pPr marL="1824227" lvl="2" indent="-422275" rtl="0">
              <a:lnSpc>
                <a:spcPct val="115000"/>
              </a:lnSpc>
              <a:spcBef>
                <a:spcPts val="0"/>
              </a:spcBef>
              <a:spcAft>
                <a:spcPts val="0"/>
              </a:spcAft>
              <a:buClr>
                <a:srgbClr val="434343"/>
              </a:buClr>
              <a:buSzPts val="1400"/>
              <a:buChar char="■"/>
              <a:defRPr>
                <a:solidFill>
                  <a:srgbClr val="434343"/>
                </a:solidFill>
              </a:defRPr>
            </a:lvl3pPr>
            <a:lvl4pPr marL="2432302" lvl="3" indent="-422275" rtl="0">
              <a:lnSpc>
                <a:spcPct val="115000"/>
              </a:lnSpc>
              <a:spcBef>
                <a:spcPts val="0"/>
              </a:spcBef>
              <a:spcAft>
                <a:spcPts val="0"/>
              </a:spcAft>
              <a:buClr>
                <a:srgbClr val="434343"/>
              </a:buClr>
              <a:buSzPts val="1400"/>
              <a:buChar char="●"/>
              <a:defRPr>
                <a:solidFill>
                  <a:srgbClr val="434343"/>
                </a:solidFill>
              </a:defRPr>
            </a:lvl4pPr>
            <a:lvl5pPr marL="3040378" lvl="4" indent="-422275" rtl="0">
              <a:lnSpc>
                <a:spcPct val="115000"/>
              </a:lnSpc>
              <a:spcBef>
                <a:spcPts val="0"/>
              </a:spcBef>
              <a:spcAft>
                <a:spcPts val="0"/>
              </a:spcAft>
              <a:buClr>
                <a:srgbClr val="434343"/>
              </a:buClr>
              <a:buSzPts val="1400"/>
              <a:buChar char="○"/>
              <a:defRPr>
                <a:solidFill>
                  <a:srgbClr val="434343"/>
                </a:solidFill>
              </a:defRPr>
            </a:lvl5pPr>
            <a:lvl6pPr marL="3648453" lvl="5" indent="-422275" rtl="0">
              <a:lnSpc>
                <a:spcPct val="115000"/>
              </a:lnSpc>
              <a:spcBef>
                <a:spcPts val="0"/>
              </a:spcBef>
              <a:spcAft>
                <a:spcPts val="0"/>
              </a:spcAft>
              <a:buClr>
                <a:srgbClr val="434343"/>
              </a:buClr>
              <a:buSzPts val="1400"/>
              <a:buChar char="■"/>
              <a:defRPr>
                <a:solidFill>
                  <a:srgbClr val="434343"/>
                </a:solidFill>
              </a:defRPr>
            </a:lvl6pPr>
            <a:lvl7pPr marL="4256529" lvl="6" indent="-422275" rtl="0">
              <a:lnSpc>
                <a:spcPct val="115000"/>
              </a:lnSpc>
              <a:spcBef>
                <a:spcPts val="0"/>
              </a:spcBef>
              <a:spcAft>
                <a:spcPts val="0"/>
              </a:spcAft>
              <a:buClr>
                <a:srgbClr val="434343"/>
              </a:buClr>
              <a:buSzPts val="1400"/>
              <a:buChar char="●"/>
              <a:defRPr>
                <a:solidFill>
                  <a:srgbClr val="434343"/>
                </a:solidFill>
              </a:defRPr>
            </a:lvl7pPr>
            <a:lvl8pPr marL="4864604" lvl="7" indent="-422275" rtl="0">
              <a:lnSpc>
                <a:spcPct val="115000"/>
              </a:lnSpc>
              <a:spcBef>
                <a:spcPts val="0"/>
              </a:spcBef>
              <a:spcAft>
                <a:spcPts val="0"/>
              </a:spcAft>
              <a:buClr>
                <a:srgbClr val="434343"/>
              </a:buClr>
              <a:buSzPts val="1400"/>
              <a:buChar char="○"/>
              <a:defRPr>
                <a:solidFill>
                  <a:srgbClr val="434343"/>
                </a:solidFill>
              </a:defRPr>
            </a:lvl8pPr>
            <a:lvl9pPr marL="5472680" lvl="8" indent="-422275"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7"/>
        <p:cNvGrpSpPr/>
        <p:nvPr/>
      </p:nvGrpSpPr>
      <p:grpSpPr>
        <a:xfrm>
          <a:off x="0" y="0"/>
          <a:ext cx="0" cy="0"/>
          <a:chOff x="0" y="0"/>
          <a:chExt cx="0" cy="0"/>
        </a:xfrm>
      </p:grpSpPr>
      <p:sp>
        <p:nvSpPr>
          <p:cNvPr id="758" name="Google Shape;758;p10"/>
          <p:cNvSpPr/>
          <p:nvPr/>
        </p:nvSpPr>
        <p:spPr>
          <a:xfrm>
            <a:off x="226506" y="921901"/>
            <a:ext cx="6340052" cy="2798109"/>
          </a:xfrm>
          <a:custGeom>
            <a:avLst/>
            <a:gdLst/>
            <a:ahLst/>
            <a:cxnLst/>
            <a:rect l="l" t="t" r="r" b="b"/>
            <a:pathLst>
              <a:path w="194109" h="85937" extrusionOk="0">
                <a:moveTo>
                  <a:pt x="9511" y="44211"/>
                </a:moveTo>
                <a:cubicBezTo>
                  <a:pt x="12538" y="42065"/>
                  <a:pt x="18362" y="46051"/>
                  <a:pt x="18707" y="47660"/>
                </a:cubicBezTo>
                <a:cubicBezTo>
                  <a:pt x="19052" y="49269"/>
                  <a:pt x="14530" y="56128"/>
                  <a:pt x="11580" y="53867"/>
                </a:cubicBezTo>
                <a:cubicBezTo>
                  <a:pt x="8630" y="51606"/>
                  <a:pt x="62" y="41183"/>
                  <a:pt x="1005" y="34095"/>
                </a:cubicBezTo>
                <a:cubicBezTo>
                  <a:pt x="1948" y="27007"/>
                  <a:pt x="4010" y="15889"/>
                  <a:pt x="17236" y="11341"/>
                </a:cubicBezTo>
                <a:cubicBezTo>
                  <a:pt x="30462" y="6793"/>
                  <a:pt x="58881" y="8695"/>
                  <a:pt x="80360" y="6806"/>
                </a:cubicBezTo>
                <a:cubicBezTo>
                  <a:pt x="101840" y="4917"/>
                  <a:pt x="128842" y="100"/>
                  <a:pt x="146113" y="5"/>
                </a:cubicBezTo>
                <a:cubicBezTo>
                  <a:pt x="163384" y="-89"/>
                  <a:pt x="176009" y="1232"/>
                  <a:pt x="183987" y="6239"/>
                </a:cubicBezTo>
                <a:cubicBezTo>
                  <a:pt x="191965" y="11246"/>
                  <a:pt x="194770" y="23451"/>
                  <a:pt x="193981" y="30045"/>
                </a:cubicBezTo>
                <a:cubicBezTo>
                  <a:pt x="193192" y="36639"/>
                  <a:pt x="181357" y="40058"/>
                  <a:pt x="179253" y="45801"/>
                </a:cubicBezTo>
                <a:cubicBezTo>
                  <a:pt x="177149" y="51544"/>
                  <a:pt x="187231" y="58289"/>
                  <a:pt x="181357" y="64505"/>
                </a:cubicBezTo>
                <a:cubicBezTo>
                  <a:pt x="175483" y="70721"/>
                  <a:pt x="169853" y="79926"/>
                  <a:pt x="144009" y="83096"/>
                </a:cubicBezTo>
                <a:cubicBezTo>
                  <a:pt x="118165" y="86266"/>
                  <a:pt x="50205" y="87285"/>
                  <a:pt x="26294" y="83525"/>
                </a:cubicBezTo>
                <a:cubicBezTo>
                  <a:pt x="2383" y="79765"/>
                  <a:pt x="3342" y="67086"/>
                  <a:pt x="545" y="60534"/>
                </a:cubicBezTo>
                <a:cubicBezTo>
                  <a:pt x="-2252" y="53982"/>
                  <a:pt x="6484" y="46357"/>
                  <a:pt x="9511" y="44211"/>
                </a:cubicBezTo>
                <a:close/>
              </a:path>
            </a:pathLst>
          </a:custGeom>
          <a:noFill/>
          <a:ln w="9525" cap="flat" cmpd="sng">
            <a:solidFill>
              <a:schemeClr val="dk1"/>
            </a:solidFill>
            <a:prstDash val="dash"/>
            <a:round/>
            <a:headEnd type="none" w="med" len="med"/>
            <a:tailEnd type="none" w="med" len="med"/>
          </a:ln>
        </p:spPr>
      </p:sp>
      <p:grpSp>
        <p:nvGrpSpPr>
          <p:cNvPr id="759" name="Google Shape;759;p10"/>
          <p:cNvGrpSpPr/>
          <p:nvPr/>
        </p:nvGrpSpPr>
        <p:grpSpPr>
          <a:xfrm>
            <a:off x="828946" y="291934"/>
            <a:ext cx="10934448" cy="4702300"/>
            <a:chOff x="623250" y="218950"/>
            <a:chExt cx="8221175" cy="3526725"/>
          </a:xfrm>
        </p:grpSpPr>
        <p:sp>
          <p:nvSpPr>
            <p:cNvPr id="760" name="Google Shape;760;p10"/>
            <p:cNvSpPr/>
            <p:nvPr/>
          </p:nvSpPr>
          <p:spPr>
            <a:xfrm>
              <a:off x="8650925" y="19619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61" name="Google Shape;761;p10"/>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62" name="Google Shape;762;p10"/>
            <p:cNvSpPr/>
            <p:nvPr/>
          </p:nvSpPr>
          <p:spPr>
            <a:xfrm>
              <a:off x="623250" y="35617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763" name="Google Shape;763;p10"/>
          <p:cNvGrpSpPr/>
          <p:nvPr/>
        </p:nvGrpSpPr>
        <p:grpSpPr>
          <a:xfrm>
            <a:off x="-278310" y="720015"/>
            <a:ext cx="12440138" cy="3295391"/>
            <a:chOff x="-209251" y="540010"/>
            <a:chExt cx="9353243" cy="2471543"/>
          </a:xfrm>
        </p:grpSpPr>
        <p:sp>
          <p:nvSpPr>
            <p:cNvPr id="764" name="Google Shape;764;p10"/>
            <p:cNvSpPr/>
            <p:nvPr/>
          </p:nvSpPr>
          <p:spPr>
            <a:xfrm>
              <a:off x="-209251" y="54001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sp>
          <p:nvSpPr>
            <p:cNvPr id="765" name="Google Shape;765;p10"/>
            <p:cNvSpPr/>
            <p:nvPr/>
          </p:nvSpPr>
          <p:spPr>
            <a:xfrm>
              <a:off x="8214749" y="54001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sp>
          <p:nvSpPr>
            <p:cNvPr id="766" name="Google Shape;766;p10"/>
            <p:cNvSpPr/>
            <p:nvPr/>
          </p:nvSpPr>
          <p:spPr>
            <a:xfrm>
              <a:off x="1496625" y="269930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sp>
          <p:nvSpPr>
            <p:cNvPr id="767" name="Google Shape;767;p10"/>
            <p:cNvSpPr/>
            <p:nvPr/>
          </p:nvSpPr>
          <p:spPr>
            <a:xfrm>
              <a:off x="7225074" y="12248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grpSp>
      <p:sp>
        <p:nvSpPr>
          <p:cNvPr id="768" name="Google Shape;768;p10"/>
          <p:cNvSpPr txBox="1">
            <a:spLocks noGrp="1"/>
          </p:cNvSpPr>
          <p:nvPr>
            <p:ph type="title"/>
          </p:nvPr>
        </p:nvSpPr>
        <p:spPr>
          <a:xfrm>
            <a:off x="957625" y="1286100"/>
            <a:ext cx="5044290" cy="211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650">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769" name="Google Shape;769;p10"/>
          <p:cNvGrpSpPr/>
          <p:nvPr/>
        </p:nvGrpSpPr>
        <p:grpSpPr>
          <a:xfrm>
            <a:off x="380109" y="5452000"/>
            <a:ext cx="1155036" cy="686000"/>
            <a:chOff x="2575700" y="1885000"/>
            <a:chExt cx="868425" cy="514500"/>
          </a:xfrm>
        </p:grpSpPr>
        <p:sp>
          <p:nvSpPr>
            <p:cNvPr id="770" name="Google Shape;770;p1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1" name="Google Shape;771;p1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2" name="Google Shape;772;p1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3" name="Google Shape;773;p1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5">
  <p:cSld name="CUSTOM_10_1_1_1_1">
    <p:bg>
      <p:bgPr>
        <a:solidFill>
          <a:schemeClr val="lt1"/>
        </a:solidFill>
        <a:effectLst/>
      </p:bgPr>
    </p:bg>
    <p:spTree>
      <p:nvGrpSpPr>
        <p:cNvPr id="1" name="Shape 1798"/>
        <p:cNvGrpSpPr/>
        <p:nvPr/>
      </p:nvGrpSpPr>
      <p:grpSpPr>
        <a:xfrm>
          <a:off x="0" y="0"/>
          <a:ext cx="0" cy="0"/>
          <a:chOff x="0" y="0"/>
          <a:chExt cx="0" cy="0"/>
        </a:xfrm>
      </p:grpSpPr>
      <p:sp>
        <p:nvSpPr>
          <p:cNvPr id="1799" name="Google Shape;1799;p28"/>
          <p:cNvSpPr/>
          <p:nvPr/>
        </p:nvSpPr>
        <p:spPr>
          <a:xfrm>
            <a:off x="1715779" y="1655800"/>
            <a:ext cx="4143723" cy="35464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1800" name="Google Shape;1800;p28"/>
          <p:cNvSpPr txBox="1">
            <a:spLocks noGrp="1"/>
          </p:cNvSpPr>
          <p:nvPr>
            <p:ph type="title"/>
          </p:nvPr>
        </p:nvSpPr>
        <p:spPr>
          <a:xfrm>
            <a:off x="1907869" y="1995600"/>
            <a:ext cx="3759476" cy="286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5985"/>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8">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62674" y="105369"/>
            <a:ext cx="11831407" cy="6609251"/>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415" name="Google Shape;2415;p38"/>
          <p:cNvSpPr/>
          <p:nvPr/>
        </p:nvSpPr>
        <p:spPr>
          <a:xfrm>
            <a:off x="957625" y="397367"/>
            <a:ext cx="10246588" cy="60636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416" name="Google Shape;2416;p38"/>
          <p:cNvGrpSpPr/>
          <p:nvPr/>
        </p:nvGrpSpPr>
        <p:grpSpPr>
          <a:xfrm rot="1799965" flipH="1">
            <a:off x="8959320" y="3592578"/>
            <a:ext cx="2384304" cy="2318351"/>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452" name="Google Shape;2452;p38"/>
          <p:cNvGrpSpPr/>
          <p:nvPr/>
        </p:nvGrpSpPr>
        <p:grpSpPr>
          <a:xfrm>
            <a:off x="9370960" y="380469"/>
            <a:ext cx="2100425" cy="3636633"/>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grpSp>
        <p:nvGrpSpPr>
          <p:cNvPr id="2468" name="Google Shape;2468;p38"/>
          <p:cNvGrpSpPr/>
          <p:nvPr/>
        </p:nvGrpSpPr>
        <p:grpSpPr>
          <a:xfrm>
            <a:off x="1271349" y="1024801"/>
            <a:ext cx="1016546" cy="1006067"/>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472" name="Google Shape;2472;p38"/>
          <p:cNvSpPr/>
          <p:nvPr/>
        </p:nvSpPr>
        <p:spPr>
          <a:xfrm rot="8823568">
            <a:off x="2249308" y="5510811"/>
            <a:ext cx="2708409" cy="2473629"/>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473" name="Google Shape;2473;p38"/>
          <p:cNvSpPr/>
          <p:nvPr/>
        </p:nvSpPr>
        <p:spPr>
          <a:xfrm rot="-8552197" flipH="1">
            <a:off x="7186078" y="5510745"/>
            <a:ext cx="2708535" cy="2473744"/>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8_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87115" y="147199"/>
            <a:ext cx="11824904" cy="6577724"/>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957625" y="726633"/>
            <a:ext cx="10246588" cy="54048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26" name="Google Shape;2526;p39"/>
          <p:cNvSpPr/>
          <p:nvPr/>
        </p:nvSpPr>
        <p:spPr>
          <a:xfrm>
            <a:off x="7452169" y="2272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527" name="Google Shape;2527;p39"/>
          <p:cNvGrpSpPr/>
          <p:nvPr/>
        </p:nvGrpSpPr>
        <p:grpSpPr>
          <a:xfrm>
            <a:off x="8693408" y="3093067"/>
            <a:ext cx="1155036" cy="6860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532" name="Google Shape;2532;p39"/>
          <p:cNvSpPr/>
          <p:nvPr/>
        </p:nvSpPr>
        <p:spPr>
          <a:xfrm flipH="1">
            <a:off x="9123604" y="2038567"/>
            <a:ext cx="257362" cy="245200"/>
          </a:xfrm>
          <a:prstGeom prst="star5">
            <a:avLst>
              <a:gd name="adj" fmla="val 19098"/>
              <a:gd name="hf" fmla="val 105146"/>
              <a:gd name="vf" fmla="val 110557"/>
            </a:avLst>
          </a:prstGeom>
          <a:solidFill>
            <a:schemeClr val="accent1"/>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3" name="Google Shape;2533;p39"/>
          <p:cNvSpPr/>
          <p:nvPr/>
        </p:nvSpPr>
        <p:spPr>
          <a:xfrm>
            <a:off x="9544414" y="4064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4" name="Google Shape;2534;p39"/>
          <p:cNvSpPr/>
          <p:nvPr/>
        </p:nvSpPr>
        <p:spPr>
          <a:xfrm>
            <a:off x="9544414" y="1648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5" name="Google Shape;2535;p39"/>
          <p:cNvSpPr/>
          <p:nvPr/>
        </p:nvSpPr>
        <p:spPr>
          <a:xfrm>
            <a:off x="7761535" y="4976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6" name="Google Shape;2536;p39"/>
          <p:cNvSpPr/>
          <p:nvPr/>
        </p:nvSpPr>
        <p:spPr>
          <a:xfrm flipH="1">
            <a:off x="9123604" y="4484967"/>
            <a:ext cx="257362" cy="245200"/>
          </a:xfrm>
          <a:prstGeom prst="star5">
            <a:avLst>
              <a:gd name="adj" fmla="val 19098"/>
              <a:gd name="hf" fmla="val 105146"/>
              <a:gd name="vf" fmla="val 110557"/>
            </a:avLst>
          </a:prstGeom>
          <a:solidFill>
            <a:schemeClr val="accent4"/>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7" name="Google Shape;2537;p39"/>
          <p:cNvSpPr/>
          <p:nvPr/>
        </p:nvSpPr>
        <p:spPr>
          <a:xfrm flipH="1">
            <a:off x="7641680" y="3313467"/>
            <a:ext cx="257362" cy="2452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8" name="Google Shape;2538;p39"/>
          <p:cNvSpPr/>
          <p:nvPr/>
        </p:nvSpPr>
        <p:spPr>
          <a:xfrm flipH="1">
            <a:off x="10642804" y="3313467"/>
            <a:ext cx="257362" cy="2452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625" y="720000"/>
            <a:ext cx="10246588" cy="816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Amatic SC"/>
              <a:buNone/>
              <a:defRPr sz="3500" b="1">
                <a:solidFill>
                  <a:schemeClr val="dk1"/>
                </a:solidFill>
                <a:latin typeface="Amatic SC"/>
                <a:ea typeface="Amatic SC"/>
                <a:cs typeface="Amatic SC"/>
                <a:sym typeface="Amatic SC"/>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57625" y="1536633"/>
            <a:ext cx="10246588" cy="45552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
        <p:nvSpPr>
          <p:cNvPr id="2" name="TextBox 1">
            <a:extLst>
              <a:ext uri="{FF2B5EF4-FFF2-40B4-BE49-F238E27FC236}">
                <a16:creationId xmlns:a16="http://schemas.microsoft.com/office/drawing/2014/main" id="{329484C1-D345-FA09-7028-ED17EC640932}"/>
              </a:ext>
            </a:extLst>
          </p:cNvPr>
          <p:cNvSpPr txBox="1"/>
          <p:nvPr userDrawn="1"/>
        </p:nvSpPr>
        <p:spPr>
          <a:xfrm>
            <a:off x="374398" y="7353985"/>
            <a:ext cx="11413041"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a:lstStyle>
          <a:p>
            <a:pPr algn="ctr"/>
            <a:r>
              <a:rPr lang="en-US" sz="3600">
                <a:solidFill>
                  <a:srgbClr val="C00000"/>
                </a:solidFill>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6" r:id="rId5"/>
    <p:sldLayoutId id="2147483658" r:id="rId6"/>
    <p:sldLayoutId id="2147483674" r:id="rId7"/>
    <p:sldLayoutId id="2147483684" r:id="rId8"/>
    <p:sldLayoutId id="2147483685" r:id="rId9"/>
    <p:sldLayoutId id="2147483686" r:id="rId10"/>
    <p:sldLayoutId id="2147483690" r:id="rId11"/>
    <p:sldLayoutId id="2147483691" r:id="rId12"/>
    <p:sldLayoutId id="214748369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4.png"/><Relationship Id="rId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6.xml"/><Relationship Id="rId6" Type="http://schemas.microsoft.com/office/2007/relationships/hdphoto" Target="../media/hdphoto5.wdp"/><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microsoft.com/office/2007/relationships/hdphoto" Target="../media/hdphoto3.wdp"/><Relationship Id="rId5" Type="http://schemas.openxmlformats.org/officeDocument/2006/relationships/image" Target="../media/image11.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audio" Target="../media/audio1.wav"/><Relationship Id="rId7" Type="http://schemas.openxmlformats.org/officeDocument/2006/relationships/image" Target="../media/image16.gif"/><Relationship Id="rId12"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15.gif"/><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gif"/><Relationship Id="rId9" Type="http://schemas.openxmlformats.org/officeDocument/2006/relationships/image" Target="../media/image18.png"/><Relationship Id="rId14" Type="http://schemas.openxmlformats.org/officeDocument/2006/relationships/image" Target="../media/image23.gif"/></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gif"/><Relationship Id="rId3" Type="http://schemas.openxmlformats.org/officeDocument/2006/relationships/image" Target="../media/image13.gif"/><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16.gif"/><Relationship Id="rId11" Type="http://schemas.openxmlformats.org/officeDocument/2006/relationships/image" Target="../media/image21.png"/><Relationship Id="rId5" Type="http://schemas.openxmlformats.org/officeDocument/2006/relationships/image" Target="../media/image15.gif"/><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26.png"/><Relationship Id="rId1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gif"/><Relationship Id="rId3" Type="http://schemas.openxmlformats.org/officeDocument/2006/relationships/image" Target="../media/image13.gif"/><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16.gif"/><Relationship Id="rId11" Type="http://schemas.openxmlformats.org/officeDocument/2006/relationships/image" Target="../media/image21.png"/><Relationship Id="rId5" Type="http://schemas.openxmlformats.org/officeDocument/2006/relationships/image" Target="../media/image15.gif"/><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26.png"/><Relationship Id="rId1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7.png"/><Relationship Id="rId3" Type="http://schemas.openxmlformats.org/officeDocument/2006/relationships/image" Target="../media/image13.gif"/><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audio1.wav"/><Relationship Id="rId16"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16.gif"/><Relationship Id="rId11" Type="http://schemas.openxmlformats.org/officeDocument/2006/relationships/image" Target="../media/image21.png"/><Relationship Id="rId5" Type="http://schemas.openxmlformats.org/officeDocument/2006/relationships/image" Target="../media/image15.gif"/><Relationship Id="rId15" Type="http://schemas.openxmlformats.org/officeDocument/2006/relationships/image" Target="../media/image24.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26.png"/><Relationship Id="rId14" Type="http://schemas.openxmlformats.org/officeDocument/2006/relationships/image" Target="../media/image23.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12" name="Table 10">
            <a:extLst>
              <a:ext uri="{FF2B5EF4-FFF2-40B4-BE49-F238E27FC236}">
                <a16:creationId xmlns:a16="http://schemas.microsoft.com/office/drawing/2014/main" id="{73965309-4D49-D451-8700-69F1B5DBCCFA}"/>
              </a:ext>
            </a:extLst>
          </p:cNvPr>
          <p:cNvGraphicFramePr>
            <a:graphicFrameLocks noGrp="1"/>
          </p:cNvGraphicFramePr>
          <p:nvPr>
            <p:extLst>
              <p:ext uri="{D42A27DB-BD31-4B8C-83A1-F6EECF244321}">
                <p14:modId xmlns:p14="http://schemas.microsoft.com/office/powerpoint/2010/main" val="1615717300"/>
              </p:ext>
            </p:extLst>
          </p:nvPr>
        </p:nvGraphicFramePr>
        <p:xfrm>
          <a:off x="-731520" y="609986"/>
          <a:ext cx="13367744" cy="6634004"/>
        </p:xfrm>
        <a:graphic>
          <a:graphicData uri="http://schemas.openxmlformats.org/drawingml/2006/table">
            <a:tbl>
              <a:tblPr firstRow="1" bandRow="1"/>
              <a:tblGrid>
                <a:gridCol w="257072">
                  <a:extLst>
                    <a:ext uri="{9D8B030D-6E8A-4147-A177-3AD203B41FA5}">
                      <a16:colId xmlns:a16="http://schemas.microsoft.com/office/drawing/2014/main" val="3141195527"/>
                    </a:ext>
                  </a:extLst>
                </a:gridCol>
                <a:gridCol w="257072">
                  <a:extLst>
                    <a:ext uri="{9D8B030D-6E8A-4147-A177-3AD203B41FA5}">
                      <a16:colId xmlns:a16="http://schemas.microsoft.com/office/drawing/2014/main" val="3151147950"/>
                    </a:ext>
                  </a:extLst>
                </a:gridCol>
                <a:gridCol w="257072">
                  <a:extLst>
                    <a:ext uri="{9D8B030D-6E8A-4147-A177-3AD203B41FA5}">
                      <a16:colId xmlns:a16="http://schemas.microsoft.com/office/drawing/2014/main" val="1514941707"/>
                    </a:ext>
                  </a:extLst>
                </a:gridCol>
                <a:gridCol w="257072">
                  <a:extLst>
                    <a:ext uri="{9D8B030D-6E8A-4147-A177-3AD203B41FA5}">
                      <a16:colId xmlns:a16="http://schemas.microsoft.com/office/drawing/2014/main" val="3092453757"/>
                    </a:ext>
                  </a:extLst>
                </a:gridCol>
                <a:gridCol w="257072">
                  <a:extLst>
                    <a:ext uri="{9D8B030D-6E8A-4147-A177-3AD203B41FA5}">
                      <a16:colId xmlns:a16="http://schemas.microsoft.com/office/drawing/2014/main" val="1705943820"/>
                    </a:ext>
                  </a:extLst>
                </a:gridCol>
                <a:gridCol w="257072">
                  <a:extLst>
                    <a:ext uri="{9D8B030D-6E8A-4147-A177-3AD203B41FA5}">
                      <a16:colId xmlns:a16="http://schemas.microsoft.com/office/drawing/2014/main" val="3899532901"/>
                    </a:ext>
                  </a:extLst>
                </a:gridCol>
                <a:gridCol w="257072">
                  <a:extLst>
                    <a:ext uri="{9D8B030D-6E8A-4147-A177-3AD203B41FA5}">
                      <a16:colId xmlns:a16="http://schemas.microsoft.com/office/drawing/2014/main" val="1504412709"/>
                    </a:ext>
                  </a:extLst>
                </a:gridCol>
                <a:gridCol w="257072">
                  <a:extLst>
                    <a:ext uri="{9D8B030D-6E8A-4147-A177-3AD203B41FA5}">
                      <a16:colId xmlns:a16="http://schemas.microsoft.com/office/drawing/2014/main" val="1466808307"/>
                    </a:ext>
                  </a:extLst>
                </a:gridCol>
                <a:gridCol w="257072">
                  <a:extLst>
                    <a:ext uri="{9D8B030D-6E8A-4147-A177-3AD203B41FA5}">
                      <a16:colId xmlns:a16="http://schemas.microsoft.com/office/drawing/2014/main" val="3502664633"/>
                    </a:ext>
                  </a:extLst>
                </a:gridCol>
                <a:gridCol w="257072">
                  <a:extLst>
                    <a:ext uri="{9D8B030D-6E8A-4147-A177-3AD203B41FA5}">
                      <a16:colId xmlns:a16="http://schemas.microsoft.com/office/drawing/2014/main" val="2380817918"/>
                    </a:ext>
                  </a:extLst>
                </a:gridCol>
                <a:gridCol w="257072">
                  <a:extLst>
                    <a:ext uri="{9D8B030D-6E8A-4147-A177-3AD203B41FA5}">
                      <a16:colId xmlns:a16="http://schemas.microsoft.com/office/drawing/2014/main" val="3543710229"/>
                    </a:ext>
                  </a:extLst>
                </a:gridCol>
                <a:gridCol w="257072">
                  <a:extLst>
                    <a:ext uri="{9D8B030D-6E8A-4147-A177-3AD203B41FA5}">
                      <a16:colId xmlns:a16="http://schemas.microsoft.com/office/drawing/2014/main" val="1226207747"/>
                    </a:ext>
                  </a:extLst>
                </a:gridCol>
                <a:gridCol w="257072">
                  <a:extLst>
                    <a:ext uri="{9D8B030D-6E8A-4147-A177-3AD203B41FA5}">
                      <a16:colId xmlns:a16="http://schemas.microsoft.com/office/drawing/2014/main" val="2622740893"/>
                    </a:ext>
                  </a:extLst>
                </a:gridCol>
                <a:gridCol w="257072">
                  <a:extLst>
                    <a:ext uri="{9D8B030D-6E8A-4147-A177-3AD203B41FA5}">
                      <a16:colId xmlns:a16="http://schemas.microsoft.com/office/drawing/2014/main" val="3358236929"/>
                    </a:ext>
                  </a:extLst>
                </a:gridCol>
                <a:gridCol w="257072">
                  <a:extLst>
                    <a:ext uri="{9D8B030D-6E8A-4147-A177-3AD203B41FA5}">
                      <a16:colId xmlns:a16="http://schemas.microsoft.com/office/drawing/2014/main" val="3794742099"/>
                    </a:ext>
                  </a:extLst>
                </a:gridCol>
                <a:gridCol w="257072">
                  <a:extLst>
                    <a:ext uri="{9D8B030D-6E8A-4147-A177-3AD203B41FA5}">
                      <a16:colId xmlns:a16="http://schemas.microsoft.com/office/drawing/2014/main" val="2906486690"/>
                    </a:ext>
                  </a:extLst>
                </a:gridCol>
                <a:gridCol w="257072">
                  <a:extLst>
                    <a:ext uri="{9D8B030D-6E8A-4147-A177-3AD203B41FA5}">
                      <a16:colId xmlns:a16="http://schemas.microsoft.com/office/drawing/2014/main" val="3922166840"/>
                    </a:ext>
                  </a:extLst>
                </a:gridCol>
                <a:gridCol w="257072">
                  <a:extLst>
                    <a:ext uri="{9D8B030D-6E8A-4147-A177-3AD203B41FA5}">
                      <a16:colId xmlns:a16="http://schemas.microsoft.com/office/drawing/2014/main" val="2779761096"/>
                    </a:ext>
                  </a:extLst>
                </a:gridCol>
                <a:gridCol w="257072">
                  <a:extLst>
                    <a:ext uri="{9D8B030D-6E8A-4147-A177-3AD203B41FA5}">
                      <a16:colId xmlns:a16="http://schemas.microsoft.com/office/drawing/2014/main" val="2495969157"/>
                    </a:ext>
                  </a:extLst>
                </a:gridCol>
                <a:gridCol w="257072">
                  <a:extLst>
                    <a:ext uri="{9D8B030D-6E8A-4147-A177-3AD203B41FA5}">
                      <a16:colId xmlns:a16="http://schemas.microsoft.com/office/drawing/2014/main" val="3626927592"/>
                    </a:ext>
                  </a:extLst>
                </a:gridCol>
                <a:gridCol w="257072">
                  <a:extLst>
                    <a:ext uri="{9D8B030D-6E8A-4147-A177-3AD203B41FA5}">
                      <a16:colId xmlns:a16="http://schemas.microsoft.com/office/drawing/2014/main" val="857701770"/>
                    </a:ext>
                  </a:extLst>
                </a:gridCol>
                <a:gridCol w="257072">
                  <a:extLst>
                    <a:ext uri="{9D8B030D-6E8A-4147-A177-3AD203B41FA5}">
                      <a16:colId xmlns:a16="http://schemas.microsoft.com/office/drawing/2014/main" val="2309374168"/>
                    </a:ext>
                  </a:extLst>
                </a:gridCol>
                <a:gridCol w="257072">
                  <a:extLst>
                    <a:ext uri="{9D8B030D-6E8A-4147-A177-3AD203B41FA5}">
                      <a16:colId xmlns:a16="http://schemas.microsoft.com/office/drawing/2014/main" val="2423937644"/>
                    </a:ext>
                  </a:extLst>
                </a:gridCol>
                <a:gridCol w="257072">
                  <a:extLst>
                    <a:ext uri="{9D8B030D-6E8A-4147-A177-3AD203B41FA5}">
                      <a16:colId xmlns:a16="http://schemas.microsoft.com/office/drawing/2014/main" val="3181772300"/>
                    </a:ext>
                  </a:extLst>
                </a:gridCol>
                <a:gridCol w="257072">
                  <a:extLst>
                    <a:ext uri="{9D8B030D-6E8A-4147-A177-3AD203B41FA5}">
                      <a16:colId xmlns:a16="http://schemas.microsoft.com/office/drawing/2014/main" val="917889513"/>
                    </a:ext>
                  </a:extLst>
                </a:gridCol>
                <a:gridCol w="257072">
                  <a:extLst>
                    <a:ext uri="{9D8B030D-6E8A-4147-A177-3AD203B41FA5}">
                      <a16:colId xmlns:a16="http://schemas.microsoft.com/office/drawing/2014/main" val="3900200873"/>
                    </a:ext>
                  </a:extLst>
                </a:gridCol>
                <a:gridCol w="257072">
                  <a:extLst>
                    <a:ext uri="{9D8B030D-6E8A-4147-A177-3AD203B41FA5}">
                      <a16:colId xmlns:a16="http://schemas.microsoft.com/office/drawing/2014/main" val="1110172280"/>
                    </a:ext>
                  </a:extLst>
                </a:gridCol>
                <a:gridCol w="257072">
                  <a:extLst>
                    <a:ext uri="{9D8B030D-6E8A-4147-A177-3AD203B41FA5}">
                      <a16:colId xmlns:a16="http://schemas.microsoft.com/office/drawing/2014/main" val="2790098732"/>
                    </a:ext>
                  </a:extLst>
                </a:gridCol>
                <a:gridCol w="257072">
                  <a:extLst>
                    <a:ext uri="{9D8B030D-6E8A-4147-A177-3AD203B41FA5}">
                      <a16:colId xmlns:a16="http://schemas.microsoft.com/office/drawing/2014/main" val="590412432"/>
                    </a:ext>
                  </a:extLst>
                </a:gridCol>
                <a:gridCol w="257072">
                  <a:extLst>
                    <a:ext uri="{9D8B030D-6E8A-4147-A177-3AD203B41FA5}">
                      <a16:colId xmlns:a16="http://schemas.microsoft.com/office/drawing/2014/main" val="1269897463"/>
                    </a:ext>
                  </a:extLst>
                </a:gridCol>
                <a:gridCol w="257072">
                  <a:extLst>
                    <a:ext uri="{9D8B030D-6E8A-4147-A177-3AD203B41FA5}">
                      <a16:colId xmlns:a16="http://schemas.microsoft.com/office/drawing/2014/main" val="2868056576"/>
                    </a:ext>
                  </a:extLst>
                </a:gridCol>
                <a:gridCol w="257072">
                  <a:extLst>
                    <a:ext uri="{9D8B030D-6E8A-4147-A177-3AD203B41FA5}">
                      <a16:colId xmlns:a16="http://schemas.microsoft.com/office/drawing/2014/main" val="2161358710"/>
                    </a:ext>
                  </a:extLst>
                </a:gridCol>
                <a:gridCol w="257072">
                  <a:extLst>
                    <a:ext uri="{9D8B030D-6E8A-4147-A177-3AD203B41FA5}">
                      <a16:colId xmlns:a16="http://schemas.microsoft.com/office/drawing/2014/main" val="3163057758"/>
                    </a:ext>
                  </a:extLst>
                </a:gridCol>
                <a:gridCol w="257072">
                  <a:extLst>
                    <a:ext uri="{9D8B030D-6E8A-4147-A177-3AD203B41FA5}">
                      <a16:colId xmlns:a16="http://schemas.microsoft.com/office/drawing/2014/main" val="328346012"/>
                    </a:ext>
                  </a:extLst>
                </a:gridCol>
                <a:gridCol w="257072">
                  <a:extLst>
                    <a:ext uri="{9D8B030D-6E8A-4147-A177-3AD203B41FA5}">
                      <a16:colId xmlns:a16="http://schemas.microsoft.com/office/drawing/2014/main" val="1987707740"/>
                    </a:ext>
                  </a:extLst>
                </a:gridCol>
                <a:gridCol w="257072">
                  <a:extLst>
                    <a:ext uri="{9D8B030D-6E8A-4147-A177-3AD203B41FA5}">
                      <a16:colId xmlns:a16="http://schemas.microsoft.com/office/drawing/2014/main" val="996658431"/>
                    </a:ext>
                  </a:extLst>
                </a:gridCol>
                <a:gridCol w="257072">
                  <a:extLst>
                    <a:ext uri="{9D8B030D-6E8A-4147-A177-3AD203B41FA5}">
                      <a16:colId xmlns:a16="http://schemas.microsoft.com/office/drawing/2014/main" val="2612947994"/>
                    </a:ext>
                  </a:extLst>
                </a:gridCol>
                <a:gridCol w="257072">
                  <a:extLst>
                    <a:ext uri="{9D8B030D-6E8A-4147-A177-3AD203B41FA5}">
                      <a16:colId xmlns:a16="http://schemas.microsoft.com/office/drawing/2014/main" val="2148544139"/>
                    </a:ext>
                  </a:extLst>
                </a:gridCol>
                <a:gridCol w="257072">
                  <a:extLst>
                    <a:ext uri="{9D8B030D-6E8A-4147-A177-3AD203B41FA5}">
                      <a16:colId xmlns:a16="http://schemas.microsoft.com/office/drawing/2014/main" val="3249332975"/>
                    </a:ext>
                  </a:extLst>
                </a:gridCol>
                <a:gridCol w="257072">
                  <a:extLst>
                    <a:ext uri="{9D8B030D-6E8A-4147-A177-3AD203B41FA5}">
                      <a16:colId xmlns:a16="http://schemas.microsoft.com/office/drawing/2014/main" val="1654711919"/>
                    </a:ext>
                  </a:extLst>
                </a:gridCol>
                <a:gridCol w="257072">
                  <a:extLst>
                    <a:ext uri="{9D8B030D-6E8A-4147-A177-3AD203B41FA5}">
                      <a16:colId xmlns:a16="http://schemas.microsoft.com/office/drawing/2014/main" val="4015444291"/>
                    </a:ext>
                  </a:extLst>
                </a:gridCol>
                <a:gridCol w="257072">
                  <a:extLst>
                    <a:ext uri="{9D8B030D-6E8A-4147-A177-3AD203B41FA5}">
                      <a16:colId xmlns:a16="http://schemas.microsoft.com/office/drawing/2014/main" val="4236802669"/>
                    </a:ext>
                  </a:extLst>
                </a:gridCol>
                <a:gridCol w="257072">
                  <a:extLst>
                    <a:ext uri="{9D8B030D-6E8A-4147-A177-3AD203B41FA5}">
                      <a16:colId xmlns:a16="http://schemas.microsoft.com/office/drawing/2014/main" val="2318820784"/>
                    </a:ext>
                  </a:extLst>
                </a:gridCol>
                <a:gridCol w="257072">
                  <a:extLst>
                    <a:ext uri="{9D8B030D-6E8A-4147-A177-3AD203B41FA5}">
                      <a16:colId xmlns:a16="http://schemas.microsoft.com/office/drawing/2014/main" val="3970120949"/>
                    </a:ext>
                  </a:extLst>
                </a:gridCol>
                <a:gridCol w="257072">
                  <a:extLst>
                    <a:ext uri="{9D8B030D-6E8A-4147-A177-3AD203B41FA5}">
                      <a16:colId xmlns:a16="http://schemas.microsoft.com/office/drawing/2014/main" val="310546710"/>
                    </a:ext>
                  </a:extLst>
                </a:gridCol>
                <a:gridCol w="257072">
                  <a:extLst>
                    <a:ext uri="{9D8B030D-6E8A-4147-A177-3AD203B41FA5}">
                      <a16:colId xmlns:a16="http://schemas.microsoft.com/office/drawing/2014/main" val="1492156878"/>
                    </a:ext>
                  </a:extLst>
                </a:gridCol>
                <a:gridCol w="257072">
                  <a:extLst>
                    <a:ext uri="{9D8B030D-6E8A-4147-A177-3AD203B41FA5}">
                      <a16:colId xmlns:a16="http://schemas.microsoft.com/office/drawing/2014/main" val="3097457476"/>
                    </a:ext>
                  </a:extLst>
                </a:gridCol>
                <a:gridCol w="257072">
                  <a:extLst>
                    <a:ext uri="{9D8B030D-6E8A-4147-A177-3AD203B41FA5}">
                      <a16:colId xmlns:a16="http://schemas.microsoft.com/office/drawing/2014/main" val="2821193709"/>
                    </a:ext>
                  </a:extLst>
                </a:gridCol>
                <a:gridCol w="257072">
                  <a:extLst>
                    <a:ext uri="{9D8B030D-6E8A-4147-A177-3AD203B41FA5}">
                      <a16:colId xmlns:a16="http://schemas.microsoft.com/office/drawing/2014/main" val="3103761647"/>
                    </a:ext>
                  </a:extLst>
                </a:gridCol>
                <a:gridCol w="257072">
                  <a:extLst>
                    <a:ext uri="{9D8B030D-6E8A-4147-A177-3AD203B41FA5}">
                      <a16:colId xmlns:a16="http://schemas.microsoft.com/office/drawing/2014/main" val="3381576055"/>
                    </a:ext>
                  </a:extLst>
                </a:gridCol>
                <a:gridCol w="257072">
                  <a:extLst>
                    <a:ext uri="{9D8B030D-6E8A-4147-A177-3AD203B41FA5}">
                      <a16:colId xmlns:a16="http://schemas.microsoft.com/office/drawing/2014/main" val="514919813"/>
                    </a:ext>
                  </a:extLst>
                </a:gridCol>
                <a:gridCol w="257072">
                  <a:extLst>
                    <a:ext uri="{9D8B030D-6E8A-4147-A177-3AD203B41FA5}">
                      <a16:colId xmlns:a16="http://schemas.microsoft.com/office/drawing/2014/main" val="542129921"/>
                    </a:ext>
                  </a:extLst>
                </a:gridCol>
              </a:tblGrid>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00604127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15084919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09751841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12877877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8772509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926771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1110762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21005065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310338952"/>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2984368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869966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95532587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30444934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1020830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37587833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341740658"/>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1027698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4037992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1610653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99013760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21432036"/>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4111173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1301836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45616848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57693984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35494077"/>
                  </a:ext>
                </a:extLst>
              </a:tr>
            </a:tbl>
          </a:graphicData>
        </a:graphic>
      </p:graphicFrame>
      <p:sp>
        <p:nvSpPr>
          <p:cNvPr id="13" name="TextBox 12">
            <a:extLst>
              <a:ext uri="{FF2B5EF4-FFF2-40B4-BE49-F238E27FC236}">
                <a16:creationId xmlns:a16="http://schemas.microsoft.com/office/drawing/2014/main" id="{F983672C-DC36-D662-FE8C-80F57FAC5967}"/>
              </a:ext>
            </a:extLst>
          </p:cNvPr>
          <p:cNvSpPr txBox="1"/>
          <p:nvPr/>
        </p:nvSpPr>
        <p:spPr>
          <a:xfrm>
            <a:off x="1224915" y="1109880"/>
            <a:ext cx="11547521" cy="857799"/>
          </a:xfrm>
          <a:prstGeom prst="rect">
            <a:avLst/>
          </a:prstGeom>
          <a:noFill/>
        </p:spPr>
        <p:txBody>
          <a:bodyPr wrap="square" rtlCol="0">
            <a:spAutoFit/>
          </a:bodyPr>
          <a:lstStyle/>
          <a:p>
            <a:pPr defTabSz="739683">
              <a:buClrTx/>
              <a:defRPr/>
            </a:pPr>
            <a:r>
              <a:rPr lang="en-VN" sz="4974" b="1" kern="1200">
                <a:solidFill>
                  <a:srgbClr val="7030A0"/>
                </a:solidFill>
                <a:latin typeface="HP001 4 hàng" panose="020B0603050302020204" pitchFamily="34" charset="0"/>
                <a:ea typeface="+mn-ea"/>
                <a:cs typeface="HP001 5H Normal" panose="020B0603050302020204" pitchFamily="34" charset="0"/>
              </a:rPr>
              <a:t>Thứ </a:t>
            </a:r>
            <a:r>
              <a:rPr lang="en-US" sz="4974" b="1" kern="1200">
                <a:solidFill>
                  <a:srgbClr val="7030A0"/>
                </a:solidFill>
                <a:latin typeface="HP001 4 hàng" panose="020B0603050302020204" pitchFamily="34" charset="0"/>
                <a:ea typeface="+mn-ea"/>
                <a:cs typeface="HP001 5H Normal" panose="020B0603050302020204" pitchFamily="34" charset="0"/>
              </a:rPr>
              <a:t>…</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dirty="0">
                <a:solidFill>
                  <a:srgbClr val="7030A0"/>
                </a:solidFill>
                <a:latin typeface="HP001 4 hàng" panose="020B0603050302020204" pitchFamily="34" charset="0"/>
                <a:ea typeface="+mn-ea"/>
                <a:cs typeface="HP001 5H Normal" panose="020B0603050302020204" pitchFamily="34" charset="0"/>
              </a:rPr>
              <a:t>gà</a:t>
            </a:r>
            <a:r>
              <a:rPr lang="en-US" sz="4974" b="1" kern="1200" err="1">
                <a:solidFill>
                  <a:srgbClr val="7030A0"/>
                </a:solidFill>
                <a:latin typeface="HP001 4 hàng" panose="020B0603050302020204" pitchFamily="34" charset="0"/>
                <a:ea typeface="+mn-ea"/>
                <a:cs typeface="HP001 5H Normal" panose="020B0603050302020204" pitchFamily="34" charset="0"/>
              </a:rPr>
              <a:t>ǀ</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a:solidFill>
                  <a:srgbClr val="7030A0"/>
                </a:solidFill>
                <a:latin typeface="HP001 4 hàng" panose="020B0603050302020204" pitchFamily="34" charset="0"/>
                <a:ea typeface="+mn-ea"/>
                <a:cs typeface="HP001 5H Normal" panose="020B0603050302020204" pitchFamily="34" charset="0"/>
              </a:rPr>
              <a:t>…</a:t>
            </a:r>
            <a:r>
              <a:rPr lang="en-US" sz="4974" b="1">
                <a:solidFill>
                  <a:srgbClr val="7030A0"/>
                </a:solidFill>
                <a:latin typeface="HP001 4 hàng" panose="020B0603050302020204" pitchFamily="34" charset="0"/>
                <a:cs typeface="HP001 5H Normal" panose="020B0603050302020204" pitchFamily="34" charset="0"/>
              </a:rPr>
              <a:t> </a:t>
            </a:r>
            <a:r>
              <a:rPr lang="el-GR" sz="4974" b="1" kern="1200" dirty="0">
                <a:solidFill>
                  <a:srgbClr val="7030A0"/>
                </a:solidFill>
                <a:latin typeface="HP001 4 hàng" panose="020B0603050302020204" pitchFamily="34" charset="0"/>
                <a:ea typeface="+mn-ea"/>
                <a:cs typeface="HP001 5H Normal" panose="020B0603050302020204" pitchFamily="34" charset="0"/>
              </a:rPr>
              <a:t>κ</a:t>
            </a:r>
            <a:r>
              <a:rPr lang="en-VN" sz="4974" b="1" kern="1200" dirty="0">
                <a:solidFill>
                  <a:srgbClr val="7030A0"/>
                </a:solidFill>
                <a:latin typeface="HP001 4 hàng" panose="020B0603050302020204" pitchFamily="34" charset="0"/>
                <a:ea typeface="+mn-ea"/>
                <a:cs typeface="HP001 5H Normal" panose="020B0603050302020204" pitchFamily="34" charset="0"/>
              </a:rPr>
              <a:t>án</a:t>
            </a:r>
            <a:r>
              <a:rPr lang="en-US" sz="4974" b="1" kern="1200" err="1">
                <a:solidFill>
                  <a:srgbClr val="7030A0"/>
                </a:solidFill>
                <a:latin typeface="HP001 4 hàng" panose="020B0603050302020204" pitchFamily="34" charset="0"/>
                <a:ea typeface="+mn-ea"/>
                <a:cs typeface="HP001 5H Normal" panose="020B0603050302020204" pitchFamily="34" charset="0"/>
              </a:rPr>
              <a:t>Ƒ</a:t>
            </a:r>
            <a:r>
              <a:rPr lang="en-US" sz="4974" b="1">
                <a:solidFill>
                  <a:srgbClr val="7030A0"/>
                </a:solidFill>
                <a:latin typeface="HP001 4 hàng" panose="020B0603050302020204" pitchFamily="34" charset="0"/>
                <a:cs typeface="HP001 5H Normal" panose="020B0603050302020204" pitchFamily="34" charset="0"/>
              </a:rPr>
              <a:t> …</a:t>
            </a:r>
            <a:r>
              <a:rPr lang="en-VN" sz="4974" b="1" kern="120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a:solidFill>
                  <a:srgbClr val="7030A0"/>
                </a:solidFill>
                <a:latin typeface="HP001 4 hàng" panose="020B0603050302020204" pitchFamily="34" charset="0"/>
                <a:ea typeface="+mn-ea"/>
                <a:cs typeface="HP001 5H Normal" panose="020B0603050302020204" pitchFamily="34" charset="0"/>
              </a:rPr>
              <a:t>ăm 202</a:t>
            </a:r>
            <a:r>
              <a:rPr lang="en-US" sz="4974" b="1" kern="1200" dirty="0">
                <a:solidFill>
                  <a:srgbClr val="7030A0"/>
                </a:solidFill>
                <a:latin typeface="HP001 4 hàng" panose="020B0603050302020204" pitchFamily="34" charset="0"/>
                <a:ea typeface="+mn-ea"/>
                <a:cs typeface="HP001 5H Normal" panose="020B0603050302020204" pitchFamily="34" charset="0"/>
              </a:rPr>
              <a:t>3</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4" name="TextBox 13">
            <a:extLst>
              <a:ext uri="{FF2B5EF4-FFF2-40B4-BE49-F238E27FC236}">
                <a16:creationId xmlns:a16="http://schemas.microsoft.com/office/drawing/2014/main" id="{A27082CC-79BE-65B2-CFB9-4DA5C00BBA65}"/>
              </a:ext>
            </a:extLst>
          </p:cNvPr>
          <p:cNvSpPr txBox="1"/>
          <p:nvPr/>
        </p:nvSpPr>
        <p:spPr>
          <a:xfrm>
            <a:off x="259012" y="3146327"/>
            <a:ext cx="3901127" cy="857799"/>
          </a:xfrm>
          <a:prstGeom prst="rect">
            <a:avLst/>
          </a:prstGeom>
          <a:noFill/>
        </p:spPr>
        <p:txBody>
          <a:bodyPr wrap="square" rtlCol="0">
            <a:spAutoFit/>
          </a:bodyPr>
          <a:lstStyle/>
          <a:p>
            <a:pPr defTabSz="739683">
              <a:buClrTx/>
              <a:defRPr/>
            </a:pPr>
            <a:r>
              <a:rPr lang="en-US" sz="4974" b="1" kern="1200">
                <a:solidFill>
                  <a:srgbClr val="7030A0"/>
                </a:solidFill>
                <a:latin typeface="HP001 4 hàng" panose="020B0603050302020204" pitchFamily="34" charset="0"/>
                <a:ea typeface="+mn-ea"/>
                <a:cs typeface="HP001 5H Normal" panose="020B0603050302020204" pitchFamily="34" charset="0"/>
              </a:rPr>
              <a:t>N</a:t>
            </a:r>
            <a:r>
              <a:rPr lang="el-GR" sz="4974" b="1" kern="1200">
                <a:solidFill>
                  <a:srgbClr val="7030A0"/>
                </a:solidFill>
                <a:latin typeface="HP001 4 hàng" panose="020B0603050302020204" pitchFamily="34" charset="0"/>
                <a:ea typeface="+mn-ea"/>
                <a:cs typeface="HP001 5H Normal" panose="020B0603050302020204" pitchFamily="34" charset="0"/>
              </a:rPr>
              <a:t>Ή; </a:t>
            </a:r>
            <a:r>
              <a:rPr lang="en-US" sz="4974" b="1" kern="1200">
                <a:solidFill>
                  <a:srgbClr val="7030A0"/>
                </a:solidFill>
                <a:latin typeface="HP001 4 hàng" panose="020B0603050302020204" pitchFamily="34" charset="0"/>
                <a:ea typeface="+mn-ea"/>
                <a:cs typeface="HP001 5H Normal" panose="020B0603050302020204" pitchFamily="34" charset="0"/>
              </a:rPr>
              <a:t>–</a:t>
            </a:r>
            <a:r>
              <a:rPr lang="el-GR" sz="4974" b="1" kern="1200">
                <a:solidFill>
                  <a:srgbClr val="7030A0"/>
                </a:solidFill>
                <a:latin typeface="HP001 4 hàng" panose="020B0603050302020204" pitchFamily="34" charset="0"/>
                <a:ea typeface="+mn-ea"/>
                <a:cs typeface="HP001 5H Normal" panose="020B0603050302020204" pitchFamily="34" charset="0"/>
              </a:rPr>
              <a:t> νμ</a:t>
            </a:r>
            <a:r>
              <a:rPr lang="en-US" sz="4974" b="1" kern="1200">
                <a:solidFill>
                  <a:srgbClr val="7030A0"/>
                </a:solidFill>
                <a:latin typeface="HP001 4 hàng" panose="020B0603050302020204" pitchFamily="34" charset="0"/>
                <a:ea typeface="+mn-ea"/>
                <a:cs typeface="HP001 5H Normal" panose="020B0603050302020204" pitchFamily="34" charset="0"/>
              </a:rPr>
              <a:t>Ğt:</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5" name="TextBox 4">
            <a:extLst>
              <a:ext uri="{FF2B5EF4-FFF2-40B4-BE49-F238E27FC236}">
                <a16:creationId xmlns:a16="http://schemas.microsoft.com/office/drawing/2014/main" id="{23A34C87-DEA1-FD50-1FA1-022C1460C8C4}"/>
              </a:ext>
            </a:extLst>
          </p:cNvPr>
          <p:cNvSpPr txBox="1"/>
          <p:nvPr/>
        </p:nvSpPr>
        <p:spPr>
          <a:xfrm>
            <a:off x="2789756" y="-56179"/>
            <a:ext cx="5119285" cy="747256"/>
          </a:xfrm>
          <a:prstGeom prst="rect">
            <a:avLst/>
          </a:prstGeom>
          <a:noFill/>
        </p:spPr>
        <p:txBody>
          <a:bodyPr wrap="square" rtlCol="0">
            <a:spAutoFit/>
          </a:bodyPr>
          <a:lstStyle/>
          <a:p>
            <a:pPr algn="ctr"/>
            <a:r>
              <a:rPr lang="en-US" sz="4256">
                <a:solidFill>
                  <a:srgbClr val="0070C0"/>
                </a:solidFill>
              </a:rPr>
              <a:t>CHUẨN BỊ</a:t>
            </a:r>
          </a:p>
        </p:txBody>
      </p:sp>
      <p:pic>
        <p:nvPicPr>
          <p:cNvPr id="1028" name="Picture 4" descr="Tổng hợp Quyển Vở Ô Ly giá rẻ, bán chạy tháng 7/2022 - BeeCost">
            <a:extLst>
              <a:ext uri="{FF2B5EF4-FFF2-40B4-BE49-F238E27FC236}">
                <a16:creationId xmlns:a16="http://schemas.microsoft.com/office/drawing/2014/main" id="{5A70F8EC-0797-978A-5E7B-1BFF00D5C5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79" t="7028" r="18992" b="7028"/>
          <a:stretch/>
        </p:blipFill>
        <p:spPr bwMode="auto">
          <a:xfrm>
            <a:off x="2865262" y="4926392"/>
            <a:ext cx="1649211" cy="227039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Bảng đen/ Bảng trắng/ Bảng học sinh khổ A4 giảm chỉ còn 18,000 đ">
            <a:extLst>
              <a:ext uri="{FF2B5EF4-FFF2-40B4-BE49-F238E27FC236}">
                <a16:creationId xmlns:a16="http://schemas.microsoft.com/office/drawing/2014/main" id="{F88173F6-7405-2E31-12B8-709D13911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3408" y="4921167"/>
            <a:ext cx="2956630" cy="218975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Hàng Chất Lượng Cao] Bông lau bảng,xóa bảng,Giẻ lau bảng Cầm tay chắc chắn  -dc3912 | Shopee Việt Nam">
            <a:extLst>
              <a:ext uri="{FF2B5EF4-FFF2-40B4-BE49-F238E27FC236}">
                <a16:creationId xmlns:a16="http://schemas.microsoft.com/office/drawing/2014/main" id="{84052C4A-241B-D896-8EBF-5031BA79721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7989" b="79890" l="0" r="100000"/>
                    </a14:imgEffect>
                  </a14:imgLayer>
                </a14:imgProps>
              </a:ext>
              <a:ext uri="{28A0092B-C50C-407E-A947-70E740481C1C}">
                <a14:useLocalDpi xmlns:a14="http://schemas.microsoft.com/office/drawing/2010/main" val="0"/>
              </a:ext>
            </a:extLst>
          </a:blip>
          <a:srcRect t="22569" b="21958"/>
          <a:stretch/>
        </p:blipFill>
        <p:spPr bwMode="auto">
          <a:xfrm>
            <a:off x="7310358" y="6099440"/>
            <a:ext cx="1636741" cy="9079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BÚT LÔNG BẢNG TL WB03 | Văn Phòng Phẩm Huyền Anh">
            <a:extLst>
              <a:ext uri="{FF2B5EF4-FFF2-40B4-BE49-F238E27FC236}">
                <a16:creationId xmlns:a16="http://schemas.microsoft.com/office/drawing/2014/main" id="{9C668DB8-E971-4375-8C3D-A296663C689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4951" r="30098"/>
          <a:stretch/>
        </p:blipFill>
        <p:spPr bwMode="auto">
          <a:xfrm rot="13770365">
            <a:off x="6532581" y="4780261"/>
            <a:ext cx="836973" cy="239471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5ADC4430-C204-EB9E-AB95-4244F22B43D0}"/>
              </a:ext>
            </a:extLst>
          </p:cNvPr>
          <p:cNvGrpSpPr/>
          <p:nvPr/>
        </p:nvGrpSpPr>
        <p:grpSpPr>
          <a:xfrm>
            <a:off x="8765689" y="3997164"/>
            <a:ext cx="2510563" cy="2791409"/>
            <a:chOff x="3709663" y="4021929"/>
            <a:chExt cx="2697848" cy="2999643"/>
          </a:xfrm>
        </p:grpSpPr>
        <p:pic>
          <p:nvPicPr>
            <p:cNvPr id="9" name="Picture 6" descr="Combo 50 cái Thước kẻ mica 30cm |">
              <a:extLst>
                <a:ext uri="{FF2B5EF4-FFF2-40B4-BE49-F238E27FC236}">
                  <a16:creationId xmlns:a16="http://schemas.microsoft.com/office/drawing/2014/main" id="{E93224C9-20FF-7F2A-1ABE-4B6122064C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759269">
              <a:off x="3709663" y="4641512"/>
              <a:ext cx="2380059" cy="2380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B2DDEB0-260A-04EA-809B-6A1257118880}"/>
                </a:ext>
              </a:extLst>
            </p:cNvPr>
            <p:cNvPicPr>
              <a:picLocks noChangeAspect="1"/>
            </p:cNvPicPr>
            <p:nvPr/>
          </p:nvPicPr>
          <p:blipFill>
            <a:blip r:embed="rId8"/>
            <a:stretch>
              <a:fillRect/>
            </a:stretch>
          </p:blipFill>
          <p:spPr>
            <a:xfrm rot="2160812">
              <a:off x="4710194" y="4021929"/>
              <a:ext cx="682112" cy="2131599"/>
            </a:xfrm>
            <a:prstGeom prst="rect">
              <a:avLst/>
            </a:prstGeom>
          </p:spPr>
        </p:pic>
        <p:pic>
          <p:nvPicPr>
            <p:cNvPr id="11" name="Picture 10">
              <a:extLst>
                <a:ext uri="{FF2B5EF4-FFF2-40B4-BE49-F238E27FC236}">
                  <a16:creationId xmlns:a16="http://schemas.microsoft.com/office/drawing/2014/main" id="{E091FF40-8928-E35C-4DA0-35357988252A}"/>
                </a:ext>
              </a:extLst>
            </p:cNvPr>
            <p:cNvPicPr>
              <a:picLocks noChangeAspect="1"/>
            </p:cNvPicPr>
            <p:nvPr/>
          </p:nvPicPr>
          <p:blipFill>
            <a:blip r:embed="rId9"/>
            <a:stretch>
              <a:fillRect/>
            </a:stretch>
          </p:blipFill>
          <p:spPr>
            <a:xfrm>
              <a:off x="4282241" y="4543865"/>
              <a:ext cx="2125270" cy="2125270"/>
            </a:xfrm>
            <a:prstGeom prst="rect">
              <a:avLst/>
            </a:prstGeom>
          </p:spPr>
        </p:pic>
      </p:grpSp>
      <p:sp>
        <p:nvSpPr>
          <p:cNvPr id="23" name="TextBox 22">
            <a:extLst>
              <a:ext uri="{FF2B5EF4-FFF2-40B4-BE49-F238E27FC236}">
                <a16:creationId xmlns:a16="http://schemas.microsoft.com/office/drawing/2014/main" id="{EB88FE1F-04F8-F42A-C02C-4416EFA22BEC}"/>
              </a:ext>
            </a:extLst>
          </p:cNvPr>
          <p:cNvSpPr txBox="1"/>
          <p:nvPr/>
        </p:nvSpPr>
        <p:spPr>
          <a:xfrm>
            <a:off x="3306663" y="2123273"/>
            <a:ext cx="3011090" cy="857799"/>
          </a:xfrm>
          <a:prstGeom prst="rect">
            <a:avLst/>
          </a:prstGeom>
          <a:noFill/>
        </p:spPr>
        <p:txBody>
          <a:bodyPr wrap="square">
            <a:spAutoFit/>
          </a:bodyPr>
          <a:lstStyle/>
          <a:p>
            <a:r>
              <a:rPr lang="en-US" sz="4974" b="1">
                <a:solidFill>
                  <a:srgbClr val="7030A0"/>
                </a:solidFill>
                <a:latin typeface="HP001 4 hàng" panose="020B0603050302020204" pitchFamily="34" charset="0"/>
              </a:rPr>
              <a:t>Chíζ Ǉả</a:t>
            </a:r>
          </a:p>
        </p:txBody>
      </p:sp>
      <p:sp>
        <p:nvSpPr>
          <p:cNvPr id="24" name="TextBox 23">
            <a:extLst>
              <a:ext uri="{FF2B5EF4-FFF2-40B4-BE49-F238E27FC236}">
                <a16:creationId xmlns:a16="http://schemas.microsoft.com/office/drawing/2014/main" id="{865C8512-1DA3-D18C-EDA6-2584085E72C7}"/>
              </a:ext>
            </a:extLst>
          </p:cNvPr>
          <p:cNvSpPr txBox="1"/>
          <p:nvPr/>
        </p:nvSpPr>
        <p:spPr>
          <a:xfrm>
            <a:off x="2291394" y="4155703"/>
            <a:ext cx="10488624" cy="857799"/>
          </a:xfrm>
          <a:prstGeom prst="rect">
            <a:avLst/>
          </a:prstGeom>
          <a:noFill/>
        </p:spPr>
        <p:txBody>
          <a:bodyPr wrap="square" rtlCol="0">
            <a:spAutoFit/>
          </a:bodyPr>
          <a:lstStyle/>
          <a:p>
            <a:pPr defTabSz="739683">
              <a:buClrTx/>
              <a:defRPr/>
            </a:pPr>
            <a:r>
              <a:rPr lang="vi-VN" sz="4974" b="1" kern="1200">
                <a:solidFill>
                  <a:srgbClr val="7030A0"/>
                </a:solidFill>
                <a:latin typeface="HP001 4 hàng" panose="020B0603050302020204" pitchFamily="34" charset="0"/>
                <a:ea typeface="+mn-ea"/>
                <a:cs typeface="HP001 5H Normal" panose="020B0603050302020204" pitchFamily="34" charset="0"/>
              </a:rPr>
              <a:t>Ngày ηư Όı wào là Α−p</a:t>
            </a:r>
            <a:r>
              <a:rPr lang="en-US" sz="4974" b="1" kern="1200">
                <a:solidFill>
                  <a:srgbClr val="7030A0"/>
                </a:solidFill>
                <a:latin typeface="HP001 4 hàng" panose="020B0603050302020204" pitchFamily="34" charset="0"/>
                <a:ea typeface="+mn-ea"/>
                <a:cs typeface="HP001 5H Normal" panose="020B0603050302020204" pitchFamily="34" charset="0"/>
              </a:rPr>
              <a:t>?</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pic>
        <p:nvPicPr>
          <p:cNvPr id="27" name="Picture 4" descr="Tiếng Việt 3 - Tập Một (Kết nối tri thức với cuộc sống)">
            <a:extLst>
              <a:ext uri="{FF2B5EF4-FFF2-40B4-BE49-F238E27FC236}">
                <a16:creationId xmlns:a16="http://schemas.microsoft.com/office/drawing/2014/main" id="{C5A0A2A8-F7FE-E23F-FDDE-886690256D4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9904" y="4919924"/>
            <a:ext cx="1649211" cy="2242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359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2654"/>
        <p:cNvGrpSpPr/>
        <p:nvPr/>
      </p:nvGrpSpPr>
      <p:grpSpPr>
        <a:xfrm>
          <a:off x="0" y="0"/>
          <a:ext cx="0" cy="0"/>
          <a:chOff x="0" y="0"/>
          <a:chExt cx="0" cy="0"/>
        </a:xfrm>
      </p:grpSpPr>
      <p:grpSp>
        <p:nvGrpSpPr>
          <p:cNvPr id="2657" name="Google Shape;2657;p43"/>
          <p:cNvGrpSpPr/>
          <p:nvPr/>
        </p:nvGrpSpPr>
        <p:grpSpPr>
          <a:xfrm>
            <a:off x="3567785" y="1467433"/>
            <a:ext cx="5681344" cy="2809997"/>
            <a:chOff x="2682475" y="1096925"/>
            <a:chExt cx="4271575" cy="2112725"/>
          </a:xfrm>
        </p:grpSpPr>
        <p:sp>
          <p:nvSpPr>
            <p:cNvPr id="2658" name="Google Shape;2658;p43"/>
            <p:cNvSpPr/>
            <p:nvPr/>
          </p:nvSpPr>
          <p:spPr>
            <a:xfrm>
              <a:off x="6196550" y="1096925"/>
              <a:ext cx="193500" cy="183900"/>
            </a:xfrm>
            <a:prstGeom prst="star5">
              <a:avLst>
                <a:gd name="adj" fmla="val 19098"/>
                <a:gd name="hf" fmla="val 105146"/>
                <a:gd name="vf" fmla="val 110557"/>
              </a:avLst>
            </a:prstGeom>
            <a:solidFill>
              <a:schemeClr val="accent2"/>
            </a:solidFill>
            <a:ln>
              <a:noFill/>
            </a:ln>
          </p:spPr>
          <p:txBody>
            <a:bodyPr spcFirstLastPara="1" wrap="square" lIns="121599" tIns="121599" rIns="121599" bIns="121599" anchor="ctr" anchorCtr="0">
              <a:noAutofit/>
            </a:bodyPr>
            <a:lstStyle/>
            <a:p>
              <a:endParaRPr sz="2359"/>
            </a:p>
          </p:txBody>
        </p:sp>
        <p:sp>
          <p:nvSpPr>
            <p:cNvPr id="2659" name="Google Shape;2659;p43"/>
            <p:cNvSpPr/>
            <p:nvPr/>
          </p:nvSpPr>
          <p:spPr>
            <a:xfrm>
              <a:off x="2682475" y="1096925"/>
              <a:ext cx="193500" cy="1839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endParaRPr sz="2359"/>
            </a:p>
          </p:txBody>
        </p:sp>
        <p:sp>
          <p:nvSpPr>
            <p:cNvPr id="2660" name="Google Shape;2660;p43"/>
            <p:cNvSpPr/>
            <p:nvPr/>
          </p:nvSpPr>
          <p:spPr>
            <a:xfrm>
              <a:off x="6760550" y="3025750"/>
              <a:ext cx="193500" cy="1839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endParaRPr sz="2359"/>
            </a:p>
          </p:txBody>
        </p:sp>
      </p:grpSp>
      <p:grpSp>
        <p:nvGrpSpPr>
          <p:cNvPr id="2661" name="Google Shape;2661;p43"/>
          <p:cNvGrpSpPr/>
          <p:nvPr/>
        </p:nvGrpSpPr>
        <p:grpSpPr>
          <a:xfrm>
            <a:off x="-175486" y="-311168"/>
            <a:ext cx="12513162" cy="3419795"/>
            <a:chOff x="-131942" y="-240334"/>
            <a:chExt cx="9408147" cy="2571207"/>
          </a:xfrm>
        </p:grpSpPr>
        <p:grpSp>
          <p:nvGrpSpPr>
            <p:cNvPr id="2662" name="Google Shape;2662;p43"/>
            <p:cNvGrpSpPr/>
            <p:nvPr/>
          </p:nvGrpSpPr>
          <p:grpSpPr>
            <a:xfrm rot="-1799975">
              <a:off x="-47704" y="459634"/>
              <a:ext cx="3113747" cy="1171270"/>
              <a:chOff x="0" y="539998"/>
              <a:chExt cx="3901889" cy="1467738"/>
            </a:xfrm>
          </p:grpSpPr>
          <p:sp>
            <p:nvSpPr>
              <p:cNvPr id="2663" name="Google Shape;2663;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64" name="Google Shape;2664;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65" name="Google Shape;2665;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66" name="Google Shape;2666;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67" name="Google Shape;2667;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68" name="Google Shape;2668;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nvGrpSpPr>
            <p:cNvPr id="2669" name="Google Shape;2669;p43"/>
            <p:cNvGrpSpPr/>
            <p:nvPr/>
          </p:nvGrpSpPr>
          <p:grpSpPr>
            <a:xfrm rot="1799975" flipH="1">
              <a:off x="6078221" y="459634"/>
              <a:ext cx="3113747" cy="1171270"/>
              <a:chOff x="0" y="539998"/>
              <a:chExt cx="3901889" cy="1467738"/>
            </a:xfrm>
          </p:grpSpPr>
          <p:sp>
            <p:nvSpPr>
              <p:cNvPr id="2670" name="Google Shape;2670;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71" name="Google Shape;2671;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72" name="Google Shape;2672;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73" name="Google Shape;2673;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74" name="Google Shape;2674;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5" name="Google Shape;2675;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724933" y="1577314"/>
            <a:ext cx="10863357" cy="285360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5400" b="1">
                <a:latin typeface="+mj-lt"/>
              </a:rPr>
              <a:t>Nghe – viết:</a:t>
            </a:r>
            <a:br>
              <a:rPr lang="en-US" sz="6600" b="1">
                <a:latin typeface="+mj-lt"/>
              </a:rPr>
            </a:br>
            <a:r>
              <a:rPr lang="en-US" sz="6600" b="1">
                <a:solidFill>
                  <a:srgbClr val="0070C0"/>
                </a:solidFill>
                <a:latin typeface="+mj-lt"/>
              </a:rPr>
              <a:t>Ngày như thế nào là đẹp?</a:t>
            </a:r>
            <a:endParaRPr lang="en-US" sz="7200" b="1">
              <a:solidFill>
                <a:srgbClr val="0070C0"/>
              </a:solidFill>
              <a:latin typeface="+mj-lt"/>
            </a:endParaRPr>
          </a:p>
        </p:txBody>
      </p:sp>
      <p:sp>
        <p:nvSpPr>
          <p:cNvPr id="2" name="Rectangle: Rounded Corners 1">
            <a:extLst>
              <a:ext uri="{FF2B5EF4-FFF2-40B4-BE49-F238E27FC236}">
                <a16:creationId xmlns:a16="http://schemas.microsoft.com/office/drawing/2014/main" id="{5B49945B-0A43-E14C-69E1-9AEACC9FD0A5}"/>
              </a:ext>
            </a:extLst>
          </p:cNvPr>
          <p:cNvSpPr/>
          <p:nvPr/>
        </p:nvSpPr>
        <p:spPr>
          <a:xfrm>
            <a:off x="8154963" y="5736847"/>
            <a:ext cx="3433327" cy="80035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0000"/>
                </a:solidFill>
              </a:rPr>
              <a:t>Trang 64</a:t>
            </a:r>
            <a:endParaRPr lang="en-US" sz="4000" b="1">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7907"/>
        <p:cNvGrpSpPr/>
        <p:nvPr/>
      </p:nvGrpSpPr>
      <p:grpSpPr>
        <a:xfrm>
          <a:off x="0" y="0"/>
          <a:ext cx="0" cy="0"/>
          <a:chOff x="0" y="0"/>
          <a:chExt cx="0" cy="0"/>
        </a:xfrm>
      </p:grpSpPr>
      <p:grpSp>
        <p:nvGrpSpPr>
          <p:cNvPr id="4" name="Group 3">
            <a:extLst>
              <a:ext uri="{FF2B5EF4-FFF2-40B4-BE49-F238E27FC236}">
                <a16:creationId xmlns:a16="http://schemas.microsoft.com/office/drawing/2014/main" id="{5497E9C5-B956-27A3-671E-ACCE02317E78}"/>
              </a:ext>
            </a:extLst>
          </p:cNvPr>
          <p:cNvGrpSpPr/>
          <p:nvPr/>
        </p:nvGrpSpPr>
        <p:grpSpPr>
          <a:xfrm>
            <a:off x="-175262" y="52209"/>
            <a:ext cx="11830208" cy="6577191"/>
            <a:chOff x="-160555" y="-2750158"/>
            <a:chExt cx="11830208" cy="6577191"/>
          </a:xfrm>
        </p:grpSpPr>
        <p:sp>
          <p:nvSpPr>
            <p:cNvPr id="5" name="TextBox 4">
              <a:extLst>
                <a:ext uri="{FF2B5EF4-FFF2-40B4-BE49-F238E27FC236}">
                  <a16:creationId xmlns:a16="http://schemas.microsoft.com/office/drawing/2014/main" id="{736718B7-454D-6E47-811D-0DAE87DC2DD2}"/>
                </a:ext>
              </a:extLst>
            </p:cNvPr>
            <p:cNvSpPr txBox="1"/>
            <p:nvPr/>
          </p:nvSpPr>
          <p:spPr>
            <a:xfrm>
              <a:off x="1262762" y="-2750158"/>
              <a:ext cx="8983575" cy="769441"/>
            </a:xfrm>
            <a:prstGeom prst="rect">
              <a:avLst/>
            </a:prstGeom>
            <a:noFill/>
          </p:spPr>
          <p:txBody>
            <a:bodyPr wrap="square" rtlCol="0">
              <a:spAutoFit/>
            </a:bodyPr>
            <a:lstStyle/>
            <a:p>
              <a:pPr algn="ctr"/>
              <a:r>
                <a:rPr lang="en-US" sz="4400" b="1"/>
                <a:t>Ngày như thế nào là đẹp?</a:t>
              </a:r>
            </a:p>
          </p:txBody>
        </p:sp>
        <p:sp>
          <p:nvSpPr>
            <p:cNvPr id="6" name="TextBox 5">
              <a:extLst>
                <a:ext uri="{FF2B5EF4-FFF2-40B4-BE49-F238E27FC236}">
                  <a16:creationId xmlns:a16="http://schemas.microsoft.com/office/drawing/2014/main" id="{CB9684C0-443A-8D7F-C6F4-EAABAFA74D4E}"/>
                </a:ext>
              </a:extLst>
            </p:cNvPr>
            <p:cNvSpPr txBox="1"/>
            <p:nvPr/>
          </p:nvSpPr>
          <p:spPr>
            <a:xfrm>
              <a:off x="-160555" y="-1805278"/>
              <a:ext cx="11830208" cy="5632311"/>
            </a:xfrm>
            <a:prstGeom prst="rect">
              <a:avLst/>
            </a:prstGeom>
            <a:noFill/>
          </p:spPr>
          <p:txBody>
            <a:bodyPr wrap="square" rtlCol="0">
              <a:spAutoFit/>
            </a:bodyPr>
            <a:lstStyle/>
            <a:p>
              <a:pPr marL="365760" algn="just" rtl="0"/>
              <a:r>
                <a:rPr lang="en-US" sz="4000"/>
                <a:t>	</a:t>
              </a:r>
              <a:r>
                <a:rPr lang="vi-VN" sz="4000"/>
                <a:t>Kiến lau mồ hôi, ngẫm nghĩ một lát rồi nói:</a:t>
              </a:r>
            </a:p>
            <a:p>
              <a:pPr marL="365760" algn="just" rtl="0"/>
              <a:r>
                <a:rPr lang="en-US" sz="4000"/>
                <a:t>	–</a:t>
              </a:r>
              <a:r>
                <a:rPr lang="vi-VN" sz="4000"/>
                <a:t> Tôi sẽ trả lời câu hỏi của bạn sau khi mặt trời lặn nhé!</a:t>
              </a:r>
            </a:p>
            <a:p>
              <a:pPr marL="365760" algn="just" rtl="0"/>
              <a:r>
                <a:rPr lang="en-US" sz="4000"/>
                <a:t>	</a:t>
              </a:r>
              <a:r>
                <a:rPr lang="vi-VN" sz="4000"/>
                <a:t>Mặt trời lặn, chúng đi đến tổ kiến.</a:t>
              </a:r>
            </a:p>
            <a:p>
              <a:pPr marL="365760" algn="just" rtl="0"/>
              <a:r>
                <a:rPr lang="en-US" sz="4000"/>
                <a:t>	–</a:t>
              </a:r>
              <a:r>
                <a:rPr lang="vi-VN" sz="4000"/>
                <a:t> Hôm nay là ngày thế nào hả bác kiến đáng kính?</a:t>
              </a:r>
            </a:p>
            <a:p>
              <a:pPr marL="365760" algn="just" rtl="0"/>
              <a:r>
                <a:rPr lang="en-US" sz="4000"/>
                <a:t>	–</a:t>
              </a:r>
              <a:r>
                <a:rPr lang="vi-VN" sz="4000"/>
                <a:t> Hôm này là một ngày tuyệt đẹp! Tôi đã làm việc rất tốt và bây giờ có thể nghỉ ngơi thoải mái. </a:t>
              </a:r>
            </a:p>
            <a:p>
              <a:pPr algn="r"/>
              <a:r>
                <a:rPr lang="en-US" sz="4000"/>
                <a:t>(V.Ô-xê-ê-va, Thuý Toàn</a:t>
              </a:r>
              <a:r>
                <a:rPr lang="en-US" sz="4000" i="1"/>
                <a:t> dịch</a:t>
              </a:r>
              <a:r>
                <a:rPr lang="en-US" sz="4000"/>
                <a:t>) </a:t>
              </a:r>
              <a:endParaRPr lang="vi-VN" sz="400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2654"/>
        <p:cNvGrpSpPr/>
        <p:nvPr/>
      </p:nvGrpSpPr>
      <p:grpSpPr>
        <a:xfrm>
          <a:off x="0" y="0"/>
          <a:ext cx="0" cy="0"/>
          <a:chOff x="0" y="0"/>
          <a:chExt cx="0" cy="0"/>
        </a:xfrm>
      </p:grpSpPr>
      <p:grpSp>
        <p:nvGrpSpPr>
          <p:cNvPr id="2657" name="Google Shape;2657;p43"/>
          <p:cNvGrpSpPr/>
          <p:nvPr/>
        </p:nvGrpSpPr>
        <p:grpSpPr>
          <a:xfrm>
            <a:off x="3567785" y="1467433"/>
            <a:ext cx="5681344" cy="2809997"/>
            <a:chOff x="2682475" y="1096925"/>
            <a:chExt cx="4271575" cy="2112725"/>
          </a:xfrm>
        </p:grpSpPr>
        <p:sp>
          <p:nvSpPr>
            <p:cNvPr id="2658" name="Google Shape;2658;p43"/>
            <p:cNvSpPr/>
            <p:nvPr/>
          </p:nvSpPr>
          <p:spPr>
            <a:xfrm>
              <a:off x="6196550" y="1096925"/>
              <a:ext cx="193500" cy="183900"/>
            </a:xfrm>
            <a:prstGeom prst="star5">
              <a:avLst>
                <a:gd name="adj" fmla="val 19098"/>
                <a:gd name="hf" fmla="val 105146"/>
                <a:gd name="vf" fmla="val 110557"/>
              </a:avLst>
            </a:prstGeom>
            <a:solidFill>
              <a:schemeClr val="accent2"/>
            </a:solidFill>
            <a:ln>
              <a:noFill/>
            </a:ln>
          </p:spPr>
          <p:txBody>
            <a:bodyPr spcFirstLastPara="1" wrap="square" lIns="121599" tIns="121599" rIns="121599" bIns="121599" anchor="ctr" anchorCtr="0">
              <a:noAutofit/>
            </a:bodyPr>
            <a:lstStyle/>
            <a:p>
              <a:endParaRPr sz="2359"/>
            </a:p>
          </p:txBody>
        </p:sp>
        <p:sp>
          <p:nvSpPr>
            <p:cNvPr id="2659" name="Google Shape;2659;p43"/>
            <p:cNvSpPr/>
            <p:nvPr/>
          </p:nvSpPr>
          <p:spPr>
            <a:xfrm>
              <a:off x="2682475" y="1096925"/>
              <a:ext cx="193500" cy="1839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endParaRPr sz="2359"/>
            </a:p>
          </p:txBody>
        </p:sp>
        <p:sp>
          <p:nvSpPr>
            <p:cNvPr id="2660" name="Google Shape;2660;p43"/>
            <p:cNvSpPr/>
            <p:nvPr/>
          </p:nvSpPr>
          <p:spPr>
            <a:xfrm>
              <a:off x="6760550" y="3025750"/>
              <a:ext cx="193500" cy="1839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endParaRPr sz="2359"/>
            </a:p>
          </p:txBody>
        </p:sp>
      </p:grpSp>
      <p:grpSp>
        <p:nvGrpSpPr>
          <p:cNvPr id="2661" name="Google Shape;2661;p43"/>
          <p:cNvGrpSpPr/>
          <p:nvPr/>
        </p:nvGrpSpPr>
        <p:grpSpPr>
          <a:xfrm>
            <a:off x="-175486" y="-311168"/>
            <a:ext cx="12513162" cy="3419795"/>
            <a:chOff x="-131942" y="-240334"/>
            <a:chExt cx="9408147" cy="2571207"/>
          </a:xfrm>
        </p:grpSpPr>
        <p:grpSp>
          <p:nvGrpSpPr>
            <p:cNvPr id="2662" name="Google Shape;2662;p43"/>
            <p:cNvGrpSpPr/>
            <p:nvPr/>
          </p:nvGrpSpPr>
          <p:grpSpPr>
            <a:xfrm rot="-1799975">
              <a:off x="-47704" y="459634"/>
              <a:ext cx="3113747" cy="1171270"/>
              <a:chOff x="0" y="539998"/>
              <a:chExt cx="3901889" cy="1467738"/>
            </a:xfrm>
          </p:grpSpPr>
          <p:sp>
            <p:nvSpPr>
              <p:cNvPr id="2663" name="Google Shape;2663;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64" name="Google Shape;2664;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65" name="Google Shape;2665;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66" name="Google Shape;2666;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67" name="Google Shape;2667;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68" name="Google Shape;2668;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nvGrpSpPr>
            <p:cNvPr id="2669" name="Google Shape;2669;p43"/>
            <p:cNvGrpSpPr/>
            <p:nvPr/>
          </p:nvGrpSpPr>
          <p:grpSpPr>
            <a:xfrm rot="1799975" flipH="1">
              <a:off x="6078221" y="459634"/>
              <a:ext cx="3113747" cy="1171270"/>
              <a:chOff x="0" y="539998"/>
              <a:chExt cx="3901889" cy="1467738"/>
            </a:xfrm>
          </p:grpSpPr>
          <p:sp>
            <p:nvSpPr>
              <p:cNvPr id="2670" name="Google Shape;2670;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71" name="Google Shape;2671;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72" name="Google Shape;2672;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73" name="Google Shape;2673;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74" name="Google Shape;2674;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5" name="Google Shape;2675;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grpSp>
        <p:nvGrpSpPr>
          <p:cNvPr id="2676" name="Google Shape;2676;p43"/>
          <p:cNvGrpSpPr/>
          <p:nvPr/>
        </p:nvGrpSpPr>
        <p:grpSpPr>
          <a:xfrm>
            <a:off x="1880337" y="2798129"/>
            <a:ext cx="8187884" cy="3799213"/>
            <a:chOff x="1413750" y="2097423"/>
            <a:chExt cx="6156143" cy="2856476"/>
          </a:xfrm>
        </p:grpSpPr>
        <p:sp>
          <p:nvSpPr>
            <p:cNvPr id="2677" name="Google Shape;2677;p43"/>
            <p:cNvSpPr/>
            <p:nvPr/>
          </p:nvSpPr>
          <p:spPr>
            <a:xfrm>
              <a:off x="6640650" y="209743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78" name="Google Shape;2678;p43"/>
            <p:cNvSpPr/>
            <p:nvPr/>
          </p:nvSpPr>
          <p:spPr>
            <a:xfrm>
              <a:off x="6291299" y="46416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9" name="Google Shape;2679;p43"/>
            <p:cNvSpPr/>
            <p:nvPr/>
          </p:nvSpPr>
          <p:spPr>
            <a:xfrm>
              <a:off x="1766950"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endParaRPr sz="2359"/>
            </a:p>
          </p:txBody>
        </p:sp>
        <p:sp>
          <p:nvSpPr>
            <p:cNvPr id="2680" name="Google Shape;2680;p43"/>
            <p:cNvSpPr/>
            <p:nvPr/>
          </p:nvSpPr>
          <p:spPr>
            <a:xfrm>
              <a:off x="1413750" y="209742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599" tIns="121599" rIns="121599" bIns="121599" anchor="ctr" anchorCtr="0">
              <a:noAutofit/>
            </a:bodyPr>
            <a:lstStyle/>
            <a:p>
              <a:endParaRPr sz="2359"/>
            </a:p>
          </p:txBody>
        </p:sp>
      </p:grpSp>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426002" y="1206713"/>
            <a:ext cx="8507318" cy="285360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4758" b="1">
                <a:latin typeface="+mj-lt"/>
              </a:rPr>
              <a:t>1. </a:t>
            </a:r>
          </a:p>
          <a:p>
            <a:pPr algn="ctr"/>
            <a:r>
              <a:rPr lang="en-US" sz="4758" b="1">
                <a:latin typeface="+mj-lt"/>
              </a:rPr>
              <a:t>Nghe – viết:</a:t>
            </a:r>
            <a:endParaRPr lang="en-US" sz="6488" b="1">
              <a:solidFill>
                <a:srgbClr val="0070C0"/>
              </a:solidFill>
              <a:latin typeface="+mj-lt"/>
            </a:endParaRPr>
          </a:p>
        </p:txBody>
      </p:sp>
      <p:pic>
        <p:nvPicPr>
          <p:cNvPr id="3" name="Picture 2">
            <a:extLst>
              <a:ext uri="{FF2B5EF4-FFF2-40B4-BE49-F238E27FC236}">
                <a16:creationId xmlns:a16="http://schemas.microsoft.com/office/drawing/2014/main" id="{F63C123B-2D52-CA21-8A11-BD4EBA52E4A9}"/>
              </a:ext>
            </a:extLst>
          </p:cNvPr>
          <p:cNvPicPr>
            <a:picLocks noChangeAspect="1"/>
          </p:cNvPicPr>
          <p:nvPr/>
        </p:nvPicPr>
        <p:blipFill>
          <a:blip r:embed="rId3"/>
          <a:stretch>
            <a:fillRect/>
          </a:stretch>
        </p:blipFill>
        <p:spPr>
          <a:xfrm>
            <a:off x="6820425" y="1206713"/>
            <a:ext cx="2733675" cy="4876800"/>
          </a:xfrm>
          <a:prstGeom prst="rect">
            <a:avLst/>
          </a:prstGeom>
        </p:spPr>
      </p:pic>
    </p:spTree>
    <p:extLst>
      <p:ext uri="{BB962C8B-B14F-4D97-AF65-F5344CB8AC3E}">
        <p14:creationId xmlns:p14="http://schemas.microsoft.com/office/powerpoint/2010/main" val="1342150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7907"/>
        <p:cNvGrpSpPr/>
        <p:nvPr/>
      </p:nvGrpSpPr>
      <p:grpSpPr>
        <a:xfrm>
          <a:off x="0" y="0"/>
          <a:ext cx="0" cy="0"/>
          <a:chOff x="0" y="0"/>
          <a:chExt cx="0" cy="0"/>
        </a:xfrm>
      </p:grpSpPr>
      <p:grpSp>
        <p:nvGrpSpPr>
          <p:cNvPr id="2" name="Group 1">
            <a:extLst>
              <a:ext uri="{FF2B5EF4-FFF2-40B4-BE49-F238E27FC236}">
                <a16:creationId xmlns:a16="http://schemas.microsoft.com/office/drawing/2014/main" id="{068F281C-8EC5-3439-6EEC-DF3A7C1AE233}"/>
              </a:ext>
            </a:extLst>
          </p:cNvPr>
          <p:cNvGrpSpPr/>
          <p:nvPr/>
        </p:nvGrpSpPr>
        <p:grpSpPr>
          <a:xfrm>
            <a:off x="-175262" y="52209"/>
            <a:ext cx="11830208" cy="6577191"/>
            <a:chOff x="-160555" y="-2750158"/>
            <a:chExt cx="11830208" cy="6577191"/>
          </a:xfrm>
        </p:grpSpPr>
        <p:sp>
          <p:nvSpPr>
            <p:cNvPr id="6" name="TextBox 5">
              <a:extLst>
                <a:ext uri="{FF2B5EF4-FFF2-40B4-BE49-F238E27FC236}">
                  <a16:creationId xmlns:a16="http://schemas.microsoft.com/office/drawing/2014/main" id="{E90F306C-E454-1476-446C-852CF8D69A78}"/>
                </a:ext>
              </a:extLst>
            </p:cNvPr>
            <p:cNvSpPr txBox="1"/>
            <p:nvPr/>
          </p:nvSpPr>
          <p:spPr>
            <a:xfrm>
              <a:off x="1262762" y="-2750158"/>
              <a:ext cx="8983575" cy="769441"/>
            </a:xfrm>
            <a:prstGeom prst="rect">
              <a:avLst/>
            </a:prstGeom>
            <a:noFill/>
          </p:spPr>
          <p:txBody>
            <a:bodyPr wrap="square" rtlCol="0">
              <a:spAutoFit/>
            </a:bodyPr>
            <a:lstStyle/>
            <a:p>
              <a:pPr algn="ctr"/>
              <a:r>
                <a:rPr lang="en-US" sz="4400" b="1"/>
                <a:t>Ngày như thế nào là đẹp?</a:t>
              </a:r>
            </a:p>
          </p:txBody>
        </p:sp>
        <p:sp>
          <p:nvSpPr>
            <p:cNvPr id="7" name="TextBox 6">
              <a:extLst>
                <a:ext uri="{FF2B5EF4-FFF2-40B4-BE49-F238E27FC236}">
                  <a16:creationId xmlns:a16="http://schemas.microsoft.com/office/drawing/2014/main" id="{33E15ADE-A694-9DA0-A368-6B79D838578A}"/>
                </a:ext>
              </a:extLst>
            </p:cNvPr>
            <p:cNvSpPr txBox="1"/>
            <p:nvPr/>
          </p:nvSpPr>
          <p:spPr>
            <a:xfrm>
              <a:off x="-160555" y="-1805278"/>
              <a:ext cx="11830208" cy="5632311"/>
            </a:xfrm>
            <a:prstGeom prst="rect">
              <a:avLst/>
            </a:prstGeom>
            <a:noFill/>
          </p:spPr>
          <p:txBody>
            <a:bodyPr wrap="square" rtlCol="0">
              <a:spAutoFit/>
            </a:bodyPr>
            <a:lstStyle/>
            <a:p>
              <a:pPr marL="365760" algn="just" rtl="0"/>
              <a:r>
                <a:rPr lang="en-US" sz="4000"/>
                <a:t>	</a:t>
              </a:r>
              <a:r>
                <a:rPr lang="vi-VN" sz="4000"/>
                <a:t>Kiến lau mồ hôi, ngẫm nghĩ một lát rồi nói:</a:t>
              </a:r>
            </a:p>
            <a:p>
              <a:pPr marL="365760" algn="just" rtl="0"/>
              <a:r>
                <a:rPr lang="en-US" sz="4000"/>
                <a:t>	–</a:t>
              </a:r>
              <a:r>
                <a:rPr lang="vi-VN" sz="4000"/>
                <a:t> Tôi sẽ trả lời câu hỏi của bạn sau khi mặt trời lặn nhé!</a:t>
              </a:r>
            </a:p>
            <a:p>
              <a:pPr marL="365760" algn="just" rtl="0"/>
              <a:r>
                <a:rPr lang="en-US" sz="4000"/>
                <a:t>	</a:t>
              </a:r>
              <a:r>
                <a:rPr lang="vi-VN" sz="4000"/>
                <a:t>Mặt trời lặn, chúng đi đến tổ kiến.</a:t>
              </a:r>
            </a:p>
            <a:p>
              <a:pPr marL="365760" algn="just" rtl="0"/>
              <a:r>
                <a:rPr lang="en-US" sz="4000"/>
                <a:t>	–</a:t>
              </a:r>
              <a:r>
                <a:rPr lang="vi-VN" sz="4000"/>
                <a:t> Hôm nay là ngày thế nào hả bác kiến đáng kính?</a:t>
              </a:r>
            </a:p>
            <a:p>
              <a:pPr marL="365760" algn="just" rtl="0"/>
              <a:r>
                <a:rPr lang="en-US" sz="4000"/>
                <a:t>	–</a:t>
              </a:r>
              <a:r>
                <a:rPr lang="vi-VN" sz="4000"/>
                <a:t> Hôm này là một ngày tuyệt đẹp! Tôi đã làm việc rất tốt và bây giờ có thể nghỉ ngơi thoải mái. </a:t>
              </a:r>
            </a:p>
            <a:p>
              <a:pPr algn="r"/>
              <a:r>
                <a:rPr lang="en-US" sz="4000"/>
                <a:t>(V.Ô-xê-ê-va, Thuý Toàn</a:t>
              </a:r>
              <a:r>
                <a:rPr lang="en-US" sz="4000" i="1"/>
                <a:t> dịch</a:t>
              </a:r>
              <a:r>
                <a:rPr lang="en-US" sz="4000"/>
                <a:t>) </a:t>
              </a:r>
              <a:endParaRPr lang="vi-VN" sz="4000"/>
            </a:p>
          </p:txBody>
        </p:sp>
      </p:grpSp>
    </p:spTree>
    <p:extLst>
      <p:ext uri="{BB962C8B-B14F-4D97-AF65-F5344CB8AC3E}">
        <p14:creationId xmlns:p14="http://schemas.microsoft.com/office/powerpoint/2010/main" val="2757077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B699EE-B664-0805-5D97-C6AC2AA9C92E}"/>
              </a:ext>
            </a:extLst>
          </p:cNvPr>
          <p:cNvSpPr txBox="1"/>
          <p:nvPr/>
        </p:nvSpPr>
        <p:spPr>
          <a:xfrm>
            <a:off x="1306074" y="674400"/>
            <a:ext cx="7541521" cy="5509200"/>
          </a:xfrm>
          <a:prstGeom prst="rect">
            <a:avLst/>
          </a:prstGeom>
          <a:solidFill>
            <a:schemeClr val="bg2"/>
          </a:solidFill>
        </p:spPr>
        <p:txBody>
          <a:bodyPr wrap="square" rtlCol="0">
            <a:spAutoFit/>
          </a:bodyPr>
          <a:lstStyle/>
          <a:p>
            <a:pPr algn="just">
              <a:spcBef>
                <a:spcPts val="600"/>
              </a:spcBef>
              <a:spcAft>
                <a:spcPts val="600"/>
              </a:spcAft>
            </a:pPr>
            <a:r>
              <a:rPr lang="en-US" sz="4400"/>
              <a:t>   Châu châu và giun đất đến gặp bác kiến và trông chờ câu trả lời từ bác kiến. Nhưng cả hai đều bất ngờ, với bác kiến, ngày tuyệt vời là ngày bác “đã làm việc rất tốt để cuối ngày có thể nghỉ ngơi thoải mái”.</a:t>
            </a:r>
          </a:p>
        </p:txBody>
      </p:sp>
    </p:spTree>
    <p:extLst>
      <p:ext uri="{BB962C8B-B14F-4D97-AF65-F5344CB8AC3E}">
        <p14:creationId xmlns:p14="http://schemas.microsoft.com/office/powerpoint/2010/main" val="51849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7907"/>
        <p:cNvGrpSpPr/>
        <p:nvPr/>
      </p:nvGrpSpPr>
      <p:grpSpPr>
        <a:xfrm>
          <a:off x="0" y="0"/>
          <a:ext cx="0" cy="0"/>
          <a:chOff x="0" y="0"/>
          <a:chExt cx="0" cy="0"/>
        </a:xfrm>
      </p:grpSpPr>
      <p:grpSp>
        <p:nvGrpSpPr>
          <p:cNvPr id="2" name="Group 1">
            <a:extLst>
              <a:ext uri="{FF2B5EF4-FFF2-40B4-BE49-F238E27FC236}">
                <a16:creationId xmlns:a16="http://schemas.microsoft.com/office/drawing/2014/main" id="{A9ABA721-1CED-68CB-188D-FDCB532D8661}"/>
              </a:ext>
            </a:extLst>
          </p:cNvPr>
          <p:cNvGrpSpPr/>
          <p:nvPr/>
        </p:nvGrpSpPr>
        <p:grpSpPr>
          <a:xfrm>
            <a:off x="-175262" y="52209"/>
            <a:ext cx="11830208" cy="6577191"/>
            <a:chOff x="-160555" y="-2750158"/>
            <a:chExt cx="11830208" cy="6577191"/>
          </a:xfrm>
        </p:grpSpPr>
        <p:sp>
          <p:nvSpPr>
            <p:cNvPr id="6" name="TextBox 5">
              <a:extLst>
                <a:ext uri="{FF2B5EF4-FFF2-40B4-BE49-F238E27FC236}">
                  <a16:creationId xmlns:a16="http://schemas.microsoft.com/office/drawing/2014/main" id="{621F4A33-8ED6-5E6B-1B82-555558BC7591}"/>
                </a:ext>
              </a:extLst>
            </p:cNvPr>
            <p:cNvSpPr txBox="1"/>
            <p:nvPr/>
          </p:nvSpPr>
          <p:spPr>
            <a:xfrm>
              <a:off x="1262762" y="-2750158"/>
              <a:ext cx="8983575" cy="769441"/>
            </a:xfrm>
            <a:prstGeom prst="rect">
              <a:avLst/>
            </a:prstGeom>
            <a:noFill/>
          </p:spPr>
          <p:txBody>
            <a:bodyPr wrap="square" rtlCol="0">
              <a:spAutoFit/>
            </a:bodyPr>
            <a:lstStyle/>
            <a:p>
              <a:pPr algn="ctr"/>
              <a:r>
                <a:rPr lang="en-US" sz="4400" b="1"/>
                <a:t>Ngày như thế nào là đẹp?</a:t>
              </a:r>
            </a:p>
          </p:txBody>
        </p:sp>
        <p:sp>
          <p:nvSpPr>
            <p:cNvPr id="7" name="TextBox 6">
              <a:extLst>
                <a:ext uri="{FF2B5EF4-FFF2-40B4-BE49-F238E27FC236}">
                  <a16:creationId xmlns:a16="http://schemas.microsoft.com/office/drawing/2014/main" id="{6D14893B-B4A4-6B8D-CDE6-CE4D00134691}"/>
                </a:ext>
              </a:extLst>
            </p:cNvPr>
            <p:cNvSpPr txBox="1"/>
            <p:nvPr/>
          </p:nvSpPr>
          <p:spPr>
            <a:xfrm>
              <a:off x="-160555" y="-1805278"/>
              <a:ext cx="11830208" cy="5632311"/>
            </a:xfrm>
            <a:prstGeom prst="rect">
              <a:avLst/>
            </a:prstGeom>
            <a:noFill/>
          </p:spPr>
          <p:txBody>
            <a:bodyPr wrap="square" rtlCol="0">
              <a:spAutoFit/>
            </a:bodyPr>
            <a:lstStyle/>
            <a:p>
              <a:pPr marL="365760" algn="just" rtl="0"/>
              <a:r>
                <a:rPr lang="en-US" sz="4000"/>
                <a:t>	</a:t>
              </a:r>
              <a:r>
                <a:rPr lang="vi-VN" sz="4000"/>
                <a:t>Kiến lau mồ hôi, ngẫm nghĩ một lát rồi nói:</a:t>
              </a:r>
            </a:p>
            <a:p>
              <a:pPr marL="365760" algn="just" rtl="0"/>
              <a:r>
                <a:rPr lang="en-US" sz="4000"/>
                <a:t>	–</a:t>
              </a:r>
              <a:r>
                <a:rPr lang="vi-VN" sz="4000"/>
                <a:t> Tôi sẽ trả lời câu hỏi của bạn sau khi mặt trời lặn nhé!</a:t>
              </a:r>
            </a:p>
            <a:p>
              <a:pPr marL="365760" algn="just" rtl="0"/>
              <a:r>
                <a:rPr lang="en-US" sz="4000"/>
                <a:t>	</a:t>
              </a:r>
              <a:r>
                <a:rPr lang="vi-VN" sz="4000"/>
                <a:t>Mặt trời lặn, chúng đi đến tổ kiến.</a:t>
              </a:r>
            </a:p>
            <a:p>
              <a:pPr marL="365760" algn="just" rtl="0"/>
              <a:r>
                <a:rPr lang="en-US" sz="4000"/>
                <a:t>	–</a:t>
              </a:r>
              <a:r>
                <a:rPr lang="vi-VN" sz="4000"/>
                <a:t> Hôm nay là ngày thế nào hả bác kiến đáng kính?</a:t>
              </a:r>
            </a:p>
            <a:p>
              <a:pPr marL="365760" algn="just" rtl="0"/>
              <a:r>
                <a:rPr lang="en-US" sz="4000"/>
                <a:t>	–</a:t>
              </a:r>
              <a:r>
                <a:rPr lang="vi-VN" sz="4000"/>
                <a:t> Hôm này là một ngày tuyệt đẹp! Tôi đã làm việc rất tốt và bây giờ có thể nghỉ ngơi thoải mái. </a:t>
              </a:r>
            </a:p>
            <a:p>
              <a:pPr algn="r"/>
              <a:r>
                <a:rPr lang="en-US" sz="4000"/>
                <a:t>(V.Ô-xê-ê-va, Thuý Toàn</a:t>
              </a:r>
              <a:r>
                <a:rPr lang="en-US" sz="4000" i="1"/>
                <a:t> dịch</a:t>
              </a:r>
              <a:r>
                <a:rPr lang="en-US" sz="4000"/>
                <a:t>) </a:t>
              </a:r>
              <a:endParaRPr lang="vi-VN" sz="4000"/>
            </a:p>
          </p:txBody>
        </p:sp>
      </p:grpSp>
      <p:cxnSp>
        <p:nvCxnSpPr>
          <p:cNvPr id="4" name="Straight Connector 3">
            <a:extLst>
              <a:ext uri="{FF2B5EF4-FFF2-40B4-BE49-F238E27FC236}">
                <a16:creationId xmlns:a16="http://schemas.microsoft.com/office/drawing/2014/main" id="{70CA5E45-0CA3-EB97-027A-A4E9ADAD5FD0}"/>
              </a:ext>
            </a:extLst>
          </p:cNvPr>
          <p:cNvCxnSpPr>
            <a:cxnSpLocks/>
          </p:cNvCxnSpPr>
          <p:nvPr/>
        </p:nvCxnSpPr>
        <p:spPr>
          <a:xfrm>
            <a:off x="4653841" y="1595794"/>
            <a:ext cx="234285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9D30BD9-6294-0210-CEEB-919D7269CC4F}"/>
              </a:ext>
            </a:extLst>
          </p:cNvPr>
          <p:cNvCxnSpPr>
            <a:cxnSpLocks/>
          </p:cNvCxnSpPr>
          <p:nvPr/>
        </p:nvCxnSpPr>
        <p:spPr>
          <a:xfrm>
            <a:off x="1958375" y="1595794"/>
            <a:ext cx="67864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870A19C-5923-395B-9FFD-6A069456F16D}"/>
              </a:ext>
            </a:extLst>
          </p:cNvPr>
          <p:cNvCxnSpPr>
            <a:cxnSpLocks/>
          </p:cNvCxnSpPr>
          <p:nvPr/>
        </p:nvCxnSpPr>
        <p:spPr>
          <a:xfrm>
            <a:off x="2864349" y="2262246"/>
            <a:ext cx="120225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311578A-A620-1B38-229F-FAB828BA966B}"/>
              </a:ext>
            </a:extLst>
          </p:cNvPr>
          <p:cNvCxnSpPr>
            <a:cxnSpLocks/>
          </p:cNvCxnSpPr>
          <p:nvPr/>
        </p:nvCxnSpPr>
        <p:spPr>
          <a:xfrm>
            <a:off x="288244" y="2848986"/>
            <a:ext cx="6612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E06F568-6B4C-289E-0A8F-67F898BCAC3B}"/>
              </a:ext>
            </a:extLst>
          </p:cNvPr>
          <p:cNvCxnSpPr>
            <a:cxnSpLocks/>
          </p:cNvCxnSpPr>
          <p:nvPr/>
        </p:nvCxnSpPr>
        <p:spPr>
          <a:xfrm>
            <a:off x="6598249" y="5273040"/>
            <a:ext cx="109295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6C124FF-494B-517C-70C2-F36DA376A236}"/>
              </a:ext>
            </a:extLst>
          </p:cNvPr>
          <p:cNvCxnSpPr>
            <a:cxnSpLocks/>
          </p:cNvCxnSpPr>
          <p:nvPr/>
        </p:nvCxnSpPr>
        <p:spPr>
          <a:xfrm>
            <a:off x="1278535" y="5875257"/>
            <a:ext cx="6612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7907"/>
        <p:cNvGrpSpPr/>
        <p:nvPr/>
      </p:nvGrpSpPr>
      <p:grpSpPr>
        <a:xfrm>
          <a:off x="0" y="0"/>
          <a:ext cx="0" cy="0"/>
          <a:chOff x="0" y="0"/>
          <a:chExt cx="0" cy="0"/>
        </a:xfrm>
      </p:grpSpPr>
      <p:sp>
        <p:nvSpPr>
          <p:cNvPr id="2" name="TextBox 1">
            <a:extLst>
              <a:ext uri="{FF2B5EF4-FFF2-40B4-BE49-F238E27FC236}">
                <a16:creationId xmlns:a16="http://schemas.microsoft.com/office/drawing/2014/main" id="{1635652B-7C3E-94DF-5A72-B6B0789B38C0}"/>
              </a:ext>
            </a:extLst>
          </p:cNvPr>
          <p:cNvSpPr txBox="1"/>
          <p:nvPr/>
        </p:nvSpPr>
        <p:spPr>
          <a:xfrm>
            <a:off x="1285128" y="1694548"/>
            <a:ext cx="3517386" cy="1446550"/>
          </a:xfrm>
          <a:prstGeom prst="rect">
            <a:avLst/>
          </a:prstGeom>
          <a:noFill/>
        </p:spPr>
        <p:txBody>
          <a:bodyPr wrap="square" rtlCol="0">
            <a:spAutoFit/>
          </a:bodyPr>
          <a:lstStyle/>
          <a:p>
            <a:pPr algn="just">
              <a:spcBef>
                <a:spcPts val="600"/>
              </a:spcBef>
              <a:spcAft>
                <a:spcPts val="600"/>
              </a:spcAft>
            </a:pPr>
            <a:r>
              <a:rPr lang="en-US" sz="8800" b="1">
                <a:solidFill>
                  <a:schemeClr val="tx2"/>
                </a:solidFill>
                <a:latin typeface="HP001 4 hàng" panose="020B0603050302020204" pitchFamily="34" charset="0"/>
              </a:rPr>
              <a:t>l</a:t>
            </a:r>
            <a:r>
              <a:rPr lang="en-US" sz="8800" b="1">
                <a:solidFill>
                  <a:srgbClr val="FFFFFF"/>
                </a:solidFill>
                <a:latin typeface="HP001 4 hàng" panose="020B0603050302020204" pitchFamily="34" charset="0"/>
              </a:rPr>
              <a:t>au</a:t>
            </a:r>
            <a:endParaRPr lang="en-US" sz="8800" b="1">
              <a:solidFill>
                <a:srgbClr val="FF0000"/>
              </a:solidFill>
              <a:latin typeface="HP001 4 hàng" panose="020B0603050302020204" pitchFamily="34" charset="0"/>
            </a:endParaRPr>
          </a:p>
        </p:txBody>
      </p:sp>
      <p:sp>
        <p:nvSpPr>
          <p:cNvPr id="3" name="TextBox 2">
            <a:extLst>
              <a:ext uri="{FF2B5EF4-FFF2-40B4-BE49-F238E27FC236}">
                <a16:creationId xmlns:a16="http://schemas.microsoft.com/office/drawing/2014/main" id="{CEA28601-368E-E43B-8957-CDA86FE09DB5}"/>
              </a:ext>
            </a:extLst>
          </p:cNvPr>
          <p:cNvSpPr txBox="1"/>
          <p:nvPr/>
        </p:nvSpPr>
        <p:spPr>
          <a:xfrm>
            <a:off x="1296189" y="4971360"/>
            <a:ext cx="5838514" cy="1446550"/>
          </a:xfrm>
          <a:prstGeom prst="rect">
            <a:avLst/>
          </a:prstGeom>
          <a:noFill/>
        </p:spPr>
        <p:txBody>
          <a:bodyPr wrap="square" rtlCol="0">
            <a:spAutoFit/>
          </a:bodyPr>
          <a:lstStyle/>
          <a:p>
            <a:pPr algn="just">
              <a:spcBef>
                <a:spcPts val="600"/>
              </a:spcBef>
              <a:spcAft>
                <a:spcPts val="600"/>
              </a:spcAft>
            </a:pPr>
            <a:r>
              <a:rPr lang="en-US" sz="8800" b="1">
                <a:solidFill>
                  <a:schemeClr val="tx2"/>
                </a:solidFill>
                <a:latin typeface="HP001 4 hàng" panose="020B0603050302020204" pitchFamily="34" charset="0"/>
              </a:rPr>
              <a:t>Ǉr</a:t>
            </a:r>
            <a:r>
              <a:rPr lang="en-US" sz="8800" b="1">
                <a:solidFill>
                  <a:srgbClr val="FFFFFF"/>
                </a:solidFill>
                <a:latin typeface="HP001 4 hàng" panose="020B0603050302020204" pitchFamily="34" charset="0"/>
              </a:rPr>
              <a:t>ả </a:t>
            </a:r>
            <a:r>
              <a:rPr lang="en-US" sz="8800" b="1">
                <a:solidFill>
                  <a:schemeClr val="tx2"/>
                </a:solidFill>
                <a:latin typeface="HP001 4 hàng" panose="020B0603050302020204" pitchFamily="34" charset="0"/>
              </a:rPr>
              <a:t>l</a:t>
            </a:r>
            <a:r>
              <a:rPr lang="en-US" sz="8800" b="1">
                <a:solidFill>
                  <a:srgbClr val="FFFFFF"/>
                </a:solidFill>
                <a:latin typeface="HP001 4 hàng" panose="020B0603050302020204" pitchFamily="34" charset="0"/>
              </a:rPr>
              <a:t>Ɵ</a:t>
            </a:r>
            <a:endParaRPr lang="en-US" sz="8800" b="1">
              <a:solidFill>
                <a:srgbClr val="FF0000"/>
              </a:solidFill>
              <a:latin typeface="HP001 4 hàng" panose="020B0603050302020204" pitchFamily="34" charset="0"/>
            </a:endParaRPr>
          </a:p>
        </p:txBody>
      </p:sp>
      <p:sp>
        <p:nvSpPr>
          <p:cNvPr id="7" name="TextBox 6">
            <a:extLst>
              <a:ext uri="{FF2B5EF4-FFF2-40B4-BE49-F238E27FC236}">
                <a16:creationId xmlns:a16="http://schemas.microsoft.com/office/drawing/2014/main" id="{772A0389-885A-335C-A408-D7C434768B6A}"/>
              </a:ext>
            </a:extLst>
          </p:cNvPr>
          <p:cNvSpPr txBox="1"/>
          <p:nvPr/>
        </p:nvSpPr>
        <p:spPr>
          <a:xfrm>
            <a:off x="1296189" y="3271056"/>
            <a:ext cx="6411072" cy="1446550"/>
          </a:xfrm>
          <a:prstGeom prst="rect">
            <a:avLst/>
          </a:prstGeom>
          <a:noFill/>
        </p:spPr>
        <p:txBody>
          <a:bodyPr wrap="square" rtlCol="0">
            <a:spAutoFit/>
          </a:bodyPr>
          <a:lstStyle/>
          <a:p>
            <a:pPr algn="just">
              <a:spcBef>
                <a:spcPts val="600"/>
              </a:spcBef>
              <a:spcAft>
                <a:spcPts val="600"/>
              </a:spcAft>
            </a:pPr>
            <a:r>
              <a:rPr lang="en-US" sz="8800" b="1">
                <a:solidFill>
                  <a:schemeClr val="bg2"/>
                </a:solidFill>
                <a:latin typeface="HP001 4 hàng" panose="020B0603050302020204" pitchFamily="34" charset="0"/>
              </a:rPr>
              <a:t>wgẫm w</a:t>
            </a:r>
            <a:r>
              <a:rPr lang="el-GR" sz="8800" b="1">
                <a:solidFill>
                  <a:schemeClr val="bg2"/>
                </a:solidFill>
                <a:latin typeface="HP001 4 hàng" panose="020B0603050302020204" pitchFamily="34" charset="0"/>
              </a:rPr>
              <a:t>θ</a:t>
            </a:r>
            <a:r>
              <a:rPr lang="en-US" sz="8800" b="1">
                <a:solidFill>
                  <a:schemeClr val="bg2"/>
                </a:solidFill>
                <a:latin typeface="HP001 4 hàng" panose="020B0603050302020204" pitchFamily="34" charset="0"/>
              </a:rPr>
              <a:t>ĩ</a:t>
            </a:r>
          </a:p>
        </p:txBody>
      </p:sp>
      <p:sp>
        <p:nvSpPr>
          <p:cNvPr id="8" name="TextBox 7">
            <a:extLst>
              <a:ext uri="{FF2B5EF4-FFF2-40B4-BE49-F238E27FC236}">
                <a16:creationId xmlns:a16="http://schemas.microsoft.com/office/drawing/2014/main" id="{CD2B7B36-795D-43FC-C6C7-F05B8B1AAB5E}"/>
              </a:ext>
            </a:extLst>
          </p:cNvPr>
          <p:cNvSpPr txBox="1"/>
          <p:nvPr/>
        </p:nvSpPr>
        <p:spPr>
          <a:xfrm>
            <a:off x="7707261" y="1694548"/>
            <a:ext cx="5838514" cy="1446550"/>
          </a:xfrm>
          <a:prstGeom prst="rect">
            <a:avLst/>
          </a:prstGeom>
          <a:noFill/>
        </p:spPr>
        <p:txBody>
          <a:bodyPr wrap="square" rtlCol="0">
            <a:spAutoFit/>
          </a:bodyPr>
          <a:lstStyle/>
          <a:p>
            <a:pPr algn="just">
              <a:spcBef>
                <a:spcPts val="600"/>
              </a:spcBef>
              <a:spcAft>
                <a:spcPts val="600"/>
              </a:spcAft>
            </a:pPr>
            <a:r>
              <a:rPr lang="en-US" sz="8800" b="1">
                <a:solidFill>
                  <a:schemeClr val="tx2"/>
                </a:solidFill>
                <a:latin typeface="HP001 4 hàng" panose="020B0603050302020204" pitchFamily="34" charset="0"/>
              </a:rPr>
              <a:t>l</a:t>
            </a:r>
            <a:r>
              <a:rPr lang="en-US" sz="8800" b="1">
                <a:solidFill>
                  <a:schemeClr val="bg2"/>
                </a:solidFill>
                <a:latin typeface="HP001 4 hàng" panose="020B0603050302020204" pitchFamily="34" charset="0"/>
              </a:rPr>
              <a:t>ặn</a:t>
            </a:r>
          </a:p>
        </p:txBody>
      </p:sp>
      <p:sp>
        <p:nvSpPr>
          <p:cNvPr id="5" name="TextBox 4">
            <a:extLst>
              <a:ext uri="{FF2B5EF4-FFF2-40B4-BE49-F238E27FC236}">
                <a16:creationId xmlns:a16="http://schemas.microsoft.com/office/drawing/2014/main" id="{285E4A8C-E25F-D06F-626F-67942A166475}"/>
              </a:ext>
            </a:extLst>
          </p:cNvPr>
          <p:cNvSpPr txBox="1"/>
          <p:nvPr/>
        </p:nvSpPr>
        <p:spPr>
          <a:xfrm>
            <a:off x="7718322" y="3271056"/>
            <a:ext cx="5838514" cy="1446550"/>
          </a:xfrm>
          <a:prstGeom prst="rect">
            <a:avLst/>
          </a:prstGeom>
          <a:noFill/>
        </p:spPr>
        <p:txBody>
          <a:bodyPr wrap="square" rtlCol="0">
            <a:spAutoFit/>
          </a:bodyPr>
          <a:lstStyle/>
          <a:p>
            <a:pPr algn="just">
              <a:spcBef>
                <a:spcPts val="600"/>
              </a:spcBef>
              <a:spcAft>
                <a:spcPts val="600"/>
              </a:spcAft>
            </a:pPr>
            <a:r>
              <a:rPr lang="en-US" sz="8800" b="1">
                <a:solidFill>
                  <a:schemeClr val="bg2"/>
                </a:solidFill>
                <a:latin typeface="HP001 4 hàng" panose="020B0603050302020204" pitchFamily="34" charset="0"/>
              </a:rPr>
              <a:t>Ǉ</a:t>
            </a:r>
            <a:r>
              <a:rPr lang="en-US" sz="8800" b="1">
                <a:solidFill>
                  <a:schemeClr val="tx2"/>
                </a:solidFill>
                <a:latin typeface="HP001 4 hàng" panose="020B0603050302020204" pitchFamily="34" charset="0"/>
              </a:rPr>
              <a:t>u</a:t>
            </a:r>
            <a:r>
              <a:rPr lang="el-GR" sz="8800" b="1">
                <a:solidFill>
                  <a:schemeClr val="tx2"/>
                </a:solidFill>
                <a:latin typeface="HP001 4 hàng" panose="020B0603050302020204" pitchFamily="34" charset="0"/>
              </a:rPr>
              <a:t>ΐ</a:t>
            </a:r>
            <a:r>
              <a:rPr lang="en-US" sz="8800" b="1">
                <a:solidFill>
                  <a:schemeClr val="tx2"/>
                </a:solidFill>
                <a:latin typeface="HP001 4 hàng" panose="020B0603050302020204" pitchFamily="34" charset="0"/>
              </a:rPr>
              <a:t>İ</a:t>
            </a:r>
            <a:r>
              <a:rPr lang="en-US" sz="8800" b="1">
                <a:solidFill>
                  <a:schemeClr val="bg2"/>
                </a:solidFill>
                <a:latin typeface="HP001 4 hàng" panose="020B0603050302020204" pitchFamily="34" charset="0"/>
              </a:rPr>
              <a:t>t</a:t>
            </a:r>
          </a:p>
        </p:txBody>
      </p:sp>
      <p:sp>
        <p:nvSpPr>
          <p:cNvPr id="6" name="TextBox 5">
            <a:extLst>
              <a:ext uri="{FF2B5EF4-FFF2-40B4-BE49-F238E27FC236}">
                <a16:creationId xmlns:a16="http://schemas.microsoft.com/office/drawing/2014/main" id="{9B3C1E0F-E288-659E-1941-9ED22E3D0230}"/>
              </a:ext>
            </a:extLst>
          </p:cNvPr>
          <p:cNvSpPr txBox="1"/>
          <p:nvPr/>
        </p:nvSpPr>
        <p:spPr>
          <a:xfrm>
            <a:off x="7729383" y="4971360"/>
            <a:ext cx="5838514" cy="1446550"/>
          </a:xfrm>
          <a:prstGeom prst="rect">
            <a:avLst/>
          </a:prstGeom>
          <a:noFill/>
        </p:spPr>
        <p:txBody>
          <a:bodyPr wrap="square" rtlCol="0">
            <a:spAutoFit/>
          </a:bodyPr>
          <a:lstStyle/>
          <a:p>
            <a:pPr algn="just">
              <a:spcBef>
                <a:spcPts val="600"/>
              </a:spcBef>
              <a:spcAft>
                <a:spcPts val="600"/>
              </a:spcAft>
            </a:pPr>
            <a:r>
              <a:rPr lang="en-US" sz="8800" b="1">
                <a:solidFill>
                  <a:schemeClr val="tx2"/>
                </a:solidFill>
                <a:latin typeface="HP001 4 hàng" panose="020B0603050302020204" pitchFamily="34" charset="0"/>
              </a:rPr>
              <a:t>ǟ</a:t>
            </a:r>
            <a:r>
              <a:rPr lang="en-US" sz="8800" b="1">
                <a:solidFill>
                  <a:schemeClr val="bg2"/>
                </a:solidFill>
                <a:latin typeface="HP001 4 hàng" panose="020B0603050302020204" pitchFamily="34" charset="0"/>
              </a:rPr>
              <a:t>ấ</a:t>
            </a:r>
            <a:r>
              <a:rPr lang="en-US" sz="8800" b="1">
                <a:solidFill>
                  <a:schemeClr val="tx2"/>
                </a:solidFill>
                <a:latin typeface="HP001 4 hàng" panose="020B0603050302020204" pitchFamily="34" charset="0"/>
              </a:rPr>
              <a:t>t</a:t>
            </a:r>
          </a:p>
        </p:txBody>
      </p:sp>
      <p:sp>
        <p:nvSpPr>
          <p:cNvPr id="10" name="Oval 9">
            <a:extLst>
              <a:ext uri="{FF2B5EF4-FFF2-40B4-BE49-F238E27FC236}">
                <a16:creationId xmlns:a16="http://schemas.microsoft.com/office/drawing/2014/main" id="{2278FD81-F298-83C4-88C9-27CE54E2DEA4}"/>
              </a:ext>
            </a:extLst>
          </p:cNvPr>
          <p:cNvSpPr/>
          <p:nvPr/>
        </p:nvSpPr>
        <p:spPr>
          <a:xfrm>
            <a:off x="2554801" y="3223602"/>
            <a:ext cx="489020" cy="39299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82AA4FC-590A-9FF8-A45B-A2266775FD4F}"/>
              </a:ext>
            </a:extLst>
          </p:cNvPr>
          <p:cNvSpPr/>
          <p:nvPr/>
        </p:nvSpPr>
        <p:spPr>
          <a:xfrm>
            <a:off x="6303841" y="3355670"/>
            <a:ext cx="489020" cy="39299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C7AAED3-2344-DA76-C753-9B622D0619E1}"/>
              </a:ext>
            </a:extLst>
          </p:cNvPr>
          <p:cNvSpPr txBox="1"/>
          <p:nvPr/>
        </p:nvSpPr>
        <p:spPr>
          <a:xfrm>
            <a:off x="4162434" y="438150"/>
            <a:ext cx="7541521" cy="1107996"/>
          </a:xfrm>
          <a:prstGeom prst="rect">
            <a:avLst/>
          </a:prstGeom>
          <a:noFill/>
        </p:spPr>
        <p:txBody>
          <a:bodyPr wrap="square" rtlCol="0">
            <a:spAutoFit/>
          </a:bodyPr>
          <a:lstStyle/>
          <a:p>
            <a:pPr algn="just">
              <a:spcBef>
                <a:spcPts val="600"/>
              </a:spcBef>
              <a:spcAft>
                <a:spcPts val="600"/>
              </a:spcAft>
            </a:pPr>
            <a:r>
              <a:rPr lang="en-US" sz="6600">
                <a:solidFill>
                  <a:schemeClr val="bg2"/>
                </a:solidFill>
              </a:rPr>
              <a:t>Từ khó</a:t>
            </a:r>
          </a:p>
        </p:txBody>
      </p:sp>
    </p:spTree>
    <p:extLst>
      <p:ext uri="{BB962C8B-B14F-4D97-AF65-F5344CB8AC3E}">
        <p14:creationId xmlns:p14="http://schemas.microsoft.com/office/powerpoint/2010/main" val="25174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heel(1)">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heel(1)">
                                      <p:cBhvr>
                                        <p:cTn id="27" dur="2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P spid="5" grpId="0"/>
      <p:bldP spid="6" grpId="0"/>
      <p:bldP spid="10" grpId="0" animBg="1"/>
      <p:bldP spid="16" grpId="0"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B699EE-B664-0805-5D97-C6AC2AA9C92E}"/>
              </a:ext>
            </a:extLst>
          </p:cNvPr>
          <p:cNvSpPr txBox="1"/>
          <p:nvPr/>
        </p:nvSpPr>
        <p:spPr>
          <a:xfrm>
            <a:off x="1401945" y="1712017"/>
            <a:ext cx="5607775" cy="990912"/>
          </a:xfrm>
          <a:prstGeom prst="rect">
            <a:avLst/>
          </a:prstGeom>
          <a:noFill/>
        </p:spPr>
        <p:txBody>
          <a:bodyPr wrap="square" rtlCol="0">
            <a:spAutoFit/>
          </a:bodyPr>
          <a:lstStyle/>
          <a:p>
            <a:pPr algn="just"/>
            <a:r>
              <a:rPr lang="en-US" sz="5839">
                <a:solidFill>
                  <a:srgbClr val="0070C0"/>
                </a:solidFill>
              </a:rPr>
              <a:t>Lắng nghe</a:t>
            </a:r>
          </a:p>
        </p:txBody>
      </p:sp>
      <p:pic>
        <p:nvPicPr>
          <p:cNvPr id="4098" name="Picture 2">
            <a:extLst>
              <a:ext uri="{FF2B5EF4-FFF2-40B4-BE49-F238E27FC236}">
                <a16:creationId xmlns:a16="http://schemas.microsoft.com/office/drawing/2014/main" id="{20A0D75F-BA6C-5291-1955-231C77E925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3562" y="2710413"/>
            <a:ext cx="6448276" cy="4301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25BA5F-0E96-E770-21F8-6C119864E32D}"/>
              </a:ext>
            </a:extLst>
          </p:cNvPr>
          <p:cNvSpPr txBox="1"/>
          <p:nvPr/>
        </p:nvSpPr>
        <p:spPr>
          <a:xfrm>
            <a:off x="1506154" y="6238217"/>
            <a:ext cx="5607775" cy="891013"/>
          </a:xfrm>
          <a:prstGeom prst="rect">
            <a:avLst/>
          </a:prstGeom>
          <a:noFill/>
        </p:spPr>
        <p:txBody>
          <a:bodyPr wrap="square" rtlCol="0">
            <a:spAutoFit/>
          </a:bodyPr>
          <a:lstStyle/>
          <a:p>
            <a:pPr algn="just"/>
            <a:r>
              <a:rPr lang="en-US" sz="1730">
                <a:solidFill>
                  <a:srgbClr val="002060"/>
                </a:solidFill>
              </a:rPr>
              <a:t>GV đọc mẫu</a:t>
            </a:r>
          </a:p>
          <a:p>
            <a:pPr algn="just"/>
            <a:r>
              <a:rPr lang="en-US" sz="1730">
                <a:solidFill>
                  <a:srgbClr val="002060"/>
                </a:solidFill>
              </a:rPr>
              <a:t>1 hs đọc toàn bài</a:t>
            </a:r>
          </a:p>
          <a:p>
            <a:pPr algn="just"/>
            <a:r>
              <a:rPr lang="en-US" sz="1730">
                <a:solidFill>
                  <a:srgbClr val="002060"/>
                </a:solidFill>
              </a:rPr>
              <a:t>HS dưới lớp theo dõi vào sách.</a:t>
            </a:r>
          </a:p>
        </p:txBody>
      </p:sp>
    </p:spTree>
    <p:extLst>
      <p:ext uri="{BB962C8B-B14F-4D97-AF65-F5344CB8AC3E}">
        <p14:creationId xmlns:p14="http://schemas.microsoft.com/office/powerpoint/2010/main" val="228668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B699EE-B664-0805-5D97-C6AC2AA9C92E}"/>
              </a:ext>
            </a:extLst>
          </p:cNvPr>
          <p:cNvSpPr txBox="1"/>
          <p:nvPr/>
        </p:nvSpPr>
        <p:spPr>
          <a:xfrm>
            <a:off x="1349907" y="1712017"/>
            <a:ext cx="5607775" cy="990912"/>
          </a:xfrm>
          <a:prstGeom prst="rect">
            <a:avLst/>
          </a:prstGeom>
          <a:noFill/>
        </p:spPr>
        <p:txBody>
          <a:bodyPr wrap="square" rtlCol="0">
            <a:spAutoFit/>
          </a:bodyPr>
          <a:lstStyle/>
          <a:p>
            <a:pPr algn="just"/>
            <a:r>
              <a:rPr lang="en-US" sz="5839">
                <a:solidFill>
                  <a:srgbClr val="0070C0"/>
                </a:solidFill>
              </a:rPr>
              <a:t>Nghe – viết</a:t>
            </a:r>
          </a:p>
        </p:txBody>
      </p:sp>
      <p:pic>
        <p:nvPicPr>
          <p:cNvPr id="5124" name="Picture 4" descr="Oxford Discover 1 - Final test | English - Quizizz">
            <a:extLst>
              <a:ext uri="{FF2B5EF4-FFF2-40B4-BE49-F238E27FC236}">
                <a16:creationId xmlns:a16="http://schemas.microsoft.com/office/drawing/2014/main" id="{76B93051-752E-E121-550A-B937B32D7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7590" y="1805185"/>
            <a:ext cx="5485859" cy="5331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42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16E8BF02-E4E7-8C1B-3F6E-6619EF3C844D}"/>
              </a:ext>
            </a:extLst>
          </p:cNvPr>
          <p:cNvSpPr txBox="1"/>
          <p:nvPr/>
        </p:nvSpPr>
        <p:spPr>
          <a:xfrm>
            <a:off x="-135293" y="328112"/>
            <a:ext cx="11547521" cy="646331"/>
          </a:xfrm>
          <a:prstGeom prst="rect">
            <a:avLst/>
          </a:prstGeom>
          <a:noFill/>
        </p:spPr>
        <p:txBody>
          <a:bodyPr wrap="square" rtlCol="0">
            <a:spAutoFit/>
          </a:bodyPr>
          <a:lstStyle/>
          <a:p>
            <a:pPr algn="ctr" defTabSz="739683">
              <a:buClrTx/>
              <a:defRPr/>
            </a:pPr>
            <a:r>
              <a:rPr lang="en-VN" sz="3600" b="1" kern="1200">
                <a:solidFill>
                  <a:srgbClr val="FFFFFF"/>
                </a:solidFill>
                <a:latin typeface="HP001 5 hàng" panose="020B0603050302020204" pitchFamily="34" charset="0"/>
                <a:ea typeface="+mn-ea"/>
                <a:cs typeface="HP001 5H Normal" panose="020B0603050302020204" pitchFamily="34" charset="0"/>
              </a:rPr>
              <a:t>Thứ </a:t>
            </a:r>
            <a:r>
              <a:rPr lang="en-US" sz="3600" b="1" kern="1200">
                <a:solidFill>
                  <a:srgbClr val="FFFFFF"/>
                </a:solidFill>
                <a:latin typeface="HP001 5 hàng" panose="020B0603050302020204" pitchFamily="34" charset="0"/>
                <a:ea typeface="+mn-ea"/>
                <a:cs typeface="HP001 5H Normal" panose="020B0603050302020204" pitchFamily="34" charset="0"/>
              </a:rPr>
              <a:t>……..</a:t>
            </a:r>
            <a:r>
              <a:rPr lang="en-VN" sz="3600" b="1" kern="1200">
                <a:solidFill>
                  <a:srgbClr val="FFFFFF"/>
                </a:solidFill>
                <a:latin typeface="HP001 5 hàng" panose="020B0603050302020204" pitchFamily="34" charset="0"/>
                <a:ea typeface="+mn-ea"/>
                <a:cs typeface="HP001 5H Normal" panose="020B0603050302020204" pitchFamily="34" charset="0"/>
              </a:rPr>
              <a:t> </a:t>
            </a:r>
            <a:r>
              <a:rPr lang="en-US" sz="3600" b="1" kern="1200" dirty="0">
                <a:solidFill>
                  <a:srgbClr val="FFFFFF"/>
                </a:solidFill>
                <a:latin typeface="HP001 5 hàng" panose="020B0603050302020204" pitchFamily="34" charset="0"/>
                <a:ea typeface="+mn-ea"/>
                <a:cs typeface="HP001 5H Normal" panose="020B0603050302020204" pitchFamily="34" charset="0"/>
              </a:rPr>
              <a:t>w</a:t>
            </a:r>
            <a:r>
              <a:rPr lang="en-VN" sz="3600" b="1" kern="1200" dirty="0">
                <a:solidFill>
                  <a:srgbClr val="FFFFFF"/>
                </a:solidFill>
                <a:latin typeface="HP001 5 hàng" panose="020B0603050302020204" pitchFamily="34" charset="0"/>
                <a:ea typeface="+mn-ea"/>
                <a:cs typeface="HP001 5H Normal" panose="020B0603050302020204" pitchFamily="34" charset="0"/>
              </a:rPr>
              <a:t>gà</a:t>
            </a:r>
            <a:r>
              <a:rPr lang="en-US" sz="3600" b="1" kern="1200" err="1">
                <a:solidFill>
                  <a:srgbClr val="FFFFFF"/>
                </a:solidFill>
                <a:latin typeface="HP001 5 hàng" panose="020B0603050302020204" pitchFamily="34" charset="0"/>
                <a:ea typeface="+mn-ea"/>
                <a:cs typeface="HP001 5H Normal" panose="020B0603050302020204" pitchFamily="34" charset="0"/>
              </a:rPr>
              <a:t>ǀ</a:t>
            </a:r>
            <a:r>
              <a:rPr lang="en-VN" sz="3600" b="1" kern="1200">
                <a:solidFill>
                  <a:srgbClr val="FFFFFF"/>
                </a:solidFill>
                <a:latin typeface="HP001 5 hàng" panose="020B0603050302020204" pitchFamily="34" charset="0"/>
                <a:ea typeface="+mn-ea"/>
                <a:cs typeface="HP001 5H Normal" panose="020B0603050302020204" pitchFamily="34" charset="0"/>
              </a:rPr>
              <a:t> </a:t>
            </a:r>
            <a:r>
              <a:rPr lang="en-US" sz="3600" b="1" kern="1200">
                <a:solidFill>
                  <a:srgbClr val="FFFFFF"/>
                </a:solidFill>
                <a:latin typeface="HP001 5 hàng" panose="020B0603050302020204" pitchFamily="34" charset="0"/>
                <a:ea typeface="+mn-ea"/>
                <a:cs typeface="HP001 5H Normal" panose="020B0603050302020204" pitchFamily="34" charset="0"/>
              </a:rPr>
              <a:t>…</a:t>
            </a:r>
            <a:r>
              <a:rPr lang="en-US" sz="3600" b="1">
                <a:solidFill>
                  <a:srgbClr val="FFFFFF"/>
                </a:solidFill>
                <a:latin typeface="HP001 5 hàng" panose="020B0603050302020204" pitchFamily="34" charset="0"/>
                <a:cs typeface="HP001 5H Normal" panose="020B0603050302020204" pitchFamily="34" charset="0"/>
              </a:rPr>
              <a:t> </a:t>
            </a:r>
            <a:r>
              <a:rPr lang="el-GR" sz="3600" b="1" kern="1200" dirty="0">
                <a:solidFill>
                  <a:srgbClr val="FFFFFF"/>
                </a:solidFill>
                <a:latin typeface="HP001 5 hàng" panose="020B0603050302020204" pitchFamily="34" charset="0"/>
                <a:ea typeface="+mn-ea"/>
                <a:cs typeface="HP001 5H Normal" panose="020B0603050302020204" pitchFamily="34" charset="0"/>
              </a:rPr>
              <a:t>κ</a:t>
            </a:r>
            <a:r>
              <a:rPr lang="en-VN" sz="3600" b="1" kern="1200" dirty="0">
                <a:solidFill>
                  <a:srgbClr val="FFFFFF"/>
                </a:solidFill>
                <a:latin typeface="HP001 5 hàng" panose="020B0603050302020204" pitchFamily="34" charset="0"/>
                <a:ea typeface="+mn-ea"/>
                <a:cs typeface="HP001 5H Normal" panose="020B0603050302020204" pitchFamily="34" charset="0"/>
              </a:rPr>
              <a:t>án</a:t>
            </a:r>
            <a:r>
              <a:rPr lang="en-US" sz="3600" b="1" kern="1200" err="1">
                <a:solidFill>
                  <a:srgbClr val="FFFFFF"/>
                </a:solidFill>
                <a:latin typeface="HP001 5 hàng" panose="020B0603050302020204" pitchFamily="34" charset="0"/>
                <a:ea typeface="+mn-ea"/>
                <a:cs typeface="HP001 5H Normal" panose="020B0603050302020204" pitchFamily="34" charset="0"/>
              </a:rPr>
              <a:t>Ƒ</a:t>
            </a:r>
            <a:r>
              <a:rPr lang="en-US" sz="3600" b="1">
                <a:solidFill>
                  <a:srgbClr val="FFFFFF"/>
                </a:solidFill>
                <a:latin typeface="HP001 5 hàng" panose="020B0603050302020204" pitchFamily="34" charset="0"/>
                <a:cs typeface="HP001 5H Normal" panose="020B0603050302020204" pitchFamily="34" charset="0"/>
              </a:rPr>
              <a:t> …</a:t>
            </a:r>
            <a:r>
              <a:rPr lang="en-VN" sz="3600" b="1" kern="1200">
                <a:solidFill>
                  <a:srgbClr val="FFFFFF"/>
                </a:solidFill>
                <a:latin typeface="HP001 5 hàng" panose="020B0603050302020204" pitchFamily="34" charset="0"/>
                <a:ea typeface="+mn-ea"/>
                <a:cs typeface="HP001 5H Normal" panose="020B0603050302020204" pitchFamily="34" charset="0"/>
              </a:rPr>
              <a:t> </a:t>
            </a:r>
            <a:r>
              <a:rPr lang="en-US" sz="3600" b="1" kern="1200" dirty="0">
                <a:solidFill>
                  <a:srgbClr val="FFFFFF"/>
                </a:solidFill>
                <a:latin typeface="HP001 5 hàng" panose="020B0603050302020204" pitchFamily="34" charset="0"/>
                <a:ea typeface="+mn-ea"/>
                <a:cs typeface="HP001 5H Normal" panose="020B0603050302020204" pitchFamily="34" charset="0"/>
              </a:rPr>
              <a:t>w</a:t>
            </a:r>
            <a:r>
              <a:rPr lang="en-VN" sz="3600" b="1" kern="1200">
                <a:solidFill>
                  <a:srgbClr val="FFFFFF"/>
                </a:solidFill>
                <a:latin typeface="HP001 5 hàng" panose="020B0603050302020204" pitchFamily="34" charset="0"/>
                <a:ea typeface="+mn-ea"/>
                <a:cs typeface="HP001 5H Normal" panose="020B0603050302020204" pitchFamily="34" charset="0"/>
              </a:rPr>
              <a:t>ăm 202</a:t>
            </a:r>
            <a:r>
              <a:rPr lang="en-US" sz="3600" b="1" kern="1200">
                <a:solidFill>
                  <a:srgbClr val="FFFFFF"/>
                </a:solidFill>
                <a:latin typeface="HP001 5 hàng" panose="020B0603050302020204" pitchFamily="34" charset="0"/>
                <a:ea typeface="+mn-ea"/>
                <a:cs typeface="HP001 5H Normal" panose="020B0603050302020204" pitchFamily="34" charset="0"/>
              </a:rPr>
              <a:t>3</a:t>
            </a:r>
            <a:endParaRPr lang="en-VN" sz="3600" b="1" kern="1200" dirty="0">
              <a:solidFill>
                <a:srgbClr val="FFFFFF"/>
              </a:solidFill>
              <a:latin typeface="HP001 5 hàng" panose="020B0603050302020204" pitchFamily="34" charset="0"/>
              <a:ea typeface="+mn-ea"/>
              <a:cs typeface="HP001 5H Normal" panose="020B0603050302020204" pitchFamily="34" charset="0"/>
            </a:endParaRPr>
          </a:p>
        </p:txBody>
      </p:sp>
      <p:sp>
        <p:nvSpPr>
          <p:cNvPr id="12" name="TextBox 11">
            <a:extLst>
              <a:ext uri="{FF2B5EF4-FFF2-40B4-BE49-F238E27FC236}">
                <a16:creationId xmlns:a16="http://schemas.microsoft.com/office/drawing/2014/main" id="{D660D55E-CB07-708B-B4A5-ACBDE56C4347}"/>
              </a:ext>
            </a:extLst>
          </p:cNvPr>
          <p:cNvSpPr txBox="1"/>
          <p:nvPr/>
        </p:nvSpPr>
        <p:spPr>
          <a:xfrm>
            <a:off x="3747571" y="1016123"/>
            <a:ext cx="3575313" cy="646331"/>
          </a:xfrm>
          <a:prstGeom prst="rect">
            <a:avLst/>
          </a:prstGeom>
          <a:noFill/>
        </p:spPr>
        <p:txBody>
          <a:bodyPr wrap="square" rtlCol="0">
            <a:spAutoFit/>
          </a:bodyPr>
          <a:lstStyle/>
          <a:p>
            <a:pPr algn="ctr" defTabSz="739683">
              <a:buClrTx/>
              <a:defRPr/>
            </a:pPr>
            <a:r>
              <a:rPr lang="en-US" sz="3500" b="1">
                <a:solidFill>
                  <a:srgbClr val="FFFFFF"/>
                </a:solidFill>
                <a:latin typeface="HP001 4 hàng" panose="020B0603050302020204" pitchFamily="34" charset="0"/>
              </a:rPr>
              <a:t>N</a:t>
            </a:r>
            <a:r>
              <a:rPr lang="el-GR" sz="3500" b="1">
                <a:solidFill>
                  <a:srgbClr val="FFFFFF"/>
                </a:solidFill>
                <a:latin typeface="HP001 4 hàng" panose="020B0603050302020204" pitchFamily="34" charset="0"/>
              </a:rPr>
              <a:t>Ή;</a:t>
            </a:r>
            <a:r>
              <a:rPr lang="en-US" sz="3500" b="1">
                <a:solidFill>
                  <a:srgbClr val="FFFFFF"/>
                </a:solidFill>
                <a:latin typeface="HP001 4 hàng" panose="020B0603050302020204" pitchFamily="34" charset="0"/>
              </a:rPr>
              <a:t> – </a:t>
            </a:r>
            <a:r>
              <a:rPr lang="el-GR" sz="3500" b="1">
                <a:solidFill>
                  <a:srgbClr val="FFFFFF"/>
                </a:solidFill>
                <a:latin typeface="HP001 4 hàng" panose="020B0603050302020204" pitchFamily="34" charset="0"/>
              </a:rPr>
              <a:t>νμ</a:t>
            </a:r>
            <a:r>
              <a:rPr lang="en-US" sz="3500" b="1">
                <a:solidFill>
                  <a:srgbClr val="FFFFFF"/>
                </a:solidFill>
                <a:latin typeface="HP001 4 hàng" panose="020B0603050302020204" pitchFamily="34" charset="0"/>
              </a:rPr>
              <a:t>Ğt </a:t>
            </a:r>
            <a:endParaRPr lang="en-VN" sz="3500" b="1" kern="1200" dirty="0">
              <a:solidFill>
                <a:srgbClr val="FFFFFF"/>
              </a:solidFill>
              <a:latin typeface="HP001 4 hàng" panose="020B0603050302020204" pitchFamily="34" charset="0"/>
              <a:ea typeface="+mn-ea"/>
              <a:cs typeface="HP001 5H Normal" panose="020B0603050302020204" pitchFamily="34" charset="0"/>
            </a:endParaRPr>
          </a:p>
        </p:txBody>
      </p:sp>
      <p:sp>
        <p:nvSpPr>
          <p:cNvPr id="3" name="TextBox 2">
            <a:extLst>
              <a:ext uri="{FF2B5EF4-FFF2-40B4-BE49-F238E27FC236}">
                <a16:creationId xmlns:a16="http://schemas.microsoft.com/office/drawing/2014/main" id="{F041C2FB-A739-5F60-ACF7-15F6CA84CF7D}"/>
              </a:ext>
            </a:extLst>
          </p:cNvPr>
          <p:cNvSpPr txBox="1"/>
          <p:nvPr/>
        </p:nvSpPr>
        <p:spPr>
          <a:xfrm>
            <a:off x="2924611" y="1762706"/>
            <a:ext cx="6036509" cy="646331"/>
          </a:xfrm>
          <a:prstGeom prst="rect">
            <a:avLst/>
          </a:prstGeom>
          <a:noFill/>
        </p:spPr>
        <p:txBody>
          <a:bodyPr wrap="square" rtlCol="0">
            <a:spAutoFit/>
          </a:bodyPr>
          <a:lstStyle/>
          <a:p>
            <a:pPr defTabSz="739683">
              <a:buClrTx/>
              <a:defRPr/>
            </a:pPr>
            <a:r>
              <a:rPr lang="vi-VN" sz="3500" b="1" kern="1200">
                <a:solidFill>
                  <a:schemeClr val="bg2"/>
                </a:solidFill>
                <a:latin typeface="HP001 4 hàng" panose="020B0603050302020204" pitchFamily="34" charset="0"/>
                <a:ea typeface="+mn-ea"/>
                <a:cs typeface="HP001 5H Normal" panose="020B0603050302020204" pitchFamily="34" charset="0"/>
              </a:rPr>
              <a:t>Ngày ηư Όı wào là Α−p</a:t>
            </a:r>
            <a:r>
              <a:rPr lang="en-US" sz="3500" b="1" kern="1200">
                <a:solidFill>
                  <a:schemeClr val="bg2"/>
                </a:solidFill>
                <a:latin typeface="HP001 4 hàng" panose="020B0603050302020204" pitchFamily="34" charset="0"/>
                <a:ea typeface="+mn-ea"/>
                <a:cs typeface="HP001 5H Normal" panose="020B0603050302020204" pitchFamily="34" charset="0"/>
              </a:rPr>
              <a:t>?</a:t>
            </a:r>
            <a:endParaRPr lang="en-VN" sz="3500" b="1" kern="1200" dirty="0">
              <a:solidFill>
                <a:schemeClr val="bg2"/>
              </a:solidFill>
              <a:latin typeface="HP001 4 hàng" panose="020B0603050302020204" pitchFamily="34" charset="0"/>
              <a:ea typeface="+mn-ea"/>
              <a:cs typeface="HP001 5H Normal" panose="020B0603050302020204" pitchFamily="34" charset="0"/>
            </a:endParaRPr>
          </a:p>
        </p:txBody>
      </p:sp>
      <p:sp>
        <p:nvSpPr>
          <p:cNvPr id="2" name="TextBox 1">
            <a:extLst>
              <a:ext uri="{FF2B5EF4-FFF2-40B4-BE49-F238E27FC236}">
                <a16:creationId xmlns:a16="http://schemas.microsoft.com/office/drawing/2014/main" id="{117B5339-2337-598B-5F5A-784347E97568}"/>
              </a:ext>
            </a:extLst>
          </p:cNvPr>
          <p:cNvSpPr txBox="1"/>
          <p:nvPr/>
        </p:nvSpPr>
        <p:spPr>
          <a:xfrm>
            <a:off x="470694" y="2379851"/>
            <a:ext cx="11220450" cy="4478149"/>
          </a:xfrm>
          <a:prstGeom prst="rect">
            <a:avLst/>
          </a:prstGeom>
          <a:noFill/>
        </p:spPr>
        <p:txBody>
          <a:bodyPr wrap="square" rtlCol="0">
            <a:spAutoFit/>
          </a:bodyPr>
          <a:lstStyle/>
          <a:p>
            <a:pPr algn="just" defTabSz="739683">
              <a:buClrTx/>
              <a:defRPr/>
            </a:pPr>
            <a:r>
              <a:rPr lang="en-US" sz="3500" b="1" kern="1200">
                <a:solidFill>
                  <a:schemeClr val="bg2"/>
                </a:solidFill>
                <a:latin typeface="HP001 4 hàng" panose="020B0603050302020204" pitchFamily="34" charset="0"/>
                <a:ea typeface="+mn-ea"/>
                <a:cs typeface="HP001 5H Normal" panose="020B0603050302020204" pitchFamily="34" charset="0"/>
              </a:rPr>
              <a:t>	</a:t>
            </a:r>
            <a:r>
              <a:rPr lang="vi-VN" sz="3500" b="1" kern="1200">
                <a:solidFill>
                  <a:schemeClr val="bg2"/>
                </a:solidFill>
                <a:latin typeface="HP001 4 hàng" panose="020B0603050302020204" pitchFamily="34" charset="0"/>
                <a:ea typeface="+mn-ea"/>
                <a:cs typeface="HP001 5H Normal" panose="020B0603050302020204" pitchFamily="34" charset="0"/>
              </a:rPr>
              <a:t>K</a:t>
            </a:r>
            <a:r>
              <a:rPr lang="el-GR" sz="3500" b="1" kern="1200">
                <a:solidFill>
                  <a:schemeClr val="bg2"/>
                </a:solidFill>
                <a:latin typeface="HP001 4 hàng" panose="020B0603050302020204" pitchFamily="34" charset="0"/>
                <a:ea typeface="+mn-ea"/>
                <a:cs typeface="HP001 5H Normal" panose="020B0603050302020204" pitchFamily="34" charset="0"/>
              </a:rPr>
              <a:t>Η</a:t>
            </a:r>
            <a:r>
              <a:rPr lang="vi-VN" sz="3500" b="1" kern="1200">
                <a:solidFill>
                  <a:schemeClr val="bg2"/>
                </a:solidFill>
                <a:latin typeface="HP001 4 hàng" panose="020B0603050302020204" pitchFamily="34" charset="0"/>
                <a:ea typeface="+mn-ea"/>
                <a:cs typeface="HP001 5H Normal" panose="020B0603050302020204" pitchFamily="34" charset="0"/>
              </a:rPr>
              <a:t>Ğn lau jồ hċ, wgẫm w</a:t>
            </a:r>
            <a:r>
              <a:rPr lang="el-GR" sz="3500" b="1" kern="1200">
                <a:solidFill>
                  <a:schemeClr val="bg2"/>
                </a:solidFill>
                <a:latin typeface="HP001 4 hàng" panose="020B0603050302020204" pitchFamily="34" charset="0"/>
                <a:ea typeface="+mn-ea"/>
                <a:cs typeface="HP001 5H Normal" panose="020B0603050302020204" pitchFamily="34" charset="0"/>
              </a:rPr>
              <a:t>θ</a:t>
            </a:r>
            <a:r>
              <a:rPr lang="vi-VN" sz="3500" b="1" kern="1200">
                <a:solidFill>
                  <a:schemeClr val="bg2"/>
                </a:solidFill>
                <a:latin typeface="HP001 4 hàng" panose="020B0603050302020204" pitchFamily="34" charset="0"/>
                <a:ea typeface="+mn-ea"/>
                <a:cs typeface="HP001 5H Normal" panose="020B0603050302020204" pitchFamily="34" charset="0"/>
              </a:rPr>
              <a:t>ĩ jŎ lát ǟē wĀ:</a:t>
            </a:r>
          </a:p>
          <a:p>
            <a:pPr algn="just" defTabSz="739683">
              <a:buClrTx/>
              <a:defRPr/>
            </a:pPr>
            <a:r>
              <a:rPr lang="vi-VN" sz="3500" b="1" kern="1200">
                <a:solidFill>
                  <a:schemeClr val="bg2"/>
                </a:solidFill>
                <a:latin typeface="HP001 4 hàng" panose="020B0603050302020204" pitchFamily="34" charset="0"/>
                <a:ea typeface="+mn-ea"/>
                <a:cs typeface="HP001 5H Normal" panose="020B0603050302020204" pitchFamily="34" charset="0"/>
              </a:rPr>
              <a:t>	– Tċ sẽ Ǉrả lƟ câu hĈ của bạn sau </a:t>
            </a:r>
            <a:r>
              <a:rPr lang="el-GR" sz="3500" b="1" kern="1200">
                <a:solidFill>
                  <a:schemeClr val="bg2"/>
                </a:solidFill>
                <a:latin typeface="HP001 4 hàng" panose="020B0603050302020204" pitchFamily="34" charset="0"/>
                <a:ea typeface="+mn-ea"/>
                <a:cs typeface="HP001 5H Normal" panose="020B0603050302020204" pitchFamily="34" charset="0"/>
              </a:rPr>
              <a:t>δ</a:t>
            </a:r>
            <a:r>
              <a:rPr lang="vi-VN" sz="3500" b="1" kern="1200">
                <a:solidFill>
                  <a:schemeClr val="bg2"/>
                </a:solidFill>
                <a:latin typeface="HP001 4 hàng" panose="020B0603050302020204" pitchFamily="34" charset="0"/>
                <a:ea typeface="+mn-ea"/>
                <a:cs typeface="HP001 5H Normal" panose="020B0603050302020204" pitchFamily="34" charset="0"/>
              </a:rPr>
              <a:t>i jặt ǇrƟ lặn ·≈! </a:t>
            </a:r>
          </a:p>
          <a:p>
            <a:pPr algn="just" defTabSz="739683">
              <a:buClrTx/>
              <a:defRPr/>
            </a:pPr>
            <a:r>
              <a:rPr lang="vi-VN" sz="3500" b="1" kern="1200">
                <a:solidFill>
                  <a:schemeClr val="bg2"/>
                </a:solidFill>
                <a:latin typeface="HP001 4 hàng" panose="020B0603050302020204" pitchFamily="34" charset="0"/>
                <a:ea typeface="+mn-ea"/>
                <a:cs typeface="HP001 5H Normal" panose="020B0603050302020204" pitchFamily="34" charset="0"/>
              </a:rPr>
              <a:t>	Mặt ǇrƟ lặn, </a:t>
            </a:r>
            <a:r>
              <a:rPr lang="el-GR" sz="3500" b="1" kern="1200">
                <a:solidFill>
                  <a:schemeClr val="bg2"/>
                </a:solidFill>
                <a:latin typeface="HP001 4 hàng" panose="020B0603050302020204" pitchFamily="34" charset="0"/>
                <a:ea typeface="+mn-ea"/>
                <a:cs typeface="HP001 5H Normal" panose="020B0603050302020204" pitchFamily="34" charset="0"/>
              </a:rPr>
              <a:t>ε</a:t>
            </a:r>
            <a:r>
              <a:rPr lang="vi-VN" sz="3500" b="1" kern="1200">
                <a:solidFill>
                  <a:schemeClr val="bg2"/>
                </a:solidFill>
                <a:latin typeface="HP001 4 hàng" panose="020B0603050302020204" pitchFamily="34" charset="0"/>
                <a:ea typeface="+mn-ea"/>
                <a:cs typeface="HP001 5H Normal" panose="020B0603050302020204" pitchFamily="34" charset="0"/>
              </a:rPr>
              <a:t>úng đi </a:t>
            </a:r>
            <a:r>
              <a:rPr lang="el-GR" sz="3500" b="1" kern="1200">
                <a:solidFill>
                  <a:schemeClr val="bg2"/>
                </a:solidFill>
                <a:latin typeface="HP001 4 hàng" panose="020B0603050302020204" pitchFamily="34" charset="0"/>
                <a:ea typeface="+mn-ea"/>
                <a:cs typeface="HP001 5H Normal" panose="020B0603050302020204" pitchFamily="34" charset="0"/>
              </a:rPr>
              <a:t>Α</a:t>
            </a:r>
            <a:r>
              <a:rPr lang="vi-VN" sz="3500" b="1" kern="1200">
                <a:solidFill>
                  <a:schemeClr val="bg2"/>
                </a:solidFill>
                <a:latin typeface="HP001 4 hàng" panose="020B0603050302020204" pitchFamily="34" charset="0"/>
                <a:ea typeface="+mn-ea"/>
                <a:cs typeface="HP001 5H Normal" panose="020B0603050302020204" pitchFamily="34" charset="0"/>
              </a:rPr>
              <a:t>Ğn Ǉổ k</a:t>
            </a:r>
            <a:r>
              <a:rPr lang="el-GR" sz="3500" b="1" kern="1200">
                <a:solidFill>
                  <a:schemeClr val="bg2"/>
                </a:solidFill>
                <a:latin typeface="HP001 4 hàng" panose="020B0603050302020204" pitchFamily="34" charset="0"/>
                <a:ea typeface="+mn-ea"/>
                <a:cs typeface="HP001 5H Normal" panose="020B0603050302020204" pitchFamily="34" charset="0"/>
              </a:rPr>
              <a:t>Η</a:t>
            </a:r>
            <a:r>
              <a:rPr lang="vi-VN" sz="3500" b="1" kern="1200">
                <a:solidFill>
                  <a:schemeClr val="bg2"/>
                </a:solidFill>
                <a:latin typeface="HP001 4 hàng" panose="020B0603050302020204" pitchFamily="34" charset="0"/>
                <a:ea typeface="+mn-ea"/>
                <a:cs typeface="HP001 5H Normal" panose="020B0603050302020204" pitchFamily="34" charset="0"/>
              </a:rPr>
              <a:t>Ğn. </a:t>
            </a:r>
          </a:p>
          <a:p>
            <a:pPr algn="just" defTabSz="739683">
              <a:buClrTx/>
              <a:defRPr/>
            </a:pPr>
            <a:r>
              <a:rPr lang="vi-VN" sz="3500" b="1" kern="1200">
                <a:solidFill>
                  <a:schemeClr val="bg2"/>
                </a:solidFill>
                <a:latin typeface="HP001 4 hàng" panose="020B0603050302020204" pitchFamily="34" charset="0"/>
                <a:ea typeface="+mn-ea"/>
                <a:cs typeface="HP001 5H Normal" panose="020B0603050302020204" pitchFamily="34" charset="0"/>
              </a:rPr>
              <a:t>	– Hį way là wgày </a:t>
            </a:r>
            <a:r>
              <a:rPr lang="el-GR" sz="3500" b="1" kern="1200">
                <a:solidFill>
                  <a:schemeClr val="bg2"/>
                </a:solidFill>
                <a:latin typeface="HP001 4 hàng" panose="020B0603050302020204" pitchFamily="34" charset="0"/>
                <a:ea typeface="+mn-ea"/>
                <a:cs typeface="HP001 5H Normal" panose="020B0603050302020204" pitchFamily="34" charset="0"/>
              </a:rPr>
              <a:t>Ό</a:t>
            </a:r>
            <a:r>
              <a:rPr lang="vi-VN" sz="3500" b="1" kern="1200">
                <a:solidFill>
                  <a:schemeClr val="bg2"/>
                </a:solidFill>
                <a:latin typeface="HP001 4 hàng" panose="020B0603050302020204" pitchFamily="34" charset="0"/>
                <a:ea typeface="+mn-ea"/>
                <a:cs typeface="HP001 5H Normal" panose="020B0603050302020204" pitchFamily="34" charset="0"/>
              </a:rPr>
              <a:t>ı wào hả bác k</a:t>
            </a:r>
            <a:r>
              <a:rPr lang="el-GR" sz="3500" b="1" kern="1200">
                <a:solidFill>
                  <a:schemeClr val="bg2"/>
                </a:solidFill>
                <a:latin typeface="HP001 4 hàng" panose="020B0603050302020204" pitchFamily="34" charset="0"/>
                <a:ea typeface="+mn-ea"/>
                <a:cs typeface="HP001 5H Normal" panose="020B0603050302020204" pitchFamily="34" charset="0"/>
              </a:rPr>
              <a:t>Η</a:t>
            </a:r>
            <a:r>
              <a:rPr lang="vi-VN" sz="3500" b="1" kern="1200">
                <a:solidFill>
                  <a:schemeClr val="bg2"/>
                </a:solidFill>
                <a:latin typeface="HP001 4 hàng" panose="020B0603050302020204" pitchFamily="34" charset="0"/>
                <a:ea typeface="+mn-ea"/>
                <a:cs typeface="HP001 5H Normal" panose="020B0603050302020204" pitchFamily="34" charset="0"/>
              </a:rPr>
              <a:t>Ğn đáng kí</a:t>
            </a:r>
            <a:r>
              <a:rPr lang="el-GR" sz="3500" b="1" kern="1200">
                <a:solidFill>
                  <a:schemeClr val="bg2"/>
                </a:solidFill>
                <a:latin typeface="HP001 4 hàng" panose="020B0603050302020204" pitchFamily="34" charset="0"/>
                <a:ea typeface="+mn-ea"/>
                <a:cs typeface="HP001 5H Normal" panose="020B0603050302020204" pitchFamily="34" charset="0"/>
              </a:rPr>
              <a:t>ζ? </a:t>
            </a:r>
          </a:p>
          <a:p>
            <a:pPr algn="just" defTabSz="739683">
              <a:buClrTx/>
              <a:defRPr/>
            </a:pPr>
            <a:r>
              <a:rPr lang="el-GR" sz="3500" b="1" kern="1200">
                <a:solidFill>
                  <a:schemeClr val="bg2"/>
                </a:solidFill>
                <a:latin typeface="HP001 4 hàng" panose="020B0603050302020204" pitchFamily="34" charset="0"/>
                <a:ea typeface="+mn-ea"/>
                <a:cs typeface="HP001 5H Normal" panose="020B0603050302020204" pitchFamily="34" charset="0"/>
              </a:rPr>
              <a:t>	– </a:t>
            </a:r>
            <a:r>
              <a:rPr lang="vi-VN" sz="3500" b="1" kern="1200">
                <a:solidFill>
                  <a:schemeClr val="bg2"/>
                </a:solidFill>
                <a:latin typeface="HP001 4 hàng" panose="020B0603050302020204" pitchFamily="34" charset="0"/>
                <a:ea typeface="+mn-ea"/>
                <a:cs typeface="HP001 5H Normal" panose="020B0603050302020204" pitchFamily="34" charset="0"/>
              </a:rPr>
              <a:t>Hį wày là jŎ wgày Ǉu</a:t>
            </a:r>
            <a:r>
              <a:rPr lang="el-GR" sz="3500" b="1" kern="1200">
                <a:solidFill>
                  <a:schemeClr val="bg2"/>
                </a:solidFill>
                <a:latin typeface="HP001 4 hàng" panose="020B0603050302020204" pitchFamily="34" charset="0"/>
                <a:ea typeface="+mn-ea"/>
                <a:cs typeface="HP001 5H Normal" panose="020B0603050302020204" pitchFamily="34" charset="0"/>
              </a:rPr>
              <a:t>ΐ</a:t>
            </a:r>
            <a:r>
              <a:rPr lang="vi-VN" sz="3500" b="1" kern="1200">
                <a:solidFill>
                  <a:schemeClr val="bg2"/>
                </a:solidFill>
                <a:latin typeface="HP001 4 hàng" panose="020B0603050302020204" pitchFamily="34" charset="0"/>
                <a:ea typeface="+mn-ea"/>
                <a:cs typeface="HP001 5H Normal" panose="020B0603050302020204" pitchFamily="34" charset="0"/>
              </a:rPr>
              <a:t>İ</a:t>
            </a:r>
            <a:r>
              <a:rPr lang="el-GR" sz="3500" b="1" kern="1200">
                <a:solidFill>
                  <a:schemeClr val="bg2"/>
                </a:solidFill>
                <a:latin typeface="HP001 4 hàng" panose="020B0603050302020204" pitchFamily="34" charset="0"/>
                <a:ea typeface="+mn-ea"/>
                <a:cs typeface="HP001 5H Normal" panose="020B0603050302020204" pitchFamily="34" charset="0"/>
              </a:rPr>
              <a:t>Ι Α−</a:t>
            </a:r>
            <a:r>
              <a:rPr lang="vi-VN" sz="3500" b="1" kern="1200">
                <a:solidFill>
                  <a:schemeClr val="bg2"/>
                </a:solidFill>
                <a:latin typeface="HP001 4 hàng" panose="020B0603050302020204" pitchFamily="34" charset="0"/>
                <a:ea typeface="+mn-ea"/>
                <a:cs typeface="HP001 5H Normal" panose="020B0603050302020204" pitchFamily="34" charset="0"/>
              </a:rPr>
              <a:t>p! Tċ đã làm </a:t>
            </a:r>
            <a:r>
              <a:rPr lang="el-GR" sz="3500" b="1" kern="1200">
                <a:solidFill>
                  <a:schemeClr val="bg2"/>
                </a:solidFill>
                <a:latin typeface="HP001 4 hàng" panose="020B0603050302020204" pitchFamily="34" charset="0"/>
                <a:ea typeface="+mn-ea"/>
                <a:cs typeface="HP001 5H Normal" panose="020B0603050302020204" pitchFamily="34" charset="0"/>
              </a:rPr>
              <a:t>νμ</a:t>
            </a:r>
            <a:r>
              <a:rPr lang="vi-VN" sz="3500" b="1" kern="1200">
                <a:solidFill>
                  <a:schemeClr val="bg2"/>
                </a:solidFill>
                <a:latin typeface="HP001 4 hàng" panose="020B0603050302020204" pitchFamily="34" charset="0"/>
                <a:ea typeface="+mn-ea"/>
                <a:cs typeface="HP001 5H Normal" panose="020B0603050302020204" pitchFamily="34" charset="0"/>
              </a:rPr>
              <a:t>İc ǟất Ǉō và bây giờ có </a:t>
            </a:r>
            <a:r>
              <a:rPr lang="el-GR" sz="3500" b="1" kern="1200">
                <a:solidFill>
                  <a:schemeClr val="bg2"/>
                </a:solidFill>
                <a:latin typeface="HP001 4 hàng" panose="020B0603050302020204" pitchFamily="34" charset="0"/>
                <a:ea typeface="+mn-ea"/>
                <a:cs typeface="HP001 5H Normal" panose="020B0603050302020204" pitchFamily="34" charset="0"/>
              </a:rPr>
              <a:t>Ό˘ </a:t>
            </a:r>
            <a:r>
              <a:rPr lang="vi-VN" sz="3500" b="1" kern="1200">
                <a:solidFill>
                  <a:schemeClr val="bg2"/>
                </a:solidFill>
                <a:latin typeface="HP001 4 hàng" panose="020B0603050302020204" pitchFamily="34" charset="0"/>
                <a:ea typeface="+mn-ea"/>
                <a:cs typeface="HP001 5H Normal" panose="020B0603050302020204" pitchFamily="34" charset="0"/>
              </a:rPr>
              <a:t>w</a:t>
            </a:r>
            <a:r>
              <a:rPr lang="el-GR" sz="3500" b="1" kern="1200">
                <a:solidFill>
                  <a:schemeClr val="bg2"/>
                </a:solidFill>
                <a:latin typeface="HP001 4 hàng" panose="020B0603050302020204" pitchFamily="34" charset="0"/>
                <a:ea typeface="+mn-ea"/>
                <a:cs typeface="HP001 5H Normal" panose="020B0603050302020204" pitchFamily="34" charset="0"/>
              </a:rPr>
              <a:t>θ</a:t>
            </a:r>
            <a:r>
              <a:rPr lang="vi-VN" sz="3500" b="1" kern="1200">
                <a:solidFill>
                  <a:schemeClr val="bg2"/>
                </a:solidFill>
                <a:latin typeface="HP001 4 hàng" panose="020B0603050302020204" pitchFamily="34" charset="0"/>
                <a:ea typeface="+mn-ea"/>
                <a:cs typeface="HP001 5H Normal" panose="020B0603050302020204" pitchFamily="34" charset="0"/>
              </a:rPr>
              <a:t>ỉ wg</a:t>
            </a:r>
            <a:r>
              <a:rPr lang="el-GR" sz="3500" b="1" kern="1200">
                <a:solidFill>
                  <a:schemeClr val="bg2"/>
                </a:solidFill>
                <a:latin typeface="HP001 4 hàng" panose="020B0603050302020204" pitchFamily="34" charset="0"/>
                <a:ea typeface="+mn-ea"/>
                <a:cs typeface="HP001 5H Normal" panose="020B0603050302020204" pitchFamily="34" charset="0"/>
              </a:rPr>
              <a:t>Π κ</a:t>
            </a:r>
            <a:r>
              <a:rPr lang="en-US" sz="3500" b="1" kern="1200">
                <a:solidFill>
                  <a:schemeClr val="bg2"/>
                </a:solidFill>
                <a:latin typeface="HP001 4H" panose="020B0603050302020204" pitchFamily="34" charset="0"/>
                <a:ea typeface="+mn-ea"/>
                <a:cs typeface="HP001 5H Normal" panose="020B0603050302020204" pitchFamily="34" charset="0"/>
              </a:rPr>
              <a:t>Ȋ</a:t>
            </a:r>
            <a:r>
              <a:rPr lang="vi-VN" sz="3500" b="1" kern="1200">
                <a:solidFill>
                  <a:schemeClr val="bg2"/>
                </a:solidFill>
                <a:latin typeface="HP001 4 hàng" panose="020B0603050302020204" pitchFamily="34" charset="0"/>
                <a:ea typeface="+mn-ea"/>
                <a:cs typeface="HP001 5H Normal" panose="020B0603050302020204" pitchFamily="34" charset="0"/>
              </a:rPr>
              <a:t>i jái.   </a:t>
            </a:r>
            <a:endParaRPr lang="en-US" sz="3500" b="1" kern="1200">
              <a:solidFill>
                <a:schemeClr val="bg2"/>
              </a:solidFill>
              <a:latin typeface="HP001 4 hàng" panose="020B0603050302020204" pitchFamily="34" charset="0"/>
              <a:ea typeface="+mn-ea"/>
              <a:cs typeface="HP001 5H Normal" panose="020B0603050302020204" pitchFamily="34" charset="0"/>
            </a:endParaRPr>
          </a:p>
          <a:p>
            <a:pPr algn="r" defTabSz="739683">
              <a:spcBef>
                <a:spcPts val="600"/>
              </a:spcBef>
              <a:buClrTx/>
              <a:defRPr/>
            </a:pPr>
            <a:r>
              <a:rPr lang="en-US" sz="3500" b="1" kern="1200">
                <a:solidFill>
                  <a:schemeClr val="bg2"/>
                </a:solidFill>
                <a:latin typeface="HP001 4 hàng" panose="020B0603050302020204" pitchFamily="34" charset="0"/>
                <a:ea typeface="+mn-ea"/>
                <a:cs typeface="HP001 5H Normal" panose="020B0603050302020204" pitchFamily="34" charset="0"/>
              </a:rPr>
              <a:t>(V. Ô-</a:t>
            </a:r>
            <a:r>
              <a:rPr lang="el-GR" sz="3500" b="1" kern="1200">
                <a:solidFill>
                  <a:schemeClr val="bg2"/>
                </a:solidFill>
                <a:latin typeface="HP001 4 hàng" panose="020B0603050302020204" pitchFamily="34" charset="0"/>
                <a:ea typeface="+mn-ea"/>
                <a:cs typeface="HP001 5H Normal" panose="020B0603050302020204" pitchFamily="34" charset="0"/>
              </a:rPr>
              <a:t>Κ</a:t>
            </a:r>
            <a:r>
              <a:rPr lang="en-US" sz="3500" b="1" kern="1200">
                <a:solidFill>
                  <a:schemeClr val="bg2"/>
                </a:solidFill>
                <a:latin typeface="HP001 4 hàng" panose="020B0603050302020204" pitchFamily="34" charset="0"/>
                <a:ea typeface="+mn-ea"/>
                <a:cs typeface="HP001 5H Normal" panose="020B0603050302020204" pitchFamily="34" charset="0"/>
              </a:rPr>
              <a:t>ł-ê-va, Thuý T</a:t>
            </a:r>
            <a:r>
              <a:rPr lang="en-US" sz="3500" b="1" kern="1200">
                <a:solidFill>
                  <a:schemeClr val="bg2"/>
                </a:solidFill>
                <a:latin typeface="HP001 4H" panose="020B0603050302020204" pitchFamily="34" charset="0"/>
                <a:ea typeface="+mn-ea"/>
                <a:cs typeface="HP001 5H Normal" panose="020B0603050302020204" pitchFamily="34" charset="0"/>
              </a:rPr>
              <a:t>ʄ</a:t>
            </a:r>
            <a:r>
              <a:rPr lang="en-US" sz="3500" b="1" kern="1200">
                <a:solidFill>
                  <a:schemeClr val="bg2"/>
                </a:solidFill>
                <a:latin typeface="HP001 4 hàng" panose="020B0603050302020204" pitchFamily="34" charset="0"/>
                <a:ea typeface="+mn-ea"/>
                <a:cs typeface="HP001 5H Normal" panose="020B0603050302020204" pitchFamily="34" charset="0"/>
              </a:rPr>
              <a:t>n</a:t>
            </a:r>
            <a:r>
              <a:rPr lang="en-US" sz="3500" b="1" i="1" kern="1200">
                <a:solidFill>
                  <a:schemeClr val="bg2"/>
                </a:solidFill>
                <a:latin typeface="HP001 4 hàng" panose="020B0603050302020204" pitchFamily="34" charset="0"/>
                <a:ea typeface="+mn-ea"/>
                <a:cs typeface="HP001 5H Normal" panose="020B0603050302020204" pitchFamily="34" charset="0"/>
              </a:rPr>
              <a:t> dị</a:t>
            </a:r>
            <a:r>
              <a:rPr lang="el-GR" sz="3500" b="1" i="1" kern="1200">
                <a:solidFill>
                  <a:schemeClr val="bg2"/>
                </a:solidFill>
                <a:latin typeface="HP001 4 hàng" panose="020B0603050302020204" pitchFamily="34" charset="0"/>
                <a:ea typeface="+mn-ea"/>
                <a:cs typeface="HP001 5H Normal" panose="020B0603050302020204" pitchFamily="34" charset="0"/>
              </a:rPr>
              <a:t>ε</a:t>
            </a:r>
            <a:r>
              <a:rPr lang="en-US" sz="3500" b="1" kern="1200">
                <a:solidFill>
                  <a:schemeClr val="bg2"/>
                </a:solidFill>
                <a:latin typeface="HP001 4 hàng" panose="020B0603050302020204" pitchFamily="34" charset="0"/>
                <a:ea typeface="+mn-ea"/>
                <a:cs typeface="HP001 5H Normal" panose="020B0603050302020204" pitchFamily="34" charset="0"/>
              </a:rPr>
              <a:t>)</a:t>
            </a:r>
            <a:endParaRPr lang="en-VN" sz="3500" b="1" kern="1200" dirty="0">
              <a:solidFill>
                <a:schemeClr val="bg2"/>
              </a:solidFill>
              <a:latin typeface="HP001 4 hàng" panose="020B0603050302020204" pitchFamily="34" charset="0"/>
              <a:ea typeface="+mn-ea"/>
              <a:cs typeface="HP001 5H Normal" panose="020B0603050302020204" pitchFamily="34" charset="0"/>
            </a:endParaRPr>
          </a:p>
        </p:txBody>
      </p:sp>
    </p:spTree>
    <p:extLst>
      <p:ext uri="{BB962C8B-B14F-4D97-AF65-F5344CB8AC3E}">
        <p14:creationId xmlns:p14="http://schemas.microsoft.com/office/powerpoint/2010/main" val="3178796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525" y="0"/>
            <a:ext cx="12141200" cy="6858000"/>
          </a:xfrm>
          <a:prstGeom prst="rect">
            <a:avLst/>
          </a:prstGeom>
        </p:spPr>
      </p:pic>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2654"/>
        <p:cNvGrpSpPr/>
        <p:nvPr/>
      </p:nvGrpSpPr>
      <p:grpSpPr>
        <a:xfrm>
          <a:off x="0" y="0"/>
          <a:ext cx="0" cy="0"/>
          <a:chOff x="0" y="0"/>
          <a:chExt cx="0" cy="0"/>
        </a:xfrm>
      </p:grpSpPr>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654609" y="251460"/>
            <a:ext cx="10852619" cy="716280"/>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3200">
                <a:solidFill>
                  <a:srgbClr val="000000"/>
                </a:solidFill>
                <a:latin typeface="+mj-lt"/>
              </a:rPr>
              <a:t>2. Chọn từ phù hợp với mỗi lời giải nghĩa dưới đây:</a:t>
            </a:r>
          </a:p>
        </p:txBody>
      </p:sp>
      <p:grpSp>
        <p:nvGrpSpPr>
          <p:cNvPr id="5" name="Group 4">
            <a:extLst>
              <a:ext uri="{FF2B5EF4-FFF2-40B4-BE49-F238E27FC236}">
                <a16:creationId xmlns:a16="http://schemas.microsoft.com/office/drawing/2014/main" id="{28782FFD-A3A0-5C7B-CCC7-874B237CA7EC}"/>
              </a:ext>
            </a:extLst>
          </p:cNvPr>
          <p:cNvGrpSpPr/>
          <p:nvPr/>
        </p:nvGrpSpPr>
        <p:grpSpPr>
          <a:xfrm>
            <a:off x="197409" y="757980"/>
            <a:ext cx="2394532" cy="2394532"/>
            <a:chOff x="654609" y="3429000"/>
            <a:chExt cx="2394532" cy="2394532"/>
          </a:xfrm>
        </p:grpSpPr>
        <p:pic>
          <p:nvPicPr>
            <p:cNvPr id="1026" name="Picture 2" descr="Hình ảnh Pink Cartoon Cherry Flower Petal Clip Art PNG , đáng Yêu, Hoa Anh  đào Màu Hồng, Clip Nghệ Thuật Sakura PNG và Vector với nền trong suốt để  tải xuống">
              <a:extLst>
                <a:ext uri="{FF2B5EF4-FFF2-40B4-BE49-F238E27FC236}">
                  <a16:creationId xmlns:a16="http://schemas.microsoft.com/office/drawing/2014/main" id="{68DB747B-29EF-A0FB-E5C5-20EEC87493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609" y="3429000"/>
              <a:ext cx="2394532" cy="239453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4035ADE-63F8-AFBB-67D1-65475DA22D34}"/>
                </a:ext>
              </a:extLst>
            </p:cNvPr>
            <p:cNvSpPr txBox="1"/>
            <p:nvPr/>
          </p:nvSpPr>
          <p:spPr>
            <a:xfrm>
              <a:off x="1265135" y="4210767"/>
              <a:ext cx="1173480" cy="830997"/>
            </a:xfrm>
            <a:prstGeom prst="rect">
              <a:avLst/>
            </a:prstGeom>
            <a:noFill/>
          </p:spPr>
          <p:txBody>
            <a:bodyPr wrap="square" rtlCol="0">
              <a:spAutoFit/>
            </a:bodyPr>
            <a:lstStyle/>
            <a:p>
              <a:pPr algn="ctr"/>
              <a:r>
                <a:rPr lang="en-US" sz="4800"/>
                <a:t>rán</a:t>
              </a:r>
            </a:p>
          </p:txBody>
        </p:sp>
      </p:grpSp>
      <p:grpSp>
        <p:nvGrpSpPr>
          <p:cNvPr id="7" name="Group 6">
            <a:extLst>
              <a:ext uri="{FF2B5EF4-FFF2-40B4-BE49-F238E27FC236}">
                <a16:creationId xmlns:a16="http://schemas.microsoft.com/office/drawing/2014/main" id="{28151974-DF59-0ABB-2148-CCC48D7739D3}"/>
              </a:ext>
            </a:extLst>
          </p:cNvPr>
          <p:cNvGrpSpPr/>
          <p:nvPr/>
        </p:nvGrpSpPr>
        <p:grpSpPr>
          <a:xfrm>
            <a:off x="197409" y="2737013"/>
            <a:ext cx="2394532" cy="2394532"/>
            <a:chOff x="654609" y="3429000"/>
            <a:chExt cx="2394532" cy="2394532"/>
          </a:xfrm>
        </p:grpSpPr>
        <p:pic>
          <p:nvPicPr>
            <p:cNvPr id="8" name="Picture 2" descr="Hình ảnh Pink Cartoon Cherry Flower Petal Clip Art PNG , đáng Yêu, Hoa Anh  đào Màu Hồng, Clip Nghệ Thuật Sakura PNG và Vector với nền trong suốt để  tải xuống">
              <a:extLst>
                <a:ext uri="{FF2B5EF4-FFF2-40B4-BE49-F238E27FC236}">
                  <a16:creationId xmlns:a16="http://schemas.microsoft.com/office/drawing/2014/main" id="{6C0DF2DF-B3C7-07DF-4FD8-C7BDBD14D9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609" y="3429000"/>
              <a:ext cx="2394532" cy="239453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F719CE3-FACB-220F-A90F-9F97571D75D1}"/>
                </a:ext>
              </a:extLst>
            </p:cNvPr>
            <p:cNvSpPr txBox="1"/>
            <p:nvPr/>
          </p:nvSpPr>
          <p:spPr>
            <a:xfrm>
              <a:off x="1120462" y="4210767"/>
              <a:ext cx="1462825" cy="830997"/>
            </a:xfrm>
            <a:prstGeom prst="rect">
              <a:avLst/>
            </a:prstGeom>
            <a:noFill/>
          </p:spPr>
          <p:txBody>
            <a:bodyPr wrap="square" rtlCol="0">
              <a:spAutoFit/>
            </a:bodyPr>
            <a:lstStyle/>
            <a:p>
              <a:pPr algn="ctr"/>
              <a:r>
                <a:rPr lang="en-US" sz="4800"/>
                <a:t>gián</a:t>
              </a:r>
            </a:p>
          </p:txBody>
        </p:sp>
      </p:grpSp>
      <p:grpSp>
        <p:nvGrpSpPr>
          <p:cNvPr id="10" name="Group 9">
            <a:extLst>
              <a:ext uri="{FF2B5EF4-FFF2-40B4-BE49-F238E27FC236}">
                <a16:creationId xmlns:a16="http://schemas.microsoft.com/office/drawing/2014/main" id="{C33DB27C-7801-BAC5-C1C8-FEAA704E9090}"/>
              </a:ext>
            </a:extLst>
          </p:cNvPr>
          <p:cNvGrpSpPr/>
          <p:nvPr/>
        </p:nvGrpSpPr>
        <p:grpSpPr>
          <a:xfrm>
            <a:off x="197409" y="4722142"/>
            <a:ext cx="2394532" cy="2394532"/>
            <a:chOff x="654609" y="3429000"/>
            <a:chExt cx="2394532" cy="2394532"/>
          </a:xfrm>
        </p:grpSpPr>
        <p:pic>
          <p:nvPicPr>
            <p:cNvPr id="11" name="Picture 2" descr="Hình ảnh Pink Cartoon Cherry Flower Petal Clip Art PNG , đáng Yêu, Hoa Anh  đào Màu Hồng, Clip Nghệ Thuật Sakura PNG và Vector với nền trong suốt để  tải xuống">
              <a:extLst>
                <a:ext uri="{FF2B5EF4-FFF2-40B4-BE49-F238E27FC236}">
                  <a16:creationId xmlns:a16="http://schemas.microsoft.com/office/drawing/2014/main" id="{F5974A3D-D8F4-0CD2-9BB5-D8B21AFBF6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609" y="3429000"/>
              <a:ext cx="2394532" cy="239453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6E6C149E-8A52-8014-8595-48A33CA56A9C}"/>
                </a:ext>
              </a:extLst>
            </p:cNvPr>
            <p:cNvSpPr txBox="1"/>
            <p:nvPr/>
          </p:nvSpPr>
          <p:spPr>
            <a:xfrm>
              <a:off x="1120462" y="4210767"/>
              <a:ext cx="1462825" cy="830997"/>
            </a:xfrm>
            <a:prstGeom prst="rect">
              <a:avLst/>
            </a:prstGeom>
            <a:noFill/>
          </p:spPr>
          <p:txBody>
            <a:bodyPr wrap="square" rtlCol="0">
              <a:spAutoFit/>
            </a:bodyPr>
            <a:lstStyle/>
            <a:p>
              <a:pPr algn="ctr"/>
              <a:r>
                <a:rPr lang="en-US" sz="4800"/>
                <a:t>dán</a:t>
              </a:r>
            </a:p>
          </p:txBody>
        </p:sp>
      </p:grpSp>
      <p:sp>
        <p:nvSpPr>
          <p:cNvPr id="13" name="TextBox 12">
            <a:extLst>
              <a:ext uri="{FF2B5EF4-FFF2-40B4-BE49-F238E27FC236}">
                <a16:creationId xmlns:a16="http://schemas.microsoft.com/office/drawing/2014/main" id="{7B31EBB9-C8B9-B6C5-AD91-B481FDA6E847}"/>
              </a:ext>
            </a:extLst>
          </p:cNvPr>
          <p:cNvSpPr txBox="1"/>
          <p:nvPr/>
        </p:nvSpPr>
        <p:spPr>
          <a:xfrm>
            <a:off x="3962400" y="1360140"/>
            <a:ext cx="8002028" cy="1200329"/>
          </a:xfrm>
          <a:prstGeom prst="rect">
            <a:avLst/>
          </a:prstGeom>
          <a:noFill/>
          <a:ln>
            <a:solidFill>
              <a:srgbClr val="FFC000"/>
            </a:solidFill>
          </a:ln>
        </p:spPr>
        <p:txBody>
          <a:bodyPr wrap="square" rtlCol="0">
            <a:spAutoFit/>
          </a:bodyPr>
          <a:lstStyle/>
          <a:p>
            <a:pPr algn="just"/>
            <a:r>
              <a:rPr lang="en-US" sz="3600"/>
              <a:t>- Làm chín thức ăn trong dầu, mỡ đun sôi.</a:t>
            </a:r>
          </a:p>
        </p:txBody>
      </p:sp>
      <p:sp>
        <p:nvSpPr>
          <p:cNvPr id="14" name="TextBox 13">
            <a:extLst>
              <a:ext uri="{FF2B5EF4-FFF2-40B4-BE49-F238E27FC236}">
                <a16:creationId xmlns:a16="http://schemas.microsoft.com/office/drawing/2014/main" id="{C85CBB59-98CB-8221-A74D-AD41CBBA921C}"/>
              </a:ext>
            </a:extLst>
          </p:cNvPr>
          <p:cNvSpPr txBox="1"/>
          <p:nvPr/>
        </p:nvSpPr>
        <p:spPr>
          <a:xfrm>
            <a:off x="3962400" y="3334113"/>
            <a:ext cx="8002028" cy="1200329"/>
          </a:xfrm>
          <a:prstGeom prst="rect">
            <a:avLst/>
          </a:prstGeom>
          <a:noFill/>
          <a:ln>
            <a:solidFill>
              <a:srgbClr val="FFC000"/>
            </a:solidFill>
          </a:ln>
        </p:spPr>
        <p:txBody>
          <a:bodyPr wrap="square" rtlCol="0">
            <a:spAutoFit/>
          </a:bodyPr>
          <a:lstStyle/>
          <a:p>
            <a:pPr algn="just"/>
            <a:r>
              <a:rPr lang="en-US" sz="3600"/>
              <a:t>- Làm cho hai vật dính với nhau bằng một chất dính như hồ, keo,…</a:t>
            </a:r>
          </a:p>
        </p:txBody>
      </p:sp>
      <p:sp>
        <p:nvSpPr>
          <p:cNvPr id="15" name="TextBox 14">
            <a:extLst>
              <a:ext uri="{FF2B5EF4-FFF2-40B4-BE49-F238E27FC236}">
                <a16:creationId xmlns:a16="http://schemas.microsoft.com/office/drawing/2014/main" id="{4D587D14-B328-E138-E46B-ED8148F0851A}"/>
              </a:ext>
            </a:extLst>
          </p:cNvPr>
          <p:cNvSpPr txBox="1"/>
          <p:nvPr/>
        </p:nvSpPr>
        <p:spPr>
          <a:xfrm>
            <a:off x="3962400" y="5321130"/>
            <a:ext cx="8002028" cy="1200329"/>
          </a:xfrm>
          <a:prstGeom prst="rect">
            <a:avLst/>
          </a:prstGeom>
          <a:noFill/>
          <a:ln>
            <a:solidFill>
              <a:srgbClr val="FFC000"/>
            </a:solidFill>
          </a:ln>
        </p:spPr>
        <p:txBody>
          <a:bodyPr wrap="square" rtlCol="0">
            <a:spAutoFit/>
          </a:bodyPr>
          <a:lstStyle/>
          <a:p>
            <a:pPr algn="just"/>
            <a:r>
              <a:rPr lang="en-US" sz="3600"/>
              <a:t>- Loài bọ râu dài, cánh mỏng màu nâu, có mùi hôi, sống ở nơi tối và ẩm.</a:t>
            </a:r>
          </a:p>
        </p:txBody>
      </p:sp>
      <p:cxnSp>
        <p:nvCxnSpPr>
          <p:cNvPr id="17" name="Straight Arrow Connector 16">
            <a:extLst>
              <a:ext uri="{FF2B5EF4-FFF2-40B4-BE49-F238E27FC236}">
                <a16:creationId xmlns:a16="http://schemas.microsoft.com/office/drawing/2014/main" id="{2E056C82-E86C-58C1-3334-228D8D7B85B8}"/>
              </a:ext>
            </a:extLst>
          </p:cNvPr>
          <p:cNvCxnSpPr>
            <a:cxnSpLocks/>
            <a:endCxn id="13" idx="1"/>
          </p:cNvCxnSpPr>
          <p:nvPr/>
        </p:nvCxnSpPr>
        <p:spPr>
          <a:xfrm flipV="1">
            <a:off x="2484691" y="1960305"/>
            <a:ext cx="1477709" cy="224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0A871D3-60BA-2D6B-301B-1A50995C5132}"/>
              </a:ext>
            </a:extLst>
          </p:cNvPr>
          <p:cNvCxnSpPr>
            <a:cxnSpLocks/>
          </p:cNvCxnSpPr>
          <p:nvPr/>
        </p:nvCxnSpPr>
        <p:spPr>
          <a:xfrm>
            <a:off x="2318939" y="3943822"/>
            <a:ext cx="1536781" cy="197558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A56D0B9-2C9F-CB22-D4C1-7FEBDE5B1D5C}"/>
              </a:ext>
            </a:extLst>
          </p:cNvPr>
          <p:cNvCxnSpPr>
            <a:cxnSpLocks/>
            <a:endCxn id="14" idx="1"/>
          </p:cNvCxnSpPr>
          <p:nvPr/>
        </p:nvCxnSpPr>
        <p:spPr>
          <a:xfrm flipV="1">
            <a:off x="2484691" y="3934278"/>
            <a:ext cx="1477709" cy="198619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228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2654"/>
        <p:cNvGrpSpPr/>
        <p:nvPr/>
      </p:nvGrpSpPr>
      <p:grpSpPr>
        <a:xfrm>
          <a:off x="0" y="0"/>
          <a:ext cx="0" cy="0"/>
          <a:chOff x="0" y="0"/>
          <a:chExt cx="0" cy="0"/>
        </a:xfrm>
      </p:grpSpPr>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822249" y="311729"/>
            <a:ext cx="10852619" cy="716280"/>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4000">
                <a:solidFill>
                  <a:srgbClr val="000000"/>
                </a:solidFill>
                <a:latin typeface="+mj-lt"/>
              </a:rPr>
              <a:t>3. Làm bài tập a hoặc b.</a:t>
            </a:r>
          </a:p>
        </p:txBody>
      </p:sp>
      <p:sp>
        <p:nvSpPr>
          <p:cNvPr id="2" name="TextBox 1">
            <a:extLst>
              <a:ext uri="{FF2B5EF4-FFF2-40B4-BE49-F238E27FC236}">
                <a16:creationId xmlns:a16="http://schemas.microsoft.com/office/drawing/2014/main" id="{FC826285-9AE0-A19E-AD0B-21E3B9B3578E}"/>
              </a:ext>
            </a:extLst>
          </p:cNvPr>
          <p:cNvSpPr txBox="1"/>
          <p:nvPr/>
        </p:nvSpPr>
        <p:spPr>
          <a:xfrm>
            <a:off x="1034274" y="1028009"/>
            <a:ext cx="10428568" cy="5940088"/>
          </a:xfrm>
          <a:prstGeom prst="rect">
            <a:avLst/>
          </a:prstGeom>
          <a:solidFill>
            <a:schemeClr val="bg2"/>
          </a:solidFill>
        </p:spPr>
        <p:txBody>
          <a:bodyPr wrap="square" rtlCol="0">
            <a:spAutoFit/>
          </a:bodyPr>
          <a:lstStyle/>
          <a:p>
            <a:pPr algn="just">
              <a:spcBef>
                <a:spcPts val="600"/>
              </a:spcBef>
              <a:spcAft>
                <a:spcPts val="600"/>
              </a:spcAft>
            </a:pPr>
            <a:r>
              <a:rPr lang="en-US" sz="4000"/>
              <a:t>a) Chọn </a:t>
            </a:r>
            <a:r>
              <a:rPr lang="en-US" sz="4000" i="1"/>
              <a:t>r, d </a:t>
            </a:r>
            <a:r>
              <a:rPr lang="en-US" sz="4000"/>
              <a:t>hoặc </a:t>
            </a:r>
            <a:r>
              <a:rPr lang="en-US" sz="4000" i="1"/>
              <a:t>gi </a:t>
            </a:r>
            <a:r>
              <a:rPr lang="en-US" sz="4000"/>
              <a:t>thay cho ô vuông.</a:t>
            </a:r>
          </a:p>
          <a:p>
            <a:pPr lvl="2" algn="just">
              <a:spcBef>
                <a:spcPts val="600"/>
              </a:spcBef>
              <a:spcAft>
                <a:spcPts val="600"/>
              </a:spcAft>
            </a:pPr>
            <a:r>
              <a:rPr lang="en-US" sz="4000"/>
              <a:t>    Trong khu  </a:t>
            </a:r>
            <a:r>
              <a:rPr lang="en-US" sz="4000">
                <a:solidFill>
                  <a:srgbClr val="FF0000"/>
                </a:solidFill>
              </a:rPr>
              <a:t>r</a:t>
            </a:r>
            <a:r>
              <a:rPr lang="en-US" sz="4000"/>
              <a:t>ừng  </a:t>
            </a:r>
            <a:r>
              <a:rPr lang="en-US" sz="4000">
                <a:solidFill>
                  <a:srgbClr val="FF0000"/>
                </a:solidFill>
              </a:rPr>
              <a:t>gi</a:t>
            </a:r>
            <a:r>
              <a:rPr lang="en-US" sz="4000"/>
              <a:t>à có một cây sồi to cành lá xum xuê che  </a:t>
            </a:r>
            <a:r>
              <a:rPr lang="en-US" sz="4000">
                <a:solidFill>
                  <a:srgbClr val="FF0000"/>
                </a:solidFill>
              </a:rPr>
              <a:t>r</a:t>
            </a:r>
            <a:r>
              <a:rPr lang="en-US" sz="4000"/>
              <a:t>ợp cả một góc  </a:t>
            </a:r>
            <a:r>
              <a:rPr lang="en-US" sz="4000">
                <a:solidFill>
                  <a:srgbClr val="FF0000"/>
                </a:solidFill>
              </a:rPr>
              <a:t>r</a:t>
            </a:r>
            <a:r>
              <a:rPr lang="en-US" sz="4000"/>
              <a:t>ừng. Cây sồi  </a:t>
            </a:r>
            <a:r>
              <a:rPr lang="en-US" sz="4000">
                <a:solidFill>
                  <a:srgbClr val="FF0000"/>
                </a:solidFill>
              </a:rPr>
              <a:t>r</a:t>
            </a:r>
            <a:r>
              <a:rPr lang="en-US" sz="4000">
                <a:solidFill>
                  <a:schemeClr val="tx1"/>
                </a:solidFill>
              </a:rPr>
              <a:t>ất</a:t>
            </a:r>
            <a:r>
              <a:rPr lang="en-US" sz="4000"/>
              <a:t> kiêu ngạo về vóc  </a:t>
            </a:r>
            <a:r>
              <a:rPr lang="en-US" sz="4000">
                <a:solidFill>
                  <a:srgbClr val="FF0000"/>
                </a:solidFill>
              </a:rPr>
              <a:t>d</a:t>
            </a:r>
            <a:r>
              <a:rPr lang="en-US" sz="4000"/>
              <a:t>áng và sức mạnh của mình. Trong  </a:t>
            </a:r>
            <a:r>
              <a:rPr lang="en-US" sz="4000">
                <a:solidFill>
                  <a:srgbClr val="FF0000"/>
                </a:solidFill>
              </a:rPr>
              <a:t>r</a:t>
            </a:r>
            <a:r>
              <a:rPr lang="en-US" sz="4000"/>
              <a:t>ừng có nhiều loài chim nhưng cây sồi chỉ thích kết bạn với các loài chim xinh đẹp và hót hay như hoạ mi, sơn ca,…</a:t>
            </a:r>
          </a:p>
          <a:p>
            <a:pPr algn="r">
              <a:spcBef>
                <a:spcPts val="600"/>
              </a:spcBef>
              <a:spcAft>
                <a:spcPts val="600"/>
              </a:spcAft>
            </a:pPr>
            <a:r>
              <a:rPr lang="en-US" sz="4000"/>
              <a:t>(</a:t>
            </a:r>
            <a:r>
              <a:rPr lang="en-US" sz="4000" i="1"/>
              <a:t>Theo</a:t>
            </a:r>
            <a:r>
              <a:rPr lang="en-US" sz="4000"/>
              <a:t> Vĩnh Quyên)</a:t>
            </a:r>
          </a:p>
        </p:txBody>
      </p:sp>
      <p:sp>
        <p:nvSpPr>
          <p:cNvPr id="4" name="Rectangle 3">
            <a:extLst>
              <a:ext uri="{FF2B5EF4-FFF2-40B4-BE49-F238E27FC236}">
                <a16:creationId xmlns:a16="http://schemas.microsoft.com/office/drawing/2014/main" id="{1555710F-3959-CC22-B12D-293CB1741C49}"/>
              </a:ext>
            </a:extLst>
          </p:cNvPr>
          <p:cNvSpPr/>
          <p:nvPr/>
        </p:nvSpPr>
        <p:spPr>
          <a:xfrm>
            <a:off x="4312920" y="1927169"/>
            <a:ext cx="457200" cy="457200"/>
          </a:xfrm>
          <a:prstGeom prst="rect">
            <a:avLst/>
          </a:prstGeom>
          <a:solidFill>
            <a:srgbClr val="F9F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rPr>
              <a:t>?</a:t>
            </a:r>
          </a:p>
        </p:txBody>
      </p:sp>
      <p:sp>
        <p:nvSpPr>
          <p:cNvPr id="5" name="Rectangle 4">
            <a:extLst>
              <a:ext uri="{FF2B5EF4-FFF2-40B4-BE49-F238E27FC236}">
                <a16:creationId xmlns:a16="http://schemas.microsoft.com/office/drawing/2014/main" id="{04F2F4B8-4F4C-E22D-E865-2DED52FD5817}"/>
              </a:ext>
            </a:extLst>
          </p:cNvPr>
          <p:cNvSpPr/>
          <p:nvPr/>
        </p:nvSpPr>
        <p:spPr>
          <a:xfrm>
            <a:off x="5996940" y="1911928"/>
            <a:ext cx="579279" cy="579279"/>
          </a:xfrm>
          <a:prstGeom prst="rect">
            <a:avLst/>
          </a:prstGeom>
          <a:solidFill>
            <a:srgbClr val="F9F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rPr>
              <a:t>?</a:t>
            </a:r>
          </a:p>
        </p:txBody>
      </p:sp>
      <p:sp>
        <p:nvSpPr>
          <p:cNvPr id="7" name="Rectangle 6">
            <a:extLst>
              <a:ext uri="{FF2B5EF4-FFF2-40B4-BE49-F238E27FC236}">
                <a16:creationId xmlns:a16="http://schemas.microsoft.com/office/drawing/2014/main" id="{E174FFF9-5F91-DE75-CD1E-A2869245CF8E}"/>
              </a:ext>
            </a:extLst>
          </p:cNvPr>
          <p:cNvSpPr/>
          <p:nvPr/>
        </p:nvSpPr>
        <p:spPr>
          <a:xfrm>
            <a:off x="5989399" y="2541863"/>
            <a:ext cx="457200" cy="457200"/>
          </a:xfrm>
          <a:prstGeom prst="rect">
            <a:avLst/>
          </a:prstGeom>
          <a:solidFill>
            <a:srgbClr val="F9F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rPr>
              <a:t>?</a:t>
            </a:r>
          </a:p>
        </p:txBody>
      </p:sp>
      <p:sp>
        <p:nvSpPr>
          <p:cNvPr id="8" name="Rectangle 7">
            <a:extLst>
              <a:ext uri="{FF2B5EF4-FFF2-40B4-BE49-F238E27FC236}">
                <a16:creationId xmlns:a16="http://schemas.microsoft.com/office/drawing/2014/main" id="{84C87219-1D11-42BB-7044-7D9795A59016}"/>
              </a:ext>
            </a:extLst>
          </p:cNvPr>
          <p:cNvSpPr/>
          <p:nvPr/>
        </p:nvSpPr>
        <p:spPr>
          <a:xfrm>
            <a:off x="9906158" y="2541863"/>
            <a:ext cx="457200" cy="457200"/>
          </a:xfrm>
          <a:prstGeom prst="rect">
            <a:avLst/>
          </a:prstGeom>
          <a:solidFill>
            <a:srgbClr val="F9F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rPr>
              <a:t>?</a:t>
            </a:r>
          </a:p>
        </p:txBody>
      </p:sp>
      <p:sp>
        <p:nvSpPr>
          <p:cNvPr id="9" name="Rectangle 8">
            <a:extLst>
              <a:ext uri="{FF2B5EF4-FFF2-40B4-BE49-F238E27FC236}">
                <a16:creationId xmlns:a16="http://schemas.microsoft.com/office/drawing/2014/main" id="{3DDB0FFF-C5EB-C231-7B0D-7DD07D6CD65C}"/>
              </a:ext>
            </a:extLst>
          </p:cNvPr>
          <p:cNvSpPr/>
          <p:nvPr/>
        </p:nvSpPr>
        <p:spPr>
          <a:xfrm>
            <a:off x="2971958" y="3154680"/>
            <a:ext cx="457200" cy="457200"/>
          </a:xfrm>
          <a:prstGeom prst="rect">
            <a:avLst/>
          </a:prstGeom>
          <a:solidFill>
            <a:srgbClr val="F9F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rPr>
              <a:t>?</a:t>
            </a:r>
          </a:p>
        </p:txBody>
      </p:sp>
      <p:sp>
        <p:nvSpPr>
          <p:cNvPr id="10" name="Rectangle 9">
            <a:extLst>
              <a:ext uri="{FF2B5EF4-FFF2-40B4-BE49-F238E27FC236}">
                <a16:creationId xmlns:a16="http://schemas.microsoft.com/office/drawing/2014/main" id="{3D411F12-2FF5-6728-E80E-298B39630925}"/>
              </a:ext>
            </a:extLst>
          </p:cNvPr>
          <p:cNvSpPr/>
          <p:nvPr/>
        </p:nvSpPr>
        <p:spPr>
          <a:xfrm>
            <a:off x="8275482" y="3108960"/>
            <a:ext cx="457200" cy="457200"/>
          </a:xfrm>
          <a:prstGeom prst="rect">
            <a:avLst/>
          </a:prstGeom>
          <a:solidFill>
            <a:srgbClr val="F9F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rPr>
              <a:t>?</a:t>
            </a:r>
          </a:p>
        </p:txBody>
      </p:sp>
      <p:sp>
        <p:nvSpPr>
          <p:cNvPr id="11" name="Rectangle 10">
            <a:extLst>
              <a:ext uri="{FF2B5EF4-FFF2-40B4-BE49-F238E27FC236}">
                <a16:creationId xmlns:a16="http://schemas.microsoft.com/office/drawing/2014/main" id="{0B0B9D33-194C-83D4-3310-F833A729846C}"/>
              </a:ext>
            </a:extLst>
          </p:cNvPr>
          <p:cNvSpPr/>
          <p:nvPr/>
        </p:nvSpPr>
        <p:spPr>
          <a:xfrm>
            <a:off x="6736238" y="3764459"/>
            <a:ext cx="457200" cy="457200"/>
          </a:xfrm>
          <a:prstGeom prst="rect">
            <a:avLst/>
          </a:prstGeom>
          <a:solidFill>
            <a:srgbClr val="F9F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rPr>
              <a:t>?</a:t>
            </a:r>
          </a:p>
        </p:txBody>
      </p:sp>
    </p:spTree>
    <p:extLst>
      <p:ext uri="{BB962C8B-B14F-4D97-AF65-F5344CB8AC3E}">
        <p14:creationId xmlns:p14="http://schemas.microsoft.com/office/powerpoint/2010/main" val="378810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
                                        </p:tgtEl>
                                      </p:cBhvr>
                                    </p:animEffect>
                                    <p:anim calcmode="lin" valueType="num">
                                      <p:cBhvr>
                                        <p:cTn id="7" dur="1000"/>
                                        <p:tgtEl>
                                          <p:spTgt spid="4"/>
                                        </p:tgtEl>
                                        <p:attrNameLst>
                                          <p:attrName>ppt_x</p:attrName>
                                        </p:attrNameLst>
                                      </p:cBhvr>
                                      <p:tavLst>
                                        <p:tav tm="0">
                                          <p:val>
                                            <p:strVal val="ppt_x"/>
                                          </p:val>
                                        </p:tav>
                                        <p:tav tm="100000">
                                          <p:val>
                                            <p:strVal val="ppt_x"/>
                                          </p:val>
                                        </p:tav>
                                      </p:tavLst>
                                    </p:anim>
                                    <p:anim calcmode="lin" valueType="num">
                                      <p:cBhvr>
                                        <p:cTn id="8" dur="1000"/>
                                        <p:tgtEl>
                                          <p:spTgt spid="4"/>
                                        </p:tgtEl>
                                        <p:attrNameLst>
                                          <p:attrName>ppt_y</p:attrName>
                                        </p:attrNameLst>
                                      </p:cBhvr>
                                      <p:tavLst>
                                        <p:tav tm="0">
                                          <p:val>
                                            <p:strVal val="ppt_y"/>
                                          </p:val>
                                        </p:tav>
                                        <p:tav tm="100000">
                                          <p:val>
                                            <p:strVal val="ppt_y+.1"/>
                                          </p:val>
                                        </p:tav>
                                      </p:tavLst>
                                    </p:anim>
                                    <p:set>
                                      <p:cBhvr>
                                        <p:cTn id="9" dur="1" fill="hold">
                                          <p:stCondLst>
                                            <p:cond delay="999"/>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5"/>
                                        </p:tgtEl>
                                      </p:cBhvr>
                                    </p:animEffect>
                                    <p:anim calcmode="lin" valueType="num">
                                      <p:cBhvr>
                                        <p:cTn id="14" dur="1000"/>
                                        <p:tgtEl>
                                          <p:spTgt spid="5"/>
                                        </p:tgtEl>
                                        <p:attrNameLst>
                                          <p:attrName>ppt_x</p:attrName>
                                        </p:attrNameLst>
                                      </p:cBhvr>
                                      <p:tavLst>
                                        <p:tav tm="0">
                                          <p:val>
                                            <p:strVal val="ppt_x"/>
                                          </p:val>
                                        </p:tav>
                                        <p:tav tm="100000">
                                          <p:val>
                                            <p:strVal val="ppt_x"/>
                                          </p:val>
                                        </p:tav>
                                      </p:tavLst>
                                    </p:anim>
                                    <p:anim calcmode="lin" valueType="num">
                                      <p:cBhvr>
                                        <p:cTn id="15" dur="1000"/>
                                        <p:tgtEl>
                                          <p:spTgt spid="5"/>
                                        </p:tgtEl>
                                        <p:attrNameLst>
                                          <p:attrName>ppt_y</p:attrName>
                                        </p:attrNameLst>
                                      </p:cBhvr>
                                      <p:tavLst>
                                        <p:tav tm="0">
                                          <p:val>
                                            <p:strVal val="ppt_y"/>
                                          </p:val>
                                        </p:tav>
                                        <p:tav tm="100000">
                                          <p:val>
                                            <p:strVal val="ppt_y+.1"/>
                                          </p:val>
                                        </p:tav>
                                      </p:tavLst>
                                    </p:anim>
                                    <p:set>
                                      <p:cBhvr>
                                        <p:cTn id="16" dur="1" fill="hold">
                                          <p:stCondLst>
                                            <p:cond delay="999"/>
                                          </p:stCondLst>
                                        </p:cTn>
                                        <p:tgtEl>
                                          <p:spTgt spid="5"/>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7"/>
                                        </p:tgtEl>
                                      </p:cBhvr>
                                    </p:animEffect>
                                    <p:anim calcmode="lin" valueType="num">
                                      <p:cBhvr>
                                        <p:cTn id="21" dur="1000"/>
                                        <p:tgtEl>
                                          <p:spTgt spid="7"/>
                                        </p:tgtEl>
                                        <p:attrNameLst>
                                          <p:attrName>ppt_x</p:attrName>
                                        </p:attrNameLst>
                                      </p:cBhvr>
                                      <p:tavLst>
                                        <p:tav tm="0">
                                          <p:val>
                                            <p:strVal val="ppt_x"/>
                                          </p:val>
                                        </p:tav>
                                        <p:tav tm="100000">
                                          <p:val>
                                            <p:strVal val="ppt_x"/>
                                          </p:val>
                                        </p:tav>
                                      </p:tavLst>
                                    </p:anim>
                                    <p:anim calcmode="lin" valueType="num">
                                      <p:cBhvr>
                                        <p:cTn id="22" dur="1000"/>
                                        <p:tgtEl>
                                          <p:spTgt spid="7"/>
                                        </p:tgtEl>
                                        <p:attrNameLst>
                                          <p:attrName>ppt_y</p:attrName>
                                        </p:attrNameLst>
                                      </p:cBhvr>
                                      <p:tavLst>
                                        <p:tav tm="0">
                                          <p:val>
                                            <p:strVal val="ppt_y"/>
                                          </p:val>
                                        </p:tav>
                                        <p:tav tm="100000">
                                          <p:val>
                                            <p:strVal val="ppt_y+.1"/>
                                          </p:val>
                                        </p:tav>
                                      </p:tavLst>
                                    </p:anim>
                                    <p:set>
                                      <p:cBhvr>
                                        <p:cTn id="23"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0" nodeType="clickEffect">
                                  <p:stCondLst>
                                    <p:cond delay="0"/>
                                  </p:stCondLst>
                                  <p:childTnLst>
                                    <p:animEffect transition="out" filter="fade">
                                      <p:cBhvr>
                                        <p:cTn id="27" dur="1000"/>
                                        <p:tgtEl>
                                          <p:spTgt spid="8"/>
                                        </p:tgtEl>
                                      </p:cBhvr>
                                    </p:animEffect>
                                    <p:anim calcmode="lin" valueType="num">
                                      <p:cBhvr>
                                        <p:cTn id="28" dur="1000"/>
                                        <p:tgtEl>
                                          <p:spTgt spid="8"/>
                                        </p:tgtEl>
                                        <p:attrNameLst>
                                          <p:attrName>ppt_x</p:attrName>
                                        </p:attrNameLst>
                                      </p:cBhvr>
                                      <p:tavLst>
                                        <p:tav tm="0">
                                          <p:val>
                                            <p:strVal val="ppt_x"/>
                                          </p:val>
                                        </p:tav>
                                        <p:tav tm="100000">
                                          <p:val>
                                            <p:strVal val="ppt_x"/>
                                          </p:val>
                                        </p:tav>
                                      </p:tavLst>
                                    </p:anim>
                                    <p:anim calcmode="lin" valueType="num">
                                      <p:cBhvr>
                                        <p:cTn id="29" dur="1000"/>
                                        <p:tgtEl>
                                          <p:spTgt spid="8"/>
                                        </p:tgtEl>
                                        <p:attrNameLst>
                                          <p:attrName>ppt_y</p:attrName>
                                        </p:attrNameLst>
                                      </p:cBhvr>
                                      <p:tavLst>
                                        <p:tav tm="0">
                                          <p:val>
                                            <p:strVal val="ppt_y"/>
                                          </p:val>
                                        </p:tav>
                                        <p:tav tm="100000">
                                          <p:val>
                                            <p:strVal val="ppt_y+.1"/>
                                          </p:val>
                                        </p:tav>
                                      </p:tavLst>
                                    </p:anim>
                                    <p:set>
                                      <p:cBhvr>
                                        <p:cTn id="30"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3" name="applause.wav"/>
                                        </p:tgtEl>
                                      </p:cMediaNode>
                                    </p:audio>
                                  </p:sub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9"/>
                                        </p:tgtEl>
                                      </p:cBhvr>
                                    </p:animEffect>
                                    <p:anim calcmode="lin" valueType="num">
                                      <p:cBhvr>
                                        <p:cTn id="35" dur="1000"/>
                                        <p:tgtEl>
                                          <p:spTgt spid="9"/>
                                        </p:tgtEl>
                                        <p:attrNameLst>
                                          <p:attrName>ppt_x</p:attrName>
                                        </p:attrNameLst>
                                      </p:cBhvr>
                                      <p:tavLst>
                                        <p:tav tm="0">
                                          <p:val>
                                            <p:strVal val="ppt_x"/>
                                          </p:val>
                                        </p:tav>
                                        <p:tav tm="100000">
                                          <p:val>
                                            <p:strVal val="ppt_x"/>
                                          </p:val>
                                        </p:tav>
                                      </p:tavLst>
                                    </p:anim>
                                    <p:anim calcmode="lin" valueType="num">
                                      <p:cBhvr>
                                        <p:cTn id="36" dur="1000"/>
                                        <p:tgtEl>
                                          <p:spTgt spid="9"/>
                                        </p:tgtEl>
                                        <p:attrNameLst>
                                          <p:attrName>ppt_y</p:attrName>
                                        </p:attrNameLst>
                                      </p:cBhvr>
                                      <p:tavLst>
                                        <p:tav tm="0">
                                          <p:val>
                                            <p:strVal val="ppt_y"/>
                                          </p:val>
                                        </p:tav>
                                        <p:tav tm="100000">
                                          <p:val>
                                            <p:strVal val="ppt_y+.1"/>
                                          </p:val>
                                        </p:tav>
                                      </p:tavLst>
                                    </p:anim>
                                    <p:set>
                                      <p:cBhvr>
                                        <p:cTn id="37"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childTnLst>
                          </p:cTn>
                        </p:par>
                      </p:childTnLst>
                    </p:cTn>
                  </p:par>
                  <p:par>
                    <p:cTn id="38" fill="hold">
                      <p:stCondLst>
                        <p:cond delay="indefinite"/>
                      </p:stCondLst>
                      <p:childTnLst>
                        <p:par>
                          <p:cTn id="39" fill="hold">
                            <p:stCondLst>
                              <p:cond delay="0"/>
                            </p:stCondLst>
                            <p:childTnLst>
                              <p:par>
                                <p:cTn id="40" presetID="42" presetClass="exit" presetSubtype="0" fill="hold" grpId="0" nodeType="clickEffect">
                                  <p:stCondLst>
                                    <p:cond delay="0"/>
                                  </p:stCondLst>
                                  <p:childTnLst>
                                    <p:animEffect transition="out" filter="fade">
                                      <p:cBhvr>
                                        <p:cTn id="41" dur="1000"/>
                                        <p:tgtEl>
                                          <p:spTgt spid="10"/>
                                        </p:tgtEl>
                                      </p:cBhvr>
                                    </p:animEffect>
                                    <p:anim calcmode="lin" valueType="num">
                                      <p:cBhvr>
                                        <p:cTn id="42" dur="1000"/>
                                        <p:tgtEl>
                                          <p:spTgt spid="10"/>
                                        </p:tgtEl>
                                        <p:attrNameLst>
                                          <p:attrName>ppt_x</p:attrName>
                                        </p:attrNameLst>
                                      </p:cBhvr>
                                      <p:tavLst>
                                        <p:tav tm="0">
                                          <p:val>
                                            <p:strVal val="ppt_x"/>
                                          </p:val>
                                        </p:tav>
                                        <p:tav tm="100000">
                                          <p:val>
                                            <p:strVal val="ppt_x"/>
                                          </p:val>
                                        </p:tav>
                                      </p:tavLst>
                                    </p:anim>
                                    <p:anim calcmode="lin" valueType="num">
                                      <p:cBhvr>
                                        <p:cTn id="43" dur="1000"/>
                                        <p:tgtEl>
                                          <p:spTgt spid="10"/>
                                        </p:tgtEl>
                                        <p:attrNameLst>
                                          <p:attrName>ppt_y</p:attrName>
                                        </p:attrNameLst>
                                      </p:cBhvr>
                                      <p:tavLst>
                                        <p:tav tm="0">
                                          <p:val>
                                            <p:strVal val="ppt_y"/>
                                          </p:val>
                                        </p:tav>
                                        <p:tav tm="100000">
                                          <p:val>
                                            <p:strVal val="ppt_y+.1"/>
                                          </p:val>
                                        </p:tav>
                                      </p:tavLst>
                                    </p:anim>
                                    <p:set>
                                      <p:cBhvr>
                                        <p:cTn id="44"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applause.wav"/>
                                        </p:tgtEl>
                                      </p:cMediaNode>
                                    </p:audio>
                                  </p:subTnLst>
                                </p:cTn>
                              </p:par>
                            </p:childTnLst>
                          </p:cTn>
                        </p:par>
                      </p:childTnLst>
                    </p:cTn>
                  </p:par>
                  <p:par>
                    <p:cTn id="45" fill="hold">
                      <p:stCondLst>
                        <p:cond delay="indefinite"/>
                      </p:stCondLst>
                      <p:childTnLst>
                        <p:par>
                          <p:cTn id="46" fill="hold">
                            <p:stCondLst>
                              <p:cond delay="0"/>
                            </p:stCondLst>
                            <p:childTnLst>
                              <p:par>
                                <p:cTn id="47" presetID="42" presetClass="exit" presetSubtype="0" fill="hold" grpId="0" nodeType="clickEffect">
                                  <p:stCondLst>
                                    <p:cond delay="0"/>
                                  </p:stCondLst>
                                  <p:childTnLst>
                                    <p:animEffect transition="out" filter="fade">
                                      <p:cBhvr>
                                        <p:cTn id="48" dur="1000"/>
                                        <p:tgtEl>
                                          <p:spTgt spid="11"/>
                                        </p:tgtEl>
                                      </p:cBhvr>
                                    </p:animEffect>
                                    <p:anim calcmode="lin" valueType="num">
                                      <p:cBhvr>
                                        <p:cTn id="49" dur="1000"/>
                                        <p:tgtEl>
                                          <p:spTgt spid="11"/>
                                        </p:tgtEl>
                                        <p:attrNameLst>
                                          <p:attrName>ppt_x</p:attrName>
                                        </p:attrNameLst>
                                      </p:cBhvr>
                                      <p:tavLst>
                                        <p:tav tm="0">
                                          <p:val>
                                            <p:strVal val="ppt_x"/>
                                          </p:val>
                                        </p:tav>
                                        <p:tav tm="100000">
                                          <p:val>
                                            <p:strVal val="ppt_x"/>
                                          </p:val>
                                        </p:tav>
                                      </p:tavLst>
                                    </p:anim>
                                    <p:anim calcmode="lin" valueType="num">
                                      <p:cBhvr>
                                        <p:cTn id="50" dur="1000"/>
                                        <p:tgtEl>
                                          <p:spTgt spid="11"/>
                                        </p:tgtEl>
                                        <p:attrNameLst>
                                          <p:attrName>ppt_y</p:attrName>
                                        </p:attrNameLst>
                                      </p:cBhvr>
                                      <p:tavLst>
                                        <p:tav tm="0">
                                          <p:val>
                                            <p:strVal val="ppt_y"/>
                                          </p:val>
                                        </p:tav>
                                        <p:tav tm="100000">
                                          <p:val>
                                            <p:strVal val="ppt_y+.1"/>
                                          </p:val>
                                        </p:tav>
                                      </p:tavLst>
                                    </p:anim>
                                    <p:set>
                                      <p:cBhvr>
                                        <p:cTn id="51" dur="1" fill="hold">
                                          <p:stCondLst>
                                            <p:cond delay="999"/>
                                          </p:stCondLst>
                                        </p:cTn>
                                        <p:tgtEl>
                                          <p:spTgt spid="11"/>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2654"/>
        <p:cNvGrpSpPr/>
        <p:nvPr/>
      </p:nvGrpSpPr>
      <p:grpSpPr>
        <a:xfrm>
          <a:off x="0" y="0"/>
          <a:ext cx="0" cy="0"/>
          <a:chOff x="0" y="0"/>
          <a:chExt cx="0" cy="0"/>
        </a:xfrm>
      </p:grpSpPr>
      <p:sp>
        <p:nvSpPr>
          <p:cNvPr id="2" name="TextBox 1">
            <a:extLst>
              <a:ext uri="{FF2B5EF4-FFF2-40B4-BE49-F238E27FC236}">
                <a16:creationId xmlns:a16="http://schemas.microsoft.com/office/drawing/2014/main" id="{FC826285-9AE0-A19E-AD0B-21E3B9B3578E}"/>
              </a:ext>
            </a:extLst>
          </p:cNvPr>
          <p:cNvSpPr txBox="1"/>
          <p:nvPr/>
        </p:nvSpPr>
        <p:spPr>
          <a:xfrm>
            <a:off x="436246" y="328263"/>
            <a:ext cx="4313175" cy="1569660"/>
          </a:xfrm>
          <a:prstGeom prst="rect">
            <a:avLst/>
          </a:prstGeom>
          <a:solidFill>
            <a:schemeClr val="bg2"/>
          </a:solidFill>
        </p:spPr>
        <p:txBody>
          <a:bodyPr wrap="square" rtlCol="0">
            <a:spAutoFit/>
          </a:bodyPr>
          <a:lstStyle/>
          <a:p>
            <a:pPr algn="just"/>
            <a:r>
              <a:rPr lang="en-US" sz="2400"/>
              <a:t>b) Quan sát tranh, tìm từ ngữ chứa dấu hỏi hoặc dấu ngã:</a:t>
            </a:r>
          </a:p>
          <a:p>
            <a:pPr algn="just"/>
            <a:r>
              <a:rPr lang="en-US" sz="2400"/>
              <a:t>- Chỉ tên con vật.</a:t>
            </a:r>
          </a:p>
          <a:p>
            <a:pPr algn="just"/>
            <a:r>
              <a:rPr lang="en-US" sz="2400"/>
              <a:t>- Chỉ hoạt động của con vật.</a:t>
            </a:r>
          </a:p>
        </p:txBody>
      </p:sp>
      <p:pic>
        <p:nvPicPr>
          <p:cNvPr id="6" name="Picture 5">
            <a:extLst>
              <a:ext uri="{FF2B5EF4-FFF2-40B4-BE49-F238E27FC236}">
                <a16:creationId xmlns:a16="http://schemas.microsoft.com/office/drawing/2014/main" id="{E0B794B1-C41B-3608-F276-7593DD8B22A5}"/>
              </a:ext>
            </a:extLst>
          </p:cNvPr>
          <p:cNvPicPr>
            <a:picLocks noChangeAspect="1"/>
          </p:cNvPicPr>
          <p:nvPr/>
        </p:nvPicPr>
        <p:blipFill>
          <a:blip r:embed="rId3"/>
          <a:stretch>
            <a:fillRect/>
          </a:stretch>
        </p:blipFill>
        <p:spPr>
          <a:xfrm>
            <a:off x="4877758" y="98714"/>
            <a:ext cx="7153948" cy="6660571"/>
          </a:xfrm>
          <a:prstGeom prst="rect">
            <a:avLst/>
          </a:prstGeom>
          <a:ln>
            <a:noFill/>
          </a:ln>
          <a:effectLst>
            <a:softEdge rad="112500"/>
          </a:effectLst>
        </p:spPr>
      </p:pic>
      <p:graphicFrame>
        <p:nvGraphicFramePr>
          <p:cNvPr id="12" name="Table 12">
            <a:extLst>
              <a:ext uri="{FF2B5EF4-FFF2-40B4-BE49-F238E27FC236}">
                <a16:creationId xmlns:a16="http://schemas.microsoft.com/office/drawing/2014/main" id="{511C840A-6BA9-AA68-9511-24C95E134540}"/>
              </a:ext>
            </a:extLst>
          </p:cNvPr>
          <p:cNvGraphicFramePr>
            <a:graphicFrameLocks noGrp="1"/>
          </p:cNvGraphicFramePr>
          <p:nvPr>
            <p:extLst>
              <p:ext uri="{D42A27DB-BD31-4B8C-83A1-F6EECF244321}">
                <p14:modId xmlns:p14="http://schemas.microsoft.com/office/powerpoint/2010/main" val="526441982"/>
              </p:ext>
            </p:extLst>
          </p:nvPr>
        </p:nvGraphicFramePr>
        <p:xfrm>
          <a:off x="346840" y="2282453"/>
          <a:ext cx="4530918" cy="4206240"/>
        </p:xfrm>
        <a:graphic>
          <a:graphicData uri="http://schemas.openxmlformats.org/drawingml/2006/table">
            <a:tbl>
              <a:tblPr firstRow="1" bandRow="1">
                <a:tableStyleId>{ED27F3F9-ACBF-4F47-B394-D9184F375754}</a:tableStyleId>
              </a:tblPr>
              <a:tblGrid>
                <a:gridCol w="2265459">
                  <a:extLst>
                    <a:ext uri="{9D8B030D-6E8A-4147-A177-3AD203B41FA5}">
                      <a16:colId xmlns:a16="http://schemas.microsoft.com/office/drawing/2014/main" val="3126192204"/>
                    </a:ext>
                  </a:extLst>
                </a:gridCol>
                <a:gridCol w="2265459">
                  <a:extLst>
                    <a:ext uri="{9D8B030D-6E8A-4147-A177-3AD203B41FA5}">
                      <a16:colId xmlns:a16="http://schemas.microsoft.com/office/drawing/2014/main" val="2496423947"/>
                    </a:ext>
                  </a:extLst>
                </a:gridCol>
              </a:tblGrid>
              <a:tr h="370840">
                <a:tc>
                  <a:txBody>
                    <a:bodyPr/>
                    <a:lstStyle/>
                    <a:p>
                      <a:pPr algn="ctr"/>
                      <a:r>
                        <a:rPr lang="en-US" sz="2400" b="1"/>
                        <a:t>Tên con vật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400" b="1"/>
                        <a:t>Hoạt động </a:t>
                      </a:r>
                    </a:p>
                    <a:p>
                      <a:pPr algn="ctr"/>
                      <a:r>
                        <a:rPr lang="en-US" sz="2400" b="1"/>
                        <a:t>của con vật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9793105"/>
                  </a:ext>
                </a:extLst>
              </a:tr>
              <a:tr h="370840">
                <a:tc>
                  <a:txBody>
                    <a:bodyPr/>
                    <a:lstStyle/>
                    <a:p>
                      <a:endParaRPr lang="en-US" sz="2400"/>
                    </a:p>
                    <a:p>
                      <a:endParaRPr lang="en-US" sz="2400"/>
                    </a:p>
                    <a:p>
                      <a:endParaRPr lang="en-US" sz="2400"/>
                    </a:p>
                    <a:p>
                      <a:endParaRPr lang="en-US" sz="2400"/>
                    </a:p>
                    <a:p>
                      <a:endParaRPr lang="en-US" sz="2400"/>
                    </a:p>
                    <a:p>
                      <a:endParaRPr lang="en-US" sz="2400"/>
                    </a:p>
                    <a:p>
                      <a:endParaRPr lang="en-US" sz="2400"/>
                    </a:p>
                    <a:p>
                      <a:endParaRPr lang="en-US" sz="2400"/>
                    </a:p>
                    <a:p>
                      <a:endParaRPr lang="en-US" sz="240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240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4973658"/>
                  </a:ext>
                </a:extLst>
              </a:tr>
            </a:tbl>
          </a:graphicData>
        </a:graphic>
      </p:graphicFrame>
      <p:sp>
        <p:nvSpPr>
          <p:cNvPr id="13" name="TextBox 12">
            <a:extLst>
              <a:ext uri="{FF2B5EF4-FFF2-40B4-BE49-F238E27FC236}">
                <a16:creationId xmlns:a16="http://schemas.microsoft.com/office/drawing/2014/main" id="{3A290371-B4A0-20C3-7329-F2D3F0127F7F}"/>
              </a:ext>
            </a:extLst>
          </p:cNvPr>
          <p:cNvSpPr txBox="1"/>
          <p:nvPr/>
        </p:nvSpPr>
        <p:spPr>
          <a:xfrm>
            <a:off x="414395" y="3213282"/>
            <a:ext cx="1162050" cy="584775"/>
          </a:xfrm>
          <a:prstGeom prst="rect">
            <a:avLst/>
          </a:prstGeom>
          <a:noFill/>
        </p:spPr>
        <p:txBody>
          <a:bodyPr wrap="square" rtlCol="0">
            <a:spAutoFit/>
          </a:bodyPr>
          <a:lstStyle/>
          <a:p>
            <a:r>
              <a:rPr lang="en-US" sz="3200"/>
              <a:t>khỉ,</a:t>
            </a:r>
          </a:p>
        </p:txBody>
      </p:sp>
      <p:sp>
        <p:nvSpPr>
          <p:cNvPr id="14" name="TextBox 13">
            <a:extLst>
              <a:ext uri="{FF2B5EF4-FFF2-40B4-BE49-F238E27FC236}">
                <a16:creationId xmlns:a16="http://schemas.microsoft.com/office/drawing/2014/main" id="{845F7CFB-7113-0FE6-42CA-768A27E686EC}"/>
              </a:ext>
            </a:extLst>
          </p:cNvPr>
          <p:cNvSpPr txBox="1"/>
          <p:nvPr/>
        </p:nvSpPr>
        <p:spPr>
          <a:xfrm>
            <a:off x="1351785" y="3214940"/>
            <a:ext cx="1162050" cy="584775"/>
          </a:xfrm>
          <a:prstGeom prst="rect">
            <a:avLst/>
          </a:prstGeom>
          <a:noFill/>
        </p:spPr>
        <p:txBody>
          <a:bodyPr wrap="square" rtlCol="0">
            <a:spAutoFit/>
          </a:bodyPr>
          <a:lstStyle/>
          <a:p>
            <a:r>
              <a:rPr lang="en-US" sz="3200"/>
              <a:t>hổ,</a:t>
            </a:r>
          </a:p>
        </p:txBody>
      </p:sp>
      <p:sp>
        <p:nvSpPr>
          <p:cNvPr id="15" name="TextBox 14">
            <a:extLst>
              <a:ext uri="{FF2B5EF4-FFF2-40B4-BE49-F238E27FC236}">
                <a16:creationId xmlns:a16="http://schemas.microsoft.com/office/drawing/2014/main" id="{7CD023E2-28EC-1A68-55D5-D11953257A92}"/>
              </a:ext>
            </a:extLst>
          </p:cNvPr>
          <p:cNvSpPr txBox="1"/>
          <p:nvPr/>
        </p:nvSpPr>
        <p:spPr>
          <a:xfrm>
            <a:off x="414395" y="3782942"/>
            <a:ext cx="1162050" cy="584775"/>
          </a:xfrm>
          <a:prstGeom prst="rect">
            <a:avLst/>
          </a:prstGeom>
          <a:noFill/>
        </p:spPr>
        <p:txBody>
          <a:bodyPr wrap="square" rtlCol="0">
            <a:spAutoFit/>
          </a:bodyPr>
          <a:lstStyle/>
          <a:p>
            <a:r>
              <a:rPr lang="en-US" sz="3200"/>
              <a:t>khỉ,</a:t>
            </a:r>
          </a:p>
        </p:txBody>
      </p:sp>
      <p:sp>
        <p:nvSpPr>
          <p:cNvPr id="16" name="TextBox 15">
            <a:extLst>
              <a:ext uri="{FF2B5EF4-FFF2-40B4-BE49-F238E27FC236}">
                <a16:creationId xmlns:a16="http://schemas.microsoft.com/office/drawing/2014/main" id="{E72246E4-4348-B793-4DC7-1632E7DD880E}"/>
              </a:ext>
            </a:extLst>
          </p:cNvPr>
          <p:cNvSpPr txBox="1"/>
          <p:nvPr/>
        </p:nvSpPr>
        <p:spPr>
          <a:xfrm>
            <a:off x="1351785" y="3781284"/>
            <a:ext cx="1162050" cy="584775"/>
          </a:xfrm>
          <a:prstGeom prst="rect">
            <a:avLst/>
          </a:prstGeom>
          <a:noFill/>
        </p:spPr>
        <p:txBody>
          <a:bodyPr wrap="square" rtlCol="0">
            <a:spAutoFit/>
          </a:bodyPr>
          <a:lstStyle/>
          <a:p>
            <a:r>
              <a:rPr lang="en-US" sz="3200"/>
              <a:t>thỏ,</a:t>
            </a:r>
          </a:p>
        </p:txBody>
      </p:sp>
      <p:sp>
        <p:nvSpPr>
          <p:cNvPr id="17" name="TextBox 16">
            <a:extLst>
              <a:ext uri="{FF2B5EF4-FFF2-40B4-BE49-F238E27FC236}">
                <a16:creationId xmlns:a16="http://schemas.microsoft.com/office/drawing/2014/main" id="{1B0741EC-A575-EBC0-3A4E-71C6B6B0A1B1}"/>
              </a:ext>
            </a:extLst>
          </p:cNvPr>
          <p:cNvSpPr txBox="1"/>
          <p:nvPr/>
        </p:nvSpPr>
        <p:spPr>
          <a:xfrm>
            <a:off x="414395" y="4273769"/>
            <a:ext cx="1976754" cy="1077218"/>
          </a:xfrm>
          <a:prstGeom prst="rect">
            <a:avLst/>
          </a:prstGeom>
          <a:noFill/>
        </p:spPr>
        <p:txBody>
          <a:bodyPr wrap="square" rtlCol="0">
            <a:spAutoFit/>
          </a:bodyPr>
          <a:lstStyle/>
          <a:p>
            <a:r>
              <a:rPr lang="en-US" sz="3200"/>
              <a:t>hươu cao cổ,</a:t>
            </a:r>
          </a:p>
        </p:txBody>
      </p:sp>
      <p:sp>
        <p:nvSpPr>
          <p:cNvPr id="18" name="TextBox 17">
            <a:extLst>
              <a:ext uri="{FF2B5EF4-FFF2-40B4-BE49-F238E27FC236}">
                <a16:creationId xmlns:a16="http://schemas.microsoft.com/office/drawing/2014/main" id="{BC7EF891-0D39-641F-2F95-7DF95FE205B5}"/>
              </a:ext>
            </a:extLst>
          </p:cNvPr>
          <p:cNvSpPr txBox="1"/>
          <p:nvPr/>
        </p:nvSpPr>
        <p:spPr>
          <a:xfrm>
            <a:off x="1123184" y="4783662"/>
            <a:ext cx="1518415" cy="584775"/>
          </a:xfrm>
          <a:prstGeom prst="rect">
            <a:avLst/>
          </a:prstGeom>
          <a:noFill/>
        </p:spPr>
        <p:txBody>
          <a:bodyPr wrap="square" rtlCol="0">
            <a:spAutoFit/>
          </a:bodyPr>
          <a:lstStyle/>
          <a:p>
            <a:r>
              <a:rPr lang="en-US" sz="3200"/>
              <a:t>hoẵng</a:t>
            </a:r>
          </a:p>
        </p:txBody>
      </p:sp>
      <p:sp>
        <p:nvSpPr>
          <p:cNvPr id="19" name="TextBox 18">
            <a:extLst>
              <a:ext uri="{FF2B5EF4-FFF2-40B4-BE49-F238E27FC236}">
                <a16:creationId xmlns:a16="http://schemas.microsoft.com/office/drawing/2014/main" id="{6CBC81E2-374A-D918-DAC3-BB781607B9CE}"/>
              </a:ext>
            </a:extLst>
          </p:cNvPr>
          <p:cNvSpPr txBox="1"/>
          <p:nvPr/>
        </p:nvSpPr>
        <p:spPr>
          <a:xfrm>
            <a:off x="414395" y="5326339"/>
            <a:ext cx="1871605" cy="584775"/>
          </a:xfrm>
          <a:prstGeom prst="rect">
            <a:avLst/>
          </a:prstGeom>
          <a:noFill/>
        </p:spPr>
        <p:txBody>
          <a:bodyPr wrap="square" rtlCol="0">
            <a:spAutoFit/>
          </a:bodyPr>
          <a:lstStyle/>
          <a:p>
            <a:r>
              <a:rPr lang="en-US" sz="3200"/>
              <a:t>gõ kiến,</a:t>
            </a:r>
          </a:p>
        </p:txBody>
      </p:sp>
      <p:sp>
        <p:nvSpPr>
          <p:cNvPr id="20" name="TextBox 19">
            <a:extLst>
              <a:ext uri="{FF2B5EF4-FFF2-40B4-BE49-F238E27FC236}">
                <a16:creationId xmlns:a16="http://schemas.microsoft.com/office/drawing/2014/main" id="{62164F03-5E23-AB8E-9300-6470738A068A}"/>
              </a:ext>
            </a:extLst>
          </p:cNvPr>
          <p:cNvSpPr txBox="1"/>
          <p:nvPr/>
        </p:nvSpPr>
        <p:spPr>
          <a:xfrm>
            <a:off x="414395" y="5864757"/>
            <a:ext cx="2484754" cy="584775"/>
          </a:xfrm>
          <a:prstGeom prst="rect">
            <a:avLst/>
          </a:prstGeom>
          <a:noFill/>
        </p:spPr>
        <p:txBody>
          <a:bodyPr wrap="square" rtlCol="0">
            <a:spAutoFit/>
          </a:bodyPr>
          <a:lstStyle/>
          <a:p>
            <a:r>
              <a:rPr lang="en-US" sz="3200"/>
              <a:t>ong vò vẽ.</a:t>
            </a:r>
          </a:p>
        </p:txBody>
      </p:sp>
      <p:sp>
        <p:nvSpPr>
          <p:cNvPr id="21" name="TextBox 20">
            <a:extLst>
              <a:ext uri="{FF2B5EF4-FFF2-40B4-BE49-F238E27FC236}">
                <a16:creationId xmlns:a16="http://schemas.microsoft.com/office/drawing/2014/main" id="{C4D0BDE6-22D5-D4F2-41A9-C1D54D25B7F9}"/>
              </a:ext>
            </a:extLst>
          </p:cNvPr>
          <p:cNvSpPr txBox="1"/>
          <p:nvPr/>
        </p:nvSpPr>
        <p:spPr>
          <a:xfrm>
            <a:off x="2688304" y="3213282"/>
            <a:ext cx="1162050" cy="584775"/>
          </a:xfrm>
          <a:prstGeom prst="rect">
            <a:avLst/>
          </a:prstGeom>
          <a:noFill/>
        </p:spPr>
        <p:txBody>
          <a:bodyPr wrap="square" rtlCol="0">
            <a:spAutoFit/>
          </a:bodyPr>
          <a:lstStyle/>
          <a:p>
            <a:r>
              <a:rPr lang="en-US" sz="3200"/>
              <a:t>ngủ,</a:t>
            </a:r>
          </a:p>
        </p:txBody>
      </p:sp>
      <p:sp>
        <p:nvSpPr>
          <p:cNvPr id="22" name="TextBox 21">
            <a:extLst>
              <a:ext uri="{FF2B5EF4-FFF2-40B4-BE49-F238E27FC236}">
                <a16:creationId xmlns:a16="http://schemas.microsoft.com/office/drawing/2014/main" id="{505DF2B4-75E2-3A4E-A20A-58A93B307DF4}"/>
              </a:ext>
            </a:extLst>
          </p:cNvPr>
          <p:cNvSpPr txBox="1"/>
          <p:nvPr/>
        </p:nvSpPr>
        <p:spPr>
          <a:xfrm>
            <a:off x="3709663" y="3213282"/>
            <a:ext cx="1395930" cy="584775"/>
          </a:xfrm>
          <a:prstGeom prst="rect">
            <a:avLst/>
          </a:prstGeom>
          <a:noFill/>
        </p:spPr>
        <p:txBody>
          <a:bodyPr wrap="square" rtlCol="0">
            <a:spAutoFit/>
          </a:bodyPr>
          <a:lstStyle/>
          <a:p>
            <a:r>
              <a:rPr lang="en-US" sz="3200"/>
              <a:t>nhảy,</a:t>
            </a:r>
          </a:p>
        </p:txBody>
      </p:sp>
      <p:sp>
        <p:nvSpPr>
          <p:cNvPr id="23" name="TextBox 22">
            <a:extLst>
              <a:ext uri="{FF2B5EF4-FFF2-40B4-BE49-F238E27FC236}">
                <a16:creationId xmlns:a16="http://schemas.microsoft.com/office/drawing/2014/main" id="{C4CDC91B-F4E5-D600-C19A-347386D425E1}"/>
              </a:ext>
            </a:extLst>
          </p:cNvPr>
          <p:cNvSpPr txBox="1"/>
          <p:nvPr/>
        </p:nvSpPr>
        <p:spPr>
          <a:xfrm>
            <a:off x="2650434" y="3798057"/>
            <a:ext cx="1162050" cy="584775"/>
          </a:xfrm>
          <a:prstGeom prst="rect">
            <a:avLst/>
          </a:prstGeom>
          <a:noFill/>
        </p:spPr>
        <p:txBody>
          <a:bodyPr wrap="square" rtlCol="0">
            <a:spAutoFit/>
          </a:bodyPr>
          <a:lstStyle/>
          <a:p>
            <a:r>
              <a:rPr lang="en-US" sz="3200"/>
              <a:t>ngủ,</a:t>
            </a:r>
          </a:p>
        </p:txBody>
      </p:sp>
      <p:sp>
        <p:nvSpPr>
          <p:cNvPr id="24" name="TextBox 23">
            <a:extLst>
              <a:ext uri="{FF2B5EF4-FFF2-40B4-BE49-F238E27FC236}">
                <a16:creationId xmlns:a16="http://schemas.microsoft.com/office/drawing/2014/main" id="{6BCB2A9D-E130-CA49-6D27-AE2108335F16}"/>
              </a:ext>
            </a:extLst>
          </p:cNvPr>
          <p:cNvSpPr txBox="1"/>
          <p:nvPr/>
        </p:nvSpPr>
        <p:spPr>
          <a:xfrm>
            <a:off x="3671793" y="3798057"/>
            <a:ext cx="1395930" cy="584775"/>
          </a:xfrm>
          <a:prstGeom prst="rect">
            <a:avLst/>
          </a:prstGeom>
          <a:noFill/>
        </p:spPr>
        <p:txBody>
          <a:bodyPr wrap="square" rtlCol="0">
            <a:spAutoFit/>
          </a:bodyPr>
          <a:lstStyle/>
          <a:p>
            <a:r>
              <a:rPr lang="en-US" sz="3200"/>
              <a:t>nhảy,</a:t>
            </a:r>
          </a:p>
        </p:txBody>
      </p:sp>
      <p:sp>
        <p:nvSpPr>
          <p:cNvPr id="25" name="TextBox 24">
            <a:extLst>
              <a:ext uri="{FF2B5EF4-FFF2-40B4-BE49-F238E27FC236}">
                <a16:creationId xmlns:a16="http://schemas.microsoft.com/office/drawing/2014/main" id="{C3BCC345-76F4-1BB8-5B03-0C367385BDBE}"/>
              </a:ext>
            </a:extLst>
          </p:cNvPr>
          <p:cNvSpPr txBox="1"/>
          <p:nvPr/>
        </p:nvSpPr>
        <p:spPr>
          <a:xfrm>
            <a:off x="2650434" y="4272847"/>
            <a:ext cx="1395930" cy="584775"/>
          </a:xfrm>
          <a:prstGeom prst="rect">
            <a:avLst/>
          </a:prstGeom>
          <a:noFill/>
        </p:spPr>
        <p:txBody>
          <a:bodyPr wrap="square" rtlCol="0">
            <a:spAutoFit/>
          </a:bodyPr>
          <a:lstStyle/>
          <a:p>
            <a:r>
              <a:rPr lang="en-US" sz="3200"/>
              <a:t>ngã,</a:t>
            </a:r>
          </a:p>
        </p:txBody>
      </p:sp>
      <p:sp>
        <p:nvSpPr>
          <p:cNvPr id="26" name="TextBox 25">
            <a:extLst>
              <a:ext uri="{FF2B5EF4-FFF2-40B4-BE49-F238E27FC236}">
                <a16:creationId xmlns:a16="http://schemas.microsoft.com/office/drawing/2014/main" id="{F74017E2-3195-DB2D-5915-D6A68615954A}"/>
              </a:ext>
            </a:extLst>
          </p:cNvPr>
          <p:cNvSpPr txBox="1"/>
          <p:nvPr/>
        </p:nvSpPr>
        <p:spPr>
          <a:xfrm>
            <a:off x="3497094" y="4266212"/>
            <a:ext cx="1555363" cy="584775"/>
          </a:xfrm>
          <a:prstGeom prst="rect">
            <a:avLst/>
          </a:prstGeom>
          <a:noFill/>
        </p:spPr>
        <p:txBody>
          <a:bodyPr wrap="square" rtlCol="0">
            <a:spAutoFit/>
          </a:bodyPr>
          <a:lstStyle/>
          <a:p>
            <a:r>
              <a:rPr lang="en-US" sz="3200"/>
              <a:t>gõ/mổ.</a:t>
            </a:r>
          </a:p>
        </p:txBody>
      </p:sp>
    </p:spTree>
    <p:extLst>
      <p:ext uri="{BB962C8B-B14F-4D97-AF65-F5344CB8AC3E}">
        <p14:creationId xmlns:p14="http://schemas.microsoft.com/office/powerpoint/2010/main" val="164499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ổng hợp Quyển Vở Ô Ly giá rẻ, bán chạy tháng 7/2022 - BeeCost">
            <a:extLst>
              <a:ext uri="{FF2B5EF4-FFF2-40B4-BE49-F238E27FC236}">
                <a16:creationId xmlns:a16="http://schemas.microsoft.com/office/drawing/2014/main" id="{2214BA9C-B266-C38F-6947-BA3D99DEB8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79" t="7028" r="18992" b="7028"/>
          <a:stretch/>
        </p:blipFill>
        <p:spPr bwMode="auto">
          <a:xfrm>
            <a:off x="2698806" y="1318615"/>
            <a:ext cx="3065960" cy="422077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8C5213B7-386D-EFC1-2BF7-CA6587DFB423}"/>
              </a:ext>
            </a:extLst>
          </p:cNvPr>
          <p:cNvGrpSpPr/>
          <p:nvPr/>
        </p:nvGrpSpPr>
        <p:grpSpPr>
          <a:xfrm>
            <a:off x="6525409" y="2680325"/>
            <a:ext cx="2510563" cy="2791409"/>
            <a:chOff x="3709663" y="4021929"/>
            <a:chExt cx="2697848" cy="2999643"/>
          </a:xfrm>
        </p:grpSpPr>
        <p:pic>
          <p:nvPicPr>
            <p:cNvPr id="6" name="Picture 6" descr="Combo 50 cái Thước kẻ mica 30cm |">
              <a:extLst>
                <a:ext uri="{FF2B5EF4-FFF2-40B4-BE49-F238E27FC236}">
                  <a16:creationId xmlns:a16="http://schemas.microsoft.com/office/drawing/2014/main" id="{80704840-AE32-8533-5FF9-791DA8819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59269">
              <a:off x="3709663" y="4641512"/>
              <a:ext cx="2380059" cy="23800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4F3E93F-53F1-7681-EB42-76017F4EE006}"/>
                </a:ext>
              </a:extLst>
            </p:cNvPr>
            <p:cNvPicPr>
              <a:picLocks noChangeAspect="1"/>
            </p:cNvPicPr>
            <p:nvPr/>
          </p:nvPicPr>
          <p:blipFill>
            <a:blip r:embed="rId4"/>
            <a:stretch>
              <a:fillRect/>
            </a:stretch>
          </p:blipFill>
          <p:spPr>
            <a:xfrm rot="2160812">
              <a:off x="4710194" y="4021929"/>
              <a:ext cx="682112" cy="2131599"/>
            </a:xfrm>
            <a:prstGeom prst="rect">
              <a:avLst/>
            </a:prstGeom>
          </p:spPr>
        </p:pic>
        <p:pic>
          <p:nvPicPr>
            <p:cNvPr id="8" name="Picture 7">
              <a:extLst>
                <a:ext uri="{FF2B5EF4-FFF2-40B4-BE49-F238E27FC236}">
                  <a16:creationId xmlns:a16="http://schemas.microsoft.com/office/drawing/2014/main" id="{8D34F241-B108-643D-4CA0-B4E9E394AE6C}"/>
                </a:ext>
              </a:extLst>
            </p:cNvPr>
            <p:cNvPicPr>
              <a:picLocks noChangeAspect="1"/>
            </p:cNvPicPr>
            <p:nvPr/>
          </p:nvPicPr>
          <p:blipFill>
            <a:blip r:embed="rId5"/>
            <a:stretch>
              <a:fillRect/>
            </a:stretch>
          </p:blipFill>
          <p:spPr>
            <a:xfrm>
              <a:off x="4282241" y="4543865"/>
              <a:ext cx="2125270" cy="2125270"/>
            </a:xfrm>
            <a:prstGeom prst="rect">
              <a:avLst/>
            </a:prstGeom>
          </p:spPr>
        </p:pic>
      </p:grpSp>
    </p:spTree>
    <p:extLst>
      <p:ext uri="{BB962C8B-B14F-4D97-AF65-F5344CB8AC3E}">
        <p14:creationId xmlns:p14="http://schemas.microsoft.com/office/powerpoint/2010/main" val="1684228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882140-D297-E3B3-4523-207B842EA63B}"/>
              </a:ext>
            </a:extLst>
          </p:cNvPr>
          <p:cNvSpPr txBox="1"/>
          <p:nvPr/>
        </p:nvSpPr>
        <p:spPr>
          <a:xfrm>
            <a:off x="3726339" y="2331720"/>
            <a:ext cx="4709160" cy="1754326"/>
          </a:xfrm>
          <a:prstGeom prst="rect">
            <a:avLst/>
          </a:prstGeom>
          <a:noFill/>
        </p:spPr>
        <p:txBody>
          <a:bodyPr wrap="square" rtlCol="0">
            <a:spAutoFit/>
          </a:bodyPr>
          <a:lstStyle/>
          <a:p>
            <a:r>
              <a:rPr lang="en-US" sz="5400" b="1"/>
              <a:t>MỞ RỘNG</a:t>
            </a:r>
          </a:p>
          <a:p>
            <a:r>
              <a:rPr lang="en-US" sz="5400" b="1"/>
              <a:t>VẬN DỤNG</a:t>
            </a:r>
          </a:p>
        </p:txBody>
      </p:sp>
    </p:spTree>
    <p:extLst>
      <p:ext uri="{BB962C8B-B14F-4D97-AF65-F5344CB8AC3E}">
        <p14:creationId xmlns:p14="http://schemas.microsoft.com/office/powerpoint/2010/main" val="353872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Google Shape;7902;p32">
            <a:extLst>
              <a:ext uri="{FF2B5EF4-FFF2-40B4-BE49-F238E27FC236}">
                <a16:creationId xmlns:a16="http://schemas.microsoft.com/office/drawing/2014/main" id="{02376A27-C14A-D5DD-BD30-73F6B3EEC6BD}"/>
              </a:ext>
            </a:extLst>
          </p:cNvPr>
          <p:cNvSpPr txBox="1">
            <a:spLocks/>
          </p:cNvSpPr>
          <p:nvPr/>
        </p:nvSpPr>
        <p:spPr>
          <a:xfrm>
            <a:off x="1841424" y="2502157"/>
            <a:ext cx="6040589"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8800" b="1">
                <a:solidFill>
                  <a:srgbClr val="0070C0"/>
                </a:solidFill>
                <a:latin typeface="+mj-lt"/>
              </a:rPr>
              <a:t>DẶN DÒ</a:t>
            </a:r>
            <a:endParaRPr lang="en-US" sz="13800" b="1">
              <a:solidFill>
                <a:srgbClr val="0070C0"/>
              </a:solidFill>
              <a:latin typeface="+mj-lt"/>
            </a:endParaRPr>
          </a:p>
        </p:txBody>
      </p:sp>
    </p:spTree>
    <p:extLst>
      <p:ext uri="{BB962C8B-B14F-4D97-AF65-F5344CB8AC3E}">
        <p14:creationId xmlns:p14="http://schemas.microsoft.com/office/powerpoint/2010/main" val="3534813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4" descr="Flowers on a meadow against white background">
            <a:extLst>
              <a:ext uri="{FF2B5EF4-FFF2-40B4-BE49-F238E27FC236}">
                <a16:creationId xmlns:a16="http://schemas.microsoft.com/office/drawing/2014/main" id="{DD064B65-A2AA-E13E-132D-67F1E0A47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84689"/>
            <a:ext cx="12161838" cy="429241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un Smiley Cartoon - Free image on Pixabay">
            <a:extLst>
              <a:ext uri="{FF2B5EF4-FFF2-40B4-BE49-F238E27FC236}">
                <a16:creationId xmlns:a16="http://schemas.microsoft.com/office/drawing/2014/main" id="{E9542456-4C8D-146A-D864-9D86D4BE43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8679" y="175491"/>
            <a:ext cx="1292361" cy="129236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artoon Cloud Drawing Free Photo PNG | Nuvem desenho png, Imagem nuvem,  Nuvem desenho">
            <a:extLst>
              <a:ext uri="{FF2B5EF4-FFF2-40B4-BE49-F238E27FC236}">
                <a16:creationId xmlns:a16="http://schemas.microsoft.com/office/drawing/2014/main" id="{A2AA9D62-E96B-61F9-A189-3143D22B61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535" y="511754"/>
            <a:ext cx="1292361" cy="7656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Cartoon Cloud Drawing Free Photo PNG | Nuvem desenho png, Imagem nuvem,  Nuvem desenho">
            <a:extLst>
              <a:ext uri="{FF2B5EF4-FFF2-40B4-BE49-F238E27FC236}">
                <a16:creationId xmlns:a16="http://schemas.microsoft.com/office/drawing/2014/main" id="{ACF293FC-B03D-3E35-4677-AF30537DEE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1325" y="280135"/>
            <a:ext cx="1879173" cy="11133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Cartoon Cloud Drawing Free Photo PNG | Nuvem desenho png, Imagem nuvem,  Nuvem desenho">
            <a:extLst>
              <a:ext uri="{FF2B5EF4-FFF2-40B4-BE49-F238E27FC236}">
                <a16:creationId xmlns:a16="http://schemas.microsoft.com/office/drawing/2014/main" id="{8231F185-52FC-86D1-0B79-F39BAE087C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5030" y="333774"/>
            <a:ext cx="1292361" cy="7656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345EB91-B0E1-365C-1054-4174F70A2A1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109492" y="2098788"/>
            <a:ext cx="11942853" cy="1959857"/>
          </a:xfrm>
          <a:prstGeom prst="rect">
            <a:avLst/>
          </a:prstGeom>
          <a:ln>
            <a:noFill/>
          </a:ln>
          <a:effectLst>
            <a:softEdge rad="112500"/>
          </a:effectLst>
        </p:spPr>
      </p:pic>
    </p:spTree>
    <p:extLst>
      <p:ext uri="{BB962C8B-B14F-4D97-AF65-F5344CB8AC3E}">
        <p14:creationId xmlns:p14="http://schemas.microsoft.com/office/powerpoint/2010/main" val="2034669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7897"/>
        <p:cNvGrpSpPr/>
        <p:nvPr/>
      </p:nvGrpSpPr>
      <p:grpSpPr>
        <a:xfrm>
          <a:off x="0" y="0"/>
          <a:ext cx="0" cy="0"/>
          <a:chOff x="0" y="0"/>
          <a:chExt cx="0" cy="0"/>
        </a:xfrm>
      </p:grpSpPr>
      <p:pic>
        <p:nvPicPr>
          <p:cNvPr id="2050" name="Picture 2" descr="Phương Nam Education">
            <a:extLst>
              <a:ext uri="{FF2B5EF4-FFF2-40B4-BE49-F238E27FC236}">
                <a16:creationId xmlns:a16="http://schemas.microsoft.com/office/drawing/2014/main" id="{E8F085D3-A559-638A-7218-157E9F79F2D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t="39795" b="8331"/>
          <a:stretch/>
        </p:blipFill>
        <p:spPr bwMode="auto">
          <a:xfrm>
            <a:off x="4101103" y="3057171"/>
            <a:ext cx="3959627" cy="2908317"/>
          </a:xfrm>
          <a:prstGeom prst="ellipse">
            <a:avLst/>
          </a:prstGeom>
          <a:noFill/>
          <a:extLst>
            <a:ext uri="{909E8E84-426E-40DD-AFC4-6F175D3DCCD1}">
              <a14:hiddenFill xmlns:a14="http://schemas.microsoft.com/office/drawing/2010/main">
                <a:solidFill>
                  <a:srgbClr val="FFFFFF"/>
                </a:solidFill>
              </a14:hiddenFill>
            </a:ext>
          </a:extLst>
        </p:spPr>
      </p:pic>
      <p:sp>
        <p:nvSpPr>
          <p:cNvPr id="7902" name="Google Shape;7902;p32"/>
          <p:cNvSpPr txBox="1">
            <a:spLocks noGrp="1"/>
          </p:cNvSpPr>
          <p:nvPr>
            <p:ph type="title"/>
          </p:nvPr>
        </p:nvSpPr>
        <p:spPr>
          <a:xfrm>
            <a:off x="1689403" y="1486500"/>
            <a:ext cx="8783029" cy="1403031"/>
          </a:xfrm>
          <a:prstGeom prst="rect">
            <a:avLst/>
          </a:prstGeom>
        </p:spPr>
        <p:txBody>
          <a:bodyPr spcFirstLastPara="1" wrap="square" lIns="121298" tIns="121298" rIns="121298" bIns="121298" anchor="b" anchorCtr="0">
            <a:noAutofit/>
          </a:bodyPr>
          <a:lstStyle/>
          <a:p>
            <a:r>
              <a:rPr lang="en-US" sz="7980">
                <a:solidFill>
                  <a:srgbClr val="0070C0"/>
                </a:solidFill>
                <a:latin typeface="+mj-lt"/>
              </a:rPr>
              <a:t>TIẾNG VIỆT 3</a:t>
            </a:r>
            <a:endParaRPr sz="7980">
              <a:solidFill>
                <a:srgbClr val="0070C0"/>
              </a:solidFill>
              <a:latin typeface="+mj-lt"/>
            </a:endParaRPr>
          </a:p>
        </p:txBody>
      </p:sp>
      <p:pic>
        <p:nvPicPr>
          <p:cNvPr id="12" name="Picture 2" descr="Bộ SGK Lớp 6 - Kết nối tri thức với cuộc sống - Công ty Cổ phần Đầu tư và  Phát triển Giáo dục Phương Nam">
            <a:extLst>
              <a:ext uri="{FF2B5EF4-FFF2-40B4-BE49-F238E27FC236}">
                <a16:creationId xmlns:a16="http://schemas.microsoft.com/office/drawing/2014/main" id="{DA0574DD-FA65-970A-7A7B-A2083891343F}"/>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888318" y="714776"/>
            <a:ext cx="1671327" cy="15434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551553-394E-BDF8-8CC4-EF5EF60818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3236382" y="40654"/>
            <a:ext cx="5689074" cy="6776691"/>
          </a:xfrm>
          <a:prstGeom prst="rect">
            <a:avLst/>
          </a:prstGeom>
          <a:ln>
            <a:noFill/>
          </a:ln>
          <a:effectLst>
            <a:softEdge rad="112500"/>
          </a:effectLst>
        </p:spPr>
      </p:pic>
    </p:spTree>
    <p:extLst>
      <p:ext uri="{BB962C8B-B14F-4D97-AF65-F5344CB8AC3E}">
        <p14:creationId xmlns:p14="http://schemas.microsoft.com/office/powerpoint/2010/main" val="2609658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65042-9993-80D4-316D-53488B28A673}"/>
              </a:ext>
            </a:extLst>
          </p:cNvPr>
          <p:cNvSpPr>
            <a:spLocks noGrp="1"/>
          </p:cNvSpPr>
          <p:nvPr>
            <p:ph type="title"/>
          </p:nvPr>
        </p:nvSpPr>
        <p:spPr>
          <a:xfrm>
            <a:off x="614177" y="1710863"/>
            <a:ext cx="10933484" cy="816800"/>
          </a:xfrm>
        </p:spPr>
        <p:txBody>
          <a:bodyPr/>
          <a:lstStyle/>
          <a:p>
            <a:r>
              <a:rPr lang="en-US" sz="9600"/>
              <a:t>KHỞI ĐỘNG</a:t>
            </a:r>
            <a:br>
              <a:rPr lang="en-US" sz="9600"/>
            </a:br>
            <a:r>
              <a:rPr lang="en-US" sz="9600">
                <a:solidFill>
                  <a:srgbClr val="FF0000"/>
                </a:solidFill>
              </a:rPr>
              <a:t>GAME </a:t>
            </a:r>
            <a:r>
              <a:rPr lang="en-US" sz="9600" i="1">
                <a:solidFill>
                  <a:srgbClr val="FF0000"/>
                </a:solidFill>
              </a:rPr>
              <a:t>CÂU CÁ</a:t>
            </a:r>
          </a:p>
        </p:txBody>
      </p:sp>
    </p:spTree>
    <p:extLst>
      <p:ext uri="{BB962C8B-B14F-4D97-AF65-F5344CB8AC3E}">
        <p14:creationId xmlns:p14="http://schemas.microsoft.com/office/powerpoint/2010/main" val="3336558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4158"/>
            <a:ext cx="12161838" cy="437069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359">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736" y="2447918"/>
            <a:ext cx="489852" cy="3445854"/>
          </a:xfrm>
          <a:prstGeom prst="rect">
            <a:avLst/>
          </a:prstGeom>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3615552"/>
            <a:ext cx="5223354" cy="3278607"/>
          </a:xfrm>
          <a:prstGeom prst="rect">
            <a:avLst/>
          </a:prstGeom>
        </p:spPr>
      </p:pic>
      <p:sp>
        <p:nvSpPr>
          <p:cNvPr id="5" name="Rectangle 12"/>
          <p:cNvSpPr/>
          <p:nvPr/>
        </p:nvSpPr>
        <p:spPr>
          <a:xfrm>
            <a:off x="0" y="-16854"/>
            <a:ext cx="12161838" cy="3312252"/>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0 w 9144000"/>
              <a:gd name="connsiteY4" fmla="*/ 2780928 h 3162373"/>
              <a:gd name="connsiteX5" fmla="*/ 0 w 9144000"/>
              <a:gd name="connsiteY5"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105400 w 9144000"/>
              <a:gd name="connsiteY4" fmla="*/ 2781300 h 3162373"/>
              <a:gd name="connsiteX5" fmla="*/ 0 w 9144000"/>
              <a:gd name="connsiteY5" fmla="*/ 2780928 h 3162373"/>
              <a:gd name="connsiteX6" fmla="*/ 0 w 9144000"/>
              <a:gd name="connsiteY6"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105400 w 9144000"/>
              <a:gd name="connsiteY4" fmla="*/ 278130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6096000 w 9144000"/>
              <a:gd name="connsiteY4" fmla="*/ 264795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619750 w 9144000"/>
              <a:gd name="connsiteY4" fmla="*/ 276225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333801"/>
              <a:gd name="connsiteX1" fmla="*/ 9144000 w 9144000"/>
              <a:gd name="connsiteY1" fmla="*/ 0 h 3333801"/>
              <a:gd name="connsiteX2" fmla="*/ 9144000 w 9144000"/>
              <a:gd name="connsiteY2" fmla="*/ 2780928 h 3333801"/>
              <a:gd name="connsiteX3" fmla="*/ 6400800 w 9144000"/>
              <a:gd name="connsiteY3" fmla="*/ 3333750 h 3333801"/>
              <a:gd name="connsiteX4" fmla="*/ 5619750 w 9144000"/>
              <a:gd name="connsiteY4" fmla="*/ 2762250 h 3333801"/>
              <a:gd name="connsiteX5" fmla="*/ 2286000 w 9144000"/>
              <a:gd name="connsiteY5" fmla="*/ 2952750 h 3333801"/>
              <a:gd name="connsiteX6" fmla="*/ 0 w 9144000"/>
              <a:gd name="connsiteY6" fmla="*/ 2780928 h 3333801"/>
              <a:gd name="connsiteX7" fmla="*/ 0 w 9144000"/>
              <a:gd name="connsiteY7" fmla="*/ 0 h 3333801"/>
              <a:gd name="connsiteX0" fmla="*/ 0 w 9144000"/>
              <a:gd name="connsiteY0" fmla="*/ 0 h 3333801"/>
              <a:gd name="connsiteX1" fmla="*/ 9144000 w 9144000"/>
              <a:gd name="connsiteY1" fmla="*/ 0 h 3333801"/>
              <a:gd name="connsiteX2" fmla="*/ 9144000 w 9144000"/>
              <a:gd name="connsiteY2" fmla="*/ 2780928 h 3333801"/>
              <a:gd name="connsiteX3" fmla="*/ 6400800 w 9144000"/>
              <a:gd name="connsiteY3" fmla="*/ 3333750 h 3333801"/>
              <a:gd name="connsiteX4" fmla="*/ 4622224 w 9144000"/>
              <a:gd name="connsiteY4" fmla="*/ 2790662 h 3333801"/>
              <a:gd name="connsiteX5" fmla="*/ 2286000 w 9144000"/>
              <a:gd name="connsiteY5" fmla="*/ 2952750 h 3333801"/>
              <a:gd name="connsiteX6" fmla="*/ 0 w 9144000"/>
              <a:gd name="connsiteY6" fmla="*/ 2780928 h 3333801"/>
              <a:gd name="connsiteX7" fmla="*/ 0 w 9144000"/>
              <a:gd name="connsiteY7" fmla="*/ 0 h 3333801"/>
              <a:gd name="connsiteX0" fmla="*/ 0 w 9144000"/>
              <a:gd name="connsiteY0" fmla="*/ 0 h 3518474"/>
              <a:gd name="connsiteX1" fmla="*/ 9144000 w 9144000"/>
              <a:gd name="connsiteY1" fmla="*/ 0 h 3518474"/>
              <a:gd name="connsiteX2" fmla="*/ 9144000 w 9144000"/>
              <a:gd name="connsiteY2" fmla="*/ 2780928 h 3518474"/>
              <a:gd name="connsiteX3" fmla="*/ 5056909 w 9144000"/>
              <a:gd name="connsiteY3" fmla="*/ 3518436 h 3518474"/>
              <a:gd name="connsiteX4" fmla="*/ 4622224 w 9144000"/>
              <a:gd name="connsiteY4" fmla="*/ 2790662 h 3518474"/>
              <a:gd name="connsiteX5" fmla="*/ 2286000 w 9144000"/>
              <a:gd name="connsiteY5" fmla="*/ 2952750 h 3518474"/>
              <a:gd name="connsiteX6" fmla="*/ 0 w 9144000"/>
              <a:gd name="connsiteY6" fmla="*/ 2780928 h 3518474"/>
              <a:gd name="connsiteX7" fmla="*/ 0 w 9144000"/>
              <a:gd name="connsiteY7" fmla="*/ 0 h 3518474"/>
              <a:gd name="connsiteX0" fmla="*/ 0 w 9144000"/>
              <a:gd name="connsiteY0" fmla="*/ 0 h 3518474"/>
              <a:gd name="connsiteX1" fmla="*/ 9144000 w 9144000"/>
              <a:gd name="connsiteY1" fmla="*/ 0 h 3518474"/>
              <a:gd name="connsiteX2" fmla="*/ 9144000 w 9144000"/>
              <a:gd name="connsiteY2" fmla="*/ 2780928 h 3518474"/>
              <a:gd name="connsiteX3" fmla="*/ 5056909 w 9144000"/>
              <a:gd name="connsiteY3" fmla="*/ 3518436 h 3518474"/>
              <a:gd name="connsiteX4" fmla="*/ 4428260 w 9144000"/>
              <a:gd name="connsiteY4" fmla="*/ 2748042 h 3518474"/>
              <a:gd name="connsiteX5" fmla="*/ 2286000 w 9144000"/>
              <a:gd name="connsiteY5" fmla="*/ 2952750 h 3518474"/>
              <a:gd name="connsiteX6" fmla="*/ 0 w 9144000"/>
              <a:gd name="connsiteY6" fmla="*/ 2780928 h 3518474"/>
              <a:gd name="connsiteX7" fmla="*/ 0 w 9144000"/>
              <a:gd name="connsiteY7" fmla="*/ 0 h 3518474"/>
              <a:gd name="connsiteX0" fmla="*/ 0 w 9144000"/>
              <a:gd name="connsiteY0" fmla="*/ 0 h 3404828"/>
              <a:gd name="connsiteX1" fmla="*/ 9144000 w 9144000"/>
              <a:gd name="connsiteY1" fmla="*/ 0 h 3404828"/>
              <a:gd name="connsiteX2" fmla="*/ 9144000 w 9144000"/>
              <a:gd name="connsiteY2" fmla="*/ 2780928 h 3404828"/>
              <a:gd name="connsiteX3" fmla="*/ 5306291 w 9144000"/>
              <a:gd name="connsiteY3" fmla="*/ 3404782 h 3404828"/>
              <a:gd name="connsiteX4" fmla="*/ 4428260 w 9144000"/>
              <a:gd name="connsiteY4" fmla="*/ 2748042 h 3404828"/>
              <a:gd name="connsiteX5" fmla="*/ 2286000 w 9144000"/>
              <a:gd name="connsiteY5" fmla="*/ 2952750 h 3404828"/>
              <a:gd name="connsiteX6" fmla="*/ 0 w 9144000"/>
              <a:gd name="connsiteY6" fmla="*/ 2780928 h 3404828"/>
              <a:gd name="connsiteX7" fmla="*/ 0 w 9144000"/>
              <a:gd name="connsiteY7" fmla="*/ 0 h 340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359">
              <a:latin typeface="Arial" panose="020B0604020202020204" pitchFamily="34" charset="0"/>
              <a:cs typeface="Arial" panose="020B0604020202020204" pitchFamily="34" charset="0"/>
            </a:endParaRPr>
          </a:p>
        </p:txBody>
      </p:sp>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31451" y="3522859"/>
            <a:ext cx="3302375" cy="1857586"/>
          </a:xfrm>
          <a:prstGeom prst="rect">
            <a:avLst/>
          </a:prstGeom>
        </p:spPr>
      </p:pic>
      <p:pic>
        <p:nvPicPr>
          <p:cNvPr id="32" name="Picture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064697" y="3615487"/>
            <a:ext cx="447625" cy="566919"/>
          </a:xfrm>
          <a:prstGeom prst="rect">
            <a:avLst/>
          </a:prstGeom>
        </p:spPr>
      </p:pic>
      <p:pic>
        <p:nvPicPr>
          <p:cNvPr id="33" name="Picture 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40724" y="3057522"/>
            <a:ext cx="3039192" cy="3814884"/>
          </a:xfrm>
          <a:prstGeom prst="rect">
            <a:avLst/>
          </a:prstGeom>
        </p:spPr>
      </p:pic>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31866" y="1203459"/>
            <a:ext cx="3145601" cy="3559071"/>
          </a:xfrm>
          <a:prstGeom prst="rect">
            <a:avLst/>
          </a:prstGeom>
        </p:spPr>
      </p:pic>
      <p:grpSp>
        <p:nvGrpSpPr>
          <p:cNvPr id="8" name="Group 7"/>
          <p:cNvGrpSpPr/>
          <p:nvPr/>
        </p:nvGrpSpPr>
        <p:grpSpPr>
          <a:xfrm>
            <a:off x="12208618" y="5262850"/>
            <a:ext cx="2991661" cy="1086523"/>
            <a:chOff x="9540552" y="4420621"/>
            <a:chExt cx="2028022" cy="982061"/>
          </a:xfrm>
        </p:grpSpPr>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0" name="TextBox 9"/>
            <p:cNvSpPr txBox="1"/>
            <p:nvPr/>
          </p:nvSpPr>
          <p:spPr>
            <a:xfrm>
              <a:off x="9602570" y="4569312"/>
              <a:ext cx="1966004" cy="601462"/>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square" rtlCol="0">
              <a:spAutoFit/>
            </a:bodyPr>
            <a:lstStyle/>
            <a:p>
              <a:r>
                <a:rPr lang="en-US" sz="3724" b="1">
                  <a:solidFill>
                    <a:srgbClr val="FF0000"/>
                  </a:solidFill>
                  <a:latin typeface="Arial" panose="020B0604020202020204" pitchFamily="34" charset="0"/>
                  <a:cs typeface="Arial" panose="020B0604020202020204" pitchFamily="34" charset="0"/>
                </a:rPr>
                <a:t>nghỉ hưu</a:t>
              </a:r>
              <a:endParaRPr lang="vi-VN" sz="3724" b="1" dirty="0">
                <a:solidFill>
                  <a:srgbClr val="FF0000"/>
                </a:solidFill>
                <a:latin typeface="Arial" panose="020B0604020202020204" pitchFamily="34" charset="0"/>
                <a:cs typeface="Arial" panose="020B0604020202020204" pitchFamily="34" charset="0"/>
              </a:endParaRPr>
            </a:p>
          </p:txBody>
        </p:sp>
      </p:grpSp>
      <p:grpSp>
        <p:nvGrpSpPr>
          <p:cNvPr id="17" name="Group 16"/>
          <p:cNvGrpSpPr/>
          <p:nvPr/>
        </p:nvGrpSpPr>
        <p:grpSpPr>
          <a:xfrm flipH="1">
            <a:off x="-2526605" y="3640585"/>
            <a:ext cx="2543124" cy="1028343"/>
            <a:chOff x="9454223" y="4420621"/>
            <a:chExt cx="1821498" cy="982061"/>
          </a:xfrm>
        </p:grpSpPr>
        <p:pic>
          <p:nvPicPr>
            <p:cNvPr id="18" name="Picture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9454223" y="4575708"/>
              <a:ext cx="1821498" cy="635490"/>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square" rtlCol="0">
              <a:spAutoFit/>
            </a:bodyPr>
            <a:lstStyle/>
            <a:p>
              <a:r>
                <a:rPr lang="en-US" sz="3724" b="1">
                  <a:solidFill>
                    <a:srgbClr val="FF0000"/>
                  </a:solidFill>
                  <a:latin typeface="Arial" panose="020B0604020202020204" pitchFamily="34" charset="0"/>
                  <a:cs typeface="Arial" panose="020B0604020202020204" pitchFamily="34" charset="0"/>
                </a:rPr>
                <a:t>nghỉ hiu</a:t>
              </a:r>
              <a:endParaRPr lang="vi-VN" sz="3724" b="1" dirty="0">
                <a:solidFill>
                  <a:srgbClr val="FF0000"/>
                </a:solidFill>
                <a:latin typeface="Arial" panose="020B0604020202020204" pitchFamily="34" charset="0"/>
                <a:cs typeface="Arial" panose="020B0604020202020204" pitchFamily="34" charset="0"/>
              </a:endParaRPr>
            </a:p>
          </p:txBody>
        </p:sp>
      </p:grpSp>
      <p:pic>
        <p:nvPicPr>
          <p:cNvPr id="20"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47823" y="944082"/>
            <a:ext cx="5621007" cy="2148413"/>
          </a:xfrm>
          <a:prstGeom prst="rect">
            <a:avLst/>
          </a:prstGeom>
        </p:spPr>
      </p:pic>
      <p:grpSp>
        <p:nvGrpSpPr>
          <p:cNvPr id="21" name="Group 20"/>
          <p:cNvGrpSpPr/>
          <p:nvPr/>
        </p:nvGrpSpPr>
        <p:grpSpPr>
          <a:xfrm flipH="1">
            <a:off x="8011905" y="487593"/>
            <a:ext cx="1642155" cy="738230"/>
            <a:chOff x="9540552" y="4420621"/>
            <a:chExt cx="1619672" cy="982061"/>
          </a:xfrm>
        </p:grpSpPr>
        <p:pic>
          <p:nvPicPr>
            <p:cNvPr id="22" name="Picture 2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9670552" y="4585052"/>
              <a:ext cx="1489672" cy="667375"/>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none" rtlCol="0">
              <a:spAutoFit/>
            </a:bodyPr>
            <a:lstStyle/>
            <a:p>
              <a:r>
                <a:rPr lang="en-US" sz="2660" b="1">
                  <a:solidFill>
                    <a:srgbClr val="FF0000"/>
                  </a:solidFill>
                  <a:latin typeface="Arial" panose="020B0604020202020204" pitchFamily="34" charset="0"/>
                  <a:cs typeface="Arial" panose="020B0604020202020204" pitchFamily="34" charset="0"/>
                </a:rPr>
                <a:t>nghỉ hiu</a:t>
              </a:r>
              <a:endParaRPr lang="vi-VN" sz="2660" b="1" dirty="0">
                <a:solidFill>
                  <a:srgbClr val="FF0000"/>
                </a:solidFill>
                <a:latin typeface="Arial" panose="020B0604020202020204" pitchFamily="34" charset="0"/>
                <a:cs typeface="Arial" panose="020B0604020202020204" pitchFamily="34" charset="0"/>
              </a:endParaRPr>
            </a:p>
          </p:txBody>
        </p:sp>
      </p:gr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043253" y="4350381"/>
            <a:ext cx="359550" cy="2529238"/>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0131" y="3429000"/>
            <a:ext cx="489852" cy="3445854"/>
          </a:xfrm>
          <a:prstGeom prst="rect">
            <a:avLst/>
          </a:prstGeom>
        </p:spPr>
      </p:pic>
      <p:pic>
        <p:nvPicPr>
          <p:cNvPr id="29" name="Picture 2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767483" y="2505978"/>
            <a:ext cx="987790" cy="344230"/>
          </a:xfrm>
          <a:prstGeom prst="rect">
            <a:avLst/>
          </a:prstGeom>
        </p:spPr>
      </p:pic>
      <p:pic>
        <p:nvPicPr>
          <p:cNvPr id="41" name="Picture 4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6206" y="2216285"/>
            <a:ext cx="825711" cy="619283"/>
          </a:xfrm>
          <a:prstGeom prst="rect">
            <a:avLst/>
          </a:prstGeom>
        </p:spPr>
      </p:pic>
      <p:sp>
        <p:nvSpPr>
          <p:cNvPr id="7" name="TextBox 6"/>
          <p:cNvSpPr txBox="1"/>
          <p:nvPr/>
        </p:nvSpPr>
        <p:spPr>
          <a:xfrm>
            <a:off x="783048" y="532551"/>
            <a:ext cx="4753224" cy="1238544"/>
          </a:xfrm>
          <a:prstGeom prst="rect">
            <a:avLst/>
          </a:prstGeom>
          <a:noFill/>
        </p:spPr>
        <p:txBody>
          <a:bodyPr wrap="none" rtlCol="0">
            <a:spAutoFit/>
          </a:bodyPr>
          <a:lstStyle/>
          <a:p>
            <a:pPr algn="ctr"/>
            <a:r>
              <a:rPr lang="en-US" sz="3724" b="1">
                <a:solidFill>
                  <a:srgbClr val="002060"/>
                </a:solidFill>
                <a:latin typeface="Arial" pitchFamily="34" charset="0"/>
                <a:ea typeface="Aachen" pitchFamily="18" charset="0"/>
                <a:cs typeface="Arial" pitchFamily="34" charset="0"/>
              </a:rPr>
              <a:t>Tìm từ ngữ viết </a:t>
            </a:r>
          </a:p>
          <a:p>
            <a:pPr algn="ctr"/>
            <a:r>
              <a:rPr lang="en-US" sz="3724" b="1">
                <a:solidFill>
                  <a:srgbClr val="002060"/>
                </a:solidFill>
                <a:latin typeface="Arial" pitchFamily="34" charset="0"/>
                <a:ea typeface="Aachen" pitchFamily="18" charset="0"/>
                <a:cs typeface="Arial" pitchFamily="34" charset="0"/>
              </a:rPr>
              <a:t>chưa đúng chính tả.</a:t>
            </a:r>
            <a:endParaRPr lang="vi-VN" sz="3724" b="1" dirty="0">
              <a:solidFill>
                <a:srgbClr val="002060"/>
              </a:solidFill>
              <a:latin typeface="Arial" pitchFamily="34" charset="0"/>
              <a:ea typeface="Aachen" pitchFamily="18" charset="0"/>
              <a:cs typeface="Arial" pitchFamily="34" charset="0"/>
            </a:endParaRPr>
          </a:p>
        </p:txBody>
      </p:sp>
      <p:pic>
        <p:nvPicPr>
          <p:cNvPr id="42" name="Picture 4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260600" y="2536281"/>
            <a:ext cx="608365" cy="456274"/>
          </a:xfrm>
          <a:prstGeom prst="rect">
            <a:avLst/>
          </a:prstGeom>
        </p:spPr>
      </p:pic>
      <p:pic>
        <p:nvPicPr>
          <p:cNvPr id="34" name="Picture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45153" y="3595870"/>
            <a:ext cx="458932" cy="581244"/>
          </a:xfrm>
          <a:prstGeom prst="rect">
            <a:avLst/>
          </a:prstGeom>
        </p:spPr>
      </p:pic>
    </p:spTree>
    <p:extLst>
      <p:ext uri="{BB962C8B-B14F-4D97-AF65-F5344CB8AC3E}">
        <p14:creationId xmlns:p14="http://schemas.microsoft.com/office/powerpoint/2010/main" val="19759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2.78815E-6 -4.07407E-6 L 2.78815E-6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4.14437E-6 2.22222E-6 L -1.17035 -0.01459 " pathEditMode="relative" rAng="0" ptsTypes="AA">
                                      <p:cBhvr>
                                        <p:cTn id="15" dur="19000" fill="hold"/>
                                        <p:tgtEl>
                                          <p:spTgt spid="8"/>
                                        </p:tgtEl>
                                        <p:attrNameLst>
                                          <p:attrName>ppt_x</p:attrName>
                                          <p:attrName>ppt_y</p:attrName>
                                        </p:attrNameLst>
                                      </p:cBhvr>
                                      <p:rCtr x="-58517" y="-741"/>
                                    </p:animMotion>
                                  </p:childTnLst>
                                </p:cTn>
                              </p:par>
                              <p:par>
                                <p:cTn id="16" presetID="35" presetClass="path" presetSubtype="0" repeatCount="indefinite" accel="50000" decel="50000" fill="hold" nodeType="withEffect">
                                  <p:stCondLst>
                                    <p:cond delay="0"/>
                                  </p:stCondLst>
                                  <p:childTnLst>
                                    <p:animMotion origin="layout" path="M 2.2843E-7 2.96296E-6 L 1.21877 0.16389 " pathEditMode="relative" rAng="0" ptsTypes="AA">
                                      <p:cBhvr>
                                        <p:cTn id="17" dur="19000" fill="hold"/>
                                        <p:tgtEl>
                                          <p:spTgt spid="17"/>
                                        </p:tgtEl>
                                        <p:attrNameLst>
                                          <p:attrName>ppt_x</p:attrName>
                                          <p:attrName>ppt_y</p:attrName>
                                        </p:attrNameLst>
                                      </p:cBhvr>
                                      <p:rCtr x="60932" y="8194"/>
                                    </p:animMotion>
                                  </p:childTnLst>
                                </p:cTn>
                              </p:par>
                              <p:par>
                                <p:cTn id="18"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19" dur="20000" fill="hold"/>
                                        <p:tgtEl>
                                          <p:spTgt spid="32"/>
                                        </p:tgtEl>
                                        <p:attrNameLst>
                                          <p:attrName>ppt_x</p:attrName>
                                          <p:attrName>ppt_y</p:attrName>
                                        </p:attrNameLst>
                                      </p:cBhvr>
                                      <p:rCtr x="503" y="16512"/>
                                    </p:animMotion>
                                  </p:childTnLst>
                                </p:cTn>
                              </p:par>
                              <p:par>
                                <p:cTn id="20"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1" dur="45000" fill="hold"/>
                                        <p:tgtEl>
                                          <p:spTgt spid="35"/>
                                        </p:tgtEl>
                                        <p:attrNameLst>
                                          <p:attrName>ppt_x</p:attrName>
                                          <p:attrName>ppt_y</p:attrName>
                                        </p:attrNameLst>
                                      </p:cBhvr>
                                      <p:rCtr x="26962" y="895"/>
                                    </p:animMotion>
                                  </p:childTnLst>
                                </p:cTn>
                              </p:par>
                              <p:par>
                                <p:cTn id="22"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3" dur="10000" fill="hold"/>
                                        <p:tgtEl>
                                          <p:spTgt spid="34"/>
                                        </p:tgtEl>
                                        <p:attrNameLst>
                                          <p:attrName>ppt_x</p:attrName>
                                          <p:attrName>ppt_y</p:attrName>
                                        </p:attrNameLst>
                                      </p:cBhvr>
                                      <p:rCtr x="509" y="1651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8"/>
                    </p:tgtEl>
                  </p:cond>
                </p:stCondLst>
                <p:endSync evt="end" delay="0">
                  <p:rtn val="all"/>
                </p:endSync>
                <p:childTnLst>
                  <p:par>
                    <p:cTn id="25" fill="hold">
                      <p:stCondLst>
                        <p:cond delay="0"/>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8"/>
                                        </p:tgtEl>
                                      </p:cBhvr>
                                    </p:animEffect>
                                    <p:animScale>
                                      <p:cBhvr>
                                        <p:cTn id="29"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0" restart="whenNotActive" fill="hold" evtFilter="cancelBubble" nodeType="interactiveSeq">
                <p:stCondLst>
                  <p:cond evt="onClick" delay="0">
                    <p:tgtEl>
                      <p:spTgt spid="17"/>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7"/>
                                        </p:tgtEl>
                                      </p:cBhvr>
                                    </p:animEffect>
                                    <p:set>
                                      <p:cBhvr>
                                        <p:cTn id="35" dur="1" fill="hold">
                                          <p:stCondLst>
                                            <p:cond delay="499"/>
                                          </p:stCondLst>
                                        </p:cTn>
                                        <p:tgtEl>
                                          <p:spTgt spid="1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subTnLst>
                                    <p:audio>
                                      <p:cMediaNode>
                                        <p:cTn display="0" masterRel="sameClick">
                                          <p:stCondLst>
                                            <p:cond evt="begin" delay="0">
                                              <p:tn val="42"/>
                                            </p:cond>
                                          </p:stCondLst>
                                          <p:endCondLst>
                                            <p:cond evt="onStopAudio" delay="0">
                                              <p:tgtEl>
                                                <p:sldTgt/>
                                              </p:tgtEl>
                                            </p:cond>
                                          </p:endCondLst>
                                        </p:cTn>
                                        <p:tgtEl>
                                          <p:sndTgt r:embed="rId3" name="Tieng-yeah-tre-con-www_nhacchuongvui_com.wav"/>
                                        </p:tgtEl>
                                      </p:cMediaNode>
                                    </p:audio>
                                  </p:subTnLst>
                                </p:cTn>
                              </p:par>
                            </p:childTnLst>
                          </p:cTn>
                        </p:par>
                      </p:childTnLst>
                    </p:cTn>
                  </p:par>
                </p:childTnLst>
              </p:cTn>
              <p:nextCondLst>
                <p:cond evt="onClick" delay="0">
                  <p:tgtEl>
                    <p:spTgt spid="17"/>
                  </p:tgtEl>
                </p:cond>
              </p:nextCondLst>
            </p:seq>
            <p:seq concurrent="1" nextAc="seek">
              <p:cTn id="45" restart="whenNotActive" fill="hold" evtFilter="cancelBubble" nodeType="interactiveSeq">
                <p:stCondLst>
                  <p:cond evt="onClick" delay="0">
                    <p:tgtEl>
                      <p:spTgt spid="4"/>
                    </p:tgtEl>
                  </p:cond>
                </p:stCondLst>
                <p:endSync evt="end" delay="0">
                  <p:rtn val="all"/>
                </p:endSync>
                <p:childTnLst>
                  <p:par>
                    <p:cTn id="46" fill="hold">
                      <p:stCondLst>
                        <p:cond delay="0"/>
                      </p:stCondLst>
                      <p:childTnLst>
                        <p:par>
                          <p:cTn id="47" fill="hold">
                            <p:stCondLst>
                              <p:cond delay="0"/>
                            </p:stCondLst>
                            <p:childTnLst>
                              <p:par>
                                <p:cTn id="48" presetID="26" presetClass="emph" presetSubtype="0" fill="hold" grpId="0" nodeType="clickEffect">
                                  <p:stCondLst>
                                    <p:cond delay="0"/>
                                  </p:stCondLst>
                                  <p:childTnLst>
                                    <p:animEffect transition="out" filter="fade">
                                      <p:cBhvr>
                                        <p:cTn id="49" dur="500" tmFilter="0, 0; .2, .5; .8, .5; 1, 0"/>
                                        <p:tgtEl>
                                          <p:spTgt spid="4"/>
                                        </p:tgtEl>
                                      </p:cBhvr>
                                    </p:animEffect>
                                    <p:animScale>
                                      <p:cBhvr>
                                        <p:cTn id="50"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4158"/>
            <a:ext cx="12161838" cy="437069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359"/>
          </a:p>
        </p:txBody>
      </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736" y="2447918"/>
            <a:ext cx="489852" cy="3445854"/>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3615552"/>
            <a:ext cx="5223354" cy="3278607"/>
          </a:xfrm>
          <a:prstGeom prst="rect">
            <a:avLst/>
          </a:prstGeom>
        </p:spPr>
      </p:pic>
      <p:sp>
        <p:nvSpPr>
          <p:cNvPr id="5" name="Rectangle 12"/>
          <p:cNvSpPr/>
          <p:nvPr/>
        </p:nvSpPr>
        <p:spPr>
          <a:xfrm>
            <a:off x="0" y="-16854"/>
            <a:ext cx="12161838" cy="3312252"/>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0 w 9144000"/>
              <a:gd name="connsiteY4" fmla="*/ 2780928 h 3162373"/>
              <a:gd name="connsiteX5" fmla="*/ 0 w 9144000"/>
              <a:gd name="connsiteY5"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105400 w 9144000"/>
              <a:gd name="connsiteY4" fmla="*/ 2781300 h 3162373"/>
              <a:gd name="connsiteX5" fmla="*/ 0 w 9144000"/>
              <a:gd name="connsiteY5" fmla="*/ 2780928 h 3162373"/>
              <a:gd name="connsiteX6" fmla="*/ 0 w 9144000"/>
              <a:gd name="connsiteY6"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105400 w 9144000"/>
              <a:gd name="connsiteY4" fmla="*/ 278130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6096000 w 9144000"/>
              <a:gd name="connsiteY4" fmla="*/ 264795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619750 w 9144000"/>
              <a:gd name="connsiteY4" fmla="*/ 276225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333801"/>
              <a:gd name="connsiteX1" fmla="*/ 9144000 w 9144000"/>
              <a:gd name="connsiteY1" fmla="*/ 0 h 3333801"/>
              <a:gd name="connsiteX2" fmla="*/ 9144000 w 9144000"/>
              <a:gd name="connsiteY2" fmla="*/ 2780928 h 3333801"/>
              <a:gd name="connsiteX3" fmla="*/ 6400800 w 9144000"/>
              <a:gd name="connsiteY3" fmla="*/ 3333750 h 3333801"/>
              <a:gd name="connsiteX4" fmla="*/ 5619750 w 9144000"/>
              <a:gd name="connsiteY4" fmla="*/ 2762250 h 3333801"/>
              <a:gd name="connsiteX5" fmla="*/ 2286000 w 9144000"/>
              <a:gd name="connsiteY5" fmla="*/ 2952750 h 3333801"/>
              <a:gd name="connsiteX6" fmla="*/ 0 w 9144000"/>
              <a:gd name="connsiteY6" fmla="*/ 2780928 h 3333801"/>
              <a:gd name="connsiteX7" fmla="*/ 0 w 9144000"/>
              <a:gd name="connsiteY7" fmla="*/ 0 h 3333801"/>
              <a:gd name="connsiteX0" fmla="*/ 0 w 9144000"/>
              <a:gd name="connsiteY0" fmla="*/ 0 h 3333801"/>
              <a:gd name="connsiteX1" fmla="*/ 9144000 w 9144000"/>
              <a:gd name="connsiteY1" fmla="*/ 0 h 3333801"/>
              <a:gd name="connsiteX2" fmla="*/ 9144000 w 9144000"/>
              <a:gd name="connsiteY2" fmla="*/ 2780928 h 3333801"/>
              <a:gd name="connsiteX3" fmla="*/ 6400800 w 9144000"/>
              <a:gd name="connsiteY3" fmla="*/ 3333750 h 3333801"/>
              <a:gd name="connsiteX4" fmla="*/ 4622224 w 9144000"/>
              <a:gd name="connsiteY4" fmla="*/ 2790662 h 3333801"/>
              <a:gd name="connsiteX5" fmla="*/ 2286000 w 9144000"/>
              <a:gd name="connsiteY5" fmla="*/ 2952750 h 3333801"/>
              <a:gd name="connsiteX6" fmla="*/ 0 w 9144000"/>
              <a:gd name="connsiteY6" fmla="*/ 2780928 h 3333801"/>
              <a:gd name="connsiteX7" fmla="*/ 0 w 9144000"/>
              <a:gd name="connsiteY7" fmla="*/ 0 h 3333801"/>
              <a:gd name="connsiteX0" fmla="*/ 0 w 9144000"/>
              <a:gd name="connsiteY0" fmla="*/ 0 h 3518474"/>
              <a:gd name="connsiteX1" fmla="*/ 9144000 w 9144000"/>
              <a:gd name="connsiteY1" fmla="*/ 0 h 3518474"/>
              <a:gd name="connsiteX2" fmla="*/ 9144000 w 9144000"/>
              <a:gd name="connsiteY2" fmla="*/ 2780928 h 3518474"/>
              <a:gd name="connsiteX3" fmla="*/ 5056909 w 9144000"/>
              <a:gd name="connsiteY3" fmla="*/ 3518436 h 3518474"/>
              <a:gd name="connsiteX4" fmla="*/ 4622224 w 9144000"/>
              <a:gd name="connsiteY4" fmla="*/ 2790662 h 3518474"/>
              <a:gd name="connsiteX5" fmla="*/ 2286000 w 9144000"/>
              <a:gd name="connsiteY5" fmla="*/ 2952750 h 3518474"/>
              <a:gd name="connsiteX6" fmla="*/ 0 w 9144000"/>
              <a:gd name="connsiteY6" fmla="*/ 2780928 h 3518474"/>
              <a:gd name="connsiteX7" fmla="*/ 0 w 9144000"/>
              <a:gd name="connsiteY7" fmla="*/ 0 h 3518474"/>
              <a:gd name="connsiteX0" fmla="*/ 0 w 9144000"/>
              <a:gd name="connsiteY0" fmla="*/ 0 h 3518474"/>
              <a:gd name="connsiteX1" fmla="*/ 9144000 w 9144000"/>
              <a:gd name="connsiteY1" fmla="*/ 0 h 3518474"/>
              <a:gd name="connsiteX2" fmla="*/ 9144000 w 9144000"/>
              <a:gd name="connsiteY2" fmla="*/ 2780928 h 3518474"/>
              <a:gd name="connsiteX3" fmla="*/ 5056909 w 9144000"/>
              <a:gd name="connsiteY3" fmla="*/ 3518436 h 3518474"/>
              <a:gd name="connsiteX4" fmla="*/ 4428260 w 9144000"/>
              <a:gd name="connsiteY4" fmla="*/ 2748042 h 3518474"/>
              <a:gd name="connsiteX5" fmla="*/ 2286000 w 9144000"/>
              <a:gd name="connsiteY5" fmla="*/ 2952750 h 3518474"/>
              <a:gd name="connsiteX6" fmla="*/ 0 w 9144000"/>
              <a:gd name="connsiteY6" fmla="*/ 2780928 h 3518474"/>
              <a:gd name="connsiteX7" fmla="*/ 0 w 9144000"/>
              <a:gd name="connsiteY7" fmla="*/ 0 h 3518474"/>
              <a:gd name="connsiteX0" fmla="*/ 0 w 9144000"/>
              <a:gd name="connsiteY0" fmla="*/ 0 h 3404828"/>
              <a:gd name="connsiteX1" fmla="*/ 9144000 w 9144000"/>
              <a:gd name="connsiteY1" fmla="*/ 0 h 3404828"/>
              <a:gd name="connsiteX2" fmla="*/ 9144000 w 9144000"/>
              <a:gd name="connsiteY2" fmla="*/ 2780928 h 3404828"/>
              <a:gd name="connsiteX3" fmla="*/ 5306291 w 9144000"/>
              <a:gd name="connsiteY3" fmla="*/ 3404782 h 3404828"/>
              <a:gd name="connsiteX4" fmla="*/ 4428260 w 9144000"/>
              <a:gd name="connsiteY4" fmla="*/ 2748042 h 3404828"/>
              <a:gd name="connsiteX5" fmla="*/ 2286000 w 9144000"/>
              <a:gd name="connsiteY5" fmla="*/ 2952750 h 3404828"/>
              <a:gd name="connsiteX6" fmla="*/ 0 w 9144000"/>
              <a:gd name="connsiteY6" fmla="*/ 2780928 h 3404828"/>
              <a:gd name="connsiteX7" fmla="*/ 0 w 9144000"/>
              <a:gd name="connsiteY7" fmla="*/ 0 h 340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359"/>
          </a:p>
        </p:txBody>
      </p:sp>
      <p:pic>
        <p:nvPicPr>
          <p:cNvPr id="35" name="Pictur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1451" y="3522859"/>
            <a:ext cx="3302375" cy="1857586"/>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064697" y="3615487"/>
            <a:ext cx="447625" cy="566919"/>
          </a:xfrm>
          <a:prstGeom prst="rect">
            <a:avLst/>
          </a:prstGeom>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40724" y="3057522"/>
            <a:ext cx="3039192" cy="3814884"/>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31866" y="1203459"/>
            <a:ext cx="3145601" cy="3559071"/>
          </a:xfrm>
          <a:prstGeom prst="rect">
            <a:avLst/>
          </a:prstGeom>
        </p:spPr>
      </p:pic>
      <p:grpSp>
        <p:nvGrpSpPr>
          <p:cNvPr id="11" name="Group 10"/>
          <p:cNvGrpSpPr/>
          <p:nvPr/>
        </p:nvGrpSpPr>
        <p:grpSpPr>
          <a:xfrm flipH="1">
            <a:off x="-2123071" y="3872336"/>
            <a:ext cx="2160297" cy="956092"/>
            <a:chOff x="9540552" y="4420621"/>
            <a:chExt cx="1664232" cy="982061"/>
          </a:xfrm>
        </p:grpSpPr>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9630029" y="4569894"/>
              <a:ext cx="1574755" cy="683514"/>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none" rtlCol="0">
              <a:spAutoFit/>
            </a:bodyPr>
            <a:lstStyle/>
            <a:p>
              <a:r>
                <a:rPr lang="en-US" sz="3724" b="1">
                  <a:solidFill>
                    <a:srgbClr val="FF0000"/>
                  </a:solidFill>
                  <a:latin typeface="Arial" panose="020B0604020202020204" pitchFamily="34" charset="0"/>
                  <a:cs typeface="Arial" panose="020B0604020202020204" pitchFamily="34" charset="0"/>
                </a:rPr>
                <a:t>hoa xim</a:t>
              </a:r>
              <a:endParaRPr lang="vi-VN" sz="3724" b="1" dirty="0">
                <a:solidFill>
                  <a:srgbClr val="FF0000"/>
                </a:solidFill>
                <a:latin typeface="Arial" panose="020B0604020202020204" pitchFamily="34" charset="0"/>
                <a:cs typeface="Arial" panose="020B0604020202020204" pitchFamily="34" charset="0"/>
              </a:endParaRPr>
            </a:p>
          </p:txBody>
        </p:sp>
      </p:grpSp>
      <p:grpSp>
        <p:nvGrpSpPr>
          <p:cNvPr id="17" name="Group 16"/>
          <p:cNvGrpSpPr/>
          <p:nvPr/>
        </p:nvGrpSpPr>
        <p:grpSpPr>
          <a:xfrm>
            <a:off x="12229053" y="5332329"/>
            <a:ext cx="2261340" cy="1028345"/>
            <a:chOff x="9540552" y="4420621"/>
            <a:chExt cx="1619672" cy="982061"/>
          </a:xfrm>
        </p:grpSpPr>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9680865" y="4593906"/>
              <a:ext cx="1426223" cy="635489"/>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none" rtlCol="0">
              <a:spAutoFit/>
            </a:bodyPr>
            <a:lstStyle/>
            <a:p>
              <a:r>
                <a:rPr lang="en-US" sz="3724" b="1">
                  <a:solidFill>
                    <a:srgbClr val="FF0000"/>
                  </a:solidFill>
                  <a:latin typeface="Arial" panose="020B0604020202020204" pitchFamily="34" charset="0"/>
                  <a:cs typeface="Arial" panose="020B0604020202020204" pitchFamily="34" charset="0"/>
                </a:rPr>
                <a:t>hoa sim</a:t>
              </a:r>
              <a:endParaRPr lang="vi-VN" sz="3724" b="1" dirty="0">
                <a:solidFill>
                  <a:srgbClr val="FF0000"/>
                </a:solidFill>
                <a:latin typeface="Arial" panose="020B0604020202020204" pitchFamily="34" charset="0"/>
                <a:cs typeface="Arial" panose="020B0604020202020204" pitchFamily="34" charset="0"/>
              </a:endParaRPr>
            </a:p>
          </p:txBody>
        </p:sp>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47823" y="944082"/>
            <a:ext cx="5621007" cy="2148413"/>
          </a:xfrm>
          <a:prstGeom prst="rect">
            <a:avLst/>
          </a:prstGeom>
        </p:spPr>
      </p:pic>
      <p:grpSp>
        <p:nvGrpSpPr>
          <p:cNvPr id="21" name="Group 20"/>
          <p:cNvGrpSpPr/>
          <p:nvPr/>
        </p:nvGrpSpPr>
        <p:grpSpPr>
          <a:xfrm flipH="1">
            <a:off x="8011904" y="487593"/>
            <a:ext cx="1642155" cy="738230"/>
            <a:chOff x="9540552" y="4420621"/>
            <a:chExt cx="1619672" cy="982061"/>
          </a:xfrm>
        </p:grpSpPr>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9563571" y="4533033"/>
              <a:ext cx="1439541" cy="667375"/>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square" rtlCol="0">
              <a:spAutoFit/>
            </a:bodyPr>
            <a:lstStyle/>
            <a:p>
              <a:r>
                <a:rPr lang="en-US" sz="2660" b="1">
                  <a:solidFill>
                    <a:srgbClr val="FF0000"/>
                  </a:solidFill>
                  <a:latin typeface="Arial" panose="020B0604020202020204" pitchFamily="34" charset="0"/>
                  <a:cs typeface="Arial" panose="020B0604020202020204" pitchFamily="34" charset="0"/>
                </a:rPr>
                <a:t>hoa sim</a:t>
              </a:r>
              <a:endParaRPr lang="vi-VN" sz="2660" b="1" dirty="0">
                <a:solidFill>
                  <a:srgbClr val="FF0000"/>
                </a:solidFill>
                <a:latin typeface="Arial" panose="020B0604020202020204" pitchFamily="34" charset="0"/>
                <a:cs typeface="Arial" panose="020B0604020202020204" pitchFamily="34" charset="0"/>
              </a:endParaRPr>
            </a:p>
          </p:txBody>
        </p:sp>
      </p:gr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043253" y="4350381"/>
            <a:ext cx="359550" cy="2529238"/>
          </a:xfrm>
          <a:prstGeom prst="rect">
            <a:avLst/>
          </a:prstGeo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131" y="3429000"/>
            <a:ext cx="489852" cy="3445854"/>
          </a:xfrm>
          <a:prstGeom prst="rect">
            <a:avLst/>
          </a:prstGeom>
        </p:spPr>
      </p:pic>
      <p:sp>
        <p:nvSpPr>
          <p:cNvPr id="7" name="TextBox 6"/>
          <p:cNvSpPr txBox="1"/>
          <p:nvPr/>
        </p:nvSpPr>
        <p:spPr>
          <a:xfrm>
            <a:off x="118240" y="853604"/>
            <a:ext cx="5962680" cy="1238544"/>
          </a:xfrm>
          <a:prstGeom prst="rect">
            <a:avLst/>
          </a:prstGeom>
          <a:noFill/>
        </p:spPr>
        <p:txBody>
          <a:bodyPr wrap="square" rtlCol="0">
            <a:spAutoFit/>
          </a:bodyPr>
          <a:lstStyle/>
          <a:p>
            <a:pPr algn="ctr"/>
            <a:r>
              <a:rPr lang="en-US" sz="3724" b="1">
                <a:solidFill>
                  <a:srgbClr val="002060"/>
                </a:solidFill>
                <a:latin typeface="Arial" pitchFamily="34" charset="0"/>
                <a:ea typeface="Aachen" pitchFamily="18" charset="0"/>
                <a:cs typeface="Arial" pitchFamily="34" charset="0"/>
              </a:rPr>
              <a:t>Tìm từ ngữ viết </a:t>
            </a:r>
          </a:p>
          <a:p>
            <a:pPr algn="ctr"/>
            <a:r>
              <a:rPr lang="en-US" sz="3724" b="1">
                <a:solidFill>
                  <a:srgbClr val="002060"/>
                </a:solidFill>
                <a:latin typeface="Arial" pitchFamily="34" charset="0"/>
                <a:ea typeface="Aachen" pitchFamily="18" charset="0"/>
                <a:cs typeface="Arial" pitchFamily="34" charset="0"/>
              </a:rPr>
              <a:t>đúng chính tả.</a:t>
            </a:r>
            <a:endParaRPr lang="vi-VN" sz="3724" b="1" dirty="0">
              <a:solidFill>
                <a:srgbClr val="002060"/>
              </a:solidFill>
              <a:latin typeface="Arial" pitchFamily="34" charset="0"/>
              <a:ea typeface="Aachen" pitchFamily="18" charset="0"/>
              <a:cs typeface="Arial" pitchFamily="34" charset="0"/>
            </a:endParaRPr>
          </a:p>
        </p:txBody>
      </p:sp>
      <p:pic>
        <p:nvPicPr>
          <p:cNvPr id="34" name="Picture 3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67483" y="2505978"/>
            <a:ext cx="987790" cy="344230"/>
          </a:xfrm>
          <a:prstGeom prst="rect">
            <a:avLst/>
          </a:prstGeom>
        </p:spPr>
      </p:pic>
      <p:pic>
        <p:nvPicPr>
          <p:cNvPr id="36" name="Picture 3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6206" y="2216285"/>
            <a:ext cx="825711" cy="619283"/>
          </a:xfrm>
          <a:prstGeom prst="rect">
            <a:avLst/>
          </a:prstGeom>
        </p:spPr>
      </p:pic>
      <p:pic>
        <p:nvPicPr>
          <p:cNvPr id="37" name="Picture 3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60600" y="2536281"/>
            <a:ext cx="608365" cy="456274"/>
          </a:xfrm>
          <a:prstGeom prst="rect">
            <a:avLst/>
          </a:prstGeom>
        </p:spPr>
      </p:pic>
      <p:pic>
        <p:nvPicPr>
          <p:cNvPr id="38" name="Pictur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45153" y="3595870"/>
            <a:ext cx="458932" cy="581244"/>
          </a:xfrm>
          <a:prstGeom prst="rect">
            <a:avLst/>
          </a:prstGeom>
        </p:spPr>
      </p:pic>
    </p:spTree>
    <p:extLst>
      <p:ext uri="{BB962C8B-B14F-4D97-AF65-F5344CB8AC3E}">
        <p14:creationId xmlns:p14="http://schemas.microsoft.com/office/powerpoint/2010/main" val="409469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2.97611E-6 -4.81481E-6 L 2.97611E-6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9.6071E-7 7.40741E-7 L 1.22634 0.01088 " pathEditMode="relative" rAng="0" ptsTypes="AA">
                                      <p:cBhvr>
                                        <p:cTn id="15" dur="19250" fill="hold"/>
                                        <p:tgtEl>
                                          <p:spTgt spid="11"/>
                                        </p:tgtEl>
                                        <p:attrNameLst>
                                          <p:attrName>ppt_x</p:attrName>
                                          <p:attrName>ppt_y</p:attrName>
                                        </p:attrNameLst>
                                      </p:cBhvr>
                                      <p:rCtr x="61311" y="532"/>
                                    </p:animMotion>
                                  </p:childTnLst>
                                </p:cTn>
                              </p:par>
                              <p:par>
                                <p:cTn id="16" presetID="35" presetClass="path" presetSubtype="0" repeatCount="indefinite" accel="50000" decel="50000" fill="hold" nodeType="withEffect">
                                  <p:stCondLst>
                                    <p:cond delay="0"/>
                                  </p:stCondLst>
                                  <p:childTnLst>
                                    <p:animMotion origin="layout" path="M -5.71727E-7 3.7037E-6 L -1.17034 -0.01459 " pathEditMode="relative" rAng="0" ptsTypes="AA">
                                      <p:cBhvr>
                                        <p:cTn id="17" dur="19250" fill="hold"/>
                                        <p:tgtEl>
                                          <p:spTgt spid="17"/>
                                        </p:tgtEl>
                                        <p:attrNameLst>
                                          <p:attrName>ppt_x</p:attrName>
                                          <p:attrName>ppt_y</p:attrName>
                                        </p:attrNameLst>
                                      </p:cBhvr>
                                      <p:rCtr x="-58517" y="-741"/>
                                    </p:animMotion>
                                  </p:childTnLst>
                                </p:cTn>
                              </p:par>
                              <p:par>
                                <p:cTn id="18"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19" dur="20000" fill="hold"/>
                                        <p:tgtEl>
                                          <p:spTgt spid="32"/>
                                        </p:tgtEl>
                                        <p:attrNameLst>
                                          <p:attrName>ppt_x</p:attrName>
                                          <p:attrName>ppt_y</p:attrName>
                                        </p:attrNameLst>
                                      </p:cBhvr>
                                      <p:rCtr x="503" y="16512"/>
                                    </p:animMotion>
                                  </p:childTnLst>
                                </p:cTn>
                              </p:par>
                              <p:par>
                                <p:cTn id="20"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1" dur="45000" fill="hold"/>
                                        <p:tgtEl>
                                          <p:spTgt spid="35"/>
                                        </p:tgtEl>
                                        <p:attrNameLst>
                                          <p:attrName>ppt_x</p:attrName>
                                          <p:attrName>ppt_y</p:attrName>
                                        </p:attrNameLst>
                                      </p:cBhvr>
                                      <p:rCtr x="26962" y="895"/>
                                    </p:animMotion>
                                  </p:childTnLst>
                                </p:cTn>
                              </p:par>
                              <p:par>
                                <p:cTn id="22"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3" dur="10000" fill="hold"/>
                                        <p:tgtEl>
                                          <p:spTgt spid="38"/>
                                        </p:tgtEl>
                                        <p:attrNameLst>
                                          <p:attrName>ppt_x</p:attrName>
                                          <p:attrName>ppt_y</p:attrName>
                                        </p:attrNameLst>
                                      </p:cBhvr>
                                      <p:rCtr x="509" y="1651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1"/>
                    </p:tgtEl>
                  </p:cond>
                </p:stCondLst>
                <p:endSync evt="end" delay="0">
                  <p:rtn val="all"/>
                </p:endSync>
                <p:childTnLst>
                  <p:par>
                    <p:cTn id="25" fill="hold">
                      <p:stCondLst>
                        <p:cond delay="0"/>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11"/>
                                        </p:tgtEl>
                                      </p:cBhvr>
                                    </p:animEffect>
                                    <p:animScale>
                                      <p:cBhvr>
                                        <p:cTn id="2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30" restart="whenNotActive" fill="hold" evtFilter="cancelBubble" nodeType="interactiveSeq">
                <p:stCondLst>
                  <p:cond evt="onClick" delay="0">
                    <p:tgtEl>
                      <p:spTgt spid="17"/>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7"/>
                                        </p:tgtEl>
                                      </p:cBhvr>
                                    </p:animEffect>
                                    <p:set>
                                      <p:cBhvr>
                                        <p:cTn id="35" dur="1" fill="hold">
                                          <p:stCondLst>
                                            <p:cond delay="499"/>
                                          </p:stCondLst>
                                        </p:cTn>
                                        <p:tgtEl>
                                          <p:spTgt spid="1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subTnLst>
                                    <p:audio>
                                      <p:cMediaNode>
                                        <p:cTn display="0" masterRel="sameClick">
                                          <p:stCondLst>
                                            <p:cond evt="begin" delay="0">
                                              <p:tn val="42"/>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17"/>
                  </p:tgtEl>
                </p:cond>
              </p:nextCondLst>
            </p:seq>
            <p:seq concurrent="1" nextAc="seek">
              <p:cTn id="45" restart="whenNotActive" fill="hold" evtFilter="cancelBubble" nodeType="interactiveSeq">
                <p:stCondLst>
                  <p:cond evt="onClick" delay="0">
                    <p:tgtEl>
                      <p:spTgt spid="4"/>
                    </p:tgtEl>
                  </p:cond>
                </p:stCondLst>
                <p:endSync evt="end" delay="0">
                  <p:rtn val="all"/>
                </p:endSync>
                <p:childTnLst>
                  <p:par>
                    <p:cTn id="46" fill="hold">
                      <p:stCondLst>
                        <p:cond delay="0"/>
                      </p:stCondLst>
                      <p:childTnLst>
                        <p:par>
                          <p:cTn id="47" fill="hold">
                            <p:stCondLst>
                              <p:cond delay="0"/>
                            </p:stCondLst>
                            <p:childTnLst>
                              <p:par>
                                <p:cTn id="48" presetID="26" presetClass="emph" presetSubtype="0" fill="hold" grpId="0" nodeType="clickEffect">
                                  <p:stCondLst>
                                    <p:cond delay="0"/>
                                  </p:stCondLst>
                                  <p:childTnLst>
                                    <p:animEffect transition="out" filter="fade">
                                      <p:cBhvr>
                                        <p:cTn id="49" dur="500" tmFilter="0, 0; .2, .5; .8, .5; 1, 0"/>
                                        <p:tgtEl>
                                          <p:spTgt spid="4"/>
                                        </p:tgtEl>
                                      </p:cBhvr>
                                    </p:animEffect>
                                    <p:animScale>
                                      <p:cBhvr>
                                        <p:cTn id="50"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4158"/>
            <a:ext cx="12161838" cy="437069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359" b="1">
              <a:solidFill>
                <a:srgbClr val="FF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736" y="2447918"/>
            <a:ext cx="489852" cy="3445854"/>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3615552"/>
            <a:ext cx="5223354" cy="3278607"/>
          </a:xfrm>
          <a:prstGeom prst="rect">
            <a:avLst/>
          </a:prstGeom>
        </p:spPr>
      </p:pic>
      <p:sp>
        <p:nvSpPr>
          <p:cNvPr id="5" name="Rectangle 12"/>
          <p:cNvSpPr/>
          <p:nvPr/>
        </p:nvSpPr>
        <p:spPr>
          <a:xfrm>
            <a:off x="0" y="-16854"/>
            <a:ext cx="12161838" cy="3312252"/>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0 w 9144000"/>
              <a:gd name="connsiteY4" fmla="*/ 2780928 h 3162373"/>
              <a:gd name="connsiteX5" fmla="*/ 0 w 9144000"/>
              <a:gd name="connsiteY5"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105400 w 9144000"/>
              <a:gd name="connsiteY4" fmla="*/ 2781300 h 3162373"/>
              <a:gd name="connsiteX5" fmla="*/ 0 w 9144000"/>
              <a:gd name="connsiteY5" fmla="*/ 2780928 h 3162373"/>
              <a:gd name="connsiteX6" fmla="*/ 0 w 9144000"/>
              <a:gd name="connsiteY6"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105400 w 9144000"/>
              <a:gd name="connsiteY4" fmla="*/ 278130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6096000 w 9144000"/>
              <a:gd name="connsiteY4" fmla="*/ 264795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619750 w 9144000"/>
              <a:gd name="connsiteY4" fmla="*/ 276225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333801"/>
              <a:gd name="connsiteX1" fmla="*/ 9144000 w 9144000"/>
              <a:gd name="connsiteY1" fmla="*/ 0 h 3333801"/>
              <a:gd name="connsiteX2" fmla="*/ 9144000 w 9144000"/>
              <a:gd name="connsiteY2" fmla="*/ 2780928 h 3333801"/>
              <a:gd name="connsiteX3" fmla="*/ 6400800 w 9144000"/>
              <a:gd name="connsiteY3" fmla="*/ 3333750 h 3333801"/>
              <a:gd name="connsiteX4" fmla="*/ 5619750 w 9144000"/>
              <a:gd name="connsiteY4" fmla="*/ 2762250 h 3333801"/>
              <a:gd name="connsiteX5" fmla="*/ 2286000 w 9144000"/>
              <a:gd name="connsiteY5" fmla="*/ 2952750 h 3333801"/>
              <a:gd name="connsiteX6" fmla="*/ 0 w 9144000"/>
              <a:gd name="connsiteY6" fmla="*/ 2780928 h 3333801"/>
              <a:gd name="connsiteX7" fmla="*/ 0 w 9144000"/>
              <a:gd name="connsiteY7" fmla="*/ 0 h 3333801"/>
              <a:gd name="connsiteX0" fmla="*/ 0 w 9144000"/>
              <a:gd name="connsiteY0" fmla="*/ 0 h 3333801"/>
              <a:gd name="connsiteX1" fmla="*/ 9144000 w 9144000"/>
              <a:gd name="connsiteY1" fmla="*/ 0 h 3333801"/>
              <a:gd name="connsiteX2" fmla="*/ 9144000 w 9144000"/>
              <a:gd name="connsiteY2" fmla="*/ 2780928 h 3333801"/>
              <a:gd name="connsiteX3" fmla="*/ 6400800 w 9144000"/>
              <a:gd name="connsiteY3" fmla="*/ 3333750 h 3333801"/>
              <a:gd name="connsiteX4" fmla="*/ 4622224 w 9144000"/>
              <a:gd name="connsiteY4" fmla="*/ 2790662 h 3333801"/>
              <a:gd name="connsiteX5" fmla="*/ 2286000 w 9144000"/>
              <a:gd name="connsiteY5" fmla="*/ 2952750 h 3333801"/>
              <a:gd name="connsiteX6" fmla="*/ 0 w 9144000"/>
              <a:gd name="connsiteY6" fmla="*/ 2780928 h 3333801"/>
              <a:gd name="connsiteX7" fmla="*/ 0 w 9144000"/>
              <a:gd name="connsiteY7" fmla="*/ 0 h 3333801"/>
              <a:gd name="connsiteX0" fmla="*/ 0 w 9144000"/>
              <a:gd name="connsiteY0" fmla="*/ 0 h 3518474"/>
              <a:gd name="connsiteX1" fmla="*/ 9144000 w 9144000"/>
              <a:gd name="connsiteY1" fmla="*/ 0 h 3518474"/>
              <a:gd name="connsiteX2" fmla="*/ 9144000 w 9144000"/>
              <a:gd name="connsiteY2" fmla="*/ 2780928 h 3518474"/>
              <a:gd name="connsiteX3" fmla="*/ 5056909 w 9144000"/>
              <a:gd name="connsiteY3" fmla="*/ 3518436 h 3518474"/>
              <a:gd name="connsiteX4" fmla="*/ 4622224 w 9144000"/>
              <a:gd name="connsiteY4" fmla="*/ 2790662 h 3518474"/>
              <a:gd name="connsiteX5" fmla="*/ 2286000 w 9144000"/>
              <a:gd name="connsiteY5" fmla="*/ 2952750 h 3518474"/>
              <a:gd name="connsiteX6" fmla="*/ 0 w 9144000"/>
              <a:gd name="connsiteY6" fmla="*/ 2780928 h 3518474"/>
              <a:gd name="connsiteX7" fmla="*/ 0 w 9144000"/>
              <a:gd name="connsiteY7" fmla="*/ 0 h 3518474"/>
              <a:gd name="connsiteX0" fmla="*/ 0 w 9144000"/>
              <a:gd name="connsiteY0" fmla="*/ 0 h 3518474"/>
              <a:gd name="connsiteX1" fmla="*/ 9144000 w 9144000"/>
              <a:gd name="connsiteY1" fmla="*/ 0 h 3518474"/>
              <a:gd name="connsiteX2" fmla="*/ 9144000 w 9144000"/>
              <a:gd name="connsiteY2" fmla="*/ 2780928 h 3518474"/>
              <a:gd name="connsiteX3" fmla="*/ 5056909 w 9144000"/>
              <a:gd name="connsiteY3" fmla="*/ 3518436 h 3518474"/>
              <a:gd name="connsiteX4" fmla="*/ 4428260 w 9144000"/>
              <a:gd name="connsiteY4" fmla="*/ 2748042 h 3518474"/>
              <a:gd name="connsiteX5" fmla="*/ 2286000 w 9144000"/>
              <a:gd name="connsiteY5" fmla="*/ 2952750 h 3518474"/>
              <a:gd name="connsiteX6" fmla="*/ 0 w 9144000"/>
              <a:gd name="connsiteY6" fmla="*/ 2780928 h 3518474"/>
              <a:gd name="connsiteX7" fmla="*/ 0 w 9144000"/>
              <a:gd name="connsiteY7" fmla="*/ 0 h 3518474"/>
              <a:gd name="connsiteX0" fmla="*/ 0 w 9144000"/>
              <a:gd name="connsiteY0" fmla="*/ 0 h 3404828"/>
              <a:gd name="connsiteX1" fmla="*/ 9144000 w 9144000"/>
              <a:gd name="connsiteY1" fmla="*/ 0 h 3404828"/>
              <a:gd name="connsiteX2" fmla="*/ 9144000 w 9144000"/>
              <a:gd name="connsiteY2" fmla="*/ 2780928 h 3404828"/>
              <a:gd name="connsiteX3" fmla="*/ 5306291 w 9144000"/>
              <a:gd name="connsiteY3" fmla="*/ 3404782 h 3404828"/>
              <a:gd name="connsiteX4" fmla="*/ 4428260 w 9144000"/>
              <a:gd name="connsiteY4" fmla="*/ 2748042 h 3404828"/>
              <a:gd name="connsiteX5" fmla="*/ 2286000 w 9144000"/>
              <a:gd name="connsiteY5" fmla="*/ 2952750 h 3404828"/>
              <a:gd name="connsiteX6" fmla="*/ 0 w 9144000"/>
              <a:gd name="connsiteY6" fmla="*/ 2780928 h 3404828"/>
              <a:gd name="connsiteX7" fmla="*/ 0 w 9144000"/>
              <a:gd name="connsiteY7" fmla="*/ 0 h 340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359"/>
          </a:p>
        </p:txBody>
      </p:sp>
      <p:pic>
        <p:nvPicPr>
          <p:cNvPr id="35" name="Pictur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1451" y="3522859"/>
            <a:ext cx="3302375" cy="1857586"/>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064697" y="3615487"/>
            <a:ext cx="447625" cy="566919"/>
          </a:xfrm>
          <a:prstGeom prst="rect">
            <a:avLst/>
          </a:prstGeom>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40724" y="3057522"/>
            <a:ext cx="3039192" cy="3814884"/>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31866" y="1203459"/>
            <a:ext cx="3145601" cy="3559071"/>
          </a:xfrm>
          <a:prstGeom prst="rect">
            <a:avLst/>
          </a:prstGeom>
        </p:spPr>
      </p:pic>
      <p:grpSp>
        <p:nvGrpSpPr>
          <p:cNvPr id="14" name="Group 13"/>
          <p:cNvGrpSpPr/>
          <p:nvPr/>
        </p:nvGrpSpPr>
        <p:grpSpPr>
          <a:xfrm flipH="1">
            <a:off x="-2127875" y="5427374"/>
            <a:ext cx="2158809" cy="956094"/>
            <a:chOff x="9497138" y="4420621"/>
            <a:chExt cx="1663086" cy="982061"/>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6" name="TextBox 15"/>
            <p:cNvSpPr txBox="1"/>
            <p:nvPr/>
          </p:nvSpPr>
          <p:spPr>
            <a:xfrm>
              <a:off x="9497138" y="4569895"/>
              <a:ext cx="1619673" cy="683512"/>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square" rtlCol="0">
              <a:spAutoFit/>
            </a:bodyPr>
            <a:lstStyle/>
            <a:p>
              <a:r>
                <a:rPr lang="en-US" sz="3724" b="1">
                  <a:solidFill>
                    <a:srgbClr val="FF0000"/>
                  </a:solidFill>
                  <a:latin typeface="Arial" panose="020B0604020202020204" pitchFamily="34" charset="0"/>
                  <a:cs typeface="Arial" panose="020B0604020202020204" pitchFamily="34" charset="0"/>
                </a:rPr>
                <a:t>con doi</a:t>
              </a:r>
              <a:endParaRPr lang="vi-VN" sz="3724" b="1" dirty="0">
                <a:solidFill>
                  <a:srgbClr val="FF0000"/>
                </a:solidFill>
                <a:latin typeface="Arial" panose="020B0604020202020204" pitchFamily="34" charset="0"/>
                <a:cs typeface="Arial" panose="020B0604020202020204" pitchFamily="34" charset="0"/>
              </a:endParaRPr>
            </a:p>
          </p:txBody>
        </p:sp>
      </p:grpSp>
      <p:grpSp>
        <p:nvGrpSpPr>
          <p:cNvPr id="17" name="Group 16"/>
          <p:cNvGrpSpPr/>
          <p:nvPr/>
        </p:nvGrpSpPr>
        <p:grpSpPr>
          <a:xfrm>
            <a:off x="12272588" y="3429395"/>
            <a:ext cx="2261341" cy="1028344"/>
            <a:chOff x="9540552" y="4420621"/>
            <a:chExt cx="1619672" cy="982061"/>
          </a:xfrm>
        </p:grpSpPr>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9664598" y="4579603"/>
              <a:ext cx="1330926" cy="635489"/>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none" rtlCol="0">
              <a:spAutoFit/>
            </a:bodyPr>
            <a:lstStyle/>
            <a:p>
              <a:r>
                <a:rPr lang="en-US" sz="3724" b="1">
                  <a:solidFill>
                    <a:srgbClr val="FF0000"/>
                  </a:solidFill>
                  <a:latin typeface="Arial" panose="020B0604020202020204" pitchFamily="34" charset="0"/>
                  <a:cs typeface="Arial" panose="020B0604020202020204" pitchFamily="34" charset="0"/>
                </a:rPr>
                <a:t>con voi</a:t>
              </a:r>
              <a:endParaRPr lang="vi-VN" sz="3724" b="1" dirty="0">
                <a:solidFill>
                  <a:srgbClr val="FF0000"/>
                </a:solidFill>
                <a:latin typeface="Arial" panose="020B0604020202020204" pitchFamily="34" charset="0"/>
                <a:cs typeface="Arial" panose="020B0604020202020204" pitchFamily="34" charset="0"/>
              </a:endParaRPr>
            </a:p>
          </p:txBody>
        </p:sp>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47823" y="944082"/>
            <a:ext cx="5621007" cy="2148413"/>
          </a:xfrm>
          <a:prstGeom prst="rect">
            <a:avLst/>
          </a:prstGeom>
        </p:spPr>
      </p:pic>
      <p:grpSp>
        <p:nvGrpSpPr>
          <p:cNvPr id="21" name="Group 20"/>
          <p:cNvGrpSpPr/>
          <p:nvPr/>
        </p:nvGrpSpPr>
        <p:grpSpPr>
          <a:xfrm flipH="1">
            <a:off x="8011902" y="487593"/>
            <a:ext cx="1683108" cy="738230"/>
            <a:chOff x="9500160" y="4420621"/>
            <a:chExt cx="1660064" cy="982061"/>
          </a:xfrm>
        </p:grpSpPr>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9500160" y="4568785"/>
              <a:ext cx="1607990" cy="667375"/>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square" rtlCol="0">
              <a:spAutoFit/>
            </a:bodyPr>
            <a:lstStyle/>
            <a:p>
              <a:r>
                <a:rPr lang="en-US" sz="2660" b="1">
                  <a:solidFill>
                    <a:srgbClr val="FF0000"/>
                  </a:solidFill>
                  <a:latin typeface="Arial" panose="020B0604020202020204" pitchFamily="34" charset="0"/>
                  <a:cs typeface="Arial" panose="020B0604020202020204" pitchFamily="34" charset="0"/>
                </a:rPr>
                <a:t>con voi</a:t>
              </a:r>
              <a:endParaRPr lang="vi-VN" sz="2660" b="1">
                <a:solidFill>
                  <a:srgbClr val="FF0000"/>
                </a:solidFill>
                <a:latin typeface="Arial" panose="020B0604020202020204" pitchFamily="34" charset="0"/>
                <a:cs typeface="Arial" panose="020B0604020202020204" pitchFamily="34" charset="0"/>
              </a:endParaRPr>
            </a:p>
          </p:txBody>
        </p:sp>
      </p:gr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043253" y="4350381"/>
            <a:ext cx="359550" cy="2529238"/>
          </a:xfrm>
          <a:prstGeom prst="rect">
            <a:avLst/>
          </a:prstGeo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131" y="3429000"/>
            <a:ext cx="489852" cy="3445854"/>
          </a:xfrm>
          <a:prstGeom prst="rect">
            <a:avLst/>
          </a:prstGeom>
        </p:spPr>
      </p:pic>
      <p:sp>
        <p:nvSpPr>
          <p:cNvPr id="7" name="TextBox 6"/>
          <p:cNvSpPr txBox="1"/>
          <p:nvPr/>
        </p:nvSpPr>
        <p:spPr>
          <a:xfrm>
            <a:off x="817283" y="853604"/>
            <a:ext cx="5263636" cy="1238544"/>
          </a:xfrm>
          <a:prstGeom prst="rect">
            <a:avLst/>
          </a:prstGeom>
          <a:noFill/>
        </p:spPr>
        <p:txBody>
          <a:bodyPr wrap="square" rtlCol="0">
            <a:spAutoFit/>
          </a:bodyPr>
          <a:lstStyle/>
          <a:p>
            <a:pPr algn="ctr"/>
            <a:r>
              <a:rPr lang="en-US" sz="3724" b="1">
                <a:solidFill>
                  <a:srgbClr val="002060"/>
                </a:solidFill>
                <a:latin typeface="Arial" pitchFamily="34" charset="0"/>
                <a:ea typeface="Aachen" pitchFamily="18" charset="0"/>
                <a:cs typeface="Arial" pitchFamily="34" charset="0"/>
              </a:rPr>
              <a:t>Tìm từ ngữ viết </a:t>
            </a:r>
          </a:p>
          <a:p>
            <a:pPr algn="ctr"/>
            <a:r>
              <a:rPr lang="en-US" sz="3724" b="1">
                <a:solidFill>
                  <a:srgbClr val="002060"/>
                </a:solidFill>
                <a:latin typeface="Arial" pitchFamily="34" charset="0"/>
                <a:ea typeface="Aachen" pitchFamily="18" charset="0"/>
                <a:cs typeface="Arial" pitchFamily="34" charset="0"/>
              </a:rPr>
              <a:t>đúng chính tả.</a:t>
            </a:r>
            <a:endParaRPr lang="vi-VN" sz="3724" b="1" dirty="0">
              <a:solidFill>
                <a:srgbClr val="002060"/>
              </a:solidFill>
              <a:latin typeface="Arial" pitchFamily="34" charset="0"/>
              <a:ea typeface="Aachen" pitchFamily="18" charset="0"/>
              <a:cs typeface="Arial" pitchFamily="34" charset="0"/>
            </a:endParaRPr>
          </a:p>
        </p:txBody>
      </p:sp>
      <p:pic>
        <p:nvPicPr>
          <p:cNvPr id="34" name="Picture 3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67483" y="2505978"/>
            <a:ext cx="987790" cy="344230"/>
          </a:xfrm>
          <a:prstGeom prst="rect">
            <a:avLst/>
          </a:prstGeom>
        </p:spPr>
      </p:pic>
      <p:pic>
        <p:nvPicPr>
          <p:cNvPr id="36" name="Picture 3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6206" y="2216285"/>
            <a:ext cx="825711" cy="619283"/>
          </a:xfrm>
          <a:prstGeom prst="rect">
            <a:avLst/>
          </a:prstGeom>
        </p:spPr>
      </p:pic>
      <p:pic>
        <p:nvPicPr>
          <p:cNvPr id="37" name="Picture 3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60600" y="2536281"/>
            <a:ext cx="608365" cy="456274"/>
          </a:xfrm>
          <a:prstGeom prst="rect">
            <a:avLst/>
          </a:prstGeom>
        </p:spPr>
      </p:pic>
      <p:pic>
        <p:nvPicPr>
          <p:cNvPr id="38" name="Pictur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45153" y="3595870"/>
            <a:ext cx="458932" cy="581244"/>
          </a:xfrm>
          <a:prstGeom prst="rect">
            <a:avLst/>
          </a:prstGeom>
        </p:spPr>
      </p:pic>
    </p:spTree>
    <p:extLst>
      <p:ext uri="{BB962C8B-B14F-4D97-AF65-F5344CB8AC3E}">
        <p14:creationId xmlns:p14="http://schemas.microsoft.com/office/powerpoint/2010/main" val="397299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4.43284E-6 -4.81481E-6 L -4.43284E-6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6.33077E-7 -1.11111E-6 L 1.22634 0.01088 " pathEditMode="relative" rAng="0" ptsTypes="AA">
                                      <p:cBhvr>
                                        <p:cTn id="15" dur="18000" fill="hold"/>
                                        <p:tgtEl>
                                          <p:spTgt spid="14"/>
                                        </p:tgtEl>
                                        <p:attrNameLst>
                                          <p:attrName>ppt_x</p:attrName>
                                          <p:attrName>ppt_y</p:attrName>
                                        </p:attrNameLst>
                                      </p:cBhvr>
                                      <p:rCtr x="61311" y="532"/>
                                    </p:animMotion>
                                  </p:childTnLst>
                                </p:cTn>
                              </p:par>
                              <p:par>
                                <p:cTn id="16" presetID="35" presetClass="path" presetSubtype="0" repeatCount="indefinite" accel="50000" decel="50000" fill="hold" nodeType="withEffect">
                                  <p:stCondLst>
                                    <p:cond delay="0"/>
                                  </p:stCondLst>
                                  <p:childTnLst>
                                    <p:animMotion origin="layout" path="M 4.55293E-6 0 L -1.17035 -0.01458 " pathEditMode="relative" rAng="0" ptsTypes="AA">
                                      <p:cBhvr>
                                        <p:cTn id="17" dur="18000" fill="hold"/>
                                        <p:tgtEl>
                                          <p:spTgt spid="17"/>
                                        </p:tgtEl>
                                        <p:attrNameLst>
                                          <p:attrName>ppt_x</p:attrName>
                                          <p:attrName>ppt_y</p:attrName>
                                        </p:attrNameLst>
                                      </p:cBhvr>
                                      <p:rCtr x="-58517" y="-741"/>
                                    </p:animMotion>
                                  </p:childTnLst>
                                </p:cTn>
                              </p:par>
                              <p:par>
                                <p:cTn id="18"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19" dur="20000" fill="hold"/>
                                        <p:tgtEl>
                                          <p:spTgt spid="32"/>
                                        </p:tgtEl>
                                        <p:attrNameLst>
                                          <p:attrName>ppt_x</p:attrName>
                                          <p:attrName>ppt_y</p:attrName>
                                        </p:attrNameLst>
                                      </p:cBhvr>
                                      <p:rCtr x="503" y="16512"/>
                                    </p:animMotion>
                                  </p:childTnLst>
                                </p:cTn>
                              </p:par>
                              <p:par>
                                <p:cTn id="20"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1" dur="45000" fill="hold"/>
                                        <p:tgtEl>
                                          <p:spTgt spid="35"/>
                                        </p:tgtEl>
                                        <p:attrNameLst>
                                          <p:attrName>ppt_x</p:attrName>
                                          <p:attrName>ppt_y</p:attrName>
                                        </p:attrNameLst>
                                      </p:cBhvr>
                                      <p:rCtr x="26962" y="895"/>
                                    </p:animMotion>
                                  </p:childTnLst>
                                </p:cTn>
                              </p:par>
                              <p:par>
                                <p:cTn id="22"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3" dur="10000" fill="hold"/>
                                        <p:tgtEl>
                                          <p:spTgt spid="38"/>
                                        </p:tgtEl>
                                        <p:attrNameLst>
                                          <p:attrName>ppt_x</p:attrName>
                                          <p:attrName>ppt_y</p:attrName>
                                        </p:attrNameLst>
                                      </p:cBhvr>
                                      <p:rCtr x="509" y="1651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4"/>
                    </p:tgtEl>
                  </p:cond>
                </p:stCondLst>
                <p:endSync evt="end" delay="0">
                  <p:rtn val="all"/>
                </p:endSync>
                <p:childTnLst>
                  <p:par>
                    <p:cTn id="25" fill="hold">
                      <p:stCondLst>
                        <p:cond delay="0"/>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14"/>
                                        </p:tgtEl>
                                      </p:cBhvr>
                                    </p:animEffect>
                                    <p:animScale>
                                      <p:cBhvr>
                                        <p:cTn id="29"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30" restart="whenNotActive" fill="hold" evtFilter="cancelBubble" nodeType="interactiveSeq">
                <p:stCondLst>
                  <p:cond evt="onClick" delay="0">
                    <p:tgtEl>
                      <p:spTgt spid="17"/>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7"/>
                                        </p:tgtEl>
                                      </p:cBhvr>
                                    </p:animEffect>
                                    <p:set>
                                      <p:cBhvr>
                                        <p:cTn id="35" dur="1" fill="hold">
                                          <p:stCondLst>
                                            <p:cond delay="499"/>
                                          </p:stCondLst>
                                        </p:cTn>
                                        <p:tgtEl>
                                          <p:spTgt spid="1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subTnLst>
                                    <p:audio>
                                      <p:cMediaNode>
                                        <p:cTn display="0" masterRel="sameClick">
                                          <p:stCondLst>
                                            <p:cond evt="begin" delay="0">
                                              <p:tn val="42"/>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17"/>
                  </p:tgtEl>
                </p:cond>
              </p:nextCondLst>
            </p:seq>
            <p:seq concurrent="1" nextAc="seek">
              <p:cTn id="45" restart="whenNotActive" fill="hold" evtFilter="cancelBubble" nodeType="interactiveSeq">
                <p:stCondLst>
                  <p:cond evt="onClick" delay="0">
                    <p:tgtEl>
                      <p:spTgt spid="4"/>
                    </p:tgtEl>
                  </p:cond>
                </p:stCondLst>
                <p:endSync evt="end" delay="0">
                  <p:rtn val="all"/>
                </p:endSync>
                <p:childTnLst>
                  <p:par>
                    <p:cTn id="46" fill="hold">
                      <p:stCondLst>
                        <p:cond delay="0"/>
                      </p:stCondLst>
                      <p:childTnLst>
                        <p:par>
                          <p:cTn id="47" fill="hold">
                            <p:stCondLst>
                              <p:cond delay="0"/>
                            </p:stCondLst>
                            <p:childTnLst>
                              <p:par>
                                <p:cTn id="48" presetID="26" presetClass="emph" presetSubtype="0" fill="hold" grpId="0" nodeType="clickEffect">
                                  <p:stCondLst>
                                    <p:cond delay="0"/>
                                  </p:stCondLst>
                                  <p:childTnLst>
                                    <p:animEffect transition="out" filter="fade">
                                      <p:cBhvr>
                                        <p:cTn id="49" dur="500" tmFilter="0, 0; .2, .5; .8, .5; 1, 0"/>
                                        <p:tgtEl>
                                          <p:spTgt spid="4"/>
                                        </p:tgtEl>
                                      </p:cBhvr>
                                    </p:animEffect>
                                    <p:animScale>
                                      <p:cBhvr>
                                        <p:cTn id="50"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4158"/>
            <a:ext cx="12161838" cy="437069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359" b="1">
              <a:solidFill>
                <a:srgbClr val="FF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736" y="2447918"/>
            <a:ext cx="489852" cy="3445854"/>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3615552"/>
            <a:ext cx="5223354" cy="3278607"/>
          </a:xfrm>
          <a:prstGeom prst="rect">
            <a:avLst/>
          </a:prstGeom>
        </p:spPr>
      </p:pic>
      <p:sp>
        <p:nvSpPr>
          <p:cNvPr id="5" name="Rectangle 12"/>
          <p:cNvSpPr/>
          <p:nvPr/>
        </p:nvSpPr>
        <p:spPr>
          <a:xfrm>
            <a:off x="0" y="-16854"/>
            <a:ext cx="12161838" cy="3312252"/>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0 w 9144000"/>
              <a:gd name="connsiteY4" fmla="*/ 2780928 h 3162373"/>
              <a:gd name="connsiteX5" fmla="*/ 0 w 9144000"/>
              <a:gd name="connsiteY5"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105400 w 9144000"/>
              <a:gd name="connsiteY4" fmla="*/ 2781300 h 3162373"/>
              <a:gd name="connsiteX5" fmla="*/ 0 w 9144000"/>
              <a:gd name="connsiteY5" fmla="*/ 2780928 h 3162373"/>
              <a:gd name="connsiteX6" fmla="*/ 0 w 9144000"/>
              <a:gd name="connsiteY6"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105400 w 9144000"/>
              <a:gd name="connsiteY4" fmla="*/ 278130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6096000 w 9144000"/>
              <a:gd name="connsiteY4" fmla="*/ 264795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162373"/>
              <a:gd name="connsiteX1" fmla="*/ 9144000 w 9144000"/>
              <a:gd name="connsiteY1" fmla="*/ 0 h 3162373"/>
              <a:gd name="connsiteX2" fmla="*/ 9144000 w 9144000"/>
              <a:gd name="connsiteY2" fmla="*/ 2780928 h 3162373"/>
              <a:gd name="connsiteX3" fmla="*/ 6477000 w 9144000"/>
              <a:gd name="connsiteY3" fmla="*/ 3162300 h 3162373"/>
              <a:gd name="connsiteX4" fmla="*/ 5619750 w 9144000"/>
              <a:gd name="connsiteY4" fmla="*/ 2762250 h 3162373"/>
              <a:gd name="connsiteX5" fmla="*/ 2286000 w 9144000"/>
              <a:gd name="connsiteY5" fmla="*/ 2952750 h 3162373"/>
              <a:gd name="connsiteX6" fmla="*/ 0 w 9144000"/>
              <a:gd name="connsiteY6" fmla="*/ 2780928 h 3162373"/>
              <a:gd name="connsiteX7" fmla="*/ 0 w 9144000"/>
              <a:gd name="connsiteY7" fmla="*/ 0 h 3162373"/>
              <a:gd name="connsiteX0" fmla="*/ 0 w 9144000"/>
              <a:gd name="connsiteY0" fmla="*/ 0 h 3333801"/>
              <a:gd name="connsiteX1" fmla="*/ 9144000 w 9144000"/>
              <a:gd name="connsiteY1" fmla="*/ 0 h 3333801"/>
              <a:gd name="connsiteX2" fmla="*/ 9144000 w 9144000"/>
              <a:gd name="connsiteY2" fmla="*/ 2780928 h 3333801"/>
              <a:gd name="connsiteX3" fmla="*/ 6400800 w 9144000"/>
              <a:gd name="connsiteY3" fmla="*/ 3333750 h 3333801"/>
              <a:gd name="connsiteX4" fmla="*/ 5619750 w 9144000"/>
              <a:gd name="connsiteY4" fmla="*/ 2762250 h 3333801"/>
              <a:gd name="connsiteX5" fmla="*/ 2286000 w 9144000"/>
              <a:gd name="connsiteY5" fmla="*/ 2952750 h 3333801"/>
              <a:gd name="connsiteX6" fmla="*/ 0 w 9144000"/>
              <a:gd name="connsiteY6" fmla="*/ 2780928 h 3333801"/>
              <a:gd name="connsiteX7" fmla="*/ 0 w 9144000"/>
              <a:gd name="connsiteY7" fmla="*/ 0 h 3333801"/>
              <a:gd name="connsiteX0" fmla="*/ 0 w 9144000"/>
              <a:gd name="connsiteY0" fmla="*/ 0 h 3333801"/>
              <a:gd name="connsiteX1" fmla="*/ 9144000 w 9144000"/>
              <a:gd name="connsiteY1" fmla="*/ 0 h 3333801"/>
              <a:gd name="connsiteX2" fmla="*/ 9144000 w 9144000"/>
              <a:gd name="connsiteY2" fmla="*/ 2780928 h 3333801"/>
              <a:gd name="connsiteX3" fmla="*/ 6400800 w 9144000"/>
              <a:gd name="connsiteY3" fmla="*/ 3333750 h 3333801"/>
              <a:gd name="connsiteX4" fmla="*/ 4622224 w 9144000"/>
              <a:gd name="connsiteY4" fmla="*/ 2790662 h 3333801"/>
              <a:gd name="connsiteX5" fmla="*/ 2286000 w 9144000"/>
              <a:gd name="connsiteY5" fmla="*/ 2952750 h 3333801"/>
              <a:gd name="connsiteX6" fmla="*/ 0 w 9144000"/>
              <a:gd name="connsiteY6" fmla="*/ 2780928 h 3333801"/>
              <a:gd name="connsiteX7" fmla="*/ 0 w 9144000"/>
              <a:gd name="connsiteY7" fmla="*/ 0 h 3333801"/>
              <a:gd name="connsiteX0" fmla="*/ 0 w 9144000"/>
              <a:gd name="connsiteY0" fmla="*/ 0 h 3518474"/>
              <a:gd name="connsiteX1" fmla="*/ 9144000 w 9144000"/>
              <a:gd name="connsiteY1" fmla="*/ 0 h 3518474"/>
              <a:gd name="connsiteX2" fmla="*/ 9144000 w 9144000"/>
              <a:gd name="connsiteY2" fmla="*/ 2780928 h 3518474"/>
              <a:gd name="connsiteX3" fmla="*/ 5056909 w 9144000"/>
              <a:gd name="connsiteY3" fmla="*/ 3518436 h 3518474"/>
              <a:gd name="connsiteX4" fmla="*/ 4622224 w 9144000"/>
              <a:gd name="connsiteY4" fmla="*/ 2790662 h 3518474"/>
              <a:gd name="connsiteX5" fmla="*/ 2286000 w 9144000"/>
              <a:gd name="connsiteY5" fmla="*/ 2952750 h 3518474"/>
              <a:gd name="connsiteX6" fmla="*/ 0 w 9144000"/>
              <a:gd name="connsiteY6" fmla="*/ 2780928 h 3518474"/>
              <a:gd name="connsiteX7" fmla="*/ 0 w 9144000"/>
              <a:gd name="connsiteY7" fmla="*/ 0 h 3518474"/>
              <a:gd name="connsiteX0" fmla="*/ 0 w 9144000"/>
              <a:gd name="connsiteY0" fmla="*/ 0 h 3518474"/>
              <a:gd name="connsiteX1" fmla="*/ 9144000 w 9144000"/>
              <a:gd name="connsiteY1" fmla="*/ 0 h 3518474"/>
              <a:gd name="connsiteX2" fmla="*/ 9144000 w 9144000"/>
              <a:gd name="connsiteY2" fmla="*/ 2780928 h 3518474"/>
              <a:gd name="connsiteX3" fmla="*/ 5056909 w 9144000"/>
              <a:gd name="connsiteY3" fmla="*/ 3518436 h 3518474"/>
              <a:gd name="connsiteX4" fmla="*/ 4428260 w 9144000"/>
              <a:gd name="connsiteY4" fmla="*/ 2748042 h 3518474"/>
              <a:gd name="connsiteX5" fmla="*/ 2286000 w 9144000"/>
              <a:gd name="connsiteY5" fmla="*/ 2952750 h 3518474"/>
              <a:gd name="connsiteX6" fmla="*/ 0 w 9144000"/>
              <a:gd name="connsiteY6" fmla="*/ 2780928 h 3518474"/>
              <a:gd name="connsiteX7" fmla="*/ 0 w 9144000"/>
              <a:gd name="connsiteY7" fmla="*/ 0 h 3518474"/>
              <a:gd name="connsiteX0" fmla="*/ 0 w 9144000"/>
              <a:gd name="connsiteY0" fmla="*/ 0 h 3404828"/>
              <a:gd name="connsiteX1" fmla="*/ 9144000 w 9144000"/>
              <a:gd name="connsiteY1" fmla="*/ 0 h 3404828"/>
              <a:gd name="connsiteX2" fmla="*/ 9144000 w 9144000"/>
              <a:gd name="connsiteY2" fmla="*/ 2780928 h 3404828"/>
              <a:gd name="connsiteX3" fmla="*/ 5306291 w 9144000"/>
              <a:gd name="connsiteY3" fmla="*/ 3404782 h 3404828"/>
              <a:gd name="connsiteX4" fmla="*/ 4428260 w 9144000"/>
              <a:gd name="connsiteY4" fmla="*/ 2748042 h 3404828"/>
              <a:gd name="connsiteX5" fmla="*/ 2286000 w 9144000"/>
              <a:gd name="connsiteY5" fmla="*/ 2952750 h 3404828"/>
              <a:gd name="connsiteX6" fmla="*/ 0 w 9144000"/>
              <a:gd name="connsiteY6" fmla="*/ 2780928 h 3404828"/>
              <a:gd name="connsiteX7" fmla="*/ 0 w 9144000"/>
              <a:gd name="connsiteY7" fmla="*/ 0 h 340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359"/>
          </a:p>
        </p:txBody>
      </p:sp>
      <p:pic>
        <p:nvPicPr>
          <p:cNvPr id="35" name="Pictur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1451" y="3522859"/>
            <a:ext cx="3302375" cy="1857586"/>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064697" y="3615487"/>
            <a:ext cx="447625" cy="566919"/>
          </a:xfrm>
          <a:prstGeom prst="rect">
            <a:avLst/>
          </a:prstGeom>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40724" y="3057522"/>
            <a:ext cx="3039192" cy="3814884"/>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45153" y="3595870"/>
            <a:ext cx="458932" cy="581244"/>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31866" y="1203459"/>
            <a:ext cx="3145601" cy="3559071"/>
          </a:xfrm>
          <a:prstGeom prst="rect">
            <a:avLst/>
          </a:prstGeom>
        </p:spPr>
      </p:pic>
      <p:grpSp>
        <p:nvGrpSpPr>
          <p:cNvPr id="11" name="Group 10"/>
          <p:cNvGrpSpPr/>
          <p:nvPr/>
        </p:nvGrpSpPr>
        <p:grpSpPr>
          <a:xfrm>
            <a:off x="12241661" y="3293467"/>
            <a:ext cx="2102455" cy="956092"/>
            <a:chOff x="9540552" y="4420621"/>
            <a:chExt cx="1619672" cy="982061"/>
          </a:xfrm>
        </p:grpSpPr>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9685883" y="4599182"/>
              <a:ext cx="1329009" cy="683513"/>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none" rtlCol="0">
              <a:spAutoFit/>
            </a:bodyPr>
            <a:lstStyle/>
            <a:p>
              <a:r>
                <a:rPr lang="en-US" sz="3724" b="1">
                  <a:solidFill>
                    <a:srgbClr val="FF0000"/>
                  </a:solidFill>
                  <a:latin typeface="Arial" panose="020B0604020202020204" pitchFamily="34" charset="0"/>
                  <a:cs typeface="Arial" panose="020B0604020202020204" pitchFamily="34" charset="0"/>
                </a:rPr>
                <a:t>con vịt</a:t>
              </a:r>
              <a:endParaRPr lang="vi-VN" sz="3724" b="1" dirty="0">
                <a:solidFill>
                  <a:srgbClr val="FF0000"/>
                </a:solidFill>
                <a:latin typeface="Arial" panose="020B0604020202020204" pitchFamily="34" charset="0"/>
                <a:cs typeface="Arial" panose="020B0604020202020204" pitchFamily="34" charset="0"/>
              </a:endParaRPr>
            </a:p>
          </p:txBody>
        </p:sp>
      </p:grpSp>
      <p:grpSp>
        <p:nvGrpSpPr>
          <p:cNvPr id="17" name="Group 16"/>
          <p:cNvGrpSpPr/>
          <p:nvPr/>
        </p:nvGrpSpPr>
        <p:grpSpPr>
          <a:xfrm flipH="1">
            <a:off x="-2425834" y="5300205"/>
            <a:ext cx="2261341" cy="1028344"/>
            <a:chOff x="9540552" y="4420621"/>
            <a:chExt cx="1619672" cy="982061"/>
          </a:xfrm>
        </p:grpSpPr>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9843025" y="4669728"/>
              <a:ext cx="1254000" cy="635489"/>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none" rtlCol="0">
              <a:spAutoFit/>
            </a:bodyPr>
            <a:lstStyle/>
            <a:p>
              <a:r>
                <a:rPr lang="en-US" sz="3724" b="1">
                  <a:solidFill>
                    <a:srgbClr val="FF0000"/>
                  </a:solidFill>
                  <a:latin typeface="Arial" panose="020B0604020202020204" pitchFamily="34" charset="0"/>
                  <a:cs typeface="Arial" panose="020B0604020202020204" pitchFamily="34" charset="0"/>
                </a:rPr>
                <a:t>con dịt</a:t>
              </a:r>
              <a:endParaRPr lang="vi-VN" sz="3724" b="1" dirty="0">
                <a:solidFill>
                  <a:srgbClr val="FF0000"/>
                </a:solidFill>
                <a:latin typeface="Arial" panose="020B0604020202020204" pitchFamily="34" charset="0"/>
                <a:cs typeface="Arial" panose="020B0604020202020204" pitchFamily="34" charset="0"/>
              </a:endParaRPr>
            </a:p>
          </p:txBody>
        </p:sp>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47823" y="944082"/>
            <a:ext cx="5621007" cy="2148413"/>
          </a:xfrm>
          <a:prstGeom prst="rect">
            <a:avLst/>
          </a:prstGeom>
        </p:spPr>
      </p:pic>
      <p:grpSp>
        <p:nvGrpSpPr>
          <p:cNvPr id="21" name="Group 20"/>
          <p:cNvGrpSpPr/>
          <p:nvPr/>
        </p:nvGrpSpPr>
        <p:grpSpPr>
          <a:xfrm flipH="1">
            <a:off x="8011903" y="487593"/>
            <a:ext cx="1890011" cy="738230"/>
            <a:chOff x="9540552" y="4420621"/>
            <a:chExt cx="1619672" cy="982061"/>
          </a:xfrm>
        </p:grpSpPr>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9716627" y="4557692"/>
              <a:ext cx="1333058" cy="696035"/>
            </a:xfrm>
            <a:prstGeom prst="rect">
              <a:avLst/>
            </a:prstGeom>
            <a:solidFill>
              <a:schemeClr val="bg2">
                <a:alpha val="50000"/>
              </a:schemeClr>
            </a:solidFill>
            <a:ln>
              <a:noFill/>
            </a:ln>
            <a:effectLst>
              <a:softEdge rad="127000"/>
            </a:effectLst>
          </p:spPr>
          <p:style>
            <a:lnRef idx="0">
              <a:scrgbClr r="0" g="0" b="0"/>
            </a:lnRef>
            <a:fillRef idx="0">
              <a:scrgbClr r="0" g="0" b="0"/>
            </a:fillRef>
            <a:effectRef idx="0">
              <a:scrgbClr r="0" g="0" b="0"/>
            </a:effectRef>
            <a:fontRef idx="minor">
              <a:schemeClr val="lt1"/>
            </a:fontRef>
          </p:style>
          <p:txBody>
            <a:bodyPr wrap="square" rtlCol="0">
              <a:spAutoFit/>
            </a:bodyPr>
            <a:lstStyle/>
            <a:p>
              <a:r>
                <a:rPr lang="en-US" sz="2800" b="1">
                  <a:solidFill>
                    <a:srgbClr val="FF0000"/>
                  </a:solidFill>
                  <a:latin typeface="Arial" panose="020B0604020202020204" pitchFamily="34" charset="0"/>
                  <a:cs typeface="Arial" panose="020B0604020202020204" pitchFamily="34" charset="0"/>
                </a:rPr>
                <a:t>con dịt</a:t>
              </a:r>
              <a:endParaRPr lang="vi-VN" sz="2800" b="1" dirty="0">
                <a:solidFill>
                  <a:srgbClr val="FF0000"/>
                </a:solidFill>
                <a:latin typeface="Arial" panose="020B0604020202020204" pitchFamily="34" charset="0"/>
                <a:cs typeface="Arial" panose="020B0604020202020204" pitchFamily="34" charset="0"/>
              </a:endParaRPr>
            </a:p>
          </p:txBody>
        </p:sp>
      </p:gr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043253" y="4350381"/>
            <a:ext cx="359550" cy="2529238"/>
          </a:xfrm>
          <a:prstGeom prst="rect">
            <a:avLst/>
          </a:prstGeo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131" y="3429000"/>
            <a:ext cx="489852" cy="3445854"/>
          </a:xfrm>
          <a:prstGeom prst="rect">
            <a:avLst/>
          </a:prstGeom>
        </p:spPr>
      </p:pic>
      <p:sp>
        <p:nvSpPr>
          <p:cNvPr id="7" name="TextBox 6"/>
          <p:cNvSpPr txBox="1"/>
          <p:nvPr/>
        </p:nvSpPr>
        <p:spPr>
          <a:xfrm>
            <a:off x="633941" y="721876"/>
            <a:ext cx="4831772" cy="1238544"/>
          </a:xfrm>
          <a:prstGeom prst="rect">
            <a:avLst/>
          </a:prstGeom>
          <a:noFill/>
        </p:spPr>
        <p:txBody>
          <a:bodyPr wrap="none" rtlCol="0">
            <a:spAutoFit/>
          </a:bodyPr>
          <a:lstStyle/>
          <a:p>
            <a:pPr algn="ctr"/>
            <a:r>
              <a:rPr lang="en-US" sz="3724" b="1">
                <a:solidFill>
                  <a:srgbClr val="002060"/>
                </a:solidFill>
                <a:latin typeface="Arial" pitchFamily="34" charset="0"/>
                <a:ea typeface="Aachen" pitchFamily="18" charset="0"/>
                <a:cs typeface="Arial" pitchFamily="34" charset="0"/>
              </a:rPr>
              <a:t>Tìm từ ngữ viết </a:t>
            </a:r>
          </a:p>
          <a:p>
            <a:pPr algn="ctr"/>
            <a:r>
              <a:rPr lang="en-US" sz="3724" b="1">
                <a:solidFill>
                  <a:srgbClr val="002060"/>
                </a:solidFill>
                <a:latin typeface="Arial" pitchFamily="34" charset="0"/>
                <a:ea typeface="Aachen" pitchFamily="18" charset="0"/>
                <a:cs typeface="Arial" pitchFamily="34" charset="0"/>
              </a:rPr>
              <a:t>chưa đúng chính tả.</a:t>
            </a:r>
            <a:endParaRPr lang="vi-VN" sz="3724" b="1" dirty="0">
              <a:solidFill>
                <a:srgbClr val="002060"/>
              </a:solidFill>
              <a:latin typeface="Arial" pitchFamily="34" charset="0"/>
              <a:ea typeface="Aachen" pitchFamily="18" charset="0"/>
              <a:cs typeface="Arial" pitchFamily="34" charset="0"/>
            </a:endParaRPr>
          </a:p>
        </p:txBody>
      </p:sp>
      <p:pic>
        <p:nvPicPr>
          <p:cNvPr id="42" name="Picture 4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78397" y="2104655"/>
            <a:ext cx="1170861" cy="878146"/>
          </a:xfrm>
          <a:prstGeom prst="rect">
            <a:avLst/>
          </a:prstGeom>
        </p:spPr>
      </p:pic>
      <p:pic>
        <p:nvPicPr>
          <p:cNvPr id="34" name="Picture 3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767483" y="2505978"/>
            <a:ext cx="987790" cy="344230"/>
          </a:xfrm>
          <a:prstGeom prst="rect">
            <a:avLst/>
          </a:prstGeom>
        </p:spPr>
      </p:pic>
      <p:pic>
        <p:nvPicPr>
          <p:cNvPr id="36" name="Picture 3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6206" y="2216285"/>
            <a:ext cx="825711" cy="619283"/>
          </a:xfrm>
          <a:prstGeom prst="rect">
            <a:avLst/>
          </a:prstGeom>
        </p:spPr>
      </p:pic>
      <p:pic>
        <p:nvPicPr>
          <p:cNvPr id="37" name="Picture 3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260600" y="2536281"/>
            <a:ext cx="608365" cy="456274"/>
          </a:xfrm>
          <a:prstGeom prst="rect">
            <a:avLst/>
          </a:prstGeom>
        </p:spPr>
      </p:pic>
    </p:spTree>
    <p:extLst>
      <p:ext uri="{BB962C8B-B14F-4D97-AF65-F5344CB8AC3E}">
        <p14:creationId xmlns:p14="http://schemas.microsoft.com/office/powerpoint/2010/main" val="254025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5.54758E-7 -1.85185E-6 L -5.54758E-7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1.74129E-6 0 L -1.18836 0.05648 " pathEditMode="relative" rAng="0" ptsTypes="AA">
                                      <p:cBhvr>
                                        <p:cTn id="15" dur="15000" fill="hold"/>
                                        <p:tgtEl>
                                          <p:spTgt spid="11"/>
                                        </p:tgtEl>
                                        <p:attrNameLst>
                                          <p:attrName>ppt_x</p:attrName>
                                          <p:attrName>ppt_y</p:attrName>
                                        </p:attrNameLst>
                                      </p:cBhvr>
                                      <p:rCtr x="-59418" y="2824"/>
                                    </p:animMotion>
                                  </p:childTnLst>
                                </p:cTn>
                              </p:par>
                              <p:par>
                                <p:cTn id="16" presetID="35" presetClass="path" presetSubtype="0" repeatCount="indefinite" accel="50000" decel="50000" fill="hold" nodeType="withEffect">
                                  <p:stCondLst>
                                    <p:cond delay="0"/>
                                  </p:stCondLst>
                                  <p:childTnLst>
                                    <p:animMotion origin="layout" path="M 3.50999E-6 4.81481E-6 L 1.26197 -0.10278 " pathEditMode="relative" rAng="0" ptsTypes="AA">
                                      <p:cBhvr>
                                        <p:cTn id="17" dur="15000" fill="hold"/>
                                        <p:tgtEl>
                                          <p:spTgt spid="17"/>
                                        </p:tgtEl>
                                        <p:attrNameLst>
                                          <p:attrName>ppt_x</p:attrName>
                                          <p:attrName>ppt_y</p:attrName>
                                        </p:attrNameLst>
                                      </p:cBhvr>
                                      <p:rCtr x="63099" y="-5139"/>
                                    </p:animMotion>
                                  </p:childTnLst>
                                </p:cTn>
                              </p:par>
                              <p:par>
                                <p:cTn id="18"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19" dur="10000" fill="hold"/>
                                        <p:tgtEl>
                                          <p:spTgt spid="28"/>
                                        </p:tgtEl>
                                        <p:attrNameLst>
                                          <p:attrName>ppt_x</p:attrName>
                                          <p:attrName>ppt_y</p:attrName>
                                        </p:attrNameLst>
                                      </p:cBhvr>
                                      <p:rCtr x="509" y="16512"/>
                                    </p:animMotion>
                                  </p:childTnLst>
                                </p:cTn>
                              </p:par>
                              <p:par>
                                <p:cTn id="20"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21" dur="20000" fill="hold"/>
                                        <p:tgtEl>
                                          <p:spTgt spid="32"/>
                                        </p:tgtEl>
                                        <p:attrNameLst>
                                          <p:attrName>ppt_x</p:attrName>
                                          <p:attrName>ppt_y</p:attrName>
                                        </p:attrNameLst>
                                      </p:cBhvr>
                                      <p:rCtr x="503" y="16512"/>
                                    </p:animMotion>
                                  </p:childTnLst>
                                </p:cTn>
                              </p:par>
                              <p:par>
                                <p:cTn id="22"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3" dur="45000" fill="hold"/>
                                        <p:tgtEl>
                                          <p:spTgt spid="35"/>
                                        </p:tgtEl>
                                        <p:attrNameLst>
                                          <p:attrName>ppt_x</p:attrName>
                                          <p:attrName>ppt_y</p:attrName>
                                        </p:attrNameLst>
                                      </p:cBhvr>
                                      <p:rCtr x="26962" y="895"/>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1"/>
                    </p:tgtEl>
                  </p:cond>
                </p:stCondLst>
                <p:endSync evt="end" delay="0">
                  <p:rtn val="all"/>
                </p:endSync>
                <p:childTnLst>
                  <p:par>
                    <p:cTn id="25" fill="hold">
                      <p:stCondLst>
                        <p:cond delay="0"/>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11"/>
                                        </p:tgtEl>
                                      </p:cBhvr>
                                    </p:animEffect>
                                    <p:animScale>
                                      <p:cBhvr>
                                        <p:cTn id="2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30" restart="whenNotActive" fill="hold" evtFilter="cancelBubble" nodeType="interactiveSeq">
                <p:stCondLst>
                  <p:cond evt="onClick" delay="0">
                    <p:tgtEl>
                      <p:spTgt spid="17"/>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7"/>
                                        </p:tgtEl>
                                      </p:cBhvr>
                                    </p:animEffect>
                                    <p:set>
                                      <p:cBhvr>
                                        <p:cTn id="35" dur="1" fill="hold">
                                          <p:stCondLst>
                                            <p:cond delay="499"/>
                                          </p:stCondLst>
                                        </p:cTn>
                                        <p:tgtEl>
                                          <p:spTgt spid="1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subTnLst>
                                    <p:audio>
                                      <p:cMediaNode>
                                        <p:cTn display="0" masterRel="sameClick">
                                          <p:stCondLst>
                                            <p:cond evt="begin" delay="0">
                                              <p:tn val="42"/>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17"/>
                  </p:tgtEl>
                </p:cond>
              </p:nextCondLst>
            </p:seq>
            <p:seq concurrent="1" nextAc="seek">
              <p:cTn id="45" restart="whenNotActive" fill="hold" evtFilter="cancelBubble" nodeType="interactiveSeq">
                <p:stCondLst>
                  <p:cond evt="onClick" delay="0">
                    <p:tgtEl>
                      <p:spTgt spid="4"/>
                    </p:tgtEl>
                  </p:cond>
                </p:stCondLst>
                <p:endSync evt="end" delay="0">
                  <p:rtn val="all"/>
                </p:endSync>
                <p:childTnLst>
                  <p:par>
                    <p:cTn id="46" fill="hold">
                      <p:stCondLst>
                        <p:cond delay="0"/>
                      </p:stCondLst>
                      <p:childTnLst>
                        <p:par>
                          <p:cTn id="47" fill="hold">
                            <p:stCondLst>
                              <p:cond delay="0"/>
                            </p:stCondLst>
                            <p:childTnLst>
                              <p:par>
                                <p:cTn id="48" presetID="26" presetClass="emph" presetSubtype="0" fill="hold" grpId="0" nodeType="clickEffect">
                                  <p:stCondLst>
                                    <p:cond delay="0"/>
                                  </p:stCondLst>
                                  <p:childTnLst>
                                    <p:animEffect transition="out" filter="fade">
                                      <p:cBhvr>
                                        <p:cTn id="49" dur="500" tmFilter="0, 0; .2, .5; .8, .5; 1, 0"/>
                                        <p:tgtEl>
                                          <p:spTgt spid="4"/>
                                        </p:tgtEl>
                                      </p:cBhvr>
                                    </p:animEffect>
                                    <p:animScale>
                                      <p:cBhvr>
                                        <p:cTn id="50"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theme/theme1.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3075</TotalTime>
  <Words>1695</Words>
  <Application>Microsoft Office PowerPoint</Application>
  <PresentationFormat>Custom</PresentationFormat>
  <Paragraphs>194</Paragraphs>
  <Slides>26</Slides>
  <Notes>17</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HP001 5 hàng</vt:lpstr>
      <vt:lpstr>Annifont</vt:lpstr>
      <vt:lpstr>Arial</vt:lpstr>
      <vt:lpstr>Chewy</vt:lpstr>
      <vt:lpstr>Poppins SemiBold</vt:lpstr>
      <vt:lpstr>Bebas Neue</vt:lpstr>
      <vt:lpstr>HP001 4 hàng</vt:lpstr>
      <vt:lpstr>Amatic SC</vt:lpstr>
      <vt:lpstr>Nunito</vt:lpstr>
      <vt:lpstr>HP001 4H</vt:lpstr>
      <vt:lpstr>Children's Day by Slidesgo</vt:lpstr>
      <vt:lpstr>PowerPoint Presentation</vt:lpstr>
      <vt:lpstr>PowerPoint Presentation</vt:lpstr>
      <vt:lpstr>TIẾNG VIỆT 3</vt:lpstr>
      <vt:lpstr>PowerPoint Presentation</vt:lpstr>
      <vt:lpstr>KHỞI ĐỘNG GAME CÂU CÁ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DAS CRIANÇAS</dc:title>
  <dc:creator>PC</dc:creator>
  <cp:lastModifiedBy>Linh Phan Thi  (FE FSC DN)</cp:lastModifiedBy>
  <cp:revision>309</cp:revision>
  <dcterms:modified xsi:type="dcterms:W3CDTF">2023-02-12T12:56:12Z</dcterms:modified>
</cp:coreProperties>
</file>