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42"/>
  </p:notesMasterIdLst>
  <p:sldIdLst>
    <p:sldId id="328" r:id="rId2"/>
    <p:sldId id="410" r:id="rId3"/>
    <p:sldId id="634" r:id="rId4"/>
    <p:sldId id="676" r:id="rId5"/>
    <p:sldId id="317" r:id="rId6"/>
    <p:sldId id="785" r:id="rId7"/>
    <p:sldId id="786" r:id="rId8"/>
    <p:sldId id="702" r:id="rId9"/>
    <p:sldId id="318" r:id="rId10"/>
    <p:sldId id="348" r:id="rId11"/>
    <p:sldId id="628" r:id="rId12"/>
    <p:sldId id="742" r:id="rId13"/>
    <p:sldId id="743" r:id="rId14"/>
    <p:sldId id="665" r:id="rId15"/>
    <p:sldId id="760" r:id="rId16"/>
    <p:sldId id="643" r:id="rId17"/>
    <p:sldId id="376" r:id="rId18"/>
    <p:sldId id="644" r:id="rId19"/>
    <p:sldId id="315" r:id="rId20"/>
    <p:sldId id="645" r:id="rId21"/>
    <p:sldId id="319" r:id="rId22"/>
    <p:sldId id="630" r:id="rId23"/>
    <p:sldId id="747" r:id="rId24"/>
    <p:sldId id="781" r:id="rId25"/>
    <p:sldId id="779" r:id="rId26"/>
    <p:sldId id="780" r:id="rId27"/>
    <p:sldId id="762" r:id="rId28"/>
    <p:sldId id="782" r:id="rId29"/>
    <p:sldId id="783" r:id="rId30"/>
    <p:sldId id="367" r:id="rId31"/>
    <p:sldId id="646" r:id="rId32"/>
    <p:sldId id="664" r:id="rId33"/>
    <p:sldId id="398" r:id="rId34"/>
    <p:sldId id="766" r:id="rId35"/>
    <p:sldId id="767" r:id="rId36"/>
    <p:sldId id="737" r:id="rId37"/>
    <p:sldId id="772" r:id="rId38"/>
    <p:sldId id="787" r:id="rId39"/>
    <p:sldId id="717" r:id="rId40"/>
    <p:sldId id="375" r:id="rId41"/>
  </p:sldIdLst>
  <p:sldSz cx="12161838" cy="6858000"/>
  <p:notesSz cx="6858000" cy="9144000"/>
  <p:embeddedFontLst>
    <p:embeddedFont>
      <p:font typeface="Annifont" panose="020B0603050302020204" pitchFamily="34" charset="0"/>
      <p:italic r:id="rId43"/>
    </p:embeddedFont>
    <p:embeddedFont>
      <p:font typeface="Arimo" panose="020B0604020202020204" charset="0"/>
      <p:regular r:id="rId44"/>
      <p:bold r:id="rId45"/>
      <p:italic r:id="rId46"/>
      <p:boldItalic r:id="rId47"/>
    </p:embeddedFont>
    <p:embeddedFont>
      <p:font typeface="Fredoka One" panose="02000000000000000000" pitchFamily="2" charset="0"/>
      <p:regular r:id="rId48"/>
    </p:embeddedFont>
    <p:embeddedFont>
      <p:font typeface="Nunito" pitchFamily="2" charset="0"/>
      <p:regular r:id="rId49"/>
      <p:bold r:id="rId50"/>
      <p:italic r:id="rId51"/>
      <p:boldItalic r:id="rId52"/>
    </p:embeddedFont>
    <p:embeddedFont>
      <p:font typeface="Rockstone" panose="00000400000000000000" pitchFamily="2" charset="0"/>
      <p:regular r:id="rId53"/>
    </p:embeddedFont>
    <p:embeddedFont>
      <p:font typeface="Short Stack" panose="020B0604020202020204" charset="0"/>
      <p:regular r:id="rId54"/>
    </p:embeddedFont>
    <p:embeddedFont>
      <p:font typeface="SVN-Bjola" panose="02000000000000000000" pitchFamily="50" charset="0"/>
      <p:bold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452" userDrawn="1">
          <p15:clr>
            <a:srgbClr val="9AA0A6"/>
          </p15:clr>
        </p15:guide>
        <p15:guide id="2" pos="4644" userDrawn="1">
          <p15:clr>
            <a:srgbClr val="9AA0A6"/>
          </p15:clr>
        </p15:guide>
        <p15:guide id="3" pos="6209" userDrawn="1">
          <p15:clr>
            <a:srgbClr val="9AA0A6"/>
          </p15:clr>
        </p15:guide>
        <p15:guide id="4"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DB69"/>
    <a:srgbClr val="FFE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D27C51C-6313-40CE-A657-C0D79118E432}">
  <a:tblStyle styleId="{AD27C51C-6313-40CE-A657-C0D79118E43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50" autoAdjust="0"/>
  </p:normalViewPr>
  <p:slideViewPr>
    <p:cSldViewPr snapToGrid="0">
      <p:cViewPr varScale="1">
        <p:scale>
          <a:sx n="64" d="100"/>
          <a:sy n="64" d="100"/>
        </p:scale>
        <p:origin x="960" y="48"/>
      </p:cViewPr>
      <p:guideLst>
        <p:guide pos="1452"/>
        <p:guide pos="4644"/>
        <p:guide pos="6209"/>
        <p:guide orient="horz" pos="216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137bde1848e_0_12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137bde1848e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linh động từ khó theo vùng miền</a:t>
            </a:r>
          </a:p>
        </p:txBody>
      </p:sp>
    </p:spTree>
    <p:extLst>
      <p:ext uri="{BB962C8B-B14F-4D97-AF65-F5344CB8AC3E}">
        <p14:creationId xmlns:p14="http://schemas.microsoft.com/office/powerpoint/2010/main" val="3163434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Chia phần thì chính xác hơn là chia đoạn ạ</a:t>
            </a:r>
          </a:p>
          <a:p>
            <a:endParaRPr lang="en-US"/>
          </a:p>
          <a:p>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168421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b="0"/>
            </a:br>
            <a:r>
              <a:rPr lang="vi-VN" b="0"/>
              <a:t>Tác</a:t>
            </a:r>
            <a:r>
              <a:rPr lang="vi-VN" b="0" baseline="0"/>
              <a:t> giả bộ ppt Toán + TV</a:t>
            </a:r>
            <a:r>
              <a:rPr lang="en-US" b="0" baseline="0"/>
              <a:t>3 </a:t>
            </a:r>
            <a:r>
              <a:rPr lang="vi-VN" b="0" baseline="0"/>
              <a:t>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296609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a:p>
          <a:p>
            <a:endParaRPr lang="en-US"/>
          </a:p>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564948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687727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152387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br>
              <a:rPr lang="en-US" b="0"/>
            </a:br>
            <a:r>
              <a:rPr lang="vi-VN" b="0"/>
              <a:t>Tác</a:t>
            </a:r>
            <a:r>
              <a:rPr lang="vi-VN" b="0" baseline="0"/>
              <a:t> giả bộ ppt Toán + TV</a:t>
            </a:r>
            <a:r>
              <a:rPr lang="en-US" b="0" baseline="0"/>
              <a:t>1,2,3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1769405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Đọc lại toàn bài 1 lượt</a:t>
            </a:r>
          </a:p>
          <a:p>
            <a:pPr marL="0" lvl="0" indent="0" algn="l" rtl="0">
              <a:spcBef>
                <a:spcPts val="0"/>
              </a:spcBef>
              <a:spcAft>
                <a:spcPts val="0"/>
              </a:spcAft>
              <a:buNone/>
            </a:pPr>
            <a:endParaRPr lang="en-US" b="0"/>
          </a:p>
          <a:p>
            <a:pPr marL="0" lvl="0" indent="0" algn="l" rtl="0">
              <a:spcBef>
                <a:spcPts val="0"/>
              </a:spcBef>
              <a:spcAft>
                <a:spcPts val="0"/>
              </a:spcAft>
              <a:buNone/>
            </a:pPr>
            <a:br>
              <a:rPr lang="en-US" b="0"/>
            </a:br>
            <a:r>
              <a:rPr lang="vi-VN" b="0"/>
              <a:t>Tác</a:t>
            </a:r>
            <a:r>
              <a:rPr lang="vi-VN" b="0" baseline="0"/>
              <a:t> giả bộ ppt Toán + TV</a:t>
            </a:r>
            <a:r>
              <a:rPr lang="en-US" b="0" baseline="0"/>
              <a:t>3 </a:t>
            </a:r>
            <a:r>
              <a:rPr lang="vi-VN" b="0" baseline="0"/>
              <a:t>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2857880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98004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93643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2"/>
        <p:cNvGrpSpPr/>
        <p:nvPr/>
      </p:nvGrpSpPr>
      <p:grpSpPr>
        <a:xfrm>
          <a:off x="0" y="0"/>
          <a:ext cx="0" cy="0"/>
          <a:chOff x="0" y="0"/>
          <a:chExt cx="0" cy="0"/>
        </a:xfrm>
      </p:grpSpPr>
      <p:sp>
        <p:nvSpPr>
          <p:cNvPr id="1623" name="Google Shape;1623;g11f29868e50_0_2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4" name="Google Shape;1624;g11f29868e5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vi-VN" b="0"/>
              <a:t>Tác</a:t>
            </a:r>
            <a:r>
              <a:rPr lang="vi-VN" b="0" baseline="0"/>
              <a:t> giả bộ ppt ppt </a:t>
            </a:r>
            <a:r>
              <a:rPr lang="en-US" b="0" baseline="0"/>
              <a:t>Phan Linh</a:t>
            </a:r>
            <a:endParaRPr lang="vi-VN" b="0" baseline="0"/>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pPr marL="0" lvl="0" indent="0" algn="l" rtl="0">
              <a:spcBef>
                <a:spcPts val="0"/>
              </a:spcBef>
              <a:spcAft>
                <a:spcPts val="0"/>
              </a:spcAft>
              <a:buNone/>
            </a:pPr>
            <a:endParaRPr lang="vi-VN"/>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202411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3196220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839495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3359668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132373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4207554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nên cho hs khai thác trong sách, hạn chế nhìn màn hình nhiều dễ hại mắt và dẫn đến HS thụ động khi khai thác văn bản trong SGK</a:t>
            </a:r>
          </a:p>
        </p:txBody>
      </p:sp>
    </p:spTree>
    <p:extLst>
      <p:ext uri="{BB962C8B-B14F-4D97-AF65-F5344CB8AC3E}">
        <p14:creationId xmlns:p14="http://schemas.microsoft.com/office/powerpoint/2010/main" val="3656524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nên cho hs khai thác trong sách, hạn chế nhìn màn hình nhiều dễ hại mắt và dẫn đến HS thụ động khi khai thác văn bản trong SGK</a:t>
            </a:r>
          </a:p>
        </p:txBody>
      </p:sp>
    </p:spTree>
    <p:extLst>
      <p:ext uri="{BB962C8B-B14F-4D97-AF65-F5344CB8AC3E}">
        <p14:creationId xmlns:p14="http://schemas.microsoft.com/office/powerpoint/2010/main" val="3141264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5"/>
        <p:cNvGrpSpPr/>
        <p:nvPr/>
      </p:nvGrpSpPr>
      <p:grpSpPr>
        <a:xfrm>
          <a:off x="0" y="0"/>
          <a:ext cx="0" cy="0"/>
          <a:chOff x="0" y="0"/>
          <a:chExt cx="0" cy="0"/>
        </a:xfrm>
      </p:grpSpPr>
      <p:sp>
        <p:nvSpPr>
          <p:cNvPr id="8146" name="Google Shape;8146;g99bc3d0d5b_0_543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7" name="Google Shape;8147;g99bc3d0d5b_0_5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499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4624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b="0"/>
          </a:p>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151750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kết của video này ntn, em hãy khám phá bài học hôm nay nhé</a:t>
            </a:r>
          </a:p>
        </p:txBody>
      </p:sp>
    </p:spTree>
    <p:extLst>
      <p:ext uri="{BB962C8B-B14F-4D97-AF65-F5344CB8AC3E}">
        <p14:creationId xmlns:p14="http://schemas.microsoft.com/office/powerpoint/2010/main" val="126189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11f29868e50_0_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11f29868e5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555154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Văn bản dài nên thầy cô cho HS khải thác ở trong sách để rèn thêm kĩ năng theo dõi văn bản cho HS nhé</a:t>
            </a:r>
          </a:p>
          <a:p>
            <a:pPr marL="0" lvl="0" indent="0" algn="l" rtl="0">
              <a:spcBef>
                <a:spcPts val="0"/>
              </a:spcBef>
              <a:spcAft>
                <a:spcPts val="0"/>
              </a:spcAft>
              <a:buNone/>
            </a:pP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GV yêu cầu hs đọc từ khó</a:t>
            </a:r>
          </a:p>
          <a:p>
            <a:pPr marL="0" lvl="0" indent="0" algn="l" rtl="0">
              <a:spcBef>
                <a:spcPts val="0"/>
              </a:spcBef>
              <a:spcAft>
                <a:spcPts val="0"/>
              </a:spcAft>
              <a:buNone/>
            </a:pPr>
            <a:br>
              <a:rPr lang="en-US" b="0"/>
            </a:br>
            <a:r>
              <a:rPr lang="vi-VN" b="0"/>
              <a:t>Tác</a:t>
            </a:r>
            <a:r>
              <a:rPr lang="vi-VN" b="0" baseline="0"/>
              <a:t> giả bộ ppt Toán + TV</a:t>
            </a:r>
            <a:r>
              <a:rPr lang="en-US" b="0" baseline="0"/>
              <a:t>3 </a:t>
            </a:r>
            <a:r>
              <a:rPr lang="vi-VN" b="0" baseline="0"/>
              <a:t>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173676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GV yêu cầu hs đọc từ khó</a:t>
            </a:r>
          </a:p>
          <a:p>
            <a:pPr marL="0" lvl="0" indent="0" algn="l" rtl="0">
              <a:spcBef>
                <a:spcPts val="0"/>
              </a:spcBef>
              <a:spcAft>
                <a:spcPts val="0"/>
              </a:spcAft>
              <a:buNone/>
            </a:pPr>
            <a:br>
              <a:rPr lang="en-US" b="0"/>
            </a:br>
            <a:r>
              <a:rPr lang="vi-VN" b="0"/>
              <a:t>Tác</a:t>
            </a:r>
            <a:r>
              <a:rPr lang="vi-VN" b="0" baseline="0"/>
              <a:t> giả bộ ppt Toán + TV</a:t>
            </a:r>
            <a:r>
              <a:rPr lang="en-US" b="0" baseline="0"/>
              <a:t>3 </a:t>
            </a:r>
            <a:r>
              <a:rPr lang="vi-VN" b="0" baseline="0"/>
              <a:t>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3622569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769416" y="2929733"/>
            <a:ext cx="6622775" cy="22016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384"/>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10" name="Google Shape;10;p2"/>
          <p:cNvSpPr txBox="1">
            <a:spLocks noGrp="1"/>
          </p:cNvSpPr>
          <p:nvPr>
            <p:ph type="subTitle" idx="1"/>
          </p:nvPr>
        </p:nvSpPr>
        <p:spPr>
          <a:xfrm>
            <a:off x="3009104" y="5131395"/>
            <a:ext cx="6143564" cy="551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24"/>
            </a:lvl2pPr>
            <a:lvl3pPr lvl="2" algn="ctr">
              <a:lnSpc>
                <a:spcPct val="100000"/>
              </a:lnSpc>
              <a:spcBef>
                <a:spcPts val="0"/>
              </a:spcBef>
              <a:spcAft>
                <a:spcPts val="0"/>
              </a:spcAft>
              <a:buSzPts val="2800"/>
              <a:buNone/>
              <a:defRPr sz="3724"/>
            </a:lvl3pPr>
            <a:lvl4pPr lvl="3" algn="ctr">
              <a:lnSpc>
                <a:spcPct val="100000"/>
              </a:lnSpc>
              <a:spcBef>
                <a:spcPts val="0"/>
              </a:spcBef>
              <a:spcAft>
                <a:spcPts val="0"/>
              </a:spcAft>
              <a:buSzPts val="2800"/>
              <a:buNone/>
              <a:defRPr sz="3724"/>
            </a:lvl4pPr>
            <a:lvl5pPr lvl="4" algn="ctr">
              <a:lnSpc>
                <a:spcPct val="100000"/>
              </a:lnSpc>
              <a:spcBef>
                <a:spcPts val="0"/>
              </a:spcBef>
              <a:spcAft>
                <a:spcPts val="0"/>
              </a:spcAft>
              <a:buSzPts val="2800"/>
              <a:buNone/>
              <a:defRPr sz="3724"/>
            </a:lvl5pPr>
            <a:lvl6pPr lvl="5" algn="ctr">
              <a:lnSpc>
                <a:spcPct val="100000"/>
              </a:lnSpc>
              <a:spcBef>
                <a:spcPts val="0"/>
              </a:spcBef>
              <a:spcAft>
                <a:spcPts val="0"/>
              </a:spcAft>
              <a:buSzPts val="2800"/>
              <a:buNone/>
              <a:defRPr sz="3724"/>
            </a:lvl6pPr>
            <a:lvl7pPr lvl="6" algn="ctr">
              <a:lnSpc>
                <a:spcPct val="100000"/>
              </a:lnSpc>
              <a:spcBef>
                <a:spcPts val="0"/>
              </a:spcBef>
              <a:spcAft>
                <a:spcPts val="0"/>
              </a:spcAft>
              <a:buSzPts val="2800"/>
              <a:buNone/>
              <a:defRPr sz="3724"/>
            </a:lvl7pPr>
            <a:lvl8pPr lvl="7" algn="ctr">
              <a:lnSpc>
                <a:spcPct val="100000"/>
              </a:lnSpc>
              <a:spcBef>
                <a:spcPts val="0"/>
              </a:spcBef>
              <a:spcAft>
                <a:spcPts val="0"/>
              </a:spcAft>
              <a:buSzPts val="2800"/>
              <a:buNone/>
              <a:defRPr sz="3724"/>
            </a:lvl8pPr>
            <a:lvl9pPr lvl="8" algn="ctr">
              <a:lnSpc>
                <a:spcPct val="100000"/>
              </a:lnSpc>
              <a:spcBef>
                <a:spcPts val="0"/>
              </a:spcBef>
              <a:spcAft>
                <a:spcPts val="0"/>
              </a:spcAft>
              <a:buSzPts val="2800"/>
              <a:buNone/>
              <a:defRPr sz="3724"/>
            </a:lvl9pPr>
          </a:lstStyle>
          <a:p>
            <a:endParaRPr/>
          </a:p>
        </p:txBody>
      </p:sp>
      <p:grpSp>
        <p:nvGrpSpPr>
          <p:cNvPr id="11" name="Google Shape;11;p2"/>
          <p:cNvGrpSpPr/>
          <p:nvPr/>
        </p:nvGrpSpPr>
        <p:grpSpPr>
          <a:xfrm>
            <a:off x="10343188" y="5414022"/>
            <a:ext cx="1665440" cy="1327039"/>
            <a:chOff x="7678075" y="3769149"/>
            <a:chExt cx="1602070" cy="1273387"/>
          </a:xfrm>
        </p:grpSpPr>
        <p:grpSp>
          <p:nvGrpSpPr>
            <p:cNvPr id="12" name="Google Shape;12;p2"/>
            <p:cNvGrpSpPr/>
            <p:nvPr/>
          </p:nvGrpSpPr>
          <p:grpSpPr>
            <a:xfrm rot="-3682888">
              <a:off x="8123658" y="3839366"/>
              <a:ext cx="416424" cy="432062"/>
              <a:chOff x="5960060" y="690272"/>
              <a:chExt cx="2453349" cy="2545478"/>
            </a:xfrm>
          </p:grpSpPr>
          <p:sp>
            <p:nvSpPr>
              <p:cNvPr id="13" name="Google Shape;13;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 name="Google Shape;14;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 name="Google Shape;15;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 name="Google Shape;16;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 name="Google Shape;17;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 name="Google Shape;18;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 name="Google Shape;19;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 name="Google Shape;20;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 name="Google Shape;21;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 name="Google Shape;22;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 name="Google Shape;23;p2"/>
            <p:cNvGrpSpPr/>
            <p:nvPr/>
          </p:nvGrpSpPr>
          <p:grpSpPr>
            <a:xfrm rot="-5400000">
              <a:off x="7685722" y="4464584"/>
              <a:ext cx="407256" cy="422549"/>
              <a:chOff x="5960060" y="690272"/>
              <a:chExt cx="2453349" cy="2545478"/>
            </a:xfrm>
          </p:grpSpPr>
          <p:sp>
            <p:nvSpPr>
              <p:cNvPr id="24" name="Google Shape;24;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 name="Google Shape;25;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 name="Google Shape;26;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 name="Google Shape;27;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 name="Google Shape;28;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 name="Google Shape;29;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 name="Google Shape;30;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 name="Google Shape;31;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 name="Google Shape;34;p2"/>
            <p:cNvGrpSpPr/>
            <p:nvPr/>
          </p:nvGrpSpPr>
          <p:grpSpPr>
            <a:xfrm rot="10800000">
              <a:off x="8573336" y="4309184"/>
              <a:ext cx="706810" cy="733352"/>
              <a:chOff x="5960060" y="690272"/>
              <a:chExt cx="2453349" cy="2545478"/>
            </a:xfrm>
          </p:grpSpPr>
          <p:sp>
            <p:nvSpPr>
              <p:cNvPr id="35" name="Google Shape;35;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 name="Google Shape;36;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 name="Google Shape;37;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 name="Google Shape;38;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 name="Google Shape;39;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 name="Google Shape;40;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1" name="Google Shape;41;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 name="Google Shape;42;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 name="Google Shape;43;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 name="Google Shape;44;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45" name="Google Shape;45;p2"/>
          <p:cNvGrpSpPr/>
          <p:nvPr/>
        </p:nvGrpSpPr>
        <p:grpSpPr>
          <a:xfrm>
            <a:off x="161859" y="138263"/>
            <a:ext cx="1444936" cy="1487381"/>
            <a:chOff x="-127653" y="-74106"/>
            <a:chExt cx="1432665" cy="1471101"/>
          </a:xfrm>
        </p:grpSpPr>
        <p:grpSp>
          <p:nvGrpSpPr>
            <p:cNvPr id="46" name="Google Shape;46;p2"/>
            <p:cNvGrpSpPr/>
            <p:nvPr/>
          </p:nvGrpSpPr>
          <p:grpSpPr>
            <a:xfrm rot="5400000" flipH="1">
              <a:off x="-114861" y="-86898"/>
              <a:ext cx="681295" cy="706879"/>
              <a:chOff x="5960060" y="690272"/>
              <a:chExt cx="2453349" cy="2545478"/>
            </a:xfrm>
          </p:grpSpPr>
          <p:sp>
            <p:nvSpPr>
              <p:cNvPr id="47" name="Google Shape;47;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 name="Google Shape;48;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 name="Google Shape;49;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 name="Google Shape;52;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 name="Google Shape;53;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 name="Google Shape;54;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 name="Google Shape;55;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 name="Google Shape;56;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7" name="Google Shape;57;p2"/>
            <p:cNvGrpSpPr/>
            <p:nvPr/>
          </p:nvGrpSpPr>
          <p:grpSpPr>
            <a:xfrm flipH="1">
              <a:off x="882545" y="220483"/>
              <a:ext cx="422467" cy="438331"/>
              <a:chOff x="5960060" y="690272"/>
              <a:chExt cx="2453349" cy="2545478"/>
            </a:xfrm>
          </p:grpSpPr>
          <p:sp>
            <p:nvSpPr>
              <p:cNvPr id="58" name="Google Shape;58;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 name="Google Shape;59;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 name="Google Shape;60;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 name="Google Shape;61;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 name="Google Shape;62;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 name="Google Shape;63;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 name="Google Shape;64;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 name="Google Shape;65;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 name="Google Shape;66;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 name="Google Shape;67;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8" name="Google Shape;68;p2"/>
            <p:cNvGrpSpPr/>
            <p:nvPr/>
          </p:nvGrpSpPr>
          <p:grpSpPr>
            <a:xfrm rot="-3680139">
              <a:off x="448855" y="894762"/>
              <a:ext cx="416327" cy="431961"/>
              <a:chOff x="5960060" y="690272"/>
              <a:chExt cx="2453349" cy="2545478"/>
            </a:xfrm>
          </p:grpSpPr>
          <p:sp>
            <p:nvSpPr>
              <p:cNvPr id="69" name="Google Shape;69;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 name="Google Shape;70;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 name="Google Shape;71;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 name="Google Shape;72;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 name="Google Shape;73;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 name="Google Shape;74;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 name="Google Shape;75;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 name="Google Shape;76;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 name="Google Shape;77;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 name="Google Shape;78;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79" name="Google Shape;79;p2"/>
          <p:cNvGrpSpPr/>
          <p:nvPr/>
        </p:nvGrpSpPr>
        <p:grpSpPr>
          <a:xfrm rot="4500270">
            <a:off x="9790253" y="1947235"/>
            <a:ext cx="772449" cy="799475"/>
            <a:chOff x="5960060" y="690272"/>
            <a:chExt cx="2453349" cy="2545478"/>
          </a:xfrm>
        </p:grpSpPr>
        <p:sp>
          <p:nvSpPr>
            <p:cNvPr id="80" name="Google Shape;80;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 name="Google Shape;81;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 name="Google Shape;82;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 name="Google Shape;83;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 name="Google Shape;84;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 name="Google Shape;85;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 name="Google Shape;86;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 name="Google Shape;87;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 name="Google Shape;88;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 name="Google Shape;89;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0" name="Google Shape;90;p2"/>
          <p:cNvGrpSpPr/>
          <p:nvPr/>
        </p:nvGrpSpPr>
        <p:grpSpPr>
          <a:xfrm>
            <a:off x="1854668" y="3750429"/>
            <a:ext cx="655871" cy="682188"/>
            <a:chOff x="5960060" y="690272"/>
            <a:chExt cx="2453349" cy="2545478"/>
          </a:xfrm>
        </p:grpSpPr>
        <p:sp>
          <p:nvSpPr>
            <p:cNvPr id="91" name="Google Shape;91;p2"/>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 name="Google Shape;92;p2"/>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 name="Google Shape;93;p2"/>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 name="Google Shape;94;p2"/>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 name="Google Shape;95;p2"/>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 name="Google Shape;96;p2"/>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 name="Google Shape;97;p2"/>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2"/>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2"/>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0" name="Google Shape;100;p2"/>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188"/>
        <p:cNvGrpSpPr/>
        <p:nvPr/>
      </p:nvGrpSpPr>
      <p:grpSpPr>
        <a:xfrm>
          <a:off x="0" y="0"/>
          <a:ext cx="0" cy="0"/>
          <a:chOff x="0" y="0"/>
          <a:chExt cx="0" cy="0"/>
        </a:xfrm>
      </p:grpSpPr>
      <p:sp>
        <p:nvSpPr>
          <p:cNvPr id="5189" name="Google Shape;5189;p19"/>
          <p:cNvSpPr txBox="1">
            <a:spLocks noGrp="1"/>
          </p:cNvSpPr>
          <p:nvPr>
            <p:ph type="subTitle" idx="1"/>
          </p:nvPr>
        </p:nvSpPr>
        <p:spPr>
          <a:xfrm>
            <a:off x="1677440" y="2568767"/>
            <a:ext cx="8806958" cy="108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latin typeface="Nunito"/>
                <a:ea typeface="Nunito"/>
                <a:cs typeface="Nunito"/>
                <a:sym typeface="Nunito"/>
              </a:defRPr>
            </a:lvl1pPr>
            <a:lvl2pPr lvl="1" algn="ctr" rtl="0">
              <a:lnSpc>
                <a:spcPct val="100000"/>
              </a:lnSpc>
              <a:spcBef>
                <a:spcPts val="0"/>
              </a:spcBef>
              <a:spcAft>
                <a:spcPts val="0"/>
              </a:spcAft>
              <a:buNone/>
              <a:defRPr>
                <a:latin typeface="Nunito"/>
                <a:ea typeface="Nunito"/>
                <a:cs typeface="Nunito"/>
                <a:sym typeface="Nunito"/>
              </a:defRPr>
            </a:lvl2pPr>
            <a:lvl3pPr lvl="2" algn="ctr" rtl="0">
              <a:lnSpc>
                <a:spcPct val="100000"/>
              </a:lnSpc>
              <a:spcBef>
                <a:spcPts val="0"/>
              </a:spcBef>
              <a:spcAft>
                <a:spcPts val="0"/>
              </a:spcAft>
              <a:buNone/>
              <a:defRPr>
                <a:latin typeface="Nunito"/>
                <a:ea typeface="Nunito"/>
                <a:cs typeface="Nunito"/>
                <a:sym typeface="Nunito"/>
              </a:defRPr>
            </a:lvl3pPr>
            <a:lvl4pPr lvl="3" algn="ctr" rtl="0">
              <a:lnSpc>
                <a:spcPct val="100000"/>
              </a:lnSpc>
              <a:spcBef>
                <a:spcPts val="0"/>
              </a:spcBef>
              <a:spcAft>
                <a:spcPts val="0"/>
              </a:spcAft>
              <a:buNone/>
              <a:defRPr>
                <a:latin typeface="Nunito"/>
                <a:ea typeface="Nunito"/>
                <a:cs typeface="Nunito"/>
                <a:sym typeface="Nunito"/>
              </a:defRPr>
            </a:lvl4pPr>
            <a:lvl5pPr lvl="4" algn="ctr" rtl="0">
              <a:lnSpc>
                <a:spcPct val="100000"/>
              </a:lnSpc>
              <a:spcBef>
                <a:spcPts val="0"/>
              </a:spcBef>
              <a:spcAft>
                <a:spcPts val="0"/>
              </a:spcAft>
              <a:buNone/>
              <a:defRPr>
                <a:latin typeface="Nunito"/>
                <a:ea typeface="Nunito"/>
                <a:cs typeface="Nunito"/>
                <a:sym typeface="Nunito"/>
              </a:defRPr>
            </a:lvl5pPr>
            <a:lvl6pPr lvl="5" algn="ctr" rtl="0">
              <a:lnSpc>
                <a:spcPct val="100000"/>
              </a:lnSpc>
              <a:spcBef>
                <a:spcPts val="0"/>
              </a:spcBef>
              <a:spcAft>
                <a:spcPts val="0"/>
              </a:spcAft>
              <a:buNone/>
              <a:defRPr>
                <a:latin typeface="Nunito"/>
                <a:ea typeface="Nunito"/>
                <a:cs typeface="Nunito"/>
                <a:sym typeface="Nunito"/>
              </a:defRPr>
            </a:lvl6pPr>
            <a:lvl7pPr lvl="6" algn="ctr" rtl="0">
              <a:lnSpc>
                <a:spcPct val="100000"/>
              </a:lnSpc>
              <a:spcBef>
                <a:spcPts val="0"/>
              </a:spcBef>
              <a:spcAft>
                <a:spcPts val="0"/>
              </a:spcAft>
              <a:buNone/>
              <a:defRPr>
                <a:latin typeface="Nunito"/>
                <a:ea typeface="Nunito"/>
                <a:cs typeface="Nunito"/>
                <a:sym typeface="Nunito"/>
              </a:defRPr>
            </a:lvl7pPr>
            <a:lvl8pPr lvl="7" algn="ctr" rtl="0">
              <a:lnSpc>
                <a:spcPct val="100000"/>
              </a:lnSpc>
              <a:spcBef>
                <a:spcPts val="0"/>
              </a:spcBef>
              <a:spcAft>
                <a:spcPts val="0"/>
              </a:spcAft>
              <a:buNone/>
              <a:defRPr>
                <a:latin typeface="Nunito"/>
                <a:ea typeface="Nunito"/>
                <a:cs typeface="Nunito"/>
                <a:sym typeface="Nunito"/>
              </a:defRPr>
            </a:lvl8pPr>
            <a:lvl9pPr lvl="8" algn="ctr" rtl="0">
              <a:lnSpc>
                <a:spcPct val="100000"/>
              </a:lnSpc>
              <a:spcBef>
                <a:spcPts val="0"/>
              </a:spcBef>
              <a:spcAft>
                <a:spcPts val="0"/>
              </a:spcAft>
              <a:buNone/>
              <a:defRPr>
                <a:latin typeface="Nunito"/>
                <a:ea typeface="Nunito"/>
                <a:cs typeface="Nunito"/>
                <a:sym typeface="Nunito"/>
              </a:defRPr>
            </a:lvl9pPr>
          </a:lstStyle>
          <a:p>
            <a:endParaRPr/>
          </a:p>
        </p:txBody>
      </p:sp>
      <p:sp>
        <p:nvSpPr>
          <p:cNvPr id="5190" name="Google Shape;5190;p19"/>
          <p:cNvSpPr txBox="1">
            <a:spLocks noGrp="1"/>
          </p:cNvSpPr>
          <p:nvPr>
            <p:ph type="subTitle" idx="2"/>
          </p:nvPr>
        </p:nvSpPr>
        <p:spPr>
          <a:xfrm>
            <a:off x="4008991" y="3624833"/>
            <a:ext cx="4312904" cy="6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183">
                <a:solidFill>
                  <a:schemeClr val="dk1"/>
                </a:solidFill>
              </a:defRPr>
            </a:lvl1pPr>
            <a:lvl2pPr lvl="1" algn="ctr" rtl="0">
              <a:lnSpc>
                <a:spcPct val="100000"/>
              </a:lnSpc>
              <a:spcBef>
                <a:spcPts val="0"/>
              </a:spcBef>
              <a:spcAft>
                <a:spcPts val="0"/>
              </a:spcAft>
              <a:buNone/>
              <a:defRPr sz="3183">
                <a:solidFill>
                  <a:schemeClr val="dk1"/>
                </a:solidFill>
              </a:defRPr>
            </a:lvl2pPr>
            <a:lvl3pPr lvl="2" algn="ctr" rtl="0">
              <a:lnSpc>
                <a:spcPct val="100000"/>
              </a:lnSpc>
              <a:spcBef>
                <a:spcPts val="0"/>
              </a:spcBef>
              <a:spcAft>
                <a:spcPts val="0"/>
              </a:spcAft>
              <a:buNone/>
              <a:defRPr sz="3183">
                <a:solidFill>
                  <a:schemeClr val="dk1"/>
                </a:solidFill>
              </a:defRPr>
            </a:lvl3pPr>
            <a:lvl4pPr lvl="3" algn="ctr" rtl="0">
              <a:lnSpc>
                <a:spcPct val="100000"/>
              </a:lnSpc>
              <a:spcBef>
                <a:spcPts val="0"/>
              </a:spcBef>
              <a:spcAft>
                <a:spcPts val="0"/>
              </a:spcAft>
              <a:buNone/>
              <a:defRPr sz="3183">
                <a:solidFill>
                  <a:schemeClr val="dk1"/>
                </a:solidFill>
              </a:defRPr>
            </a:lvl4pPr>
            <a:lvl5pPr lvl="4" algn="ctr" rtl="0">
              <a:lnSpc>
                <a:spcPct val="100000"/>
              </a:lnSpc>
              <a:spcBef>
                <a:spcPts val="0"/>
              </a:spcBef>
              <a:spcAft>
                <a:spcPts val="0"/>
              </a:spcAft>
              <a:buNone/>
              <a:defRPr sz="3183">
                <a:solidFill>
                  <a:schemeClr val="dk1"/>
                </a:solidFill>
              </a:defRPr>
            </a:lvl5pPr>
            <a:lvl6pPr lvl="5" algn="ctr" rtl="0">
              <a:lnSpc>
                <a:spcPct val="100000"/>
              </a:lnSpc>
              <a:spcBef>
                <a:spcPts val="0"/>
              </a:spcBef>
              <a:spcAft>
                <a:spcPts val="0"/>
              </a:spcAft>
              <a:buNone/>
              <a:defRPr sz="3183">
                <a:solidFill>
                  <a:schemeClr val="dk1"/>
                </a:solidFill>
              </a:defRPr>
            </a:lvl6pPr>
            <a:lvl7pPr lvl="6" algn="ctr" rtl="0">
              <a:lnSpc>
                <a:spcPct val="100000"/>
              </a:lnSpc>
              <a:spcBef>
                <a:spcPts val="0"/>
              </a:spcBef>
              <a:spcAft>
                <a:spcPts val="0"/>
              </a:spcAft>
              <a:buNone/>
              <a:defRPr sz="3183">
                <a:solidFill>
                  <a:schemeClr val="dk1"/>
                </a:solidFill>
              </a:defRPr>
            </a:lvl7pPr>
            <a:lvl8pPr lvl="7" algn="ctr" rtl="0">
              <a:lnSpc>
                <a:spcPct val="100000"/>
              </a:lnSpc>
              <a:spcBef>
                <a:spcPts val="0"/>
              </a:spcBef>
              <a:spcAft>
                <a:spcPts val="0"/>
              </a:spcAft>
              <a:buNone/>
              <a:defRPr sz="3183">
                <a:solidFill>
                  <a:schemeClr val="dk1"/>
                </a:solidFill>
              </a:defRPr>
            </a:lvl8pPr>
            <a:lvl9pPr lvl="8" algn="ctr" rtl="0">
              <a:lnSpc>
                <a:spcPct val="100000"/>
              </a:lnSpc>
              <a:spcBef>
                <a:spcPts val="0"/>
              </a:spcBef>
              <a:spcAft>
                <a:spcPts val="0"/>
              </a:spcAft>
              <a:buNone/>
              <a:defRPr sz="3183">
                <a:solidFill>
                  <a:schemeClr val="dk1"/>
                </a:solidFill>
              </a:defRPr>
            </a:lvl9pPr>
          </a:lstStyle>
          <a:p>
            <a:endParaRPr/>
          </a:p>
        </p:txBody>
      </p:sp>
      <p:grpSp>
        <p:nvGrpSpPr>
          <p:cNvPr id="5191" name="Google Shape;5191;p19"/>
          <p:cNvGrpSpPr/>
          <p:nvPr/>
        </p:nvGrpSpPr>
        <p:grpSpPr>
          <a:xfrm rot="10800000" flipH="1">
            <a:off x="11808952" y="5589877"/>
            <a:ext cx="215350" cy="194555"/>
            <a:chOff x="7737341" y="1046941"/>
            <a:chExt cx="161913" cy="145916"/>
          </a:xfrm>
        </p:grpSpPr>
        <p:sp>
          <p:nvSpPr>
            <p:cNvPr id="5192" name="Google Shape;5192;p19"/>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193" name="Google Shape;5193;p19"/>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194" name="Google Shape;5194;p19"/>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195" name="Google Shape;5195;p19"/>
          <p:cNvGrpSpPr/>
          <p:nvPr/>
        </p:nvGrpSpPr>
        <p:grpSpPr>
          <a:xfrm rot="10800000" flipH="1">
            <a:off x="177004" y="5539115"/>
            <a:ext cx="206779" cy="188116"/>
            <a:chOff x="737385" y="1492952"/>
            <a:chExt cx="161913" cy="146935"/>
          </a:xfrm>
        </p:grpSpPr>
        <p:sp>
          <p:nvSpPr>
            <p:cNvPr id="5196" name="Google Shape;5196;p19"/>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197" name="Google Shape;5197;p19"/>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198" name="Google Shape;5198;p19"/>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5199" name="Google Shape;5199;p19"/>
          <p:cNvSpPr/>
          <p:nvPr/>
        </p:nvSpPr>
        <p:spPr>
          <a:xfrm rot="10800000" flipH="1">
            <a:off x="-293721" y="-52518"/>
            <a:ext cx="5434934" cy="85030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200" name="Google Shape;5200;p19"/>
          <p:cNvSpPr/>
          <p:nvPr/>
        </p:nvSpPr>
        <p:spPr>
          <a:xfrm rot="10800000" flipH="1">
            <a:off x="6014701" y="5966593"/>
            <a:ext cx="6193908" cy="96963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grpSp>
        <p:nvGrpSpPr>
          <p:cNvPr id="5201" name="Google Shape;5201;p19"/>
          <p:cNvGrpSpPr/>
          <p:nvPr/>
        </p:nvGrpSpPr>
        <p:grpSpPr>
          <a:xfrm rot="10800000" flipH="1">
            <a:off x="2170139" y="5727059"/>
            <a:ext cx="553188" cy="1437668"/>
            <a:chOff x="1823086" y="-208516"/>
            <a:chExt cx="433159" cy="1122944"/>
          </a:xfrm>
        </p:grpSpPr>
        <p:sp>
          <p:nvSpPr>
            <p:cNvPr id="5202" name="Google Shape;5202;p19"/>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3" name="Google Shape;5203;p19"/>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4" name="Google Shape;5204;p19"/>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5" name="Google Shape;5205;p19"/>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6" name="Google Shape;5206;p19"/>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7" name="Google Shape;5207;p19"/>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8" name="Google Shape;5208;p19"/>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09" name="Google Shape;5209;p19"/>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210" name="Google Shape;5210;p19"/>
          <p:cNvGrpSpPr/>
          <p:nvPr/>
        </p:nvGrpSpPr>
        <p:grpSpPr>
          <a:xfrm rot="10800000" flipH="1">
            <a:off x="-421543" y="5291232"/>
            <a:ext cx="1796014" cy="1151152"/>
            <a:chOff x="-206267" y="355694"/>
            <a:chExt cx="1406323" cy="899150"/>
          </a:xfrm>
        </p:grpSpPr>
        <p:sp>
          <p:nvSpPr>
            <p:cNvPr id="5211" name="Google Shape;5211;p19"/>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2" name="Google Shape;5212;p19"/>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3" name="Google Shape;5213;p19"/>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4" name="Google Shape;5214;p19"/>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5" name="Google Shape;5215;p19"/>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6" name="Google Shape;5216;p19"/>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7" name="Google Shape;5217;p19"/>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18" name="Google Shape;5218;p19"/>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219" name="Google Shape;5219;p19"/>
          <p:cNvGrpSpPr/>
          <p:nvPr/>
        </p:nvGrpSpPr>
        <p:grpSpPr>
          <a:xfrm rot="10800000" flipH="1">
            <a:off x="-223784" y="5924233"/>
            <a:ext cx="1150745" cy="1115511"/>
            <a:chOff x="-168381" y="-168706"/>
            <a:chExt cx="901061" cy="871312"/>
          </a:xfrm>
        </p:grpSpPr>
        <p:sp>
          <p:nvSpPr>
            <p:cNvPr id="5220" name="Google Shape;5220;p19"/>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1" name="Google Shape;5221;p19"/>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2" name="Google Shape;5222;p19"/>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3" name="Google Shape;5223;p19"/>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4" name="Google Shape;5224;p19"/>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5" name="Google Shape;5225;p19"/>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6" name="Google Shape;5226;p19"/>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7" name="Google Shape;5227;p19"/>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8" name="Google Shape;5228;p19"/>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29" name="Google Shape;5229;p19"/>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0" name="Google Shape;5230;p19"/>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1" name="Google Shape;5231;p19"/>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2" name="Google Shape;5232;p19"/>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3" name="Google Shape;5233;p19"/>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4" name="Google Shape;5234;p19"/>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5" name="Google Shape;5235;p19"/>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6" name="Google Shape;5236;p19"/>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7" name="Google Shape;5237;p19"/>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38" name="Google Shape;5238;p19"/>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239" name="Google Shape;5239;p19"/>
          <p:cNvGrpSpPr/>
          <p:nvPr/>
        </p:nvGrpSpPr>
        <p:grpSpPr>
          <a:xfrm rot="10800000" flipH="1">
            <a:off x="996988" y="5690300"/>
            <a:ext cx="559973" cy="1519333"/>
            <a:chOff x="904476" y="-243594"/>
            <a:chExt cx="438472" cy="1186732"/>
          </a:xfrm>
        </p:grpSpPr>
        <p:sp>
          <p:nvSpPr>
            <p:cNvPr id="5240" name="Google Shape;5240;p19"/>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1" name="Google Shape;5241;p19"/>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2" name="Google Shape;5242;p19"/>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3" name="Google Shape;5243;p19"/>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4" name="Google Shape;5244;p19"/>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5" name="Google Shape;5245;p19"/>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6" name="Google Shape;5246;p19"/>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7" name="Google Shape;5247;p19"/>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8" name="Google Shape;5248;p19"/>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49" name="Google Shape;5249;p19"/>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0" name="Google Shape;5250;p19"/>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1" name="Google Shape;5251;p19"/>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2" name="Google Shape;5252;p19"/>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3" name="Google Shape;5253;p19"/>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4" name="Google Shape;5254;p19"/>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5" name="Google Shape;5255;p19"/>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6" name="Google Shape;5256;p19"/>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7" name="Google Shape;5257;p19"/>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8" name="Google Shape;5258;p19"/>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59" name="Google Shape;5259;p19"/>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0" name="Google Shape;5260;p19"/>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1" name="Google Shape;5261;p19"/>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2" name="Google Shape;5262;p19"/>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3" name="Google Shape;5263;p19"/>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4" name="Google Shape;5264;p19"/>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5" name="Google Shape;5265;p19"/>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6" name="Google Shape;5266;p19"/>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267" name="Google Shape;5267;p19"/>
          <p:cNvGrpSpPr/>
          <p:nvPr/>
        </p:nvGrpSpPr>
        <p:grpSpPr>
          <a:xfrm rot="10800000" flipH="1">
            <a:off x="1701121" y="5995617"/>
            <a:ext cx="843750" cy="1453939"/>
            <a:chOff x="1455834" y="-430995"/>
            <a:chExt cx="660677" cy="1135653"/>
          </a:xfrm>
        </p:grpSpPr>
        <p:sp>
          <p:nvSpPr>
            <p:cNvPr id="5268" name="Google Shape;5268;p19"/>
            <p:cNvSpPr/>
            <p:nvPr/>
          </p:nvSpPr>
          <p:spPr>
            <a:xfrm>
              <a:off x="1455834" y="-342088"/>
              <a:ext cx="651576" cy="1046745"/>
            </a:xfrm>
            <a:custGeom>
              <a:avLst/>
              <a:gdLst/>
              <a:ahLst/>
              <a:cxnLst/>
              <a:rect l="l" t="t" r="r" b="b"/>
              <a:pathLst>
                <a:path w="21750" h="34941" extrusionOk="0">
                  <a:moveTo>
                    <a:pt x="16913" y="1"/>
                  </a:moveTo>
                  <a:cubicBezTo>
                    <a:pt x="14337" y="1"/>
                    <a:pt x="10562" y="1386"/>
                    <a:pt x="8840" y="2318"/>
                  </a:cubicBezTo>
                  <a:cubicBezTo>
                    <a:pt x="5904" y="3852"/>
                    <a:pt x="3603" y="5920"/>
                    <a:pt x="2202" y="8856"/>
                  </a:cubicBezTo>
                  <a:cubicBezTo>
                    <a:pt x="0" y="13192"/>
                    <a:pt x="334" y="18396"/>
                    <a:pt x="667" y="23199"/>
                  </a:cubicBezTo>
                  <a:cubicBezTo>
                    <a:pt x="901" y="27102"/>
                    <a:pt x="1535" y="31138"/>
                    <a:pt x="901" y="34941"/>
                  </a:cubicBezTo>
                  <a:cubicBezTo>
                    <a:pt x="6338" y="32439"/>
                    <a:pt x="12843" y="29704"/>
                    <a:pt x="16445" y="24600"/>
                  </a:cubicBezTo>
                  <a:cubicBezTo>
                    <a:pt x="20248" y="19163"/>
                    <a:pt x="21749" y="14159"/>
                    <a:pt x="20548" y="7521"/>
                  </a:cubicBezTo>
                  <a:cubicBezTo>
                    <a:pt x="20148" y="5153"/>
                    <a:pt x="18380" y="2084"/>
                    <a:pt x="18513" y="49"/>
                  </a:cubicBezTo>
                  <a:lnTo>
                    <a:pt x="18513" y="49"/>
                  </a:lnTo>
                  <a:lnTo>
                    <a:pt x="18180" y="149"/>
                  </a:lnTo>
                  <a:cubicBezTo>
                    <a:pt x="17810" y="47"/>
                    <a:pt x="17382" y="1"/>
                    <a:pt x="169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69" name="Google Shape;5269;p19"/>
            <p:cNvSpPr/>
            <p:nvPr/>
          </p:nvSpPr>
          <p:spPr>
            <a:xfrm>
              <a:off x="1538301" y="-430995"/>
              <a:ext cx="578210" cy="1060406"/>
            </a:xfrm>
            <a:custGeom>
              <a:avLst/>
              <a:gdLst/>
              <a:ahLst/>
              <a:cxnLst/>
              <a:rect l="l" t="t" r="r" b="b"/>
              <a:pathLst>
                <a:path w="19301" h="35397" extrusionOk="0">
                  <a:moveTo>
                    <a:pt x="18677" y="0"/>
                  </a:moveTo>
                  <a:cubicBezTo>
                    <a:pt x="18582" y="0"/>
                    <a:pt x="18484" y="34"/>
                    <a:pt x="18396" y="115"/>
                  </a:cubicBezTo>
                  <a:cubicBezTo>
                    <a:pt x="15027" y="2917"/>
                    <a:pt x="12191" y="6153"/>
                    <a:pt x="10490" y="10256"/>
                  </a:cubicBezTo>
                  <a:cubicBezTo>
                    <a:pt x="9423" y="12824"/>
                    <a:pt x="8622" y="15459"/>
                    <a:pt x="7588" y="18061"/>
                  </a:cubicBezTo>
                  <a:cubicBezTo>
                    <a:pt x="6520" y="20730"/>
                    <a:pt x="5420" y="23365"/>
                    <a:pt x="4252" y="26000"/>
                  </a:cubicBezTo>
                  <a:cubicBezTo>
                    <a:pt x="2951" y="28936"/>
                    <a:pt x="1584" y="31871"/>
                    <a:pt x="183" y="34773"/>
                  </a:cubicBezTo>
                  <a:cubicBezTo>
                    <a:pt x="0" y="35093"/>
                    <a:pt x="286" y="35397"/>
                    <a:pt x="559" y="35397"/>
                  </a:cubicBezTo>
                  <a:cubicBezTo>
                    <a:pt x="686" y="35397"/>
                    <a:pt x="809" y="35332"/>
                    <a:pt x="883" y="35174"/>
                  </a:cubicBezTo>
                  <a:cubicBezTo>
                    <a:pt x="3352" y="30103"/>
                    <a:pt x="5687" y="25000"/>
                    <a:pt x="7788" y="19763"/>
                  </a:cubicBezTo>
                  <a:cubicBezTo>
                    <a:pt x="8855" y="17161"/>
                    <a:pt x="9823" y="14525"/>
                    <a:pt x="10757" y="11857"/>
                  </a:cubicBezTo>
                  <a:cubicBezTo>
                    <a:pt x="11524" y="9789"/>
                    <a:pt x="12525" y="7787"/>
                    <a:pt x="13826" y="5986"/>
                  </a:cubicBezTo>
                  <a:cubicBezTo>
                    <a:pt x="15293" y="3985"/>
                    <a:pt x="17095" y="2283"/>
                    <a:pt x="18963" y="682"/>
                  </a:cubicBezTo>
                  <a:cubicBezTo>
                    <a:pt x="19301" y="422"/>
                    <a:pt x="19011" y="0"/>
                    <a:pt x="18677"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0" name="Google Shape;5270;p19"/>
            <p:cNvSpPr/>
            <p:nvPr/>
          </p:nvSpPr>
          <p:spPr>
            <a:xfrm>
              <a:off x="1524162" y="373308"/>
              <a:ext cx="201494" cy="167043"/>
            </a:xfrm>
            <a:custGeom>
              <a:avLst/>
              <a:gdLst/>
              <a:ahLst/>
              <a:cxnLst/>
              <a:rect l="l" t="t" r="r" b="b"/>
              <a:pathLst>
                <a:path w="6726" h="5576" extrusionOk="0">
                  <a:moveTo>
                    <a:pt x="4720" y="0"/>
                  </a:moveTo>
                  <a:cubicBezTo>
                    <a:pt x="4637" y="0"/>
                    <a:pt x="4555" y="19"/>
                    <a:pt x="4491" y="51"/>
                  </a:cubicBezTo>
                  <a:cubicBezTo>
                    <a:pt x="3156" y="651"/>
                    <a:pt x="1855" y="1385"/>
                    <a:pt x="454" y="1852"/>
                  </a:cubicBezTo>
                  <a:cubicBezTo>
                    <a:pt x="1" y="2003"/>
                    <a:pt x="123" y="2676"/>
                    <a:pt x="523" y="2676"/>
                  </a:cubicBezTo>
                  <a:cubicBezTo>
                    <a:pt x="564" y="2676"/>
                    <a:pt x="608" y="2668"/>
                    <a:pt x="655" y="2653"/>
                  </a:cubicBezTo>
                  <a:cubicBezTo>
                    <a:pt x="1941" y="2214"/>
                    <a:pt x="3150" y="1597"/>
                    <a:pt x="4372" y="1002"/>
                  </a:cubicBezTo>
                  <a:lnTo>
                    <a:pt x="4372" y="1002"/>
                  </a:lnTo>
                  <a:cubicBezTo>
                    <a:pt x="4665" y="2485"/>
                    <a:pt x="5313" y="3873"/>
                    <a:pt x="5825" y="5288"/>
                  </a:cubicBezTo>
                  <a:cubicBezTo>
                    <a:pt x="5891" y="5488"/>
                    <a:pt x="6059" y="5576"/>
                    <a:pt x="6225" y="5576"/>
                  </a:cubicBezTo>
                  <a:cubicBezTo>
                    <a:pt x="6476" y="5576"/>
                    <a:pt x="6726" y="5375"/>
                    <a:pt x="6626" y="5055"/>
                  </a:cubicBezTo>
                  <a:cubicBezTo>
                    <a:pt x="6058" y="3487"/>
                    <a:pt x="5325" y="1952"/>
                    <a:pt x="5091" y="284"/>
                  </a:cubicBezTo>
                  <a:cubicBezTo>
                    <a:pt x="5069" y="81"/>
                    <a:pt x="4893" y="0"/>
                    <a:pt x="4720"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1" name="Google Shape;5271;p19"/>
            <p:cNvSpPr/>
            <p:nvPr/>
          </p:nvSpPr>
          <p:spPr>
            <a:xfrm>
              <a:off x="1522934" y="228264"/>
              <a:ext cx="280103" cy="217881"/>
            </a:xfrm>
            <a:custGeom>
              <a:avLst/>
              <a:gdLst/>
              <a:ahLst/>
              <a:cxnLst/>
              <a:rect l="l" t="t" r="r" b="b"/>
              <a:pathLst>
                <a:path w="9350" h="7273" extrusionOk="0">
                  <a:moveTo>
                    <a:pt x="6183" y="0"/>
                  </a:moveTo>
                  <a:cubicBezTo>
                    <a:pt x="4107" y="0"/>
                    <a:pt x="2152" y="1072"/>
                    <a:pt x="395" y="2058"/>
                  </a:cubicBezTo>
                  <a:cubicBezTo>
                    <a:pt x="1" y="2283"/>
                    <a:pt x="225" y="2818"/>
                    <a:pt x="586" y="2818"/>
                  </a:cubicBezTo>
                  <a:cubicBezTo>
                    <a:pt x="652" y="2818"/>
                    <a:pt x="723" y="2800"/>
                    <a:pt x="796" y="2758"/>
                  </a:cubicBezTo>
                  <a:cubicBezTo>
                    <a:pt x="2474" y="1857"/>
                    <a:pt x="4326" y="840"/>
                    <a:pt x="6270" y="840"/>
                  </a:cubicBezTo>
                  <a:cubicBezTo>
                    <a:pt x="6287" y="840"/>
                    <a:pt x="6304" y="840"/>
                    <a:pt x="6321" y="840"/>
                  </a:cubicBezTo>
                  <a:lnTo>
                    <a:pt x="6321" y="840"/>
                  </a:lnTo>
                  <a:cubicBezTo>
                    <a:pt x="6680" y="2983"/>
                    <a:pt x="7901" y="4885"/>
                    <a:pt x="8468" y="6995"/>
                  </a:cubicBezTo>
                  <a:cubicBezTo>
                    <a:pt x="8520" y="7189"/>
                    <a:pt x="8673" y="7273"/>
                    <a:pt x="8832" y="7273"/>
                  </a:cubicBezTo>
                  <a:cubicBezTo>
                    <a:pt x="9083" y="7273"/>
                    <a:pt x="9350" y="7067"/>
                    <a:pt x="9268" y="6761"/>
                  </a:cubicBezTo>
                  <a:cubicBezTo>
                    <a:pt x="8701" y="4626"/>
                    <a:pt x="7367" y="2691"/>
                    <a:pt x="7100" y="456"/>
                  </a:cubicBezTo>
                  <a:cubicBezTo>
                    <a:pt x="7067" y="223"/>
                    <a:pt x="6933" y="56"/>
                    <a:pt x="6700" y="23"/>
                  </a:cubicBezTo>
                  <a:cubicBezTo>
                    <a:pt x="6527" y="8"/>
                    <a:pt x="6355" y="0"/>
                    <a:pt x="6183"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2" name="Google Shape;5272;p19"/>
            <p:cNvSpPr/>
            <p:nvPr/>
          </p:nvSpPr>
          <p:spPr>
            <a:xfrm>
              <a:off x="1512719" y="76270"/>
              <a:ext cx="388219" cy="265753"/>
            </a:xfrm>
            <a:custGeom>
              <a:avLst/>
              <a:gdLst/>
              <a:ahLst/>
              <a:cxnLst/>
              <a:rect l="l" t="t" r="r" b="b"/>
              <a:pathLst>
                <a:path w="12959" h="8871" extrusionOk="0">
                  <a:moveTo>
                    <a:pt x="9243" y="1"/>
                  </a:moveTo>
                  <a:cubicBezTo>
                    <a:pt x="9197" y="1"/>
                    <a:pt x="9152" y="9"/>
                    <a:pt x="9109" y="27"/>
                  </a:cubicBezTo>
                  <a:cubicBezTo>
                    <a:pt x="6240" y="794"/>
                    <a:pt x="3438" y="1761"/>
                    <a:pt x="503" y="2295"/>
                  </a:cubicBezTo>
                  <a:cubicBezTo>
                    <a:pt x="0" y="2389"/>
                    <a:pt x="178" y="3104"/>
                    <a:pt x="646" y="3104"/>
                  </a:cubicBezTo>
                  <a:cubicBezTo>
                    <a:pt x="675" y="3104"/>
                    <a:pt x="705" y="3101"/>
                    <a:pt x="736" y="3095"/>
                  </a:cubicBezTo>
                  <a:cubicBezTo>
                    <a:pt x="3528" y="2582"/>
                    <a:pt x="6226" y="1668"/>
                    <a:pt x="8981" y="916"/>
                  </a:cubicBezTo>
                  <a:lnTo>
                    <a:pt x="8981" y="916"/>
                  </a:lnTo>
                  <a:cubicBezTo>
                    <a:pt x="10166" y="3393"/>
                    <a:pt x="11307" y="5933"/>
                    <a:pt x="12078" y="8566"/>
                  </a:cubicBezTo>
                  <a:cubicBezTo>
                    <a:pt x="12131" y="8779"/>
                    <a:pt x="12291" y="8870"/>
                    <a:pt x="12456" y="8870"/>
                  </a:cubicBezTo>
                  <a:cubicBezTo>
                    <a:pt x="12702" y="8870"/>
                    <a:pt x="12958" y="8666"/>
                    <a:pt x="12878" y="8366"/>
                  </a:cubicBezTo>
                  <a:cubicBezTo>
                    <a:pt x="12078" y="5530"/>
                    <a:pt x="10810" y="2862"/>
                    <a:pt x="9576" y="193"/>
                  </a:cubicBezTo>
                  <a:cubicBezTo>
                    <a:pt x="9502" y="70"/>
                    <a:pt x="9373" y="1"/>
                    <a:pt x="9243"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3" name="Google Shape;5273;p19"/>
            <p:cNvSpPr/>
            <p:nvPr/>
          </p:nvSpPr>
          <p:spPr>
            <a:xfrm>
              <a:off x="1532699" y="-106248"/>
              <a:ext cx="446786" cy="249426"/>
            </a:xfrm>
            <a:custGeom>
              <a:avLst/>
              <a:gdLst/>
              <a:ahLst/>
              <a:cxnLst/>
              <a:rect l="l" t="t" r="r" b="b"/>
              <a:pathLst>
                <a:path w="14914" h="8326" extrusionOk="0">
                  <a:moveTo>
                    <a:pt x="10815" y="0"/>
                  </a:moveTo>
                  <a:cubicBezTo>
                    <a:pt x="10781" y="0"/>
                    <a:pt x="10746" y="5"/>
                    <a:pt x="10710" y="15"/>
                  </a:cubicBezTo>
                  <a:cubicBezTo>
                    <a:pt x="7308" y="1349"/>
                    <a:pt x="4139" y="3351"/>
                    <a:pt x="503" y="4051"/>
                  </a:cubicBezTo>
                  <a:cubicBezTo>
                    <a:pt x="1" y="4146"/>
                    <a:pt x="178" y="4861"/>
                    <a:pt x="618" y="4861"/>
                  </a:cubicBezTo>
                  <a:cubicBezTo>
                    <a:pt x="645" y="4861"/>
                    <a:pt x="674" y="4858"/>
                    <a:pt x="703" y="4852"/>
                  </a:cubicBezTo>
                  <a:cubicBezTo>
                    <a:pt x="4210" y="4176"/>
                    <a:pt x="7282" y="2291"/>
                    <a:pt x="10577" y="961"/>
                  </a:cubicBezTo>
                  <a:lnTo>
                    <a:pt x="10577" y="961"/>
                  </a:lnTo>
                  <a:cubicBezTo>
                    <a:pt x="11592" y="3362"/>
                    <a:pt x="13160" y="5527"/>
                    <a:pt x="14013" y="8021"/>
                  </a:cubicBezTo>
                  <a:cubicBezTo>
                    <a:pt x="14079" y="8234"/>
                    <a:pt x="14248" y="8325"/>
                    <a:pt x="14415" y="8325"/>
                  </a:cubicBezTo>
                  <a:cubicBezTo>
                    <a:pt x="14665" y="8325"/>
                    <a:pt x="14913" y="8121"/>
                    <a:pt x="14813" y="7821"/>
                  </a:cubicBezTo>
                  <a:cubicBezTo>
                    <a:pt x="13913" y="5186"/>
                    <a:pt x="12211" y="2917"/>
                    <a:pt x="11211" y="315"/>
                  </a:cubicBezTo>
                  <a:cubicBezTo>
                    <a:pt x="11154" y="146"/>
                    <a:pt x="11002" y="0"/>
                    <a:pt x="108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4" name="Google Shape;5274;p19"/>
            <p:cNvSpPr/>
            <p:nvPr/>
          </p:nvSpPr>
          <p:spPr>
            <a:xfrm>
              <a:off x="1720100" y="-252581"/>
              <a:ext cx="279863" cy="178007"/>
            </a:xfrm>
            <a:custGeom>
              <a:avLst/>
              <a:gdLst/>
              <a:ahLst/>
              <a:cxnLst/>
              <a:rect l="l" t="t" r="r" b="b"/>
              <a:pathLst>
                <a:path w="9342" h="5942" extrusionOk="0">
                  <a:moveTo>
                    <a:pt x="7095" y="0"/>
                  </a:moveTo>
                  <a:cubicBezTo>
                    <a:pt x="7051" y="0"/>
                    <a:pt x="7004" y="9"/>
                    <a:pt x="6956" y="30"/>
                  </a:cubicBezTo>
                  <a:cubicBezTo>
                    <a:pt x="4688" y="797"/>
                    <a:pt x="2653" y="2065"/>
                    <a:pt x="418" y="2965"/>
                  </a:cubicBezTo>
                  <a:cubicBezTo>
                    <a:pt x="1" y="3115"/>
                    <a:pt x="116" y="3797"/>
                    <a:pt x="503" y="3797"/>
                  </a:cubicBezTo>
                  <a:cubicBezTo>
                    <a:pt x="549" y="3797"/>
                    <a:pt x="599" y="3787"/>
                    <a:pt x="652" y="3766"/>
                  </a:cubicBezTo>
                  <a:cubicBezTo>
                    <a:pt x="2725" y="2918"/>
                    <a:pt x="4680" y="1744"/>
                    <a:pt x="6795" y="970"/>
                  </a:cubicBezTo>
                  <a:lnTo>
                    <a:pt x="6795" y="970"/>
                  </a:lnTo>
                  <a:cubicBezTo>
                    <a:pt x="7288" y="2577"/>
                    <a:pt x="7663" y="4267"/>
                    <a:pt x="8457" y="5734"/>
                  </a:cubicBezTo>
                  <a:cubicBezTo>
                    <a:pt x="8530" y="5880"/>
                    <a:pt x="8652" y="5941"/>
                    <a:pt x="8777" y="5941"/>
                  </a:cubicBezTo>
                  <a:cubicBezTo>
                    <a:pt x="9052" y="5941"/>
                    <a:pt x="9341" y="5645"/>
                    <a:pt x="9158" y="5300"/>
                  </a:cubicBezTo>
                  <a:cubicBezTo>
                    <a:pt x="8357" y="3766"/>
                    <a:pt x="8024" y="1965"/>
                    <a:pt x="7456" y="297"/>
                  </a:cubicBezTo>
                  <a:cubicBezTo>
                    <a:pt x="7403" y="138"/>
                    <a:pt x="7266" y="0"/>
                    <a:pt x="709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5" name="Google Shape;5275;p19"/>
            <p:cNvSpPr/>
            <p:nvPr/>
          </p:nvSpPr>
          <p:spPr>
            <a:xfrm>
              <a:off x="1919452" y="216941"/>
              <a:ext cx="31006" cy="24026"/>
            </a:xfrm>
            <a:custGeom>
              <a:avLst/>
              <a:gdLst/>
              <a:ahLst/>
              <a:cxnLst/>
              <a:rect l="l" t="t" r="r" b="b"/>
              <a:pathLst>
                <a:path w="1035" h="802" extrusionOk="0">
                  <a:moveTo>
                    <a:pt x="535" y="1"/>
                  </a:moveTo>
                  <a:cubicBezTo>
                    <a:pt x="1" y="1"/>
                    <a:pt x="1" y="801"/>
                    <a:pt x="535" y="801"/>
                  </a:cubicBezTo>
                  <a:cubicBezTo>
                    <a:pt x="1035" y="801"/>
                    <a:pt x="1035"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6" name="Google Shape;5276;p19"/>
            <p:cNvSpPr/>
            <p:nvPr/>
          </p:nvSpPr>
          <p:spPr>
            <a:xfrm>
              <a:off x="1955429" y="183960"/>
              <a:ext cx="31006" cy="24026"/>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7" name="Google Shape;5277;p19"/>
            <p:cNvSpPr/>
            <p:nvPr/>
          </p:nvSpPr>
          <p:spPr>
            <a:xfrm>
              <a:off x="1968429" y="242912"/>
              <a:ext cx="31006" cy="24026"/>
            </a:xfrm>
            <a:custGeom>
              <a:avLst/>
              <a:gdLst/>
              <a:ahLst/>
              <a:cxnLst/>
              <a:rect l="l" t="t" r="r" b="b"/>
              <a:pathLst>
                <a:path w="1035" h="802" extrusionOk="0">
                  <a:moveTo>
                    <a:pt x="501" y="1"/>
                  </a:moveTo>
                  <a:cubicBezTo>
                    <a:pt x="0" y="1"/>
                    <a:pt x="0" y="801"/>
                    <a:pt x="501" y="801"/>
                  </a:cubicBezTo>
                  <a:cubicBezTo>
                    <a:pt x="1034" y="801"/>
                    <a:pt x="1034"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8" name="Google Shape;5278;p19"/>
            <p:cNvSpPr/>
            <p:nvPr/>
          </p:nvSpPr>
          <p:spPr>
            <a:xfrm>
              <a:off x="1586709" y="67044"/>
              <a:ext cx="32025" cy="24026"/>
            </a:xfrm>
            <a:custGeom>
              <a:avLst/>
              <a:gdLst/>
              <a:ahLst/>
              <a:cxnLst/>
              <a:rect l="l" t="t" r="r" b="b"/>
              <a:pathLst>
                <a:path w="1069" h="802" extrusionOk="0">
                  <a:moveTo>
                    <a:pt x="535" y="1"/>
                  </a:moveTo>
                  <a:cubicBezTo>
                    <a:pt x="1" y="1"/>
                    <a:pt x="1" y="802"/>
                    <a:pt x="535" y="802"/>
                  </a:cubicBezTo>
                  <a:cubicBezTo>
                    <a:pt x="1068" y="802"/>
                    <a:pt x="1068"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79" name="Google Shape;5279;p19"/>
            <p:cNvSpPr/>
            <p:nvPr/>
          </p:nvSpPr>
          <p:spPr>
            <a:xfrm>
              <a:off x="1625681" y="37088"/>
              <a:ext cx="32025" cy="25015"/>
            </a:xfrm>
            <a:custGeom>
              <a:avLst/>
              <a:gdLst/>
              <a:ahLst/>
              <a:cxnLst/>
              <a:rect l="l" t="t" r="r" b="b"/>
              <a:pathLst>
                <a:path w="1069" h="835" extrusionOk="0">
                  <a:moveTo>
                    <a:pt x="535" y="0"/>
                  </a:moveTo>
                  <a:cubicBezTo>
                    <a:pt x="1" y="0"/>
                    <a:pt x="1" y="834"/>
                    <a:pt x="535" y="834"/>
                  </a:cubicBezTo>
                  <a:cubicBezTo>
                    <a:pt x="1068" y="834"/>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0" name="Google Shape;5280;p19"/>
            <p:cNvSpPr/>
            <p:nvPr/>
          </p:nvSpPr>
          <p:spPr>
            <a:xfrm>
              <a:off x="1736605" y="-219720"/>
              <a:ext cx="31995" cy="24026"/>
            </a:xfrm>
            <a:custGeom>
              <a:avLst/>
              <a:gdLst/>
              <a:ahLst/>
              <a:cxnLst/>
              <a:rect l="l" t="t" r="r" b="b"/>
              <a:pathLst>
                <a:path w="1068" h="802" extrusionOk="0">
                  <a:moveTo>
                    <a:pt x="534" y="0"/>
                  </a:moveTo>
                  <a:cubicBezTo>
                    <a:pt x="1" y="0"/>
                    <a:pt x="1"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1" name="Google Shape;5281;p19"/>
            <p:cNvSpPr/>
            <p:nvPr/>
          </p:nvSpPr>
          <p:spPr>
            <a:xfrm>
              <a:off x="1779561" y="-252701"/>
              <a:ext cx="31006" cy="25015"/>
            </a:xfrm>
            <a:custGeom>
              <a:avLst/>
              <a:gdLst/>
              <a:ahLst/>
              <a:cxnLst/>
              <a:rect l="l" t="t" r="r" b="b"/>
              <a:pathLst>
                <a:path w="1035" h="835" extrusionOk="0">
                  <a:moveTo>
                    <a:pt x="501" y="1"/>
                  </a:moveTo>
                  <a:cubicBezTo>
                    <a:pt x="1" y="1"/>
                    <a:pt x="1" y="835"/>
                    <a:pt x="501" y="835"/>
                  </a:cubicBezTo>
                  <a:cubicBezTo>
                    <a:pt x="1035" y="835"/>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2" name="Google Shape;5282;p19"/>
            <p:cNvSpPr/>
            <p:nvPr/>
          </p:nvSpPr>
          <p:spPr>
            <a:xfrm>
              <a:off x="1785582" y="265918"/>
              <a:ext cx="31995" cy="23996"/>
            </a:xfrm>
            <a:custGeom>
              <a:avLst/>
              <a:gdLst/>
              <a:ahLst/>
              <a:cxnLst/>
              <a:rect l="l" t="t" r="r" b="b"/>
              <a:pathLst>
                <a:path w="1068" h="801" extrusionOk="0">
                  <a:moveTo>
                    <a:pt x="534" y="0"/>
                  </a:moveTo>
                  <a:cubicBezTo>
                    <a:pt x="0" y="0"/>
                    <a:pt x="0" y="801"/>
                    <a:pt x="534" y="801"/>
                  </a:cubicBezTo>
                  <a:cubicBezTo>
                    <a:pt x="1067" y="801"/>
                    <a:pt x="1067"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3" name="Google Shape;5283;p19"/>
            <p:cNvSpPr/>
            <p:nvPr/>
          </p:nvSpPr>
          <p:spPr>
            <a:xfrm>
              <a:off x="1808558" y="323852"/>
              <a:ext cx="31995" cy="25015"/>
            </a:xfrm>
            <a:custGeom>
              <a:avLst/>
              <a:gdLst/>
              <a:ahLst/>
              <a:cxnLst/>
              <a:rect l="l" t="t" r="r" b="b"/>
              <a:pathLst>
                <a:path w="1068" h="835" extrusionOk="0">
                  <a:moveTo>
                    <a:pt x="534" y="1"/>
                  </a:moveTo>
                  <a:cubicBezTo>
                    <a:pt x="0" y="1"/>
                    <a:pt x="0"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4" name="Google Shape;5284;p19"/>
            <p:cNvSpPr/>
            <p:nvPr/>
          </p:nvSpPr>
          <p:spPr>
            <a:xfrm>
              <a:off x="1524761" y="369833"/>
              <a:ext cx="32025" cy="23996"/>
            </a:xfrm>
            <a:custGeom>
              <a:avLst/>
              <a:gdLst/>
              <a:ahLst/>
              <a:cxnLst/>
              <a:rect l="l" t="t" r="r" b="b"/>
              <a:pathLst>
                <a:path w="1069" h="801" extrusionOk="0">
                  <a:moveTo>
                    <a:pt x="535" y="0"/>
                  </a:moveTo>
                  <a:cubicBezTo>
                    <a:pt x="1" y="0"/>
                    <a:pt x="1" y="801"/>
                    <a:pt x="535" y="801"/>
                  </a:cubicBezTo>
                  <a:cubicBezTo>
                    <a:pt x="1068" y="801"/>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5" name="Google Shape;5285;p19"/>
            <p:cNvSpPr/>
            <p:nvPr/>
          </p:nvSpPr>
          <p:spPr>
            <a:xfrm>
              <a:off x="1573738" y="333857"/>
              <a:ext cx="31995" cy="23996"/>
            </a:xfrm>
            <a:custGeom>
              <a:avLst/>
              <a:gdLst/>
              <a:ahLst/>
              <a:cxnLst/>
              <a:rect l="l" t="t" r="r" b="b"/>
              <a:pathLst>
                <a:path w="1068" h="801" extrusionOk="0">
                  <a:moveTo>
                    <a:pt x="534" y="0"/>
                  </a:moveTo>
                  <a:cubicBezTo>
                    <a:pt x="0" y="0"/>
                    <a:pt x="0"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6" name="Google Shape;5286;p19"/>
            <p:cNvSpPr/>
            <p:nvPr/>
          </p:nvSpPr>
          <p:spPr>
            <a:xfrm>
              <a:off x="1632690" y="545701"/>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87" name="Google Shape;5287;p19"/>
            <p:cNvSpPr/>
            <p:nvPr/>
          </p:nvSpPr>
          <p:spPr>
            <a:xfrm>
              <a:off x="1599709" y="597644"/>
              <a:ext cx="32025" cy="25015"/>
            </a:xfrm>
            <a:custGeom>
              <a:avLst/>
              <a:gdLst/>
              <a:ahLst/>
              <a:cxnLst/>
              <a:rect l="l" t="t" r="r" b="b"/>
              <a:pathLst>
                <a:path w="1069" h="835" extrusionOk="0">
                  <a:moveTo>
                    <a:pt x="534" y="1"/>
                  </a:moveTo>
                  <a:cubicBezTo>
                    <a:pt x="1" y="1"/>
                    <a:pt x="1"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288" name="Google Shape;5288;p19"/>
          <p:cNvGrpSpPr/>
          <p:nvPr/>
        </p:nvGrpSpPr>
        <p:grpSpPr>
          <a:xfrm rot="10800000" flipH="1">
            <a:off x="2265171" y="6029217"/>
            <a:ext cx="1041403" cy="1459267"/>
            <a:chOff x="1897495" y="-461400"/>
            <a:chExt cx="815443" cy="1139815"/>
          </a:xfrm>
        </p:grpSpPr>
        <p:sp>
          <p:nvSpPr>
            <p:cNvPr id="5289" name="Google Shape;5289;p19"/>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0" name="Google Shape;5290;p19"/>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1" name="Google Shape;5291;p19"/>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2" name="Google Shape;5292;p19"/>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3" name="Google Shape;5293;p19"/>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4" name="Google Shape;5294;p19"/>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5" name="Google Shape;5295;p19"/>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6" name="Google Shape;5296;p19"/>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7" name="Google Shape;5297;p19"/>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8" name="Google Shape;5298;p19"/>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299" name="Google Shape;5299;p19"/>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0" name="Google Shape;5300;p19"/>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1" name="Google Shape;5301;p19"/>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2" name="Google Shape;5302;p19"/>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3" name="Google Shape;5303;p19"/>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4" name="Google Shape;5304;p19"/>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5" name="Google Shape;5305;p19"/>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6" name="Google Shape;5306;p19"/>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7" name="Google Shape;5307;p19"/>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8" name="Google Shape;5308;p19"/>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09" name="Google Shape;5309;p19"/>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0" name="Google Shape;5310;p19"/>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311" name="Google Shape;5311;p19"/>
          <p:cNvGrpSpPr/>
          <p:nvPr/>
        </p:nvGrpSpPr>
        <p:grpSpPr>
          <a:xfrm>
            <a:off x="667143" y="3922165"/>
            <a:ext cx="557465" cy="729171"/>
            <a:chOff x="1304140" y="978228"/>
            <a:chExt cx="436509" cy="569545"/>
          </a:xfrm>
        </p:grpSpPr>
        <p:sp>
          <p:nvSpPr>
            <p:cNvPr id="5312" name="Google Shape;5312;p19"/>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3" name="Google Shape;5313;p19"/>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4" name="Google Shape;5314;p19"/>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5" name="Google Shape;5315;p19"/>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6" name="Google Shape;5316;p19"/>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7" name="Google Shape;5317;p19"/>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8" name="Google Shape;5318;p19"/>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19" name="Google Shape;5319;p19"/>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0" name="Google Shape;5320;p19"/>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1" name="Google Shape;5321;p19"/>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2" name="Google Shape;5322;p19"/>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3" name="Google Shape;5323;p19"/>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4" name="Google Shape;5324;p19"/>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5" name="Google Shape;5325;p19"/>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6" name="Google Shape;5326;p19"/>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7" name="Google Shape;5327;p19"/>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8" name="Google Shape;5328;p19"/>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29" name="Google Shape;5329;p19"/>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0" name="Google Shape;5330;p19"/>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1" name="Google Shape;5331;p19"/>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2" name="Google Shape;5332;p19"/>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3" name="Google Shape;5333;p19"/>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334" name="Google Shape;5334;p19"/>
          <p:cNvGrpSpPr/>
          <p:nvPr/>
        </p:nvGrpSpPr>
        <p:grpSpPr>
          <a:xfrm rot="10800000" flipH="1">
            <a:off x="10999345" y="1058000"/>
            <a:ext cx="1582768" cy="1009432"/>
            <a:chOff x="7742212" y="3926048"/>
            <a:chExt cx="1414838" cy="900099"/>
          </a:xfrm>
        </p:grpSpPr>
        <p:sp>
          <p:nvSpPr>
            <p:cNvPr id="5335" name="Google Shape;5335;p19"/>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6" name="Google Shape;5336;p19"/>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7" name="Google Shape;5337;p19"/>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8" name="Google Shape;5338;p19"/>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39" name="Google Shape;5339;p19"/>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0" name="Google Shape;5340;p19"/>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1" name="Google Shape;5341;p19"/>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2" name="Google Shape;5342;p19"/>
            <p:cNvSpPr/>
            <p:nvPr/>
          </p:nvSpPr>
          <p:spPr>
            <a:xfrm>
              <a:off x="7742212" y="3936832"/>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343" name="Google Shape;5343;p19"/>
          <p:cNvGrpSpPr/>
          <p:nvPr/>
        </p:nvGrpSpPr>
        <p:grpSpPr>
          <a:xfrm rot="10800000" flipH="1">
            <a:off x="11366216" y="259360"/>
            <a:ext cx="1386241" cy="1396017"/>
            <a:chOff x="8276926" y="3750868"/>
            <a:chExt cx="1239162" cy="1244814"/>
          </a:xfrm>
        </p:grpSpPr>
        <p:sp>
          <p:nvSpPr>
            <p:cNvPr id="5344" name="Google Shape;5344;p19"/>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5" name="Google Shape;5345;p19"/>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6" name="Google Shape;5346;p19"/>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7" name="Google Shape;5347;p19"/>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8" name="Google Shape;5348;p19"/>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49" name="Google Shape;5349;p19"/>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0" name="Google Shape;5350;p19"/>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1" name="Google Shape;5351;p19"/>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2" name="Google Shape;5352;p19"/>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3" name="Google Shape;5353;p19"/>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4" name="Google Shape;5354;p19"/>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5" name="Google Shape;5355;p19"/>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6" name="Google Shape;5356;p19"/>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7" name="Google Shape;5357;p19"/>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8" name="Google Shape;5358;p19"/>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59" name="Google Shape;5359;p19"/>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0" name="Google Shape;5360;p19"/>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1" name="Google Shape;5361;p19"/>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2" name="Google Shape;5362;p19"/>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3" name="Google Shape;5363;p19"/>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4" name="Google Shape;5364;p19"/>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5" name="Google Shape;5365;p19"/>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6" name="Google Shape;5366;p19"/>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7" name="Google Shape;5367;p19"/>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8" name="Google Shape;5368;p19"/>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69" name="Google Shape;5369;p19"/>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0" name="Google Shape;5370;p19"/>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371" name="Google Shape;5371;p19"/>
          <p:cNvGrpSpPr/>
          <p:nvPr/>
        </p:nvGrpSpPr>
        <p:grpSpPr>
          <a:xfrm rot="10800000" flipH="1">
            <a:off x="11284594" y="-360492"/>
            <a:ext cx="490006" cy="1330575"/>
            <a:chOff x="7607455" y="4238363"/>
            <a:chExt cx="438017" cy="1186459"/>
          </a:xfrm>
        </p:grpSpPr>
        <p:sp>
          <p:nvSpPr>
            <p:cNvPr id="5372" name="Google Shape;5372;p1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3" name="Google Shape;5373;p1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4" name="Google Shape;5374;p1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5" name="Google Shape;5375;p1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6" name="Google Shape;5376;p1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7" name="Google Shape;5377;p1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8" name="Google Shape;5378;p1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79" name="Google Shape;5379;p1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0" name="Google Shape;5380;p1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1" name="Google Shape;5381;p1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2" name="Google Shape;5382;p1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3" name="Google Shape;5383;p1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4" name="Google Shape;5384;p1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5" name="Google Shape;5385;p1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6" name="Google Shape;5386;p1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7" name="Google Shape;5387;p1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8" name="Google Shape;5388;p1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89" name="Google Shape;5389;p1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0" name="Google Shape;5390;p1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1" name="Google Shape;5391;p1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2" name="Google Shape;5392;p1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3" name="Google Shape;5393;p1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4" name="Google Shape;5394;p1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5" name="Google Shape;5395;p1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396" name="Google Shape;5396;p19"/>
          <p:cNvGrpSpPr/>
          <p:nvPr/>
        </p:nvGrpSpPr>
        <p:grpSpPr>
          <a:xfrm rot="-4992369">
            <a:off x="9617436" y="-342914"/>
            <a:ext cx="485747" cy="1256211"/>
            <a:chOff x="7916001" y="4222802"/>
            <a:chExt cx="364302" cy="944474"/>
          </a:xfrm>
        </p:grpSpPr>
        <p:sp>
          <p:nvSpPr>
            <p:cNvPr id="5397" name="Google Shape;5397;p19"/>
            <p:cNvSpPr/>
            <p:nvPr/>
          </p:nvSpPr>
          <p:spPr>
            <a:xfrm>
              <a:off x="7954650" y="4270825"/>
              <a:ext cx="325652" cy="896451"/>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8" name="Google Shape;5398;p19"/>
            <p:cNvSpPr/>
            <p:nvPr/>
          </p:nvSpPr>
          <p:spPr>
            <a:xfrm>
              <a:off x="8159489" y="4463672"/>
              <a:ext cx="54905" cy="89149"/>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399" name="Google Shape;5399;p19"/>
            <p:cNvSpPr/>
            <p:nvPr/>
          </p:nvSpPr>
          <p:spPr>
            <a:xfrm>
              <a:off x="8053845" y="4468005"/>
              <a:ext cx="86579" cy="46918"/>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00" name="Google Shape;5400;p19"/>
            <p:cNvSpPr/>
            <p:nvPr/>
          </p:nvSpPr>
          <p:spPr>
            <a:xfrm>
              <a:off x="8092495" y="4353366"/>
              <a:ext cx="52134" cy="86805"/>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01" name="Google Shape;5401;p19"/>
            <p:cNvSpPr/>
            <p:nvPr/>
          </p:nvSpPr>
          <p:spPr>
            <a:xfrm>
              <a:off x="7991637" y="4373446"/>
              <a:ext cx="80733" cy="48404"/>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02" name="Google Shape;5402;p19"/>
            <p:cNvSpPr/>
            <p:nvPr/>
          </p:nvSpPr>
          <p:spPr>
            <a:xfrm>
              <a:off x="8010231" y="4260999"/>
              <a:ext cx="36914" cy="74131"/>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03" name="Google Shape;5403;p19"/>
            <p:cNvSpPr/>
            <p:nvPr/>
          </p:nvSpPr>
          <p:spPr>
            <a:xfrm>
              <a:off x="7937845" y="4303554"/>
              <a:ext cx="68966" cy="47119"/>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04" name="Google Shape;5404;p19"/>
            <p:cNvSpPr/>
            <p:nvPr/>
          </p:nvSpPr>
          <p:spPr>
            <a:xfrm>
              <a:off x="7916001" y="4222802"/>
              <a:ext cx="62238" cy="61910"/>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5405" name="Google Shape;5405;p19"/>
          <p:cNvSpPr/>
          <p:nvPr/>
        </p:nvSpPr>
        <p:spPr>
          <a:xfrm rot="10800000" flipH="1">
            <a:off x="10628412" y="-166611"/>
            <a:ext cx="728920" cy="1173464"/>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06" name="Google Shape;5406;p19"/>
          <p:cNvSpPr/>
          <p:nvPr/>
        </p:nvSpPr>
        <p:spPr>
          <a:xfrm rot="10800000" flipH="1">
            <a:off x="10618964" y="-266316"/>
            <a:ext cx="646443" cy="1188751"/>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07" name="Google Shape;5407;p19"/>
          <p:cNvSpPr/>
          <p:nvPr/>
        </p:nvSpPr>
        <p:spPr>
          <a:xfrm rot="10800000" flipH="1">
            <a:off x="11055810" y="635527"/>
            <a:ext cx="226150" cy="187436"/>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08" name="Google Shape;5408;p19"/>
          <p:cNvSpPr/>
          <p:nvPr/>
        </p:nvSpPr>
        <p:spPr>
          <a:xfrm rot="10800000" flipH="1">
            <a:off x="10969351" y="473731"/>
            <a:ext cx="314056" cy="243576"/>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09" name="Google Shape;5409;p19"/>
          <p:cNvSpPr/>
          <p:nvPr/>
        </p:nvSpPr>
        <p:spPr>
          <a:xfrm rot="10800000" flipH="1">
            <a:off x="10859808" y="302769"/>
            <a:ext cx="433867" cy="29800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0" name="Google Shape;5410;p19"/>
          <p:cNvSpPr/>
          <p:nvPr/>
        </p:nvSpPr>
        <p:spPr>
          <a:xfrm rot="10800000" flipH="1">
            <a:off x="10771943" y="98216"/>
            <a:ext cx="500491" cy="279557"/>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1" name="Google Shape;5411;p19"/>
          <p:cNvSpPr/>
          <p:nvPr/>
        </p:nvSpPr>
        <p:spPr>
          <a:xfrm rot="10800000" flipH="1">
            <a:off x="10749722" y="-66189"/>
            <a:ext cx="312849" cy="19922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2" name="Google Shape;5412;p19"/>
          <p:cNvSpPr/>
          <p:nvPr/>
        </p:nvSpPr>
        <p:spPr>
          <a:xfrm rot="10800000" flipH="1">
            <a:off x="10803910" y="459940"/>
            <a:ext cx="35793" cy="28053"/>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3" name="Google Shape;5413;p19"/>
          <p:cNvSpPr/>
          <p:nvPr/>
        </p:nvSpPr>
        <p:spPr>
          <a:xfrm rot="10800000" flipH="1">
            <a:off x="10764805" y="422988"/>
            <a:ext cx="34686" cy="28053"/>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4" name="Google Shape;5414;p19"/>
          <p:cNvSpPr/>
          <p:nvPr/>
        </p:nvSpPr>
        <p:spPr>
          <a:xfrm rot="10800000" flipH="1">
            <a:off x="10749153" y="489100"/>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5" name="Google Shape;5415;p19"/>
          <p:cNvSpPr/>
          <p:nvPr/>
        </p:nvSpPr>
        <p:spPr>
          <a:xfrm rot="10800000" flipH="1">
            <a:off x="11176150" y="291872"/>
            <a:ext cx="34686" cy="28053"/>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6" name="Google Shape;5416;p19"/>
          <p:cNvSpPr/>
          <p:nvPr/>
        </p:nvSpPr>
        <p:spPr>
          <a:xfrm rot="10800000" flipH="1">
            <a:off x="11132553" y="259351"/>
            <a:ext cx="34686" cy="26944"/>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7" name="Google Shape;5417;p19"/>
          <p:cNvSpPr/>
          <p:nvPr/>
        </p:nvSpPr>
        <p:spPr>
          <a:xfrm rot="10800000" flipH="1">
            <a:off x="10953706" y="514871"/>
            <a:ext cx="34686" cy="26911"/>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8" name="Google Shape;5418;p19"/>
          <p:cNvSpPr/>
          <p:nvPr/>
        </p:nvSpPr>
        <p:spPr>
          <a:xfrm rot="10800000" flipH="1">
            <a:off x="10928000" y="580980"/>
            <a:ext cx="35793" cy="26944"/>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19" name="Google Shape;5419;p19"/>
          <p:cNvSpPr/>
          <p:nvPr/>
        </p:nvSpPr>
        <p:spPr>
          <a:xfrm rot="10800000" flipH="1">
            <a:off x="11245449" y="631404"/>
            <a:ext cx="34686" cy="28053"/>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0" name="Google Shape;5420;p19"/>
          <p:cNvSpPr/>
          <p:nvPr/>
        </p:nvSpPr>
        <p:spPr>
          <a:xfrm rot="10800000" flipH="1">
            <a:off x="11190694" y="591060"/>
            <a:ext cx="34686" cy="28053"/>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1" name="Google Shape;5421;p19"/>
          <p:cNvSpPr/>
          <p:nvPr/>
        </p:nvSpPr>
        <p:spPr>
          <a:xfrm rot="10800000" flipH="1">
            <a:off x="11124741" y="828636"/>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2" name="Google Shape;5422;p19"/>
          <p:cNvSpPr/>
          <p:nvPr/>
        </p:nvSpPr>
        <p:spPr>
          <a:xfrm rot="10800000" flipH="1">
            <a:off x="11161606" y="886923"/>
            <a:ext cx="34686" cy="28020"/>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3" name="Google Shape;5423;p19"/>
          <p:cNvSpPr/>
          <p:nvPr/>
        </p:nvSpPr>
        <p:spPr>
          <a:xfrm rot="-10392468" flipH="1">
            <a:off x="9782758" y="-141509"/>
            <a:ext cx="912550" cy="1148001"/>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4" name="Google Shape;5424;p19"/>
          <p:cNvSpPr/>
          <p:nvPr/>
        </p:nvSpPr>
        <p:spPr>
          <a:xfrm rot="-10392468" flipH="1">
            <a:off x="9880451" y="-277317"/>
            <a:ext cx="642874" cy="1175953"/>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5" name="Google Shape;5425;p19"/>
          <p:cNvSpPr/>
          <p:nvPr/>
        </p:nvSpPr>
        <p:spPr>
          <a:xfrm rot="-10392468" flipH="1">
            <a:off x="10318696" y="-79104"/>
            <a:ext cx="185895" cy="177823"/>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6" name="Google Shape;5426;p19"/>
          <p:cNvSpPr/>
          <p:nvPr/>
        </p:nvSpPr>
        <p:spPr>
          <a:xfrm rot="-10392468" flipH="1">
            <a:off x="10147993" y="98472"/>
            <a:ext cx="256339" cy="255765"/>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7" name="Google Shape;5427;p19"/>
          <p:cNvSpPr/>
          <p:nvPr/>
        </p:nvSpPr>
        <p:spPr>
          <a:xfrm rot="-10392468" flipH="1">
            <a:off x="10020171" y="219973"/>
            <a:ext cx="287673" cy="365355"/>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8" name="Google Shape;5428;p19"/>
          <p:cNvSpPr/>
          <p:nvPr/>
        </p:nvSpPr>
        <p:spPr>
          <a:xfrm rot="-10392468" flipH="1">
            <a:off x="10028149" y="393778"/>
            <a:ext cx="148192" cy="192705"/>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29" name="Google Shape;5429;p19"/>
          <p:cNvSpPr/>
          <p:nvPr/>
        </p:nvSpPr>
        <p:spPr>
          <a:xfrm rot="-10392468" flipH="1">
            <a:off x="9860917" y="549539"/>
            <a:ext cx="189983" cy="228116"/>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0" name="Google Shape;5430;p19"/>
          <p:cNvSpPr/>
          <p:nvPr/>
        </p:nvSpPr>
        <p:spPr>
          <a:xfrm rot="-10392468" flipH="1">
            <a:off x="9819328" y="682737"/>
            <a:ext cx="135660" cy="158035"/>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1" name="Google Shape;5431;p19"/>
          <p:cNvSpPr/>
          <p:nvPr/>
        </p:nvSpPr>
        <p:spPr>
          <a:xfrm rot="10800000" flipH="1">
            <a:off x="10620571" y="529452"/>
            <a:ext cx="38071" cy="29161"/>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2" name="Google Shape;5432;p19"/>
          <p:cNvSpPr/>
          <p:nvPr/>
        </p:nvSpPr>
        <p:spPr>
          <a:xfrm rot="-10392468" flipH="1">
            <a:off x="10388737" y="625986"/>
            <a:ext cx="38036" cy="29161"/>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3" name="Google Shape;5433;p19"/>
          <p:cNvSpPr/>
          <p:nvPr/>
        </p:nvSpPr>
        <p:spPr>
          <a:xfrm rot="-10392468" flipH="1">
            <a:off x="10381000" y="558445"/>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4" name="Google Shape;5434;p19"/>
          <p:cNvSpPr/>
          <p:nvPr/>
        </p:nvSpPr>
        <p:spPr>
          <a:xfrm rot="-10392468" flipH="1">
            <a:off x="9886542" y="219544"/>
            <a:ext cx="38036" cy="29161"/>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5" name="Google Shape;5435;p19"/>
          <p:cNvSpPr/>
          <p:nvPr/>
        </p:nvSpPr>
        <p:spPr>
          <a:xfrm rot="-10392468" flipH="1">
            <a:off x="9890252" y="283184"/>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6" name="Google Shape;5436;p19"/>
          <p:cNvSpPr/>
          <p:nvPr/>
        </p:nvSpPr>
        <p:spPr>
          <a:xfrm rot="-10392468" flipH="1">
            <a:off x="9957964" y="243872"/>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7" name="Google Shape;5437;p19"/>
          <p:cNvSpPr/>
          <p:nvPr/>
        </p:nvSpPr>
        <p:spPr>
          <a:xfrm rot="-10392468" flipH="1">
            <a:off x="9977284" y="877036"/>
            <a:ext cx="38036" cy="29161"/>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8" name="Google Shape;5438;p19"/>
          <p:cNvSpPr/>
          <p:nvPr/>
        </p:nvSpPr>
        <p:spPr>
          <a:xfrm rot="-10392468" flipH="1">
            <a:off x="9932851" y="890846"/>
            <a:ext cx="36931" cy="29161"/>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39" name="Google Shape;5439;p19"/>
          <p:cNvSpPr/>
          <p:nvPr/>
        </p:nvSpPr>
        <p:spPr>
          <a:xfrm rot="-10392468" flipH="1">
            <a:off x="9797858" y="634418"/>
            <a:ext cx="38036" cy="29161"/>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40" name="Google Shape;5440;p19"/>
          <p:cNvSpPr/>
          <p:nvPr/>
        </p:nvSpPr>
        <p:spPr>
          <a:xfrm rot="-10392468" flipH="1">
            <a:off x="9802488" y="595456"/>
            <a:ext cx="38036" cy="29161"/>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41" name="Google Shape;5441;p19"/>
          <p:cNvSpPr/>
          <p:nvPr/>
        </p:nvSpPr>
        <p:spPr>
          <a:xfrm rot="-10392468" flipH="1">
            <a:off x="10437664" y="214241"/>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42" name="Google Shape;5442;p19"/>
          <p:cNvSpPr/>
          <p:nvPr/>
        </p:nvSpPr>
        <p:spPr>
          <a:xfrm rot="-10392468" flipH="1">
            <a:off x="10064841" y="339017"/>
            <a:ext cx="38071" cy="29161"/>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sp>
        <p:nvSpPr>
          <p:cNvPr id="5443" name="Google Shape;5443;p19"/>
          <p:cNvSpPr/>
          <p:nvPr/>
        </p:nvSpPr>
        <p:spPr>
          <a:xfrm rot="-10392468" flipH="1">
            <a:off x="10352430" y="400460"/>
            <a:ext cx="38036" cy="30269"/>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121266" tIns="121266" rIns="121266" bIns="121266" anchor="ctr" anchorCtr="0">
            <a:noAutofit/>
          </a:bodyPr>
          <a:lstStyle/>
          <a:p>
            <a:pPr marL="0" lvl="0" indent="0" algn="l" rtl="0">
              <a:spcBef>
                <a:spcPts val="0"/>
              </a:spcBef>
              <a:spcAft>
                <a:spcPts val="0"/>
              </a:spcAft>
              <a:buNone/>
            </a:pPr>
            <a:endParaRPr sz="2472"/>
          </a:p>
        </p:txBody>
      </p:sp>
      <p:grpSp>
        <p:nvGrpSpPr>
          <p:cNvPr id="5444" name="Google Shape;5444;p19"/>
          <p:cNvGrpSpPr/>
          <p:nvPr/>
        </p:nvGrpSpPr>
        <p:grpSpPr>
          <a:xfrm rot="10800000" flipH="1">
            <a:off x="9539076" y="5783903"/>
            <a:ext cx="580563" cy="758991"/>
            <a:chOff x="3289399" y="3455662"/>
            <a:chExt cx="436502" cy="569243"/>
          </a:xfrm>
        </p:grpSpPr>
        <p:sp>
          <p:nvSpPr>
            <p:cNvPr id="5445" name="Google Shape;5445;p19"/>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46" name="Google Shape;5446;p19"/>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47" name="Google Shape;5447;p19"/>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48" name="Google Shape;5448;p19"/>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49" name="Google Shape;5449;p19"/>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0" name="Google Shape;5450;p19"/>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1" name="Google Shape;5451;p19"/>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2" name="Google Shape;5452;p19"/>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3" name="Google Shape;5453;p19"/>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4" name="Google Shape;5454;p19"/>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5" name="Google Shape;5455;p19"/>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6" name="Google Shape;5456;p19"/>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7" name="Google Shape;5457;p19"/>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8" name="Google Shape;5458;p19"/>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59" name="Google Shape;5459;p19"/>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0" name="Google Shape;5460;p19"/>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1" name="Google Shape;5461;p19"/>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2" name="Google Shape;5462;p19"/>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3" name="Google Shape;5463;p19"/>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4" name="Google Shape;5464;p19"/>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5" name="Google Shape;5465;p19"/>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6" name="Google Shape;5466;p19"/>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467" name="Google Shape;5467;p19"/>
          <p:cNvGrpSpPr/>
          <p:nvPr/>
        </p:nvGrpSpPr>
        <p:grpSpPr>
          <a:xfrm rot="10800000" flipH="1">
            <a:off x="-294311" y="-248785"/>
            <a:ext cx="1995365" cy="1947369"/>
            <a:chOff x="-181020" y="4253777"/>
            <a:chExt cx="1117161" cy="1087511"/>
          </a:xfrm>
        </p:grpSpPr>
        <p:sp>
          <p:nvSpPr>
            <p:cNvPr id="5468" name="Google Shape;5468;p19"/>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69" name="Google Shape;5469;p19"/>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0" name="Google Shape;5470;p19"/>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1" name="Google Shape;5471;p19"/>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2" name="Google Shape;5472;p19"/>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3" name="Google Shape;5473;p19"/>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4" name="Google Shape;5474;p19"/>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5" name="Google Shape;5475;p19"/>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6" name="Google Shape;5476;p19"/>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7" name="Google Shape;5477;p19"/>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8" name="Google Shape;5478;p19"/>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79" name="Google Shape;5479;p19"/>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0" name="Google Shape;5480;p19"/>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1" name="Google Shape;5481;p19"/>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482" name="Google Shape;5482;p19"/>
          <p:cNvGrpSpPr/>
          <p:nvPr/>
        </p:nvGrpSpPr>
        <p:grpSpPr>
          <a:xfrm rot="10800000" flipH="1">
            <a:off x="-341420" y="245523"/>
            <a:ext cx="1579122" cy="2123636"/>
            <a:chOff x="-168050" y="4195214"/>
            <a:chExt cx="719519" cy="965231"/>
          </a:xfrm>
        </p:grpSpPr>
        <p:sp>
          <p:nvSpPr>
            <p:cNvPr id="5483" name="Google Shape;5483;p19"/>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4" name="Google Shape;5484;p19"/>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5" name="Google Shape;5485;p19"/>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6" name="Google Shape;5486;p19"/>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7" name="Google Shape;5487;p19"/>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8" name="Google Shape;5488;p19"/>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89" name="Google Shape;5489;p19"/>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0" name="Google Shape;5490;p19"/>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1" name="Google Shape;5491;p19"/>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2" name="Google Shape;5492;p19"/>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3" name="Google Shape;5493;p19"/>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4" name="Google Shape;5494;p19"/>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5" name="Google Shape;5495;p19"/>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6" name="Google Shape;5496;p19"/>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7" name="Google Shape;5497;p19"/>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8" name="Google Shape;5498;p19"/>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499" name="Google Shape;5499;p19"/>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0" name="Google Shape;5500;p19"/>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1" name="Google Shape;5501;p19"/>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2" name="Google Shape;5502;p19"/>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3" name="Google Shape;5503;p19"/>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4" name="Google Shape;5504;p19"/>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5" name="Google Shape;5505;p19"/>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6" name="Google Shape;5506;p19"/>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7" name="Google Shape;5507;p19"/>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8" name="Google Shape;5508;p19"/>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09" name="Google Shape;5509;p19"/>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0" name="Google Shape;5510;p19"/>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1" name="Google Shape;5511;p19"/>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2" name="Google Shape;5512;p19"/>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3" name="Google Shape;5513;p19"/>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4" name="Google Shape;5514;p19"/>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5" name="Google Shape;5515;p19"/>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6" name="Google Shape;5516;p19"/>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7" name="Google Shape;5517;p19"/>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8" name="Google Shape;5518;p19"/>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19" name="Google Shape;5519;p19"/>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0" name="Google Shape;5520;p19"/>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1" name="Google Shape;5521;p19"/>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2" name="Google Shape;5522;p19"/>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3" name="Google Shape;5523;p19"/>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4" name="Google Shape;5524;p19"/>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5" name="Google Shape;5525;p19"/>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6" name="Google Shape;5526;p19"/>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7" name="Google Shape;5527;p19"/>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8" name="Google Shape;5528;p19"/>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29" name="Google Shape;5529;p19"/>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530" name="Google Shape;5530;p19"/>
          <p:cNvGrpSpPr/>
          <p:nvPr/>
        </p:nvGrpSpPr>
        <p:grpSpPr>
          <a:xfrm rot="10800000" flipH="1">
            <a:off x="10538979" y="5614398"/>
            <a:ext cx="1485316" cy="1527017"/>
            <a:chOff x="7973149" y="-201092"/>
            <a:chExt cx="1116750" cy="1145263"/>
          </a:xfrm>
        </p:grpSpPr>
        <p:sp>
          <p:nvSpPr>
            <p:cNvPr id="5531" name="Google Shape;5531;p19"/>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2" name="Google Shape;5532;p19"/>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3" name="Google Shape;5533;p19"/>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4" name="Google Shape;5534;p19"/>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5" name="Google Shape;5535;p19"/>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6" name="Google Shape;5536;p19"/>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7" name="Google Shape;5537;p19"/>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8" name="Google Shape;5538;p19"/>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39" name="Google Shape;5539;p19"/>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0" name="Google Shape;5540;p19"/>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1" name="Google Shape;5541;p19"/>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2" name="Google Shape;5542;p19"/>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3" name="Google Shape;5543;p19"/>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4" name="Google Shape;5544;p19"/>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5" name="Google Shape;5545;p19"/>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6" name="Google Shape;5546;p19"/>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7" name="Google Shape;5547;p19"/>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8" name="Google Shape;5548;p19"/>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49" name="Google Shape;5549;p19"/>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0" name="Google Shape;5550;p19"/>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1" name="Google Shape;5551;p19"/>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2" name="Google Shape;5552;p19"/>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3" name="Google Shape;5553;p19"/>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4" name="Google Shape;5554;p19"/>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5" name="Google Shape;5555;p19"/>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6" name="Google Shape;5556;p19"/>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7" name="Google Shape;5557;p19"/>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8" name="Google Shape;5558;p19"/>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59" name="Google Shape;5559;p19"/>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0" name="Google Shape;5560;p19"/>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1" name="Google Shape;5561;p19"/>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2" name="Google Shape;5562;p19"/>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3" name="Google Shape;5563;p19"/>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4" name="Google Shape;5564;p19"/>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5" name="Google Shape;5565;p19"/>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6" name="Google Shape;5566;p19"/>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7" name="Google Shape;5567;p19"/>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8" name="Google Shape;5568;p19"/>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69" name="Google Shape;5569;p19"/>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0" name="Google Shape;5570;p19"/>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1" name="Google Shape;5571;p19"/>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2" name="Google Shape;5572;p19"/>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3" name="Google Shape;5573;p19"/>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4" name="Google Shape;5574;p19"/>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5" name="Google Shape;5575;p19"/>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6" name="Google Shape;5576;p19"/>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7" name="Google Shape;5577;p19"/>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8" name="Google Shape;5578;p19"/>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79" name="Google Shape;5579;p19"/>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0" name="Google Shape;5580;p19"/>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1" name="Google Shape;5581;p19"/>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2" name="Google Shape;5582;p19"/>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3" name="Google Shape;5583;p19"/>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4" name="Google Shape;5584;p19"/>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5" name="Google Shape;5585;p19"/>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6" name="Google Shape;5586;p19"/>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7" name="Google Shape;5587;p19"/>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8" name="Google Shape;5588;p19"/>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89" name="Google Shape;5589;p19"/>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0" name="Google Shape;5590;p19"/>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1" name="Google Shape;5591;p19"/>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5592" name="Google Shape;5592;p19"/>
          <p:cNvGrpSpPr/>
          <p:nvPr/>
        </p:nvGrpSpPr>
        <p:grpSpPr>
          <a:xfrm rot="-5400000">
            <a:off x="7396700" y="6042699"/>
            <a:ext cx="1342667" cy="1119551"/>
            <a:chOff x="3579657" y="4246288"/>
            <a:chExt cx="1007000" cy="841746"/>
          </a:xfrm>
        </p:grpSpPr>
        <p:sp>
          <p:nvSpPr>
            <p:cNvPr id="5593" name="Google Shape;5593;p19"/>
            <p:cNvSpPr/>
            <p:nvPr/>
          </p:nvSpPr>
          <p:spPr>
            <a:xfrm>
              <a:off x="4009156" y="4502305"/>
              <a:ext cx="66985" cy="52006"/>
            </a:xfrm>
            <a:custGeom>
              <a:avLst/>
              <a:gdLst/>
              <a:ahLst/>
              <a:cxnLst/>
              <a:rect l="l" t="t" r="r" b="b"/>
              <a:pathLst>
                <a:path w="2236" h="1736" extrusionOk="0">
                  <a:moveTo>
                    <a:pt x="1101" y="1"/>
                  </a:moveTo>
                  <a:cubicBezTo>
                    <a:pt x="0" y="1"/>
                    <a:pt x="0" y="1736"/>
                    <a:pt x="1101" y="1736"/>
                  </a:cubicBezTo>
                  <a:cubicBezTo>
                    <a:pt x="2235" y="1736"/>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4" name="Google Shape;5594;p19"/>
            <p:cNvSpPr/>
            <p:nvPr/>
          </p:nvSpPr>
          <p:spPr>
            <a:xfrm>
              <a:off x="4169028" y="4467347"/>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5" name="Google Shape;5595;p19"/>
            <p:cNvSpPr/>
            <p:nvPr/>
          </p:nvSpPr>
          <p:spPr>
            <a:xfrm>
              <a:off x="4273931" y="4614248"/>
              <a:ext cx="68004" cy="51976"/>
            </a:xfrm>
            <a:custGeom>
              <a:avLst/>
              <a:gdLst/>
              <a:ahLst/>
              <a:cxnLst/>
              <a:rect l="l" t="t" r="r" b="b"/>
              <a:pathLst>
                <a:path w="2270" h="1735" extrusionOk="0">
                  <a:moveTo>
                    <a:pt x="1135" y="0"/>
                  </a:moveTo>
                  <a:cubicBezTo>
                    <a:pt x="1" y="0"/>
                    <a:pt x="1"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6" name="Google Shape;5596;p19"/>
            <p:cNvSpPr/>
            <p:nvPr/>
          </p:nvSpPr>
          <p:spPr>
            <a:xfrm>
              <a:off x="4434821" y="4579260"/>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7" name="Google Shape;5597;p19"/>
            <p:cNvSpPr/>
            <p:nvPr/>
          </p:nvSpPr>
          <p:spPr>
            <a:xfrm>
              <a:off x="4483768" y="471915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8" name="Google Shape;5598;p19"/>
            <p:cNvSpPr/>
            <p:nvPr/>
          </p:nvSpPr>
          <p:spPr>
            <a:xfrm>
              <a:off x="3682270" y="4246288"/>
              <a:ext cx="904387" cy="841746"/>
            </a:xfrm>
            <a:custGeom>
              <a:avLst/>
              <a:gdLst/>
              <a:ahLst/>
              <a:cxnLst/>
              <a:rect l="l" t="t" r="r" b="b"/>
              <a:pathLst>
                <a:path w="30189" h="28098" extrusionOk="0">
                  <a:moveTo>
                    <a:pt x="27654" y="1"/>
                  </a:moveTo>
                  <a:lnTo>
                    <a:pt x="27654" y="1"/>
                  </a:lnTo>
                  <a:cubicBezTo>
                    <a:pt x="22517" y="368"/>
                    <a:pt x="16379" y="1468"/>
                    <a:pt x="12977" y="5138"/>
                  </a:cubicBezTo>
                  <a:cubicBezTo>
                    <a:pt x="11642" y="3870"/>
                    <a:pt x="10875" y="2069"/>
                    <a:pt x="9741" y="768"/>
                  </a:cubicBezTo>
                  <a:cubicBezTo>
                    <a:pt x="6505" y="4404"/>
                    <a:pt x="4904" y="7506"/>
                    <a:pt x="4304" y="12309"/>
                  </a:cubicBezTo>
                  <a:cubicBezTo>
                    <a:pt x="3070" y="11976"/>
                    <a:pt x="2636" y="11209"/>
                    <a:pt x="668" y="9841"/>
                  </a:cubicBezTo>
                  <a:lnTo>
                    <a:pt x="668" y="9841"/>
                  </a:lnTo>
                  <a:cubicBezTo>
                    <a:pt x="1" y="13377"/>
                    <a:pt x="1735" y="19248"/>
                    <a:pt x="7306" y="23851"/>
                  </a:cubicBezTo>
                  <a:cubicBezTo>
                    <a:pt x="9275" y="26312"/>
                    <a:pt x="13384" y="28098"/>
                    <a:pt x="16996" y="28098"/>
                  </a:cubicBezTo>
                  <a:cubicBezTo>
                    <a:pt x="18525" y="28098"/>
                    <a:pt x="19965" y="27778"/>
                    <a:pt x="21116" y="27053"/>
                  </a:cubicBezTo>
                  <a:cubicBezTo>
                    <a:pt x="20182" y="25953"/>
                    <a:pt x="18814" y="25152"/>
                    <a:pt x="17680" y="24218"/>
                  </a:cubicBezTo>
                  <a:cubicBezTo>
                    <a:pt x="22850" y="23184"/>
                    <a:pt x="28488" y="21516"/>
                    <a:pt x="30189" y="16079"/>
                  </a:cubicBezTo>
                  <a:cubicBezTo>
                    <a:pt x="28955" y="15745"/>
                    <a:pt x="27387" y="15645"/>
                    <a:pt x="26286" y="14911"/>
                  </a:cubicBezTo>
                  <a:cubicBezTo>
                    <a:pt x="28354" y="10842"/>
                    <a:pt x="28988" y="4671"/>
                    <a:pt x="27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599" name="Google Shape;5599;p19"/>
            <p:cNvSpPr/>
            <p:nvPr/>
          </p:nvSpPr>
          <p:spPr>
            <a:xfrm>
              <a:off x="3579657" y="4381465"/>
              <a:ext cx="817960" cy="704930"/>
            </a:xfrm>
            <a:custGeom>
              <a:avLst/>
              <a:gdLst/>
              <a:ahLst/>
              <a:cxnLst/>
              <a:rect l="l" t="t" r="r" b="b"/>
              <a:pathLst>
                <a:path w="27304" h="23531" extrusionOk="0">
                  <a:moveTo>
                    <a:pt x="26708" y="0"/>
                  </a:moveTo>
                  <a:cubicBezTo>
                    <a:pt x="26616" y="0"/>
                    <a:pt x="26524" y="39"/>
                    <a:pt x="26447" y="132"/>
                  </a:cubicBezTo>
                  <a:cubicBezTo>
                    <a:pt x="20676" y="7137"/>
                    <a:pt x="15372" y="15076"/>
                    <a:pt x="7500" y="19846"/>
                  </a:cubicBezTo>
                  <a:cubicBezTo>
                    <a:pt x="5298" y="21181"/>
                    <a:pt x="2963" y="22181"/>
                    <a:pt x="495" y="22715"/>
                  </a:cubicBezTo>
                  <a:cubicBezTo>
                    <a:pt x="1" y="22808"/>
                    <a:pt x="164" y="23530"/>
                    <a:pt x="589" y="23530"/>
                  </a:cubicBezTo>
                  <a:cubicBezTo>
                    <a:pt x="623" y="23530"/>
                    <a:pt x="658" y="23525"/>
                    <a:pt x="695" y="23516"/>
                  </a:cubicBezTo>
                  <a:cubicBezTo>
                    <a:pt x="9935" y="21514"/>
                    <a:pt x="16606" y="13709"/>
                    <a:pt x="22244" y="6704"/>
                  </a:cubicBezTo>
                  <a:cubicBezTo>
                    <a:pt x="23845" y="4702"/>
                    <a:pt x="25413" y="2701"/>
                    <a:pt x="27047" y="733"/>
                  </a:cubicBezTo>
                  <a:cubicBezTo>
                    <a:pt x="27303" y="425"/>
                    <a:pt x="27009" y="0"/>
                    <a:pt x="267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0" name="Google Shape;5600;p19"/>
            <p:cNvSpPr/>
            <p:nvPr/>
          </p:nvSpPr>
          <p:spPr>
            <a:xfrm>
              <a:off x="4189966" y="4386347"/>
              <a:ext cx="263776" cy="238072"/>
            </a:xfrm>
            <a:custGeom>
              <a:avLst/>
              <a:gdLst/>
              <a:ahLst/>
              <a:cxnLst/>
              <a:rect l="l" t="t" r="r" b="b"/>
              <a:pathLst>
                <a:path w="8805" h="7947" extrusionOk="0">
                  <a:moveTo>
                    <a:pt x="1751" y="1"/>
                  </a:moveTo>
                  <a:cubicBezTo>
                    <a:pt x="1591" y="1"/>
                    <a:pt x="1442" y="92"/>
                    <a:pt x="1403" y="303"/>
                  </a:cubicBezTo>
                  <a:cubicBezTo>
                    <a:pt x="936" y="2671"/>
                    <a:pt x="1103" y="5173"/>
                    <a:pt x="135" y="7441"/>
                  </a:cubicBezTo>
                  <a:cubicBezTo>
                    <a:pt x="1" y="7737"/>
                    <a:pt x="300" y="7946"/>
                    <a:pt x="578" y="7946"/>
                  </a:cubicBezTo>
                  <a:cubicBezTo>
                    <a:pt x="645" y="7946"/>
                    <a:pt x="711" y="7934"/>
                    <a:pt x="769" y="7908"/>
                  </a:cubicBezTo>
                  <a:cubicBezTo>
                    <a:pt x="3237" y="6774"/>
                    <a:pt x="6039" y="6407"/>
                    <a:pt x="8408" y="4939"/>
                  </a:cubicBezTo>
                  <a:cubicBezTo>
                    <a:pt x="8805" y="4713"/>
                    <a:pt x="8551" y="4148"/>
                    <a:pt x="8199" y="4148"/>
                  </a:cubicBezTo>
                  <a:cubicBezTo>
                    <a:pt x="8137" y="4148"/>
                    <a:pt x="8072" y="4166"/>
                    <a:pt x="8008" y="4206"/>
                  </a:cubicBezTo>
                  <a:cubicBezTo>
                    <a:pt x="5925" y="5496"/>
                    <a:pt x="3483" y="5935"/>
                    <a:pt x="1245" y="6816"/>
                  </a:cubicBezTo>
                  <a:lnTo>
                    <a:pt x="1245" y="6816"/>
                  </a:lnTo>
                  <a:cubicBezTo>
                    <a:pt x="1872" y="4766"/>
                    <a:pt x="1794" y="2613"/>
                    <a:pt x="2203" y="536"/>
                  </a:cubicBezTo>
                  <a:cubicBezTo>
                    <a:pt x="2264" y="214"/>
                    <a:pt x="1995" y="1"/>
                    <a:pt x="1751"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1" name="Google Shape;5601;p19"/>
            <p:cNvSpPr/>
            <p:nvPr/>
          </p:nvSpPr>
          <p:spPr>
            <a:xfrm>
              <a:off x="4058343" y="4475345"/>
              <a:ext cx="296190" cy="306345"/>
            </a:xfrm>
            <a:custGeom>
              <a:avLst/>
              <a:gdLst/>
              <a:ahLst/>
              <a:cxnLst/>
              <a:rect l="l" t="t" r="r" b="b"/>
              <a:pathLst>
                <a:path w="9887" h="10226" extrusionOk="0">
                  <a:moveTo>
                    <a:pt x="752" y="0"/>
                  </a:moveTo>
                  <a:cubicBezTo>
                    <a:pt x="543" y="0"/>
                    <a:pt x="343" y="134"/>
                    <a:pt x="360" y="401"/>
                  </a:cubicBezTo>
                  <a:cubicBezTo>
                    <a:pt x="460" y="3503"/>
                    <a:pt x="593" y="6638"/>
                    <a:pt x="59" y="9707"/>
                  </a:cubicBezTo>
                  <a:cubicBezTo>
                    <a:pt x="1" y="9941"/>
                    <a:pt x="173" y="10226"/>
                    <a:pt x="440" y="10226"/>
                  </a:cubicBezTo>
                  <a:cubicBezTo>
                    <a:pt x="478" y="10226"/>
                    <a:pt x="518" y="10220"/>
                    <a:pt x="560" y="10208"/>
                  </a:cubicBezTo>
                  <a:cubicBezTo>
                    <a:pt x="3462" y="9240"/>
                    <a:pt x="6497" y="8940"/>
                    <a:pt x="9433" y="8039"/>
                  </a:cubicBezTo>
                  <a:cubicBezTo>
                    <a:pt x="9886" y="7888"/>
                    <a:pt x="9737" y="7216"/>
                    <a:pt x="9332" y="7216"/>
                  </a:cubicBezTo>
                  <a:cubicBezTo>
                    <a:pt x="9290" y="7216"/>
                    <a:pt x="9246" y="7223"/>
                    <a:pt x="9199" y="7239"/>
                  </a:cubicBezTo>
                  <a:cubicBezTo>
                    <a:pt x="6513" y="8073"/>
                    <a:pt x="3684" y="8392"/>
                    <a:pt x="976" y="9202"/>
                  </a:cubicBezTo>
                  <a:lnTo>
                    <a:pt x="976" y="9202"/>
                  </a:lnTo>
                  <a:cubicBezTo>
                    <a:pt x="1407" y="6292"/>
                    <a:pt x="1286" y="3332"/>
                    <a:pt x="1194" y="401"/>
                  </a:cubicBezTo>
                  <a:cubicBezTo>
                    <a:pt x="1177" y="134"/>
                    <a:pt x="960" y="0"/>
                    <a:pt x="75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2" name="Google Shape;5602;p19"/>
            <p:cNvSpPr/>
            <p:nvPr/>
          </p:nvSpPr>
          <p:spPr>
            <a:xfrm>
              <a:off x="3910423" y="4490263"/>
              <a:ext cx="447505" cy="405894"/>
            </a:xfrm>
            <a:custGeom>
              <a:avLst/>
              <a:gdLst/>
              <a:ahLst/>
              <a:cxnLst/>
              <a:rect l="l" t="t" r="r" b="b"/>
              <a:pathLst>
                <a:path w="14938" h="13549" extrusionOk="0">
                  <a:moveTo>
                    <a:pt x="513" y="1"/>
                  </a:moveTo>
                  <a:cubicBezTo>
                    <a:pt x="269" y="1"/>
                    <a:pt x="0" y="214"/>
                    <a:pt x="61" y="536"/>
                  </a:cubicBezTo>
                  <a:cubicBezTo>
                    <a:pt x="928" y="4673"/>
                    <a:pt x="861" y="8942"/>
                    <a:pt x="1061" y="13145"/>
                  </a:cubicBezTo>
                  <a:cubicBezTo>
                    <a:pt x="1061" y="13333"/>
                    <a:pt x="1207" y="13549"/>
                    <a:pt x="1444" y="13549"/>
                  </a:cubicBezTo>
                  <a:cubicBezTo>
                    <a:pt x="1461" y="13549"/>
                    <a:pt x="1478" y="13548"/>
                    <a:pt x="1495" y="13546"/>
                  </a:cubicBezTo>
                  <a:cubicBezTo>
                    <a:pt x="3429" y="13364"/>
                    <a:pt x="5378" y="13306"/>
                    <a:pt x="7330" y="13306"/>
                  </a:cubicBezTo>
                  <a:cubicBezTo>
                    <a:pt x="9687" y="13306"/>
                    <a:pt x="12051" y="13391"/>
                    <a:pt x="14404" y="13446"/>
                  </a:cubicBezTo>
                  <a:cubicBezTo>
                    <a:pt x="14938" y="13446"/>
                    <a:pt x="14938" y="12612"/>
                    <a:pt x="14404" y="12612"/>
                  </a:cubicBezTo>
                  <a:cubicBezTo>
                    <a:pt x="12123" y="12541"/>
                    <a:pt x="9832" y="12461"/>
                    <a:pt x="7546" y="12461"/>
                  </a:cubicBezTo>
                  <a:cubicBezTo>
                    <a:pt x="5649" y="12461"/>
                    <a:pt x="3755" y="12516"/>
                    <a:pt x="1874" y="12678"/>
                  </a:cubicBezTo>
                  <a:lnTo>
                    <a:pt x="1874" y="12678"/>
                  </a:lnTo>
                  <a:cubicBezTo>
                    <a:pt x="1699" y="8531"/>
                    <a:pt x="1729" y="4386"/>
                    <a:pt x="861" y="303"/>
                  </a:cubicBezTo>
                  <a:cubicBezTo>
                    <a:pt x="822" y="92"/>
                    <a:pt x="672"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3" name="Google Shape;5603;p19"/>
            <p:cNvSpPr/>
            <p:nvPr/>
          </p:nvSpPr>
          <p:spPr>
            <a:xfrm>
              <a:off x="3830293" y="4714539"/>
              <a:ext cx="315872" cy="302691"/>
            </a:xfrm>
            <a:custGeom>
              <a:avLst/>
              <a:gdLst/>
              <a:ahLst/>
              <a:cxnLst/>
              <a:rect l="l" t="t" r="r" b="b"/>
              <a:pathLst>
                <a:path w="10544" h="10104" extrusionOk="0">
                  <a:moveTo>
                    <a:pt x="515" y="0"/>
                  </a:moveTo>
                  <a:cubicBezTo>
                    <a:pt x="261" y="0"/>
                    <a:pt x="0" y="201"/>
                    <a:pt x="100" y="521"/>
                  </a:cubicBezTo>
                  <a:cubicBezTo>
                    <a:pt x="734" y="2957"/>
                    <a:pt x="968" y="5458"/>
                    <a:pt x="1101" y="7960"/>
                  </a:cubicBezTo>
                  <a:cubicBezTo>
                    <a:pt x="1101" y="8127"/>
                    <a:pt x="1234" y="8294"/>
                    <a:pt x="1401" y="8360"/>
                  </a:cubicBezTo>
                  <a:cubicBezTo>
                    <a:pt x="4137" y="9228"/>
                    <a:pt x="7039" y="9461"/>
                    <a:pt x="9841" y="10095"/>
                  </a:cubicBezTo>
                  <a:cubicBezTo>
                    <a:pt x="9870" y="10101"/>
                    <a:pt x="9898" y="10104"/>
                    <a:pt x="9926" y="10104"/>
                  </a:cubicBezTo>
                  <a:cubicBezTo>
                    <a:pt x="10366" y="10104"/>
                    <a:pt x="10543" y="9389"/>
                    <a:pt x="10041" y="9294"/>
                  </a:cubicBezTo>
                  <a:cubicBezTo>
                    <a:pt x="7335" y="8682"/>
                    <a:pt x="4568" y="8444"/>
                    <a:pt x="1918" y="7647"/>
                  </a:cubicBezTo>
                  <a:lnTo>
                    <a:pt x="1918" y="7647"/>
                  </a:lnTo>
                  <a:cubicBezTo>
                    <a:pt x="1780" y="5152"/>
                    <a:pt x="1509" y="2689"/>
                    <a:pt x="901" y="288"/>
                  </a:cubicBezTo>
                  <a:cubicBezTo>
                    <a:pt x="848" y="88"/>
                    <a:pt x="683" y="0"/>
                    <a:pt x="515"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4" name="Google Shape;5604;p19"/>
            <p:cNvSpPr/>
            <p:nvPr/>
          </p:nvSpPr>
          <p:spPr>
            <a:xfrm>
              <a:off x="4387132" y="4769447"/>
              <a:ext cx="30437" cy="21330"/>
            </a:xfrm>
            <a:custGeom>
              <a:avLst/>
              <a:gdLst/>
              <a:ahLst/>
              <a:cxnLst/>
              <a:rect l="l" t="t" r="r" b="b"/>
              <a:pathLst>
                <a:path w="1016" h="712" extrusionOk="0">
                  <a:moveTo>
                    <a:pt x="509" y="1"/>
                  </a:moveTo>
                  <a:cubicBezTo>
                    <a:pt x="234" y="1"/>
                    <a:pt x="1" y="385"/>
                    <a:pt x="291" y="623"/>
                  </a:cubicBezTo>
                  <a:cubicBezTo>
                    <a:pt x="361" y="685"/>
                    <a:pt x="436" y="712"/>
                    <a:pt x="508" y="712"/>
                  </a:cubicBezTo>
                  <a:cubicBezTo>
                    <a:pt x="783" y="712"/>
                    <a:pt x="1016" y="327"/>
                    <a:pt x="725" y="89"/>
                  </a:cubicBezTo>
                  <a:cubicBezTo>
                    <a:pt x="656" y="27"/>
                    <a:pt x="581" y="1"/>
                    <a:pt x="50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5" name="Google Shape;5605;p19"/>
            <p:cNvSpPr/>
            <p:nvPr/>
          </p:nvSpPr>
          <p:spPr>
            <a:xfrm>
              <a:off x="4371046" y="4822528"/>
              <a:ext cx="30647" cy="22109"/>
            </a:xfrm>
            <a:custGeom>
              <a:avLst/>
              <a:gdLst/>
              <a:ahLst/>
              <a:cxnLst/>
              <a:rect l="l" t="t" r="r" b="b"/>
              <a:pathLst>
                <a:path w="1023" h="738" extrusionOk="0">
                  <a:moveTo>
                    <a:pt x="508" y="0"/>
                  </a:moveTo>
                  <a:cubicBezTo>
                    <a:pt x="221" y="0"/>
                    <a:pt x="1" y="412"/>
                    <a:pt x="295" y="652"/>
                  </a:cubicBezTo>
                  <a:cubicBezTo>
                    <a:pt x="361" y="712"/>
                    <a:pt x="433" y="738"/>
                    <a:pt x="502" y="738"/>
                  </a:cubicBezTo>
                  <a:cubicBezTo>
                    <a:pt x="781" y="738"/>
                    <a:pt x="1022" y="326"/>
                    <a:pt x="728" y="85"/>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6" name="Google Shape;5606;p19"/>
            <p:cNvSpPr/>
            <p:nvPr/>
          </p:nvSpPr>
          <p:spPr>
            <a:xfrm>
              <a:off x="4424037" y="4805514"/>
              <a:ext cx="30497" cy="21240"/>
            </a:xfrm>
            <a:custGeom>
              <a:avLst/>
              <a:gdLst/>
              <a:ahLst/>
              <a:cxnLst/>
              <a:rect l="l" t="t" r="r" b="b"/>
              <a:pathLst>
                <a:path w="1018" h="709" extrusionOk="0">
                  <a:moveTo>
                    <a:pt x="519" y="1"/>
                  </a:moveTo>
                  <a:cubicBezTo>
                    <a:pt x="240" y="1"/>
                    <a:pt x="0" y="407"/>
                    <a:pt x="294" y="620"/>
                  </a:cubicBezTo>
                  <a:cubicBezTo>
                    <a:pt x="363" y="682"/>
                    <a:pt x="438" y="709"/>
                    <a:pt x="510" y="709"/>
                  </a:cubicBezTo>
                  <a:cubicBezTo>
                    <a:pt x="785" y="709"/>
                    <a:pt x="1018" y="324"/>
                    <a:pt x="727" y="86"/>
                  </a:cubicBezTo>
                  <a:cubicBezTo>
                    <a:pt x="661" y="26"/>
                    <a:pt x="588" y="1"/>
                    <a:pt x="51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7" name="Google Shape;5607;p19"/>
            <p:cNvSpPr/>
            <p:nvPr/>
          </p:nvSpPr>
          <p:spPr>
            <a:xfrm>
              <a:off x="3935406" y="4418819"/>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7"/>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8" name="Google Shape;5608;p19"/>
            <p:cNvSpPr/>
            <p:nvPr/>
          </p:nvSpPr>
          <p:spPr>
            <a:xfrm>
              <a:off x="3967368" y="4406837"/>
              <a:ext cx="31725" cy="21749"/>
            </a:xfrm>
            <a:custGeom>
              <a:avLst/>
              <a:gdLst/>
              <a:ahLst/>
              <a:cxnLst/>
              <a:rect l="l" t="t" r="r" b="b"/>
              <a:pathLst>
                <a:path w="1059" h="726" extrusionOk="0">
                  <a:moveTo>
                    <a:pt x="538" y="1"/>
                  </a:moveTo>
                  <a:cubicBezTo>
                    <a:pt x="242" y="1"/>
                    <a:pt x="0" y="412"/>
                    <a:pt x="294" y="653"/>
                  </a:cubicBezTo>
                  <a:cubicBezTo>
                    <a:pt x="364" y="704"/>
                    <a:pt x="437" y="725"/>
                    <a:pt x="508" y="725"/>
                  </a:cubicBezTo>
                  <a:cubicBezTo>
                    <a:pt x="809" y="725"/>
                    <a:pt x="1059" y="329"/>
                    <a:pt x="761" y="86"/>
                  </a:cubicBezTo>
                  <a:cubicBezTo>
                    <a:pt x="688" y="26"/>
                    <a:pt x="611" y="1"/>
                    <a:pt x="538"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09" name="Google Shape;5609;p19"/>
            <p:cNvSpPr/>
            <p:nvPr/>
          </p:nvSpPr>
          <p:spPr>
            <a:xfrm>
              <a:off x="3955386" y="4468785"/>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6"/>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0" name="Google Shape;5610;p19"/>
            <p:cNvSpPr/>
            <p:nvPr/>
          </p:nvSpPr>
          <p:spPr>
            <a:xfrm>
              <a:off x="4413822" y="4345878"/>
              <a:ext cx="30736" cy="21240"/>
            </a:xfrm>
            <a:custGeom>
              <a:avLst/>
              <a:gdLst/>
              <a:ahLst/>
              <a:cxnLst/>
              <a:rect l="l" t="t" r="r" b="b"/>
              <a:pathLst>
                <a:path w="1026" h="709" extrusionOk="0">
                  <a:moveTo>
                    <a:pt x="513" y="1"/>
                  </a:moveTo>
                  <a:cubicBezTo>
                    <a:pt x="225" y="1"/>
                    <a:pt x="1" y="406"/>
                    <a:pt x="268" y="620"/>
                  </a:cubicBezTo>
                  <a:cubicBezTo>
                    <a:pt x="344" y="682"/>
                    <a:pt x="424" y="708"/>
                    <a:pt x="501" y="708"/>
                  </a:cubicBezTo>
                  <a:cubicBezTo>
                    <a:pt x="793" y="708"/>
                    <a:pt x="1025" y="324"/>
                    <a:pt x="735" y="86"/>
                  </a:cubicBezTo>
                  <a:cubicBezTo>
                    <a:pt x="661" y="26"/>
                    <a:pt x="585"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1" name="Google Shape;5611;p19"/>
            <p:cNvSpPr/>
            <p:nvPr/>
          </p:nvSpPr>
          <p:spPr>
            <a:xfrm>
              <a:off x="4416908" y="4409743"/>
              <a:ext cx="30736" cy="21210"/>
            </a:xfrm>
            <a:custGeom>
              <a:avLst/>
              <a:gdLst/>
              <a:ahLst/>
              <a:cxnLst/>
              <a:rect l="l" t="t" r="r" b="b"/>
              <a:pathLst>
                <a:path w="1026" h="708" extrusionOk="0">
                  <a:moveTo>
                    <a:pt x="502" y="0"/>
                  </a:moveTo>
                  <a:cubicBezTo>
                    <a:pt x="218" y="0"/>
                    <a:pt x="0" y="385"/>
                    <a:pt x="265" y="623"/>
                  </a:cubicBezTo>
                  <a:cubicBezTo>
                    <a:pt x="338" y="683"/>
                    <a:pt x="416" y="708"/>
                    <a:pt x="489" y="708"/>
                  </a:cubicBezTo>
                  <a:cubicBezTo>
                    <a:pt x="785" y="708"/>
                    <a:pt x="1025" y="302"/>
                    <a:pt x="732" y="89"/>
                  </a:cubicBezTo>
                  <a:cubicBezTo>
                    <a:pt x="656" y="27"/>
                    <a:pt x="577" y="0"/>
                    <a:pt x="50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2" name="Google Shape;5612;p19"/>
            <p:cNvSpPr/>
            <p:nvPr/>
          </p:nvSpPr>
          <p:spPr>
            <a:xfrm>
              <a:off x="4456000" y="4374874"/>
              <a:ext cx="30617" cy="22109"/>
            </a:xfrm>
            <a:custGeom>
              <a:avLst/>
              <a:gdLst/>
              <a:ahLst/>
              <a:cxnLst/>
              <a:rect l="l" t="t" r="r" b="b"/>
              <a:pathLst>
                <a:path w="1022" h="738" extrusionOk="0">
                  <a:moveTo>
                    <a:pt x="520" y="0"/>
                  </a:moveTo>
                  <a:cubicBezTo>
                    <a:pt x="241" y="0"/>
                    <a:pt x="0" y="412"/>
                    <a:pt x="294" y="652"/>
                  </a:cubicBezTo>
                  <a:cubicBezTo>
                    <a:pt x="360" y="712"/>
                    <a:pt x="432" y="738"/>
                    <a:pt x="501" y="738"/>
                  </a:cubicBezTo>
                  <a:cubicBezTo>
                    <a:pt x="780" y="738"/>
                    <a:pt x="1022" y="326"/>
                    <a:pt x="728" y="85"/>
                  </a:cubicBezTo>
                  <a:cubicBezTo>
                    <a:pt x="661" y="26"/>
                    <a:pt x="590" y="0"/>
                    <a:pt x="520"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3" name="Google Shape;5613;p19"/>
            <p:cNvSpPr/>
            <p:nvPr/>
          </p:nvSpPr>
          <p:spPr>
            <a:xfrm>
              <a:off x="3999450" y="4672542"/>
              <a:ext cx="30497" cy="21210"/>
            </a:xfrm>
            <a:custGeom>
              <a:avLst/>
              <a:gdLst/>
              <a:ahLst/>
              <a:cxnLst/>
              <a:rect l="l" t="t" r="r" b="b"/>
              <a:pathLst>
                <a:path w="1018" h="708" extrusionOk="0">
                  <a:moveTo>
                    <a:pt x="508" y="0"/>
                  </a:moveTo>
                  <a:cubicBezTo>
                    <a:pt x="233" y="0"/>
                    <a:pt x="0" y="385"/>
                    <a:pt x="291" y="623"/>
                  </a:cubicBezTo>
                  <a:cubicBezTo>
                    <a:pt x="358" y="683"/>
                    <a:pt x="430" y="708"/>
                    <a:pt x="499" y="708"/>
                  </a:cubicBezTo>
                  <a:cubicBezTo>
                    <a:pt x="778" y="708"/>
                    <a:pt x="1018" y="302"/>
                    <a:pt x="724" y="89"/>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4" name="Google Shape;5614;p19"/>
            <p:cNvSpPr/>
            <p:nvPr/>
          </p:nvSpPr>
          <p:spPr>
            <a:xfrm>
              <a:off x="3998222" y="4721489"/>
              <a:ext cx="30736" cy="21240"/>
            </a:xfrm>
            <a:custGeom>
              <a:avLst/>
              <a:gdLst/>
              <a:ahLst/>
              <a:cxnLst/>
              <a:rect l="l" t="t" r="r" b="b"/>
              <a:pathLst>
                <a:path w="1026" h="709" extrusionOk="0">
                  <a:moveTo>
                    <a:pt x="502" y="1"/>
                  </a:moveTo>
                  <a:cubicBezTo>
                    <a:pt x="218" y="1"/>
                    <a:pt x="1" y="385"/>
                    <a:pt x="265" y="623"/>
                  </a:cubicBezTo>
                  <a:cubicBezTo>
                    <a:pt x="338" y="683"/>
                    <a:pt x="416" y="708"/>
                    <a:pt x="490" y="708"/>
                  </a:cubicBezTo>
                  <a:cubicBezTo>
                    <a:pt x="785" y="708"/>
                    <a:pt x="1026" y="303"/>
                    <a:pt x="732" y="89"/>
                  </a:cubicBezTo>
                  <a:cubicBezTo>
                    <a:pt x="656" y="27"/>
                    <a:pt x="577" y="1"/>
                    <a:pt x="502"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5" name="Google Shape;5615;p19"/>
            <p:cNvSpPr/>
            <p:nvPr/>
          </p:nvSpPr>
          <p:spPr>
            <a:xfrm>
              <a:off x="4158034" y="4797546"/>
              <a:ext cx="30706" cy="21210"/>
            </a:xfrm>
            <a:custGeom>
              <a:avLst/>
              <a:gdLst/>
              <a:ahLst/>
              <a:cxnLst/>
              <a:rect l="l" t="t" r="r" b="b"/>
              <a:pathLst>
                <a:path w="1025" h="708" extrusionOk="0">
                  <a:moveTo>
                    <a:pt x="513" y="0"/>
                  </a:moveTo>
                  <a:cubicBezTo>
                    <a:pt x="225" y="0"/>
                    <a:pt x="0" y="406"/>
                    <a:pt x="267" y="619"/>
                  </a:cubicBezTo>
                  <a:cubicBezTo>
                    <a:pt x="343" y="681"/>
                    <a:pt x="424" y="708"/>
                    <a:pt x="500" y="708"/>
                  </a:cubicBezTo>
                  <a:cubicBezTo>
                    <a:pt x="792" y="708"/>
                    <a:pt x="1025" y="323"/>
                    <a:pt x="734" y="85"/>
                  </a:cubicBezTo>
                  <a:cubicBezTo>
                    <a:pt x="661" y="25"/>
                    <a:pt x="585" y="0"/>
                    <a:pt x="513"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6" name="Google Shape;5616;p19"/>
            <p:cNvSpPr/>
            <p:nvPr/>
          </p:nvSpPr>
          <p:spPr>
            <a:xfrm>
              <a:off x="4200211" y="4799523"/>
              <a:ext cx="31515" cy="21240"/>
            </a:xfrm>
            <a:custGeom>
              <a:avLst/>
              <a:gdLst/>
              <a:ahLst/>
              <a:cxnLst/>
              <a:rect l="l" t="t" r="r" b="b"/>
              <a:pathLst>
                <a:path w="1052" h="709" extrusionOk="0">
                  <a:moveTo>
                    <a:pt x="536" y="1"/>
                  </a:moveTo>
                  <a:cubicBezTo>
                    <a:pt x="240" y="1"/>
                    <a:pt x="0" y="406"/>
                    <a:pt x="294" y="620"/>
                  </a:cubicBezTo>
                  <a:cubicBezTo>
                    <a:pt x="370" y="682"/>
                    <a:pt x="450" y="709"/>
                    <a:pt x="527" y="709"/>
                  </a:cubicBezTo>
                  <a:cubicBezTo>
                    <a:pt x="818" y="709"/>
                    <a:pt x="1051" y="324"/>
                    <a:pt x="761" y="86"/>
                  </a:cubicBezTo>
                  <a:cubicBezTo>
                    <a:pt x="687" y="26"/>
                    <a:pt x="610" y="1"/>
                    <a:pt x="53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7" name="Google Shape;5617;p19"/>
            <p:cNvSpPr/>
            <p:nvPr/>
          </p:nvSpPr>
          <p:spPr>
            <a:xfrm>
              <a:off x="4230975" y="4634678"/>
              <a:ext cx="30826" cy="22109"/>
            </a:xfrm>
            <a:custGeom>
              <a:avLst/>
              <a:gdLst/>
              <a:ahLst/>
              <a:cxnLst/>
              <a:rect l="l" t="t" r="r" b="b"/>
              <a:pathLst>
                <a:path w="1029" h="738" extrusionOk="0">
                  <a:moveTo>
                    <a:pt x="514" y="0"/>
                  </a:moveTo>
                  <a:cubicBezTo>
                    <a:pt x="225" y="0"/>
                    <a:pt x="0" y="412"/>
                    <a:pt x="267" y="652"/>
                  </a:cubicBezTo>
                  <a:cubicBezTo>
                    <a:pt x="340" y="712"/>
                    <a:pt x="417" y="737"/>
                    <a:pt x="491" y="737"/>
                  </a:cubicBezTo>
                  <a:cubicBezTo>
                    <a:pt x="787" y="737"/>
                    <a:pt x="1028" y="326"/>
                    <a:pt x="734" y="85"/>
                  </a:cubicBezTo>
                  <a:cubicBezTo>
                    <a:pt x="661" y="25"/>
                    <a:pt x="586" y="0"/>
                    <a:pt x="514"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8" name="Google Shape;5618;p19"/>
            <p:cNvSpPr/>
            <p:nvPr/>
          </p:nvSpPr>
          <p:spPr>
            <a:xfrm>
              <a:off x="4138144" y="4564103"/>
              <a:ext cx="30916" cy="21749"/>
            </a:xfrm>
            <a:custGeom>
              <a:avLst/>
              <a:gdLst/>
              <a:ahLst/>
              <a:cxnLst/>
              <a:rect l="l" t="t" r="r" b="b"/>
              <a:pathLst>
                <a:path w="1032" h="726" extrusionOk="0">
                  <a:moveTo>
                    <a:pt x="551" y="0"/>
                  </a:moveTo>
                  <a:cubicBezTo>
                    <a:pt x="250" y="0"/>
                    <a:pt x="0" y="397"/>
                    <a:pt x="297" y="640"/>
                  </a:cubicBezTo>
                  <a:cubicBezTo>
                    <a:pt x="370" y="700"/>
                    <a:pt x="446" y="725"/>
                    <a:pt x="518" y="725"/>
                  </a:cubicBezTo>
                  <a:cubicBezTo>
                    <a:pt x="807"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19" name="Google Shape;5619;p19"/>
            <p:cNvSpPr/>
            <p:nvPr/>
          </p:nvSpPr>
          <p:spPr>
            <a:xfrm>
              <a:off x="3722573" y="4683625"/>
              <a:ext cx="30736" cy="21240"/>
            </a:xfrm>
            <a:custGeom>
              <a:avLst/>
              <a:gdLst/>
              <a:ahLst/>
              <a:cxnLst/>
              <a:rect l="l" t="t" r="r" b="b"/>
              <a:pathLst>
                <a:path w="1026" h="709" extrusionOk="0">
                  <a:moveTo>
                    <a:pt x="536" y="0"/>
                  </a:moveTo>
                  <a:cubicBezTo>
                    <a:pt x="240" y="0"/>
                    <a:pt x="0" y="406"/>
                    <a:pt x="294" y="619"/>
                  </a:cubicBezTo>
                  <a:cubicBezTo>
                    <a:pt x="370" y="682"/>
                    <a:pt x="449" y="708"/>
                    <a:pt x="524" y="708"/>
                  </a:cubicBezTo>
                  <a:cubicBezTo>
                    <a:pt x="808" y="708"/>
                    <a:pt x="1025" y="324"/>
                    <a:pt x="761" y="86"/>
                  </a:cubicBezTo>
                  <a:cubicBezTo>
                    <a:pt x="687" y="26"/>
                    <a:pt x="610" y="0"/>
                    <a:pt x="536"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20" name="Google Shape;5620;p19"/>
            <p:cNvSpPr/>
            <p:nvPr/>
          </p:nvSpPr>
          <p:spPr>
            <a:xfrm>
              <a:off x="3767237" y="4670025"/>
              <a:ext cx="30916" cy="21719"/>
            </a:xfrm>
            <a:custGeom>
              <a:avLst/>
              <a:gdLst/>
              <a:ahLst/>
              <a:cxnLst/>
              <a:rect l="l" t="t" r="r" b="b"/>
              <a:pathLst>
                <a:path w="1032" h="725" extrusionOk="0">
                  <a:moveTo>
                    <a:pt x="527" y="0"/>
                  </a:moveTo>
                  <a:cubicBezTo>
                    <a:pt x="234" y="0"/>
                    <a:pt x="0" y="397"/>
                    <a:pt x="271" y="640"/>
                  </a:cubicBezTo>
                  <a:cubicBezTo>
                    <a:pt x="344" y="700"/>
                    <a:pt x="421" y="725"/>
                    <a:pt x="494" y="725"/>
                  </a:cubicBezTo>
                  <a:cubicBezTo>
                    <a:pt x="790" y="725"/>
                    <a:pt x="1032" y="313"/>
                    <a:pt x="738" y="73"/>
                  </a:cubicBezTo>
                  <a:cubicBezTo>
                    <a:pt x="668" y="22"/>
                    <a:pt x="596" y="0"/>
                    <a:pt x="527"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21" name="Google Shape;5621;p19"/>
            <p:cNvSpPr/>
            <p:nvPr/>
          </p:nvSpPr>
          <p:spPr>
            <a:xfrm>
              <a:off x="3757441" y="4728978"/>
              <a:ext cx="30916" cy="21719"/>
            </a:xfrm>
            <a:custGeom>
              <a:avLst/>
              <a:gdLst/>
              <a:ahLst/>
              <a:cxnLst/>
              <a:rect l="l" t="t" r="r" b="b"/>
              <a:pathLst>
                <a:path w="1032" h="725" extrusionOk="0">
                  <a:moveTo>
                    <a:pt x="551" y="0"/>
                  </a:moveTo>
                  <a:cubicBezTo>
                    <a:pt x="250" y="0"/>
                    <a:pt x="0" y="397"/>
                    <a:pt x="297" y="640"/>
                  </a:cubicBezTo>
                  <a:cubicBezTo>
                    <a:pt x="370" y="700"/>
                    <a:pt x="446" y="725"/>
                    <a:pt x="518" y="725"/>
                  </a:cubicBezTo>
                  <a:cubicBezTo>
                    <a:pt x="806"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22" name="Google Shape;5622;p19"/>
            <p:cNvSpPr/>
            <p:nvPr/>
          </p:nvSpPr>
          <p:spPr>
            <a:xfrm>
              <a:off x="4099351" y="5044229"/>
              <a:ext cx="30437" cy="21360"/>
            </a:xfrm>
            <a:custGeom>
              <a:avLst/>
              <a:gdLst/>
              <a:ahLst/>
              <a:cxnLst/>
              <a:rect l="l" t="t" r="r" b="b"/>
              <a:pathLst>
                <a:path w="1016" h="713" extrusionOk="0">
                  <a:moveTo>
                    <a:pt x="496" y="1"/>
                  </a:moveTo>
                  <a:cubicBezTo>
                    <a:pt x="213" y="1"/>
                    <a:pt x="1" y="385"/>
                    <a:pt x="292" y="623"/>
                  </a:cubicBezTo>
                  <a:cubicBezTo>
                    <a:pt x="361" y="686"/>
                    <a:pt x="436" y="712"/>
                    <a:pt x="508" y="712"/>
                  </a:cubicBezTo>
                  <a:cubicBezTo>
                    <a:pt x="783" y="712"/>
                    <a:pt x="1016" y="328"/>
                    <a:pt x="725" y="90"/>
                  </a:cubicBezTo>
                  <a:cubicBezTo>
                    <a:pt x="649" y="27"/>
                    <a:pt x="570" y="1"/>
                    <a:pt x="49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5623" name="Google Shape;5623;p19"/>
            <p:cNvSpPr/>
            <p:nvPr/>
          </p:nvSpPr>
          <p:spPr>
            <a:xfrm>
              <a:off x="4148029" y="5045337"/>
              <a:ext cx="30826" cy="22139"/>
            </a:xfrm>
            <a:custGeom>
              <a:avLst/>
              <a:gdLst/>
              <a:ahLst/>
              <a:cxnLst/>
              <a:rect l="l" t="t" r="r" b="b"/>
              <a:pathLst>
                <a:path w="1029" h="739" extrusionOk="0">
                  <a:moveTo>
                    <a:pt x="514" y="1"/>
                  </a:moveTo>
                  <a:cubicBezTo>
                    <a:pt x="226" y="1"/>
                    <a:pt x="0" y="413"/>
                    <a:pt x="268" y="653"/>
                  </a:cubicBezTo>
                  <a:cubicBezTo>
                    <a:pt x="341" y="713"/>
                    <a:pt x="418" y="738"/>
                    <a:pt x="491" y="738"/>
                  </a:cubicBezTo>
                  <a:cubicBezTo>
                    <a:pt x="787" y="738"/>
                    <a:pt x="1029" y="327"/>
                    <a:pt x="735" y="86"/>
                  </a:cubicBezTo>
                  <a:cubicBezTo>
                    <a:pt x="662" y="26"/>
                    <a:pt x="586" y="1"/>
                    <a:pt x="514"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Tree>
    <p:extLst>
      <p:ext uri="{BB962C8B-B14F-4D97-AF65-F5344CB8AC3E}">
        <p14:creationId xmlns:p14="http://schemas.microsoft.com/office/powerpoint/2010/main" val="303071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dk2"/>
        </a:solidFill>
        <a:effectLst/>
      </p:bgPr>
    </p:bg>
    <p:spTree>
      <p:nvGrpSpPr>
        <p:cNvPr id="1" name="Shape 846"/>
        <p:cNvGrpSpPr/>
        <p:nvPr/>
      </p:nvGrpSpPr>
      <p:grpSpPr>
        <a:xfrm>
          <a:off x="0" y="0"/>
          <a:ext cx="0" cy="0"/>
          <a:chOff x="0" y="0"/>
          <a:chExt cx="0" cy="0"/>
        </a:xfrm>
      </p:grpSpPr>
      <p:sp>
        <p:nvSpPr>
          <p:cNvPr id="847" name="Google Shape;847;p20"/>
          <p:cNvSpPr txBox="1">
            <a:spLocks noGrp="1"/>
          </p:cNvSpPr>
          <p:nvPr>
            <p:ph type="title"/>
          </p:nvPr>
        </p:nvSpPr>
        <p:spPr>
          <a:xfrm>
            <a:off x="952471" y="716000"/>
            <a:ext cx="10247785" cy="105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500"/>
              <a:buFont typeface="Fredoka One"/>
              <a:buNone/>
              <a:defRPr sz="4655">
                <a:latin typeface="Fredoka One"/>
                <a:ea typeface="Fredoka One"/>
                <a:cs typeface="Fredoka One"/>
                <a:sym typeface="Fredoka One"/>
              </a:defRPr>
            </a:lvl1pPr>
            <a:lvl2pPr lvl="1"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2pPr>
            <a:lvl3pPr lvl="2"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3pPr>
            <a:lvl4pPr lvl="3"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4pPr>
            <a:lvl5pPr lvl="4"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5pPr>
            <a:lvl6pPr lvl="5"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6pPr>
            <a:lvl7pPr lvl="6"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7pPr>
            <a:lvl8pPr lvl="7"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8pPr>
            <a:lvl9pPr lvl="8" rtl="0">
              <a:spcBef>
                <a:spcPts val="0"/>
              </a:spcBef>
              <a:spcAft>
                <a:spcPts val="0"/>
              </a:spcAft>
              <a:buClr>
                <a:schemeClr val="dk2"/>
              </a:buClr>
              <a:buSzPts val="2800"/>
              <a:buFont typeface="Fredoka One"/>
              <a:buNone/>
              <a:defRPr sz="3724">
                <a:solidFill>
                  <a:schemeClr val="dk2"/>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248496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4286635" y="2867800"/>
            <a:ext cx="6143564" cy="1122400"/>
          </a:xfrm>
          <a:prstGeom prst="rect">
            <a:avLst/>
          </a:prstGeom>
        </p:spPr>
        <p:txBody>
          <a:bodyPr spcFirstLastPara="1" wrap="square" lIns="91425" tIns="91425" rIns="91425" bIns="91425" anchor="t" anchorCtr="0">
            <a:noAutofit/>
          </a:bodyPr>
          <a:lstStyle>
            <a:lvl1pPr lvl="0" algn="l">
              <a:spcBef>
                <a:spcPts val="0"/>
              </a:spcBef>
              <a:spcAft>
                <a:spcPts val="0"/>
              </a:spcAft>
              <a:buSzPts val="3600"/>
              <a:buNone/>
              <a:defRPr sz="4788"/>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103" name="Google Shape;103;p3"/>
          <p:cNvSpPr txBox="1">
            <a:spLocks noGrp="1"/>
          </p:cNvSpPr>
          <p:nvPr>
            <p:ph type="subTitle" idx="1"/>
          </p:nvPr>
        </p:nvSpPr>
        <p:spPr>
          <a:xfrm>
            <a:off x="4286602" y="3990195"/>
            <a:ext cx="6143564" cy="55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
        <p:nvSpPr>
          <p:cNvPr id="104" name="Google Shape;104;p3"/>
          <p:cNvSpPr txBox="1">
            <a:spLocks noGrp="1"/>
          </p:cNvSpPr>
          <p:nvPr>
            <p:ph type="title" idx="2" hasCustomPrompt="1"/>
          </p:nvPr>
        </p:nvSpPr>
        <p:spPr>
          <a:xfrm>
            <a:off x="1922066" y="2867800"/>
            <a:ext cx="2060490" cy="167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0"/>
              <a:buNone/>
              <a:defRPr sz="9576"/>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grpSp>
        <p:nvGrpSpPr>
          <p:cNvPr id="105" name="Google Shape;105;p3"/>
          <p:cNvGrpSpPr/>
          <p:nvPr/>
        </p:nvGrpSpPr>
        <p:grpSpPr>
          <a:xfrm rot="3477862">
            <a:off x="6389226" y="902177"/>
            <a:ext cx="656759" cy="679736"/>
            <a:chOff x="5960060" y="690272"/>
            <a:chExt cx="2453349" cy="2545478"/>
          </a:xfrm>
        </p:grpSpPr>
        <p:sp>
          <p:nvSpPr>
            <p:cNvPr id="106" name="Google Shape;106;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7" name="Google Shape;107;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8" name="Google Shape;108;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9" name="Google Shape;109;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0" name="Google Shape;110;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1" name="Google Shape;111;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2" name="Google Shape;112;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3" name="Google Shape;113;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4" name="Google Shape;114;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5" name="Google Shape;115;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16" name="Google Shape;116;p3"/>
          <p:cNvGrpSpPr/>
          <p:nvPr/>
        </p:nvGrpSpPr>
        <p:grpSpPr>
          <a:xfrm>
            <a:off x="2763286" y="5431210"/>
            <a:ext cx="631398" cy="656733"/>
            <a:chOff x="5960060" y="690272"/>
            <a:chExt cx="2453349" cy="2545478"/>
          </a:xfrm>
        </p:grpSpPr>
        <p:sp>
          <p:nvSpPr>
            <p:cNvPr id="117" name="Google Shape;117;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8" name="Google Shape;118;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9" name="Google Shape;119;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0" name="Google Shape;120;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1" name="Google Shape;121;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2" name="Google Shape;122;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3" name="Google Shape;123;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4" name="Google Shape;124;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5" name="Google Shape;125;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6" name="Google Shape;126;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27" name="Google Shape;127;p3"/>
          <p:cNvGrpSpPr/>
          <p:nvPr/>
        </p:nvGrpSpPr>
        <p:grpSpPr>
          <a:xfrm>
            <a:off x="10094640" y="4827221"/>
            <a:ext cx="987722" cy="1027355"/>
            <a:chOff x="5960060" y="690272"/>
            <a:chExt cx="2453349" cy="2545478"/>
          </a:xfrm>
        </p:grpSpPr>
        <p:sp>
          <p:nvSpPr>
            <p:cNvPr id="128" name="Google Shape;128;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 name="Google Shape;129;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 name="Google Shape;130;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 name="Google Shape;131;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 name="Google Shape;132;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 name="Google Shape;133;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 name="Google Shape;134;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 name="Google Shape;135;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 name="Google Shape;136;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 name="Google Shape;137;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8" name="Google Shape;138;p3"/>
          <p:cNvGrpSpPr/>
          <p:nvPr/>
        </p:nvGrpSpPr>
        <p:grpSpPr>
          <a:xfrm rot="5225851">
            <a:off x="9436946" y="1321846"/>
            <a:ext cx="910871" cy="942738"/>
            <a:chOff x="5960060" y="690272"/>
            <a:chExt cx="2453349" cy="2545478"/>
          </a:xfrm>
        </p:grpSpPr>
        <p:sp>
          <p:nvSpPr>
            <p:cNvPr id="139" name="Google Shape;139;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 name="Google Shape;140;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 name="Google Shape;141;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 name="Google Shape;142;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3" name="Google Shape;143;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4" name="Google Shape;144;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5" name="Google Shape;145;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6" name="Google Shape;146;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7" name="Google Shape;147;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8" name="Google Shape;148;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9" name="Google Shape;149;p3"/>
          <p:cNvGrpSpPr/>
          <p:nvPr/>
        </p:nvGrpSpPr>
        <p:grpSpPr>
          <a:xfrm>
            <a:off x="2763289" y="1378105"/>
            <a:ext cx="987722" cy="1027355"/>
            <a:chOff x="5960060" y="690272"/>
            <a:chExt cx="2453349" cy="2545478"/>
          </a:xfrm>
        </p:grpSpPr>
        <p:sp>
          <p:nvSpPr>
            <p:cNvPr id="150" name="Google Shape;150;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 name="Google Shape;151;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2" name="Google Shape;152;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3" name="Google Shape;153;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4" name="Google Shape;154;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5" name="Google Shape;155;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6" name="Google Shape;156;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7" name="Google Shape;157;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8" name="Google Shape;158;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9" name="Google Shape;159;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0" name="Google Shape;160;p3"/>
          <p:cNvGrpSpPr/>
          <p:nvPr/>
        </p:nvGrpSpPr>
        <p:grpSpPr>
          <a:xfrm rot="3410377">
            <a:off x="709291" y="3308679"/>
            <a:ext cx="765479" cy="792259"/>
            <a:chOff x="5960060" y="690272"/>
            <a:chExt cx="2453349" cy="2545478"/>
          </a:xfrm>
        </p:grpSpPr>
        <p:sp>
          <p:nvSpPr>
            <p:cNvPr id="161" name="Google Shape;161;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 name="Google Shape;162;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 name="Google Shape;163;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 name="Google Shape;164;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 name="Google Shape;165;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 name="Google Shape;166;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 name="Google Shape;167;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 name="Google Shape;168;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 name="Google Shape;169;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 name="Google Shape;170;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1" name="Google Shape;171;p3"/>
          <p:cNvGrpSpPr/>
          <p:nvPr/>
        </p:nvGrpSpPr>
        <p:grpSpPr>
          <a:xfrm rot="8676496">
            <a:off x="10449829" y="2859635"/>
            <a:ext cx="655240" cy="681532"/>
            <a:chOff x="5960060" y="690272"/>
            <a:chExt cx="2453349" cy="2545478"/>
          </a:xfrm>
        </p:grpSpPr>
        <p:sp>
          <p:nvSpPr>
            <p:cNvPr id="172" name="Google Shape;172;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 name="Google Shape;173;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 name="Google Shape;174;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 name="Google Shape;175;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 name="Google Shape;176;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 name="Google Shape;177;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 name="Google Shape;178;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 name="Google Shape;179;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 name="Google Shape;180;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 name="Google Shape;181;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2" name="Google Shape;182;p3"/>
          <p:cNvGrpSpPr/>
          <p:nvPr/>
        </p:nvGrpSpPr>
        <p:grpSpPr>
          <a:xfrm rot="5225350">
            <a:off x="6473819" y="5319559"/>
            <a:ext cx="850283" cy="880031"/>
            <a:chOff x="5960060" y="690272"/>
            <a:chExt cx="2453349" cy="2545478"/>
          </a:xfrm>
        </p:grpSpPr>
        <p:sp>
          <p:nvSpPr>
            <p:cNvPr id="183" name="Google Shape;183;p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 name="Google Shape;184;p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 name="Google Shape;185;p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 name="Google Shape;186;p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 name="Google Shape;187;p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 name="Google Shape;188;p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 name="Google Shape;189;p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 name="Google Shape;190;p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 name="Google Shape;191;p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 name="Google Shape;192;p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8"/>
        <p:cNvGrpSpPr/>
        <p:nvPr/>
      </p:nvGrpSpPr>
      <p:grpSpPr>
        <a:xfrm>
          <a:off x="0" y="0"/>
          <a:ext cx="0" cy="0"/>
          <a:chOff x="0" y="0"/>
          <a:chExt cx="0" cy="0"/>
        </a:xfrm>
      </p:grpSpPr>
      <p:sp>
        <p:nvSpPr>
          <p:cNvPr id="339" name="Google Shape;339;p6"/>
          <p:cNvSpPr txBox="1">
            <a:spLocks noGrp="1"/>
          </p:cNvSpPr>
          <p:nvPr>
            <p:ph type="title"/>
          </p:nvPr>
        </p:nvSpPr>
        <p:spPr>
          <a:xfrm>
            <a:off x="948614" y="719333"/>
            <a:ext cx="10264543"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40" name="Google Shape;340;p6"/>
          <p:cNvGrpSpPr/>
          <p:nvPr/>
        </p:nvGrpSpPr>
        <p:grpSpPr>
          <a:xfrm rot="-5400000" flipH="1">
            <a:off x="122894" y="5671524"/>
            <a:ext cx="1069375" cy="1085267"/>
            <a:chOff x="7669859" y="-86358"/>
            <a:chExt cx="1358224" cy="1381827"/>
          </a:xfrm>
        </p:grpSpPr>
        <p:grpSp>
          <p:nvGrpSpPr>
            <p:cNvPr id="341" name="Google Shape;341;p6"/>
            <p:cNvGrpSpPr/>
            <p:nvPr/>
          </p:nvGrpSpPr>
          <p:grpSpPr>
            <a:xfrm rot="5400000" flipH="1">
              <a:off x="8376893" y="816831"/>
              <a:ext cx="469816" cy="487459"/>
              <a:chOff x="5960060" y="690272"/>
              <a:chExt cx="2453349" cy="2545478"/>
            </a:xfrm>
          </p:grpSpPr>
          <p:sp>
            <p:nvSpPr>
              <p:cNvPr id="342" name="Google Shape;342;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 name="Google Shape;343;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 name="Google Shape;344;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 name="Google Shape;345;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 name="Google Shape;346;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 name="Google Shape;347;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 name="Google Shape;348;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 name="Google Shape;349;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 name="Google Shape;350;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 name="Google Shape;351;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2" name="Google Shape;352;p6"/>
            <p:cNvGrpSpPr/>
            <p:nvPr/>
          </p:nvGrpSpPr>
          <p:grpSpPr>
            <a:xfrm rot="-5400000" flipH="1">
              <a:off x="8326748" y="-99284"/>
              <a:ext cx="688410" cy="714261"/>
              <a:chOff x="5960060" y="690272"/>
              <a:chExt cx="2453349" cy="2545478"/>
            </a:xfrm>
          </p:grpSpPr>
          <p:sp>
            <p:nvSpPr>
              <p:cNvPr id="353" name="Google Shape;353;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 name="Google Shape;354;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 name="Google Shape;355;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 name="Google Shape;356;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 name="Google Shape;357;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 name="Google Shape;358;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 name="Google Shape;359;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 name="Google Shape;360;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 name="Google Shape;361;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 name="Google Shape;362;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3" name="Google Shape;363;p6"/>
            <p:cNvGrpSpPr/>
            <p:nvPr/>
          </p:nvGrpSpPr>
          <p:grpSpPr>
            <a:xfrm flipH="1">
              <a:off x="7669859" y="239068"/>
              <a:ext cx="349848" cy="362985"/>
              <a:chOff x="5960060" y="690272"/>
              <a:chExt cx="2453349" cy="2545478"/>
            </a:xfrm>
          </p:grpSpPr>
          <p:sp>
            <p:nvSpPr>
              <p:cNvPr id="364" name="Google Shape;364;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 name="Google Shape;365;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 name="Google Shape;366;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 name="Google Shape;367;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 name="Google Shape;368;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 name="Google Shape;369;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 name="Google Shape;370;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 name="Google Shape;371;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 name="Google Shape;372;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 name="Google Shape;373;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374" name="Google Shape;374;p6"/>
          <p:cNvGrpSpPr/>
          <p:nvPr/>
        </p:nvGrpSpPr>
        <p:grpSpPr>
          <a:xfrm rot="-5400000" flipH="1">
            <a:off x="11032055" y="135567"/>
            <a:ext cx="1039369" cy="1060168"/>
            <a:chOff x="-106186" y="3779169"/>
            <a:chExt cx="1291250" cy="1320354"/>
          </a:xfrm>
        </p:grpSpPr>
        <p:grpSp>
          <p:nvGrpSpPr>
            <p:cNvPr id="375" name="Google Shape;375;p6"/>
            <p:cNvGrpSpPr/>
            <p:nvPr/>
          </p:nvGrpSpPr>
          <p:grpSpPr>
            <a:xfrm rot="-5400000" flipH="1">
              <a:off x="815150" y="4494558"/>
              <a:ext cx="363096" cy="376731"/>
              <a:chOff x="5960060" y="690272"/>
              <a:chExt cx="2453349" cy="2545478"/>
            </a:xfrm>
          </p:grpSpPr>
          <p:sp>
            <p:nvSpPr>
              <p:cNvPr id="376" name="Google Shape;376;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 name="Google Shape;377;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 name="Google Shape;378;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 name="Google Shape;379;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 name="Google Shape;380;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 name="Google Shape;381;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 name="Google Shape;382;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3" name="Google Shape;383;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4" name="Google Shape;384;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5" name="Google Shape;385;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6" name="Google Shape;386;p6"/>
            <p:cNvGrpSpPr/>
            <p:nvPr/>
          </p:nvGrpSpPr>
          <p:grpSpPr>
            <a:xfrm rot="5400000" flipH="1">
              <a:off x="329690" y="3770347"/>
              <a:ext cx="469816" cy="487459"/>
              <a:chOff x="5960060" y="690272"/>
              <a:chExt cx="2453349" cy="2545478"/>
            </a:xfrm>
          </p:grpSpPr>
          <p:sp>
            <p:nvSpPr>
              <p:cNvPr id="387" name="Google Shape;387;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8" name="Google Shape;388;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9" name="Google Shape;389;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0" name="Google Shape;390;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1" name="Google Shape;391;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2" name="Google Shape;392;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3" name="Google Shape;393;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4" name="Google Shape;394;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5" name="Google Shape;395;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6" name="Google Shape;396;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97" name="Google Shape;397;p6"/>
            <p:cNvGrpSpPr/>
            <p:nvPr/>
          </p:nvGrpSpPr>
          <p:grpSpPr>
            <a:xfrm rot="10800000" flipH="1">
              <a:off x="-106186" y="4411226"/>
              <a:ext cx="663385" cy="688297"/>
              <a:chOff x="5960060" y="690272"/>
              <a:chExt cx="2453349" cy="2545478"/>
            </a:xfrm>
          </p:grpSpPr>
          <p:sp>
            <p:nvSpPr>
              <p:cNvPr id="398" name="Google Shape;398;p6"/>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99" name="Google Shape;399;p6"/>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0" name="Google Shape;400;p6"/>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1" name="Google Shape;401;p6"/>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2" name="Google Shape;402;p6"/>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3" name="Google Shape;403;p6"/>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4" name="Google Shape;404;p6"/>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5" name="Google Shape;405;p6"/>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6" name="Google Shape;406;p6"/>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7" name="Google Shape;407;p6"/>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9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CUSTOM_12">
    <p:spTree>
      <p:nvGrpSpPr>
        <p:cNvPr id="1" name="Shape 674"/>
        <p:cNvGrpSpPr/>
        <p:nvPr/>
      </p:nvGrpSpPr>
      <p:grpSpPr>
        <a:xfrm>
          <a:off x="0" y="0"/>
          <a:ext cx="0" cy="0"/>
          <a:chOff x="0" y="0"/>
          <a:chExt cx="0" cy="0"/>
        </a:xfrm>
      </p:grpSpPr>
      <p:sp>
        <p:nvSpPr>
          <p:cNvPr id="675" name="Google Shape;675;p14"/>
          <p:cNvSpPr txBox="1">
            <a:spLocks noGrp="1"/>
          </p:cNvSpPr>
          <p:nvPr>
            <p:ph type="title"/>
          </p:nvPr>
        </p:nvSpPr>
        <p:spPr>
          <a:xfrm>
            <a:off x="948614" y="719333"/>
            <a:ext cx="10264543"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76" name="Google Shape;676;p14"/>
          <p:cNvGrpSpPr/>
          <p:nvPr/>
        </p:nvGrpSpPr>
        <p:grpSpPr>
          <a:xfrm rot="5400000" flipH="1">
            <a:off x="11429315" y="40437"/>
            <a:ext cx="581280" cy="601278"/>
            <a:chOff x="5960060" y="690272"/>
            <a:chExt cx="2453349" cy="2545478"/>
          </a:xfrm>
        </p:grpSpPr>
        <p:sp>
          <p:nvSpPr>
            <p:cNvPr id="677" name="Google Shape;677;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8" name="Google Shape;678;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9" name="Google Shape;679;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0" name="Google Shape;680;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1" name="Google Shape;681;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2" name="Google Shape;682;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3" name="Google Shape;683;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4" name="Google Shape;684;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5" name="Google Shape;685;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6" name="Google Shape;686;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87" name="Google Shape;687;p14"/>
          <p:cNvGrpSpPr/>
          <p:nvPr/>
        </p:nvGrpSpPr>
        <p:grpSpPr>
          <a:xfrm rot="-5400000" flipH="1">
            <a:off x="11050131" y="590214"/>
            <a:ext cx="421321" cy="436063"/>
            <a:chOff x="5960060" y="690272"/>
            <a:chExt cx="2453349" cy="2545478"/>
          </a:xfrm>
        </p:grpSpPr>
        <p:sp>
          <p:nvSpPr>
            <p:cNvPr id="688" name="Google Shape;688;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9" name="Google Shape;689;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0" name="Google Shape;690;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1" name="Google Shape;691;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2" name="Google Shape;692;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3" name="Google Shape;693;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4" name="Google Shape;694;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5" name="Google Shape;695;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6" name="Google Shape;696;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7" name="Google Shape;697;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98" name="Google Shape;698;p14"/>
          <p:cNvGrpSpPr/>
          <p:nvPr/>
        </p:nvGrpSpPr>
        <p:grpSpPr>
          <a:xfrm flipH="1">
            <a:off x="10754526" y="-21298"/>
            <a:ext cx="528286" cy="549484"/>
            <a:chOff x="5960060" y="690272"/>
            <a:chExt cx="2453349" cy="2545478"/>
          </a:xfrm>
        </p:grpSpPr>
        <p:sp>
          <p:nvSpPr>
            <p:cNvPr id="699" name="Google Shape;699;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0" name="Google Shape;700;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1" name="Google Shape;701;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2" name="Google Shape;702;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3" name="Google Shape;703;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4" name="Google Shape;704;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5" name="Google Shape;705;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6" name="Google Shape;706;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7" name="Google Shape;707;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8" name="Google Shape;708;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09" name="Google Shape;709;p14"/>
          <p:cNvGrpSpPr/>
          <p:nvPr/>
        </p:nvGrpSpPr>
        <p:grpSpPr>
          <a:xfrm rot="6299774">
            <a:off x="-14768" y="-47768"/>
            <a:ext cx="1222279" cy="1028274"/>
            <a:chOff x="-118194" y="3934374"/>
            <a:chExt cx="1341650" cy="1131497"/>
          </a:xfrm>
        </p:grpSpPr>
        <p:grpSp>
          <p:nvGrpSpPr>
            <p:cNvPr id="710" name="Google Shape;710;p14"/>
            <p:cNvGrpSpPr/>
            <p:nvPr/>
          </p:nvGrpSpPr>
          <p:grpSpPr>
            <a:xfrm rot="-5400000" flipH="1">
              <a:off x="-103964" y="4293803"/>
              <a:ext cx="757839" cy="786298"/>
              <a:chOff x="5960060" y="690272"/>
              <a:chExt cx="2453349" cy="2545478"/>
            </a:xfrm>
          </p:grpSpPr>
          <p:sp>
            <p:nvSpPr>
              <p:cNvPr id="711" name="Google Shape;711;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2" name="Google Shape;712;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3" name="Google Shape;713;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4" name="Google Shape;714;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5" name="Google Shape;715;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6" name="Google Shape;716;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8" name="Google Shape;718;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9" name="Google Shape;719;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0" name="Google Shape;720;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21" name="Google Shape;721;p14"/>
            <p:cNvGrpSpPr/>
            <p:nvPr/>
          </p:nvGrpSpPr>
          <p:grpSpPr>
            <a:xfrm rot="5400000" flipH="1">
              <a:off x="675124" y="3927359"/>
              <a:ext cx="373645" cy="387676"/>
              <a:chOff x="5960060" y="690272"/>
              <a:chExt cx="2453349" cy="2545478"/>
            </a:xfrm>
          </p:grpSpPr>
          <p:sp>
            <p:nvSpPr>
              <p:cNvPr id="722" name="Google Shape;722;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3" name="Google Shape;723;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4" name="Google Shape;724;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5" name="Google Shape;725;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6" name="Google Shape;726;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7" name="Google Shape;727;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8" name="Google Shape;728;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9" name="Google Shape;729;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0" name="Google Shape;730;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1" name="Google Shape;731;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32" name="Google Shape;732;p14"/>
            <p:cNvGrpSpPr/>
            <p:nvPr/>
          </p:nvGrpSpPr>
          <p:grpSpPr>
            <a:xfrm rot="10800000" flipH="1">
              <a:off x="753640" y="4521297"/>
              <a:ext cx="469816" cy="487459"/>
              <a:chOff x="5960060" y="690272"/>
              <a:chExt cx="2453349" cy="2545478"/>
            </a:xfrm>
          </p:grpSpPr>
          <p:sp>
            <p:nvSpPr>
              <p:cNvPr id="733" name="Google Shape;733;p1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4" name="Google Shape;734;p1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5" name="Google Shape;735;p1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6" name="Google Shape;736;p1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7" name="Google Shape;737;p1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8" name="Google Shape;738;p1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9" name="Google Shape;739;p1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0" name="Google Shape;740;p1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1" name="Google Shape;741;p1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2" name="Google Shape;742;p1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1288"/>
        <p:cNvGrpSpPr/>
        <p:nvPr/>
      </p:nvGrpSpPr>
      <p:grpSpPr>
        <a:xfrm>
          <a:off x="0" y="0"/>
          <a:ext cx="0" cy="0"/>
          <a:chOff x="0" y="0"/>
          <a:chExt cx="0" cy="0"/>
        </a:xfrm>
      </p:grpSpPr>
      <p:sp>
        <p:nvSpPr>
          <p:cNvPr id="1289" name="Google Shape;1289;p23"/>
          <p:cNvSpPr txBox="1">
            <a:spLocks noGrp="1"/>
          </p:cNvSpPr>
          <p:nvPr>
            <p:ph type="title"/>
          </p:nvPr>
        </p:nvSpPr>
        <p:spPr>
          <a:xfrm>
            <a:off x="4693294" y="3669733"/>
            <a:ext cx="5639613"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0" name="Google Shape;1290;p23"/>
          <p:cNvSpPr txBox="1">
            <a:spLocks noGrp="1"/>
          </p:cNvSpPr>
          <p:nvPr>
            <p:ph type="subTitle" idx="1"/>
          </p:nvPr>
        </p:nvSpPr>
        <p:spPr>
          <a:xfrm>
            <a:off x="4693394" y="2430700"/>
            <a:ext cx="5639613" cy="1225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1291" name="Google Shape;1291;p23"/>
          <p:cNvGrpSpPr/>
          <p:nvPr/>
        </p:nvGrpSpPr>
        <p:grpSpPr>
          <a:xfrm rot="5400000">
            <a:off x="10753799" y="6089966"/>
            <a:ext cx="484128" cy="501065"/>
            <a:chOff x="5960060" y="690272"/>
            <a:chExt cx="2453349" cy="2545478"/>
          </a:xfrm>
        </p:grpSpPr>
        <p:sp>
          <p:nvSpPr>
            <p:cNvPr id="1292" name="Google Shape;1292;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3" name="Google Shape;1293;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4" name="Google Shape;1294;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5" name="Google Shape;1295;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6" name="Google Shape;1296;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7" name="Google Shape;1297;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8" name="Google Shape;1298;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9" name="Google Shape;1299;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0" name="Google Shape;1300;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1" name="Google Shape;1301;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02" name="Google Shape;1302;p23"/>
          <p:cNvGrpSpPr/>
          <p:nvPr/>
        </p:nvGrpSpPr>
        <p:grpSpPr>
          <a:xfrm rot="-5400000">
            <a:off x="11417809" y="5231557"/>
            <a:ext cx="446183" cy="461792"/>
            <a:chOff x="5960060" y="690272"/>
            <a:chExt cx="2453349" cy="2545478"/>
          </a:xfrm>
        </p:grpSpPr>
        <p:sp>
          <p:nvSpPr>
            <p:cNvPr id="1303" name="Google Shape;1303;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4" name="Google Shape;1304;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5" name="Google Shape;1305;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6" name="Google Shape;1306;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7" name="Google Shape;1307;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8" name="Google Shape;1308;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9" name="Google Shape;1309;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0" name="Google Shape;1310;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1" name="Google Shape;1311;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2" name="Google Shape;1312;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13" name="Google Shape;1313;p23"/>
          <p:cNvGrpSpPr/>
          <p:nvPr/>
        </p:nvGrpSpPr>
        <p:grpSpPr>
          <a:xfrm rot="10800000">
            <a:off x="11554777" y="6206462"/>
            <a:ext cx="674796" cy="701873"/>
            <a:chOff x="5960060" y="690272"/>
            <a:chExt cx="2453349" cy="2545478"/>
          </a:xfrm>
        </p:grpSpPr>
        <p:sp>
          <p:nvSpPr>
            <p:cNvPr id="1314" name="Google Shape;1314;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5" name="Google Shape;1315;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6" name="Google Shape;1316;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7" name="Google Shape;1317;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8" name="Google Shape;1318;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9" name="Google Shape;1319;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0" name="Google Shape;1320;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1" name="Google Shape;1321;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2" name="Google Shape;1322;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3" name="Google Shape;1323;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24" name="Google Shape;1324;p23"/>
          <p:cNvGrpSpPr/>
          <p:nvPr/>
        </p:nvGrpSpPr>
        <p:grpSpPr>
          <a:xfrm rot="-5400000">
            <a:off x="370274" y="866763"/>
            <a:ext cx="461884" cy="478044"/>
            <a:chOff x="5960060" y="690272"/>
            <a:chExt cx="2453349" cy="2545478"/>
          </a:xfrm>
        </p:grpSpPr>
        <p:sp>
          <p:nvSpPr>
            <p:cNvPr id="1325" name="Google Shape;1325;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6" name="Google Shape;1326;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7" name="Google Shape;1327;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8" name="Google Shape;1328;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29" name="Google Shape;1329;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0" name="Google Shape;1330;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1" name="Google Shape;1331;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2" name="Google Shape;1332;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3" name="Google Shape;1333;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4" name="Google Shape;1334;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35" name="Google Shape;1335;p23"/>
          <p:cNvGrpSpPr/>
          <p:nvPr/>
        </p:nvGrpSpPr>
        <p:grpSpPr>
          <a:xfrm rot="5400000">
            <a:off x="-175919" y="-191840"/>
            <a:ext cx="816475" cy="845039"/>
            <a:chOff x="5960060" y="690272"/>
            <a:chExt cx="2453349" cy="2545478"/>
          </a:xfrm>
        </p:grpSpPr>
        <p:sp>
          <p:nvSpPr>
            <p:cNvPr id="1336" name="Google Shape;1336;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7" name="Google Shape;1337;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8" name="Google Shape;1338;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39" name="Google Shape;1339;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0" name="Google Shape;1340;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1" name="Google Shape;1341;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2" name="Google Shape;1342;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3" name="Google Shape;1343;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4" name="Google Shape;1344;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5" name="Google Shape;1345;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46" name="Google Shape;1346;p23"/>
          <p:cNvGrpSpPr/>
          <p:nvPr/>
        </p:nvGrpSpPr>
        <p:grpSpPr>
          <a:xfrm>
            <a:off x="978561" y="205231"/>
            <a:ext cx="465310" cy="483980"/>
            <a:chOff x="5960060" y="690272"/>
            <a:chExt cx="2453349" cy="2545478"/>
          </a:xfrm>
        </p:grpSpPr>
        <p:sp>
          <p:nvSpPr>
            <p:cNvPr id="1347" name="Google Shape;1347;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8" name="Google Shape;1348;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49" name="Google Shape;1349;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0" name="Google Shape;1350;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1" name="Google Shape;1351;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2" name="Google Shape;1352;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3" name="Google Shape;1353;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4" name="Google Shape;1354;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5" name="Google Shape;1355;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6" name="Google Shape;1356;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57" name="Google Shape;1357;p23"/>
          <p:cNvGrpSpPr/>
          <p:nvPr/>
        </p:nvGrpSpPr>
        <p:grpSpPr>
          <a:xfrm rot="10800000">
            <a:off x="840250" y="6168135"/>
            <a:ext cx="559938" cy="582405"/>
            <a:chOff x="5960060" y="690272"/>
            <a:chExt cx="2453349" cy="2545478"/>
          </a:xfrm>
        </p:grpSpPr>
        <p:sp>
          <p:nvSpPr>
            <p:cNvPr id="1358" name="Google Shape;1358;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59" name="Google Shape;1359;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0" name="Google Shape;1360;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1" name="Google Shape;1361;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2" name="Google Shape;1362;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3" name="Google Shape;1363;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4" name="Google Shape;1364;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5" name="Google Shape;1365;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6" name="Google Shape;1366;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7" name="Google Shape;1367;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68" name="Google Shape;1368;p23"/>
          <p:cNvGrpSpPr/>
          <p:nvPr/>
        </p:nvGrpSpPr>
        <p:grpSpPr>
          <a:xfrm>
            <a:off x="-128424" y="6286545"/>
            <a:ext cx="688175" cy="715788"/>
            <a:chOff x="5960060" y="690272"/>
            <a:chExt cx="2453349" cy="2545478"/>
          </a:xfrm>
        </p:grpSpPr>
        <p:sp>
          <p:nvSpPr>
            <p:cNvPr id="1369" name="Google Shape;1369;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0" name="Google Shape;1370;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1" name="Google Shape;1371;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2" name="Google Shape;1372;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3" name="Google Shape;1373;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4" name="Google Shape;1374;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5" name="Google Shape;1375;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6" name="Google Shape;1376;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7" name="Google Shape;1377;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8" name="Google Shape;1378;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79" name="Google Shape;1379;p23"/>
          <p:cNvGrpSpPr/>
          <p:nvPr/>
        </p:nvGrpSpPr>
        <p:grpSpPr>
          <a:xfrm rot="-5400000">
            <a:off x="198407" y="5461805"/>
            <a:ext cx="466464" cy="482783"/>
            <a:chOff x="5960060" y="690272"/>
            <a:chExt cx="2453349" cy="2545478"/>
          </a:xfrm>
        </p:grpSpPr>
        <p:sp>
          <p:nvSpPr>
            <p:cNvPr id="1380" name="Google Shape;1380;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1" name="Google Shape;1381;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2" name="Google Shape;1382;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3" name="Google Shape;1383;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4" name="Google Shape;1384;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5" name="Google Shape;1385;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6" name="Google Shape;1386;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7" name="Google Shape;1387;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8" name="Google Shape;1388;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9" name="Google Shape;1389;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90" name="Google Shape;1390;p23"/>
          <p:cNvGrpSpPr/>
          <p:nvPr/>
        </p:nvGrpSpPr>
        <p:grpSpPr>
          <a:xfrm>
            <a:off x="11246410" y="772355"/>
            <a:ext cx="448016" cy="465992"/>
            <a:chOff x="5960060" y="690272"/>
            <a:chExt cx="2453349" cy="2545478"/>
          </a:xfrm>
        </p:grpSpPr>
        <p:sp>
          <p:nvSpPr>
            <p:cNvPr id="1391" name="Google Shape;1391;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2" name="Google Shape;1392;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3" name="Google Shape;1393;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4" name="Google Shape;1394;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5" name="Google Shape;1395;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6" name="Google Shape;1396;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7" name="Google Shape;1397;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8" name="Google Shape;1398;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9" name="Google Shape;1399;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0" name="Google Shape;1400;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01" name="Google Shape;1401;p23"/>
          <p:cNvGrpSpPr/>
          <p:nvPr/>
        </p:nvGrpSpPr>
        <p:grpSpPr>
          <a:xfrm rot="10800000">
            <a:off x="10514346" y="161775"/>
            <a:ext cx="507076" cy="527423"/>
            <a:chOff x="5960060" y="690272"/>
            <a:chExt cx="2453349" cy="2545478"/>
          </a:xfrm>
        </p:grpSpPr>
        <p:sp>
          <p:nvSpPr>
            <p:cNvPr id="1402" name="Google Shape;1402;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3" name="Google Shape;1403;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4" name="Google Shape;1404;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5" name="Google Shape;1405;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6" name="Google Shape;1406;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7" name="Google Shape;1407;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8" name="Google Shape;1408;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9" name="Google Shape;1409;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0" name="Google Shape;1410;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1" name="Google Shape;1411;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12" name="Google Shape;1412;p23"/>
          <p:cNvGrpSpPr/>
          <p:nvPr/>
        </p:nvGrpSpPr>
        <p:grpSpPr>
          <a:xfrm rot="5400000">
            <a:off x="11373171" y="-202292"/>
            <a:ext cx="661749" cy="684901"/>
            <a:chOff x="5960060" y="690272"/>
            <a:chExt cx="2453349" cy="2545478"/>
          </a:xfrm>
        </p:grpSpPr>
        <p:sp>
          <p:nvSpPr>
            <p:cNvPr id="1413" name="Google Shape;1413;p23"/>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4" name="Google Shape;1414;p23"/>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5" name="Google Shape;1415;p23"/>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6" name="Google Shape;1416;p23"/>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7" name="Google Shape;1417;p23"/>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8" name="Google Shape;1418;p23"/>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9" name="Google Shape;1419;p23"/>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0" name="Google Shape;1420;p23"/>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1" name="Google Shape;1421;p23"/>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2" name="Google Shape;1422;p23"/>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201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11_1">
    <p:spTree>
      <p:nvGrpSpPr>
        <p:cNvPr id="1" name="Shape 2014"/>
        <p:cNvGrpSpPr/>
        <p:nvPr/>
      </p:nvGrpSpPr>
      <p:grpSpPr>
        <a:xfrm>
          <a:off x="0" y="0"/>
          <a:ext cx="0" cy="0"/>
          <a:chOff x="0" y="0"/>
          <a:chExt cx="0" cy="0"/>
        </a:xfrm>
      </p:grpSpPr>
      <p:grpSp>
        <p:nvGrpSpPr>
          <p:cNvPr id="2015" name="Google Shape;2015;p34"/>
          <p:cNvGrpSpPr/>
          <p:nvPr/>
        </p:nvGrpSpPr>
        <p:grpSpPr>
          <a:xfrm>
            <a:off x="364841" y="337550"/>
            <a:ext cx="3016980" cy="5871469"/>
            <a:chOff x="274309" y="253162"/>
            <a:chExt cx="2268347" cy="4403602"/>
          </a:xfrm>
        </p:grpSpPr>
        <p:grpSp>
          <p:nvGrpSpPr>
            <p:cNvPr id="2016" name="Google Shape;2016;p34"/>
            <p:cNvGrpSpPr/>
            <p:nvPr/>
          </p:nvGrpSpPr>
          <p:grpSpPr>
            <a:xfrm rot="10800000">
              <a:off x="274309" y="253162"/>
              <a:ext cx="2052252" cy="1631209"/>
              <a:chOff x="7678075" y="3769149"/>
              <a:chExt cx="1602070" cy="1273387"/>
            </a:xfrm>
          </p:grpSpPr>
          <p:grpSp>
            <p:nvGrpSpPr>
              <p:cNvPr id="2017" name="Google Shape;2017;p34"/>
              <p:cNvGrpSpPr/>
              <p:nvPr/>
            </p:nvGrpSpPr>
            <p:grpSpPr>
              <a:xfrm rot="-3682888">
                <a:off x="8123658" y="3839366"/>
                <a:ext cx="416424" cy="432062"/>
                <a:chOff x="5960060" y="690272"/>
                <a:chExt cx="2453349" cy="2545478"/>
              </a:xfrm>
            </p:grpSpPr>
            <p:sp>
              <p:nvSpPr>
                <p:cNvPr id="2018" name="Google Shape;2018;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9" name="Google Shape;2019;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0" name="Google Shape;2020;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1" name="Google Shape;2021;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2" name="Google Shape;2022;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3" name="Google Shape;2023;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4" name="Google Shape;2024;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5" name="Google Shape;2025;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6" name="Google Shape;2026;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7" name="Google Shape;2027;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28" name="Google Shape;2028;p34"/>
              <p:cNvGrpSpPr/>
              <p:nvPr/>
            </p:nvGrpSpPr>
            <p:grpSpPr>
              <a:xfrm rot="-5400000">
                <a:off x="7685722" y="4464584"/>
                <a:ext cx="407256" cy="422549"/>
                <a:chOff x="5960060" y="690272"/>
                <a:chExt cx="2453349" cy="2545478"/>
              </a:xfrm>
            </p:grpSpPr>
            <p:sp>
              <p:nvSpPr>
                <p:cNvPr id="2029" name="Google Shape;2029;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0" name="Google Shape;2030;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1" name="Google Shape;2031;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2" name="Google Shape;2032;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3" name="Google Shape;2033;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4" name="Google Shape;2034;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5" name="Google Shape;2035;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6" name="Google Shape;2036;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7" name="Google Shape;2037;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8" name="Google Shape;2038;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39" name="Google Shape;2039;p34"/>
              <p:cNvGrpSpPr/>
              <p:nvPr/>
            </p:nvGrpSpPr>
            <p:grpSpPr>
              <a:xfrm rot="10800000">
                <a:off x="8573336" y="4309184"/>
                <a:ext cx="706810" cy="733352"/>
                <a:chOff x="5960060" y="690272"/>
                <a:chExt cx="2453349" cy="2545478"/>
              </a:xfrm>
            </p:grpSpPr>
            <p:sp>
              <p:nvSpPr>
                <p:cNvPr id="2040" name="Google Shape;2040;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1" name="Google Shape;2041;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2" name="Google Shape;2042;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3" name="Google Shape;2043;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4" name="Google Shape;2044;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5" name="Google Shape;2045;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6" name="Google Shape;2046;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7" name="Google Shape;2047;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8" name="Google Shape;2048;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9" name="Google Shape;2049;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050" name="Google Shape;2050;p34"/>
            <p:cNvGrpSpPr/>
            <p:nvPr/>
          </p:nvGrpSpPr>
          <p:grpSpPr>
            <a:xfrm flipH="1">
              <a:off x="302401" y="2377579"/>
              <a:ext cx="2240255" cy="2279185"/>
              <a:chOff x="7669859" y="-86358"/>
              <a:chExt cx="1358224" cy="1381827"/>
            </a:xfrm>
          </p:grpSpPr>
          <p:grpSp>
            <p:nvGrpSpPr>
              <p:cNvPr id="2051" name="Google Shape;2051;p34"/>
              <p:cNvGrpSpPr/>
              <p:nvPr/>
            </p:nvGrpSpPr>
            <p:grpSpPr>
              <a:xfrm rot="5400000" flipH="1">
                <a:off x="8376893" y="816831"/>
                <a:ext cx="469816" cy="487459"/>
                <a:chOff x="5960060" y="690272"/>
                <a:chExt cx="2453349" cy="2545478"/>
              </a:xfrm>
            </p:grpSpPr>
            <p:sp>
              <p:nvSpPr>
                <p:cNvPr id="2052" name="Google Shape;2052;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3" name="Google Shape;2053;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4" name="Google Shape;2054;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5" name="Google Shape;2055;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6" name="Google Shape;2056;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7" name="Google Shape;2057;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8" name="Google Shape;2058;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9" name="Google Shape;2059;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0" name="Google Shape;2060;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1" name="Google Shape;2061;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62" name="Google Shape;2062;p34"/>
              <p:cNvGrpSpPr/>
              <p:nvPr/>
            </p:nvGrpSpPr>
            <p:grpSpPr>
              <a:xfrm rot="-5400000" flipH="1">
                <a:off x="8326748" y="-99284"/>
                <a:ext cx="688410" cy="714261"/>
                <a:chOff x="5960060" y="690272"/>
                <a:chExt cx="2453349" cy="2545478"/>
              </a:xfrm>
            </p:grpSpPr>
            <p:sp>
              <p:nvSpPr>
                <p:cNvPr id="2063" name="Google Shape;2063;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4" name="Google Shape;2064;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5" name="Google Shape;2065;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6" name="Google Shape;2066;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7" name="Google Shape;2067;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8" name="Google Shape;2068;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9" name="Google Shape;2069;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0" name="Google Shape;2070;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1" name="Google Shape;2071;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2" name="Google Shape;2072;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73" name="Google Shape;2073;p34"/>
              <p:cNvGrpSpPr/>
              <p:nvPr/>
            </p:nvGrpSpPr>
            <p:grpSpPr>
              <a:xfrm flipH="1">
                <a:off x="7669859" y="239068"/>
                <a:ext cx="349848" cy="362985"/>
                <a:chOff x="5960060" y="690272"/>
                <a:chExt cx="2453349" cy="2545478"/>
              </a:xfrm>
            </p:grpSpPr>
            <p:sp>
              <p:nvSpPr>
                <p:cNvPr id="2074" name="Google Shape;2074;p34"/>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5" name="Google Shape;2075;p34"/>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6" name="Google Shape;2076;p34"/>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7" name="Google Shape;2077;p34"/>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8" name="Google Shape;2078;p34"/>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9" name="Google Shape;2079;p34"/>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0" name="Google Shape;2080;p34"/>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1" name="Google Shape;2081;p34"/>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2" name="Google Shape;2082;p34"/>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3" name="Google Shape;2083;p34"/>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11_1_1">
    <p:spTree>
      <p:nvGrpSpPr>
        <p:cNvPr id="1" name="Shape 2084"/>
        <p:cNvGrpSpPr/>
        <p:nvPr/>
      </p:nvGrpSpPr>
      <p:grpSpPr>
        <a:xfrm>
          <a:off x="0" y="0"/>
          <a:ext cx="0" cy="0"/>
          <a:chOff x="0" y="0"/>
          <a:chExt cx="0" cy="0"/>
        </a:xfrm>
      </p:grpSpPr>
      <p:grpSp>
        <p:nvGrpSpPr>
          <p:cNvPr id="2085" name="Google Shape;2085;p35"/>
          <p:cNvGrpSpPr/>
          <p:nvPr/>
        </p:nvGrpSpPr>
        <p:grpSpPr>
          <a:xfrm>
            <a:off x="-383033" y="4408013"/>
            <a:ext cx="13535987" cy="2845483"/>
            <a:chOff x="-287987" y="3306010"/>
            <a:chExt cx="10177168" cy="2134112"/>
          </a:xfrm>
        </p:grpSpPr>
        <p:grpSp>
          <p:nvGrpSpPr>
            <p:cNvPr id="2086" name="Google Shape;2086;p35"/>
            <p:cNvGrpSpPr/>
            <p:nvPr/>
          </p:nvGrpSpPr>
          <p:grpSpPr>
            <a:xfrm rot="5400000">
              <a:off x="-433953" y="3874822"/>
              <a:ext cx="1422318" cy="1130386"/>
              <a:chOff x="7678075" y="3769149"/>
              <a:chExt cx="1602070" cy="1273387"/>
            </a:xfrm>
          </p:grpSpPr>
          <p:grpSp>
            <p:nvGrpSpPr>
              <p:cNvPr id="2087" name="Google Shape;2087;p35"/>
              <p:cNvGrpSpPr/>
              <p:nvPr/>
            </p:nvGrpSpPr>
            <p:grpSpPr>
              <a:xfrm rot="-3682888">
                <a:off x="8123658" y="3839366"/>
                <a:ext cx="416424" cy="432062"/>
                <a:chOff x="5960060" y="690272"/>
                <a:chExt cx="2453349" cy="2545478"/>
              </a:xfrm>
            </p:grpSpPr>
            <p:sp>
              <p:nvSpPr>
                <p:cNvPr id="2088" name="Google Shape;2088;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9" name="Google Shape;2089;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0" name="Google Shape;2090;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1" name="Google Shape;2091;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2" name="Google Shape;2092;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3" name="Google Shape;2093;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4" name="Google Shape;2094;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5" name="Google Shape;2095;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6" name="Google Shape;2096;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7" name="Google Shape;2097;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98" name="Google Shape;2098;p35"/>
              <p:cNvGrpSpPr/>
              <p:nvPr/>
            </p:nvGrpSpPr>
            <p:grpSpPr>
              <a:xfrm rot="-5400000">
                <a:off x="7685722" y="4464584"/>
                <a:ext cx="407256" cy="422549"/>
                <a:chOff x="5960060" y="690272"/>
                <a:chExt cx="2453349" cy="2545478"/>
              </a:xfrm>
            </p:grpSpPr>
            <p:sp>
              <p:nvSpPr>
                <p:cNvPr id="2099" name="Google Shape;2099;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0" name="Google Shape;2100;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1" name="Google Shape;2101;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2" name="Google Shape;2102;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3" name="Google Shape;2103;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4" name="Google Shape;2104;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5" name="Google Shape;2105;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6" name="Google Shape;2106;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7" name="Google Shape;2107;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8" name="Google Shape;2108;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09" name="Google Shape;2109;p35"/>
              <p:cNvGrpSpPr/>
              <p:nvPr/>
            </p:nvGrpSpPr>
            <p:grpSpPr>
              <a:xfrm rot="10800000">
                <a:off x="8573336" y="4309184"/>
                <a:ext cx="706810" cy="733352"/>
                <a:chOff x="5960060" y="690272"/>
                <a:chExt cx="2453349" cy="2545478"/>
              </a:xfrm>
            </p:grpSpPr>
            <p:sp>
              <p:nvSpPr>
                <p:cNvPr id="2110" name="Google Shape;2110;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1" name="Google Shape;2111;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2" name="Google Shape;2112;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3" name="Google Shape;2113;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4" name="Google Shape;2114;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5" name="Google Shape;2115;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6" name="Google Shape;2116;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7" name="Google Shape;2117;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8" name="Google Shape;2118;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9" name="Google Shape;2119;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120" name="Google Shape;2120;p35"/>
            <p:cNvGrpSpPr/>
            <p:nvPr/>
          </p:nvGrpSpPr>
          <p:grpSpPr>
            <a:xfrm rot="-5400000" flipH="1">
              <a:off x="1197424" y="3565507"/>
              <a:ext cx="1552586" cy="1579566"/>
              <a:chOff x="7669859" y="-86358"/>
              <a:chExt cx="1358224" cy="1381827"/>
            </a:xfrm>
          </p:grpSpPr>
          <p:grpSp>
            <p:nvGrpSpPr>
              <p:cNvPr id="2121" name="Google Shape;2121;p35"/>
              <p:cNvGrpSpPr/>
              <p:nvPr/>
            </p:nvGrpSpPr>
            <p:grpSpPr>
              <a:xfrm rot="5400000" flipH="1">
                <a:off x="8376893" y="816831"/>
                <a:ext cx="469816" cy="487459"/>
                <a:chOff x="5960060" y="690272"/>
                <a:chExt cx="2453349" cy="2545478"/>
              </a:xfrm>
            </p:grpSpPr>
            <p:sp>
              <p:nvSpPr>
                <p:cNvPr id="2122" name="Google Shape;2122;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3" name="Google Shape;2123;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4" name="Google Shape;2124;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5" name="Google Shape;2125;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6" name="Google Shape;2126;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7" name="Google Shape;2127;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8" name="Google Shape;2128;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9" name="Google Shape;2129;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0" name="Google Shape;2130;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1" name="Google Shape;2131;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32" name="Google Shape;2132;p35"/>
              <p:cNvGrpSpPr/>
              <p:nvPr/>
            </p:nvGrpSpPr>
            <p:grpSpPr>
              <a:xfrm rot="-5400000" flipH="1">
                <a:off x="8326748" y="-99284"/>
                <a:ext cx="688410" cy="714261"/>
                <a:chOff x="5960060" y="690272"/>
                <a:chExt cx="2453349" cy="2545478"/>
              </a:xfrm>
            </p:grpSpPr>
            <p:sp>
              <p:nvSpPr>
                <p:cNvPr id="2133" name="Google Shape;2133;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4" name="Google Shape;2134;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5" name="Google Shape;2135;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6" name="Google Shape;2136;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7" name="Google Shape;2137;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8" name="Google Shape;2138;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9" name="Google Shape;2139;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0" name="Google Shape;2140;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1" name="Google Shape;2141;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2" name="Google Shape;2142;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43" name="Google Shape;2143;p35"/>
              <p:cNvGrpSpPr/>
              <p:nvPr/>
            </p:nvGrpSpPr>
            <p:grpSpPr>
              <a:xfrm flipH="1">
                <a:off x="7669859" y="239068"/>
                <a:ext cx="349848" cy="362985"/>
                <a:chOff x="5960060" y="690272"/>
                <a:chExt cx="2453349" cy="2545478"/>
              </a:xfrm>
            </p:grpSpPr>
            <p:sp>
              <p:nvSpPr>
                <p:cNvPr id="2144" name="Google Shape;2144;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5" name="Google Shape;2145;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6" name="Google Shape;2146;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7" name="Google Shape;2147;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8" name="Google Shape;2148;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9" name="Google Shape;2149;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0" name="Google Shape;2150;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1" name="Google Shape;2151;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2" name="Google Shape;2152;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3" name="Google Shape;2153;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154" name="Google Shape;2154;p35"/>
            <p:cNvGrpSpPr/>
            <p:nvPr/>
          </p:nvGrpSpPr>
          <p:grpSpPr>
            <a:xfrm rot="-2299121" flipH="1">
              <a:off x="3063546" y="3605919"/>
              <a:ext cx="1500473" cy="1534293"/>
              <a:chOff x="-106186" y="3779169"/>
              <a:chExt cx="1291250" cy="1320354"/>
            </a:xfrm>
          </p:grpSpPr>
          <p:grpSp>
            <p:nvGrpSpPr>
              <p:cNvPr id="2155" name="Google Shape;2155;p35"/>
              <p:cNvGrpSpPr/>
              <p:nvPr/>
            </p:nvGrpSpPr>
            <p:grpSpPr>
              <a:xfrm rot="-5400000" flipH="1">
                <a:off x="815150" y="4494558"/>
                <a:ext cx="363096" cy="376731"/>
                <a:chOff x="5960060" y="690272"/>
                <a:chExt cx="2453349" cy="2545478"/>
              </a:xfrm>
            </p:grpSpPr>
            <p:sp>
              <p:nvSpPr>
                <p:cNvPr id="2156" name="Google Shape;2156;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7" name="Google Shape;2157;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8" name="Google Shape;2158;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9" name="Google Shape;2159;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0" name="Google Shape;2160;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1" name="Google Shape;2161;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2" name="Google Shape;2162;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3" name="Google Shape;2163;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4" name="Google Shape;2164;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5" name="Google Shape;2165;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66" name="Google Shape;2166;p35"/>
              <p:cNvGrpSpPr/>
              <p:nvPr/>
            </p:nvGrpSpPr>
            <p:grpSpPr>
              <a:xfrm rot="5400000" flipH="1">
                <a:off x="329690" y="3770347"/>
                <a:ext cx="469816" cy="487459"/>
                <a:chOff x="5960060" y="690272"/>
                <a:chExt cx="2453349" cy="2545478"/>
              </a:xfrm>
            </p:grpSpPr>
            <p:sp>
              <p:nvSpPr>
                <p:cNvPr id="2167" name="Google Shape;2167;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8" name="Google Shape;2168;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9" name="Google Shape;2169;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0" name="Google Shape;2170;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1" name="Google Shape;2171;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2" name="Google Shape;2172;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3" name="Google Shape;2173;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4" name="Google Shape;2174;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5" name="Google Shape;2175;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6" name="Google Shape;2176;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77" name="Google Shape;2177;p35"/>
              <p:cNvGrpSpPr/>
              <p:nvPr/>
            </p:nvGrpSpPr>
            <p:grpSpPr>
              <a:xfrm rot="10800000" flipH="1">
                <a:off x="-106186" y="4411226"/>
                <a:ext cx="663385" cy="688297"/>
                <a:chOff x="5960060" y="690272"/>
                <a:chExt cx="2453349" cy="2545478"/>
              </a:xfrm>
            </p:grpSpPr>
            <p:sp>
              <p:nvSpPr>
                <p:cNvPr id="2178" name="Google Shape;2178;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9" name="Google Shape;2179;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0" name="Google Shape;2180;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1" name="Google Shape;2181;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2" name="Google Shape;2182;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3" name="Google Shape;2183;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4" name="Google Shape;2184;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5" name="Google Shape;2185;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6" name="Google Shape;2186;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7" name="Google Shape;2187;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188" name="Google Shape;2188;p35"/>
            <p:cNvGrpSpPr/>
            <p:nvPr/>
          </p:nvGrpSpPr>
          <p:grpSpPr>
            <a:xfrm rot="5400000">
              <a:off x="4776148" y="3874822"/>
              <a:ext cx="1422318" cy="1130386"/>
              <a:chOff x="7678075" y="3769149"/>
              <a:chExt cx="1602070" cy="1273387"/>
            </a:xfrm>
          </p:grpSpPr>
          <p:grpSp>
            <p:nvGrpSpPr>
              <p:cNvPr id="2189" name="Google Shape;2189;p35"/>
              <p:cNvGrpSpPr/>
              <p:nvPr/>
            </p:nvGrpSpPr>
            <p:grpSpPr>
              <a:xfrm rot="-3682888">
                <a:off x="8123658" y="3839366"/>
                <a:ext cx="416424" cy="432062"/>
                <a:chOff x="5960060" y="690272"/>
                <a:chExt cx="2453349" cy="2545478"/>
              </a:xfrm>
            </p:grpSpPr>
            <p:sp>
              <p:nvSpPr>
                <p:cNvPr id="2190" name="Google Shape;2190;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1" name="Google Shape;2191;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2" name="Google Shape;2192;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3" name="Google Shape;2193;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4" name="Google Shape;2194;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5" name="Google Shape;2195;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6" name="Google Shape;2196;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7" name="Google Shape;2197;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8" name="Google Shape;2198;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9" name="Google Shape;2199;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00" name="Google Shape;2200;p35"/>
              <p:cNvGrpSpPr/>
              <p:nvPr/>
            </p:nvGrpSpPr>
            <p:grpSpPr>
              <a:xfrm rot="-5400000">
                <a:off x="7685722" y="4464584"/>
                <a:ext cx="407256" cy="422549"/>
                <a:chOff x="5960060" y="690272"/>
                <a:chExt cx="2453349" cy="2545478"/>
              </a:xfrm>
            </p:grpSpPr>
            <p:sp>
              <p:nvSpPr>
                <p:cNvPr id="2201" name="Google Shape;2201;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2" name="Google Shape;2202;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3" name="Google Shape;2203;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4" name="Google Shape;2204;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5" name="Google Shape;2205;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6" name="Google Shape;2206;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7" name="Google Shape;2207;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8" name="Google Shape;2208;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9" name="Google Shape;2209;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0" name="Google Shape;2210;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11" name="Google Shape;2211;p35"/>
              <p:cNvGrpSpPr/>
              <p:nvPr/>
            </p:nvGrpSpPr>
            <p:grpSpPr>
              <a:xfrm rot="10800000">
                <a:off x="8573336" y="4309184"/>
                <a:ext cx="706810" cy="733352"/>
                <a:chOff x="5960060" y="690272"/>
                <a:chExt cx="2453349" cy="2545478"/>
              </a:xfrm>
            </p:grpSpPr>
            <p:sp>
              <p:nvSpPr>
                <p:cNvPr id="2212" name="Google Shape;2212;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3" name="Google Shape;2213;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4" name="Google Shape;2214;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5" name="Google Shape;2215;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6" name="Google Shape;2216;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7" name="Google Shape;2217;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8" name="Google Shape;2218;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9" name="Google Shape;2219;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0" name="Google Shape;2220;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1" name="Google Shape;2221;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222" name="Google Shape;2222;p35"/>
            <p:cNvGrpSpPr/>
            <p:nvPr/>
          </p:nvGrpSpPr>
          <p:grpSpPr>
            <a:xfrm rot="-5400000" flipH="1">
              <a:off x="6208549" y="3565507"/>
              <a:ext cx="1552586" cy="1579566"/>
              <a:chOff x="7669859" y="-86358"/>
              <a:chExt cx="1358224" cy="1381827"/>
            </a:xfrm>
          </p:grpSpPr>
          <p:grpSp>
            <p:nvGrpSpPr>
              <p:cNvPr id="2223" name="Google Shape;2223;p35"/>
              <p:cNvGrpSpPr/>
              <p:nvPr/>
            </p:nvGrpSpPr>
            <p:grpSpPr>
              <a:xfrm rot="5400000" flipH="1">
                <a:off x="8376893" y="816831"/>
                <a:ext cx="469816" cy="487459"/>
                <a:chOff x="5960060" y="690272"/>
                <a:chExt cx="2453349" cy="2545478"/>
              </a:xfrm>
            </p:grpSpPr>
            <p:sp>
              <p:nvSpPr>
                <p:cNvPr id="2224" name="Google Shape;2224;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5" name="Google Shape;2225;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6" name="Google Shape;2226;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7" name="Google Shape;2227;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8" name="Google Shape;2228;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9" name="Google Shape;2229;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0" name="Google Shape;2230;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1" name="Google Shape;2231;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2" name="Google Shape;2232;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3" name="Google Shape;2233;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34" name="Google Shape;2234;p35"/>
              <p:cNvGrpSpPr/>
              <p:nvPr/>
            </p:nvGrpSpPr>
            <p:grpSpPr>
              <a:xfrm rot="-5400000" flipH="1">
                <a:off x="8326748" y="-99284"/>
                <a:ext cx="688410" cy="714261"/>
                <a:chOff x="5960060" y="690272"/>
                <a:chExt cx="2453349" cy="2545478"/>
              </a:xfrm>
            </p:grpSpPr>
            <p:sp>
              <p:nvSpPr>
                <p:cNvPr id="2235" name="Google Shape;2235;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6" name="Google Shape;2236;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7" name="Google Shape;2237;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8" name="Google Shape;2238;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9" name="Google Shape;2239;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0" name="Google Shape;2240;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1" name="Google Shape;2241;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2" name="Google Shape;2242;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3" name="Google Shape;2243;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4" name="Google Shape;2244;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45" name="Google Shape;2245;p35"/>
              <p:cNvGrpSpPr/>
              <p:nvPr/>
            </p:nvGrpSpPr>
            <p:grpSpPr>
              <a:xfrm flipH="1">
                <a:off x="7669859" y="239068"/>
                <a:ext cx="349848" cy="362985"/>
                <a:chOff x="5960060" y="690272"/>
                <a:chExt cx="2453349" cy="2545478"/>
              </a:xfrm>
            </p:grpSpPr>
            <p:sp>
              <p:nvSpPr>
                <p:cNvPr id="2246" name="Google Shape;2246;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7" name="Google Shape;2247;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8" name="Google Shape;2248;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9" name="Google Shape;2249;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0" name="Google Shape;2250;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1" name="Google Shape;2251;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2" name="Google Shape;2252;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3" name="Google Shape;2253;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4" name="Google Shape;2254;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5" name="Google Shape;2255;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nvGrpSpPr>
            <p:cNvPr id="2256" name="Google Shape;2256;p35"/>
            <p:cNvGrpSpPr/>
            <p:nvPr/>
          </p:nvGrpSpPr>
          <p:grpSpPr>
            <a:xfrm rot="-2299121" flipH="1">
              <a:off x="8074671" y="3605919"/>
              <a:ext cx="1500473" cy="1534293"/>
              <a:chOff x="-106186" y="3779169"/>
              <a:chExt cx="1291250" cy="1320354"/>
            </a:xfrm>
          </p:grpSpPr>
          <p:grpSp>
            <p:nvGrpSpPr>
              <p:cNvPr id="2257" name="Google Shape;2257;p35"/>
              <p:cNvGrpSpPr/>
              <p:nvPr/>
            </p:nvGrpSpPr>
            <p:grpSpPr>
              <a:xfrm rot="-5400000" flipH="1">
                <a:off x="815150" y="4494558"/>
                <a:ext cx="363096" cy="376731"/>
                <a:chOff x="5960060" y="690272"/>
                <a:chExt cx="2453349" cy="2545478"/>
              </a:xfrm>
            </p:grpSpPr>
            <p:sp>
              <p:nvSpPr>
                <p:cNvPr id="2258" name="Google Shape;2258;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accent5"/>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59" name="Google Shape;2259;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0" name="Google Shape;2260;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1" name="Google Shape;2261;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2" name="Google Shape;2262;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3" name="Google Shape;2263;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4" name="Google Shape;2264;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5" name="Google Shape;2265;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6" name="Google Shape;2266;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67" name="Google Shape;2267;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68" name="Google Shape;2268;p35"/>
              <p:cNvGrpSpPr/>
              <p:nvPr/>
            </p:nvGrpSpPr>
            <p:grpSpPr>
              <a:xfrm rot="5400000" flipH="1">
                <a:off x="329690" y="3770347"/>
                <a:ext cx="469816" cy="487459"/>
                <a:chOff x="5960060" y="690272"/>
                <a:chExt cx="2453349" cy="2545478"/>
              </a:xfrm>
            </p:grpSpPr>
            <p:sp>
              <p:nvSpPr>
                <p:cNvPr id="2269" name="Google Shape;2269;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0" name="Google Shape;2270;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1" name="Google Shape;2271;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2" name="Google Shape;2272;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3" name="Google Shape;2273;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4" name="Google Shape;2274;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5" name="Google Shape;2275;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6" name="Google Shape;2276;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7" name="Google Shape;2277;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78" name="Google Shape;2278;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79" name="Google Shape;2279;p35"/>
              <p:cNvGrpSpPr/>
              <p:nvPr/>
            </p:nvGrpSpPr>
            <p:grpSpPr>
              <a:xfrm rot="10800000" flipH="1">
                <a:off x="-106186" y="4411226"/>
                <a:ext cx="663385" cy="688297"/>
                <a:chOff x="5960060" y="690272"/>
                <a:chExt cx="2453349" cy="2545478"/>
              </a:xfrm>
            </p:grpSpPr>
            <p:sp>
              <p:nvSpPr>
                <p:cNvPr id="2280" name="Google Shape;2280;p35"/>
                <p:cNvSpPr/>
                <p:nvPr/>
              </p:nvSpPr>
              <p:spPr>
                <a:xfrm>
                  <a:off x="5984621" y="722518"/>
                  <a:ext cx="2405758" cy="2490203"/>
                </a:xfrm>
                <a:custGeom>
                  <a:avLst/>
                  <a:gdLst/>
                  <a:ahLst/>
                  <a:cxnLst/>
                  <a:rect l="l" t="t" r="r" b="b"/>
                  <a:pathLst>
                    <a:path w="193156" h="199936" extrusionOk="0">
                      <a:moveTo>
                        <a:pt x="180582" y="193279"/>
                      </a:moveTo>
                      <a:cubicBezTo>
                        <a:pt x="178857" y="196977"/>
                        <a:pt x="175282" y="199566"/>
                        <a:pt x="171091" y="199935"/>
                      </a:cubicBezTo>
                      <a:cubicBezTo>
                        <a:pt x="170351" y="198703"/>
                        <a:pt x="169858" y="197470"/>
                        <a:pt x="169612" y="196114"/>
                      </a:cubicBezTo>
                      <a:cubicBezTo>
                        <a:pt x="167886" y="191060"/>
                        <a:pt x="165544" y="186376"/>
                        <a:pt x="162586" y="181939"/>
                      </a:cubicBezTo>
                      <a:cubicBezTo>
                        <a:pt x="158888" y="177008"/>
                        <a:pt x="155436" y="171708"/>
                        <a:pt x="151862" y="166654"/>
                      </a:cubicBezTo>
                      <a:cubicBezTo>
                        <a:pt x="150629" y="164805"/>
                        <a:pt x="149150" y="163203"/>
                        <a:pt x="147794" y="161477"/>
                      </a:cubicBezTo>
                      <a:cubicBezTo>
                        <a:pt x="147424" y="161107"/>
                        <a:pt x="147054" y="160614"/>
                        <a:pt x="146685" y="160244"/>
                      </a:cubicBezTo>
                      <a:cubicBezTo>
                        <a:pt x="144959" y="157163"/>
                        <a:pt x="142247" y="154697"/>
                        <a:pt x="139042" y="153218"/>
                      </a:cubicBezTo>
                      <a:cubicBezTo>
                        <a:pt x="138796" y="152972"/>
                        <a:pt x="138549" y="152848"/>
                        <a:pt x="138303" y="152602"/>
                      </a:cubicBezTo>
                      <a:cubicBezTo>
                        <a:pt x="136823" y="151369"/>
                        <a:pt x="136700" y="151246"/>
                        <a:pt x="135221" y="152109"/>
                      </a:cubicBezTo>
                      <a:cubicBezTo>
                        <a:pt x="131646" y="154451"/>
                        <a:pt x="128442" y="157286"/>
                        <a:pt x="125483" y="160367"/>
                      </a:cubicBezTo>
                      <a:cubicBezTo>
                        <a:pt x="123018" y="162833"/>
                        <a:pt x="120429" y="165175"/>
                        <a:pt x="117964" y="167640"/>
                      </a:cubicBezTo>
                      <a:cubicBezTo>
                        <a:pt x="117718" y="167887"/>
                        <a:pt x="117348" y="168010"/>
                        <a:pt x="117224" y="168380"/>
                      </a:cubicBezTo>
                      <a:cubicBezTo>
                        <a:pt x="115129" y="172078"/>
                        <a:pt x="111431" y="174543"/>
                        <a:pt x="108843" y="177871"/>
                      </a:cubicBezTo>
                      <a:cubicBezTo>
                        <a:pt x="107610" y="179473"/>
                        <a:pt x="106377" y="180706"/>
                        <a:pt x="105145" y="182062"/>
                      </a:cubicBezTo>
                      <a:cubicBezTo>
                        <a:pt x="104652" y="182802"/>
                        <a:pt x="104035" y="183295"/>
                        <a:pt x="103049" y="184158"/>
                      </a:cubicBezTo>
                      <a:cubicBezTo>
                        <a:pt x="102803" y="183048"/>
                        <a:pt x="102556" y="182185"/>
                        <a:pt x="102433" y="181446"/>
                      </a:cubicBezTo>
                      <a:cubicBezTo>
                        <a:pt x="101940" y="179104"/>
                        <a:pt x="101570" y="176638"/>
                        <a:pt x="100830" y="174296"/>
                      </a:cubicBezTo>
                      <a:cubicBezTo>
                        <a:pt x="99967" y="170475"/>
                        <a:pt x="97379" y="167394"/>
                        <a:pt x="93928" y="165791"/>
                      </a:cubicBezTo>
                      <a:cubicBezTo>
                        <a:pt x="91339" y="164682"/>
                        <a:pt x="88874" y="163449"/>
                        <a:pt x="86408" y="162340"/>
                      </a:cubicBezTo>
                      <a:cubicBezTo>
                        <a:pt x="84806" y="161723"/>
                        <a:pt x="83327" y="161354"/>
                        <a:pt x="81601" y="160984"/>
                      </a:cubicBezTo>
                      <a:cubicBezTo>
                        <a:pt x="74082" y="159505"/>
                        <a:pt x="66563" y="158395"/>
                        <a:pt x="58921" y="157656"/>
                      </a:cubicBezTo>
                      <a:cubicBezTo>
                        <a:pt x="54730" y="157286"/>
                        <a:pt x="50539" y="156669"/>
                        <a:pt x="46471" y="156300"/>
                      </a:cubicBezTo>
                      <a:cubicBezTo>
                        <a:pt x="38459" y="155560"/>
                        <a:pt x="30446" y="156176"/>
                        <a:pt x="22681" y="158149"/>
                      </a:cubicBezTo>
                      <a:cubicBezTo>
                        <a:pt x="22065" y="158149"/>
                        <a:pt x="21448" y="158272"/>
                        <a:pt x="20832" y="158272"/>
                      </a:cubicBezTo>
                      <a:cubicBezTo>
                        <a:pt x="21078" y="157902"/>
                        <a:pt x="21202" y="157656"/>
                        <a:pt x="21571" y="157286"/>
                      </a:cubicBezTo>
                      <a:cubicBezTo>
                        <a:pt x="23790" y="155437"/>
                        <a:pt x="25762" y="153095"/>
                        <a:pt x="27365" y="150630"/>
                      </a:cubicBezTo>
                      <a:cubicBezTo>
                        <a:pt x="27488" y="150260"/>
                        <a:pt x="27611" y="150013"/>
                        <a:pt x="27858" y="149767"/>
                      </a:cubicBezTo>
                      <a:cubicBezTo>
                        <a:pt x="30077" y="146439"/>
                        <a:pt x="30200" y="146315"/>
                        <a:pt x="27858" y="143234"/>
                      </a:cubicBezTo>
                      <a:cubicBezTo>
                        <a:pt x="21448" y="133619"/>
                        <a:pt x="12820" y="125977"/>
                        <a:pt x="2589" y="120676"/>
                      </a:cubicBezTo>
                      <a:cubicBezTo>
                        <a:pt x="1849" y="120430"/>
                        <a:pt x="1233" y="120060"/>
                        <a:pt x="493" y="119690"/>
                      </a:cubicBezTo>
                      <a:cubicBezTo>
                        <a:pt x="247" y="119567"/>
                        <a:pt x="123" y="119444"/>
                        <a:pt x="0" y="119197"/>
                      </a:cubicBezTo>
                      <a:cubicBezTo>
                        <a:pt x="123" y="118457"/>
                        <a:pt x="863" y="118581"/>
                        <a:pt x="1233" y="118581"/>
                      </a:cubicBezTo>
                      <a:cubicBezTo>
                        <a:pt x="5054" y="118088"/>
                        <a:pt x="8752" y="116855"/>
                        <a:pt x="12080" y="115006"/>
                      </a:cubicBezTo>
                      <a:cubicBezTo>
                        <a:pt x="12327" y="114759"/>
                        <a:pt x="12573" y="114636"/>
                        <a:pt x="12943" y="114513"/>
                      </a:cubicBezTo>
                      <a:cubicBezTo>
                        <a:pt x="15778" y="114143"/>
                        <a:pt x="18120" y="112294"/>
                        <a:pt x="20585" y="111062"/>
                      </a:cubicBezTo>
                      <a:cubicBezTo>
                        <a:pt x="23667" y="109706"/>
                        <a:pt x="26255" y="107610"/>
                        <a:pt x="28228" y="105022"/>
                      </a:cubicBezTo>
                      <a:cubicBezTo>
                        <a:pt x="29214" y="103666"/>
                        <a:pt x="29584" y="102063"/>
                        <a:pt x="29460" y="100461"/>
                      </a:cubicBezTo>
                      <a:cubicBezTo>
                        <a:pt x="29337" y="98858"/>
                        <a:pt x="29214" y="97379"/>
                        <a:pt x="28967" y="95777"/>
                      </a:cubicBezTo>
                      <a:cubicBezTo>
                        <a:pt x="28844" y="95160"/>
                        <a:pt x="28598" y="94544"/>
                        <a:pt x="28351" y="93928"/>
                      </a:cubicBezTo>
                      <a:cubicBezTo>
                        <a:pt x="27858" y="92572"/>
                        <a:pt x="27242" y="91093"/>
                        <a:pt x="26872" y="89860"/>
                      </a:cubicBezTo>
                      <a:cubicBezTo>
                        <a:pt x="27488" y="88997"/>
                        <a:pt x="27981" y="89613"/>
                        <a:pt x="28351" y="89737"/>
                      </a:cubicBezTo>
                      <a:cubicBezTo>
                        <a:pt x="28967" y="89737"/>
                        <a:pt x="29707" y="89860"/>
                        <a:pt x="30323" y="89983"/>
                      </a:cubicBezTo>
                      <a:cubicBezTo>
                        <a:pt x="30816" y="90107"/>
                        <a:pt x="31309" y="90353"/>
                        <a:pt x="31802" y="90600"/>
                      </a:cubicBezTo>
                      <a:cubicBezTo>
                        <a:pt x="36240" y="92449"/>
                        <a:pt x="40924" y="93681"/>
                        <a:pt x="45485" y="95284"/>
                      </a:cubicBezTo>
                      <a:cubicBezTo>
                        <a:pt x="46224" y="95407"/>
                        <a:pt x="46964" y="95777"/>
                        <a:pt x="47580" y="96147"/>
                      </a:cubicBezTo>
                      <a:cubicBezTo>
                        <a:pt x="49183" y="97009"/>
                        <a:pt x="51032" y="97626"/>
                        <a:pt x="52881" y="97872"/>
                      </a:cubicBezTo>
                      <a:cubicBezTo>
                        <a:pt x="55592" y="98242"/>
                        <a:pt x="58304" y="98489"/>
                        <a:pt x="61016" y="98365"/>
                      </a:cubicBezTo>
                      <a:cubicBezTo>
                        <a:pt x="62742" y="98242"/>
                        <a:pt x="64467" y="97379"/>
                        <a:pt x="65577" y="96023"/>
                      </a:cubicBezTo>
                      <a:cubicBezTo>
                        <a:pt x="66686" y="94914"/>
                        <a:pt x="66686" y="93311"/>
                        <a:pt x="65823" y="92079"/>
                      </a:cubicBezTo>
                      <a:cubicBezTo>
                        <a:pt x="63851" y="88997"/>
                        <a:pt x="61509" y="86039"/>
                        <a:pt x="58797" y="83574"/>
                      </a:cubicBezTo>
                      <a:cubicBezTo>
                        <a:pt x="56332" y="81108"/>
                        <a:pt x="53867" y="78643"/>
                        <a:pt x="51525" y="76054"/>
                      </a:cubicBezTo>
                      <a:cubicBezTo>
                        <a:pt x="49676" y="74082"/>
                        <a:pt x="47703" y="72110"/>
                        <a:pt x="45485" y="70507"/>
                      </a:cubicBezTo>
                      <a:cubicBezTo>
                        <a:pt x="44006" y="69521"/>
                        <a:pt x="42773" y="68289"/>
                        <a:pt x="41787" y="66810"/>
                      </a:cubicBezTo>
                      <a:cubicBezTo>
                        <a:pt x="41664" y="66686"/>
                        <a:pt x="41540" y="66440"/>
                        <a:pt x="41294" y="66316"/>
                      </a:cubicBezTo>
                      <a:cubicBezTo>
                        <a:pt x="38952" y="64221"/>
                        <a:pt x="36610" y="62002"/>
                        <a:pt x="34514" y="59660"/>
                      </a:cubicBezTo>
                      <a:cubicBezTo>
                        <a:pt x="33158" y="58428"/>
                        <a:pt x="31802" y="57195"/>
                        <a:pt x="30570" y="55716"/>
                      </a:cubicBezTo>
                      <a:cubicBezTo>
                        <a:pt x="30077" y="55099"/>
                        <a:pt x="29460" y="54483"/>
                        <a:pt x="28721" y="53990"/>
                      </a:cubicBezTo>
                      <a:lnTo>
                        <a:pt x="21695" y="48073"/>
                      </a:lnTo>
                      <a:cubicBezTo>
                        <a:pt x="21448" y="47703"/>
                        <a:pt x="21325" y="47457"/>
                        <a:pt x="21202" y="47087"/>
                      </a:cubicBezTo>
                      <a:cubicBezTo>
                        <a:pt x="23174" y="46594"/>
                        <a:pt x="25393" y="46471"/>
                        <a:pt x="27488" y="46594"/>
                      </a:cubicBezTo>
                      <a:cubicBezTo>
                        <a:pt x="29584" y="46841"/>
                        <a:pt x="31679" y="46594"/>
                        <a:pt x="33651" y="45978"/>
                      </a:cubicBezTo>
                      <a:cubicBezTo>
                        <a:pt x="34268" y="45855"/>
                        <a:pt x="34884" y="45731"/>
                        <a:pt x="35500" y="45855"/>
                      </a:cubicBezTo>
                      <a:cubicBezTo>
                        <a:pt x="38459" y="45855"/>
                        <a:pt x="41294" y="44499"/>
                        <a:pt x="43266" y="42403"/>
                      </a:cubicBezTo>
                      <a:cubicBezTo>
                        <a:pt x="44006" y="41664"/>
                        <a:pt x="44499" y="40677"/>
                        <a:pt x="44499" y="39691"/>
                      </a:cubicBezTo>
                      <a:cubicBezTo>
                        <a:pt x="44622" y="38705"/>
                        <a:pt x="44868" y="37719"/>
                        <a:pt x="44868" y="36733"/>
                      </a:cubicBezTo>
                      <a:cubicBezTo>
                        <a:pt x="45238" y="31802"/>
                        <a:pt x="45115" y="26872"/>
                        <a:pt x="44499" y="22064"/>
                      </a:cubicBezTo>
                      <a:cubicBezTo>
                        <a:pt x="44129" y="19969"/>
                        <a:pt x="44252" y="17873"/>
                        <a:pt x="43759" y="15901"/>
                      </a:cubicBezTo>
                      <a:cubicBezTo>
                        <a:pt x="43019" y="12203"/>
                        <a:pt x="42033" y="8752"/>
                        <a:pt x="41170" y="5177"/>
                      </a:cubicBezTo>
                      <a:cubicBezTo>
                        <a:pt x="41047" y="4931"/>
                        <a:pt x="41047" y="4561"/>
                        <a:pt x="40924" y="3821"/>
                      </a:cubicBezTo>
                      <a:cubicBezTo>
                        <a:pt x="41294" y="4068"/>
                        <a:pt x="41664" y="4191"/>
                        <a:pt x="42033" y="4438"/>
                      </a:cubicBezTo>
                      <a:cubicBezTo>
                        <a:pt x="43759" y="5547"/>
                        <a:pt x="45361" y="6780"/>
                        <a:pt x="47087" y="8012"/>
                      </a:cubicBezTo>
                      <a:cubicBezTo>
                        <a:pt x="47827" y="8505"/>
                        <a:pt x="48566" y="8998"/>
                        <a:pt x="49306" y="9491"/>
                      </a:cubicBezTo>
                      <a:cubicBezTo>
                        <a:pt x="55839" y="13436"/>
                        <a:pt x="62865" y="16518"/>
                        <a:pt x="70261" y="18736"/>
                      </a:cubicBezTo>
                      <a:lnTo>
                        <a:pt x="71247" y="18983"/>
                      </a:lnTo>
                      <a:cubicBezTo>
                        <a:pt x="73096" y="19599"/>
                        <a:pt x="75068" y="20092"/>
                        <a:pt x="76917" y="18983"/>
                      </a:cubicBezTo>
                      <a:cubicBezTo>
                        <a:pt x="79382" y="17750"/>
                        <a:pt x="81231" y="15778"/>
                        <a:pt x="82217" y="13313"/>
                      </a:cubicBezTo>
                      <a:cubicBezTo>
                        <a:pt x="82464" y="12573"/>
                        <a:pt x="82710" y="11833"/>
                        <a:pt x="83204" y="11217"/>
                      </a:cubicBezTo>
                      <a:cubicBezTo>
                        <a:pt x="84313" y="9738"/>
                        <a:pt x="85299" y="7889"/>
                        <a:pt x="85669" y="6040"/>
                      </a:cubicBezTo>
                      <a:cubicBezTo>
                        <a:pt x="86408" y="3945"/>
                        <a:pt x="87271" y="1849"/>
                        <a:pt x="88381" y="0"/>
                      </a:cubicBezTo>
                      <a:cubicBezTo>
                        <a:pt x="89243" y="1233"/>
                        <a:pt x="89860" y="2465"/>
                        <a:pt x="90353" y="3945"/>
                      </a:cubicBezTo>
                      <a:cubicBezTo>
                        <a:pt x="90846" y="5300"/>
                        <a:pt x="91216" y="6656"/>
                        <a:pt x="91709" y="8012"/>
                      </a:cubicBezTo>
                      <a:cubicBezTo>
                        <a:pt x="92202" y="9861"/>
                        <a:pt x="92941" y="11710"/>
                        <a:pt x="94051" y="13313"/>
                      </a:cubicBezTo>
                      <a:cubicBezTo>
                        <a:pt x="94421" y="14052"/>
                        <a:pt x="94667" y="14669"/>
                        <a:pt x="94914" y="15408"/>
                      </a:cubicBezTo>
                      <a:cubicBezTo>
                        <a:pt x="95653" y="17011"/>
                        <a:pt x="96516" y="18490"/>
                        <a:pt x="97256" y="20215"/>
                      </a:cubicBezTo>
                      <a:cubicBezTo>
                        <a:pt x="98735" y="23667"/>
                        <a:pt x="100337" y="27118"/>
                        <a:pt x="101816" y="30693"/>
                      </a:cubicBezTo>
                      <a:cubicBezTo>
                        <a:pt x="102803" y="32912"/>
                        <a:pt x="103542" y="35254"/>
                        <a:pt x="104528" y="37349"/>
                      </a:cubicBezTo>
                      <a:cubicBezTo>
                        <a:pt x="106747" y="42280"/>
                        <a:pt x="108966" y="47087"/>
                        <a:pt x="111431" y="51894"/>
                      </a:cubicBezTo>
                      <a:cubicBezTo>
                        <a:pt x="112664" y="53990"/>
                        <a:pt x="114020" y="55962"/>
                        <a:pt x="115499" y="57811"/>
                      </a:cubicBezTo>
                      <a:cubicBezTo>
                        <a:pt x="116485" y="59044"/>
                        <a:pt x="118087" y="59290"/>
                        <a:pt x="119443" y="58551"/>
                      </a:cubicBezTo>
                      <a:cubicBezTo>
                        <a:pt x="121292" y="57688"/>
                        <a:pt x="122771" y="55962"/>
                        <a:pt x="123388" y="53867"/>
                      </a:cubicBezTo>
                      <a:cubicBezTo>
                        <a:pt x="124127" y="51401"/>
                        <a:pt x="124744" y="48813"/>
                        <a:pt x="125360" y="46348"/>
                      </a:cubicBezTo>
                      <a:cubicBezTo>
                        <a:pt x="125483" y="45608"/>
                        <a:pt x="125606" y="44745"/>
                        <a:pt x="125483" y="44006"/>
                      </a:cubicBezTo>
                      <a:cubicBezTo>
                        <a:pt x="125113" y="39691"/>
                        <a:pt x="125237" y="35377"/>
                        <a:pt x="125730" y="30939"/>
                      </a:cubicBezTo>
                      <a:cubicBezTo>
                        <a:pt x="125730" y="29830"/>
                        <a:pt x="125730" y="28597"/>
                        <a:pt x="125730" y="27365"/>
                      </a:cubicBezTo>
                      <a:cubicBezTo>
                        <a:pt x="125483" y="24900"/>
                        <a:pt x="125606" y="22434"/>
                        <a:pt x="126223" y="19969"/>
                      </a:cubicBezTo>
                      <a:cubicBezTo>
                        <a:pt x="127086" y="20462"/>
                        <a:pt x="127825" y="21078"/>
                        <a:pt x="128565" y="21695"/>
                      </a:cubicBezTo>
                      <a:cubicBezTo>
                        <a:pt x="130290" y="23174"/>
                        <a:pt x="132139" y="24530"/>
                        <a:pt x="134112" y="25516"/>
                      </a:cubicBezTo>
                      <a:cubicBezTo>
                        <a:pt x="137810" y="27735"/>
                        <a:pt x="141014" y="26872"/>
                        <a:pt x="144219" y="24900"/>
                      </a:cubicBezTo>
                      <a:cubicBezTo>
                        <a:pt x="146438" y="23913"/>
                        <a:pt x="148287" y="22311"/>
                        <a:pt x="149766" y="20339"/>
                      </a:cubicBezTo>
                      <a:cubicBezTo>
                        <a:pt x="153218" y="17873"/>
                        <a:pt x="155436" y="14299"/>
                        <a:pt x="158518" y="11464"/>
                      </a:cubicBezTo>
                      <a:cubicBezTo>
                        <a:pt x="159874" y="10108"/>
                        <a:pt x="160860" y="8629"/>
                        <a:pt x="161846" y="7026"/>
                      </a:cubicBezTo>
                      <a:cubicBezTo>
                        <a:pt x="162216" y="6287"/>
                        <a:pt x="162709" y="5547"/>
                        <a:pt x="163079" y="4807"/>
                      </a:cubicBezTo>
                      <a:cubicBezTo>
                        <a:pt x="163818" y="5054"/>
                        <a:pt x="163695" y="5547"/>
                        <a:pt x="163818" y="5917"/>
                      </a:cubicBezTo>
                      <a:cubicBezTo>
                        <a:pt x="164558" y="16518"/>
                        <a:pt x="168502" y="26132"/>
                        <a:pt x="173679" y="35254"/>
                      </a:cubicBezTo>
                      <a:cubicBezTo>
                        <a:pt x="174789" y="37226"/>
                        <a:pt x="176145" y="38952"/>
                        <a:pt x="177377" y="40677"/>
                      </a:cubicBezTo>
                      <a:cubicBezTo>
                        <a:pt x="178117" y="42033"/>
                        <a:pt x="179719" y="42526"/>
                        <a:pt x="181075" y="41910"/>
                      </a:cubicBezTo>
                      <a:cubicBezTo>
                        <a:pt x="183048" y="41294"/>
                        <a:pt x="185143" y="40924"/>
                        <a:pt x="187115" y="40308"/>
                      </a:cubicBezTo>
                      <a:cubicBezTo>
                        <a:pt x="189087" y="39691"/>
                        <a:pt x="190813" y="38828"/>
                        <a:pt x="193155" y="37842"/>
                      </a:cubicBezTo>
                      <a:cubicBezTo>
                        <a:pt x="192909" y="38459"/>
                        <a:pt x="192539" y="38952"/>
                        <a:pt x="192292" y="39568"/>
                      </a:cubicBezTo>
                      <a:cubicBezTo>
                        <a:pt x="187362" y="46717"/>
                        <a:pt x="183787" y="54730"/>
                        <a:pt x="181938" y="63235"/>
                      </a:cubicBezTo>
                      <a:cubicBezTo>
                        <a:pt x="179473" y="72849"/>
                        <a:pt x="176761" y="82587"/>
                        <a:pt x="175282" y="92449"/>
                      </a:cubicBezTo>
                      <a:cubicBezTo>
                        <a:pt x="174419" y="96393"/>
                        <a:pt x="174173" y="100461"/>
                        <a:pt x="174542" y="104529"/>
                      </a:cubicBezTo>
                      <a:cubicBezTo>
                        <a:pt x="174666" y="105761"/>
                        <a:pt x="174789" y="107117"/>
                        <a:pt x="174789" y="108473"/>
                      </a:cubicBezTo>
                      <a:cubicBezTo>
                        <a:pt x="174789" y="111185"/>
                        <a:pt x="175775" y="113897"/>
                        <a:pt x="177624" y="115992"/>
                      </a:cubicBezTo>
                      <a:cubicBezTo>
                        <a:pt x="178363" y="116855"/>
                        <a:pt x="179103" y="117595"/>
                        <a:pt x="179966" y="118211"/>
                      </a:cubicBezTo>
                      <a:cubicBezTo>
                        <a:pt x="182185" y="119813"/>
                        <a:pt x="184403" y="121046"/>
                        <a:pt x="186622" y="122402"/>
                      </a:cubicBezTo>
                      <a:cubicBezTo>
                        <a:pt x="187362" y="122895"/>
                        <a:pt x="188348" y="123018"/>
                        <a:pt x="188594" y="124128"/>
                      </a:cubicBezTo>
                      <a:cubicBezTo>
                        <a:pt x="187978" y="124867"/>
                        <a:pt x="186992" y="125360"/>
                        <a:pt x="186006" y="125607"/>
                      </a:cubicBezTo>
                      <a:cubicBezTo>
                        <a:pt x="181815" y="127086"/>
                        <a:pt x="177624" y="128812"/>
                        <a:pt x="173556" y="130661"/>
                      </a:cubicBezTo>
                      <a:cubicBezTo>
                        <a:pt x="173186" y="130907"/>
                        <a:pt x="172817" y="131154"/>
                        <a:pt x="172447" y="131277"/>
                      </a:cubicBezTo>
                      <a:cubicBezTo>
                        <a:pt x="169488" y="132017"/>
                        <a:pt x="166530" y="133126"/>
                        <a:pt x="163942" y="134728"/>
                      </a:cubicBezTo>
                      <a:cubicBezTo>
                        <a:pt x="161230" y="135961"/>
                        <a:pt x="158518" y="137563"/>
                        <a:pt x="155683" y="138673"/>
                      </a:cubicBezTo>
                      <a:cubicBezTo>
                        <a:pt x="152848" y="140029"/>
                        <a:pt x="150259" y="141631"/>
                        <a:pt x="147794" y="143480"/>
                      </a:cubicBezTo>
                      <a:cubicBezTo>
                        <a:pt x="146561" y="144343"/>
                        <a:pt x="146561" y="144713"/>
                        <a:pt x="147054" y="146192"/>
                      </a:cubicBezTo>
                      <a:cubicBezTo>
                        <a:pt x="147301" y="146932"/>
                        <a:pt x="147547" y="147794"/>
                        <a:pt x="147671" y="148657"/>
                      </a:cubicBezTo>
                      <a:cubicBezTo>
                        <a:pt x="148164" y="151123"/>
                        <a:pt x="149150" y="153465"/>
                        <a:pt x="150629" y="155560"/>
                      </a:cubicBezTo>
                      <a:cubicBezTo>
                        <a:pt x="150876" y="156053"/>
                        <a:pt x="151245" y="156423"/>
                        <a:pt x="151492" y="156916"/>
                      </a:cubicBezTo>
                      <a:cubicBezTo>
                        <a:pt x="154697" y="163079"/>
                        <a:pt x="159258" y="168380"/>
                        <a:pt x="163079" y="174173"/>
                      </a:cubicBezTo>
                      <a:cubicBezTo>
                        <a:pt x="164435" y="176269"/>
                        <a:pt x="165791" y="178364"/>
                        <a:pt x="167270" y="180460"/>
                      </a:cubicBezTo>
                      <a:cubicBezTo>
                        <a:pt x="167640" y="181199"/>
                        <a:pt x="168133" y="181939"/>
                        <a:pt x="168749" y="182555"/>
                      </a:cubicBezTo>
                      <a:cubicBezTo>
                        <a:pt x="171830" y="185513"/>
                        <a:pt x="174542" y="188842"/>
                        <a:pt x="178117" y="191184"/>
                      </a:cubicBezTo>
                      <a:cubicBezTo>
                        <a:pt x="178980" y="191800"/>
                        <a:pt x="179719" y="192416"/>
                        <a:pt x="180582" y="193279"/>
                      </a:cubicBezTo>
                      <a:close/>
                    </a:path>
                  </a:pathLst>
                </a:custGeom>
                <a:solidFill>
                  <a:schemeClr val="lt2"/>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1" name="Google Shape;2281;p35"/>
                <p:cNvSpPr/>
                <p:nvPr/>
              </p:nvSpPr>
              <p:spPr>
                <a:xfrm>
                  <a:off x="5960060" y="690272"/>
                  <a:ext cx="2453349" cy="2545478"/>
                </a:xfrm>
                <a:custGeom>
                  <a:avLst/>
                  <a:gdLst/>
                  <a:ahLst/>
                  <a:cxnLst/>
                  <a:rect l="l" t="t" r="r" b="b"/>
                  <a:pathLst>
                    <a:path w="196977" h="204374" extrusionOk="0">
                      <a:moveTo>
                        <a:pt x="125606" y="19476"/>
                      </a:moveTo>
                      <a:cubicBezTo>
                        <a:pt x="127209" y="19846"/>
                        <a:pt x="128688" y="20586"/>
                        <a:pt x="129797" y="21818"/>
                      </a:cubicBezTo>
                      <a:cubicBezTo>
                        <a:pt x="130167" y="22188"/>
                        <a:pt x="130537" y="22558"/>
                        <a:pt x="130907" y="22928"/>
                      </a:cubicBezTo>
                      <a:cubicBezTo>
                        <a:pt x="133125" y="24777"/>
                        <a:pt x="135714" y="26009"/>
                        <a:pt x="138426" y="26872"/>
                      </a:cubicBezTo>
                      <a:cubicBezTo>
                        <a:pt x="140644" y="27858"/>
                        <a:pt x="143233" y="27612"/>
                        <a:pt x="145205" y="26133"/>
                      </a:cubicBezTo>
                      <a:cubicBezTo>
                        <a:pt x="148780" y="23667"/>
                        <a:pt x="151985" y="20709"/>
                        <a:pt x="154820" y="17381"/>
                      </a:cubicBezTo>
                      <a:cubicBezTo>
                        <a:pt x="155066" y="17011"/>
                        <a:pt x="155436" y="16764"/>
                        <a:pt x="155683" y="16395"/>
                      </a:cubicBezTo>
                      <a:cubicBezTo>
                        <a:pt x="158394" y="14176"/>
                        <a:pt x="160736" y="11464"/>
                        <a:pt x="162709" y="8506"/>
                      </a:cubicBezTo>
                      <a:cubicBezTo>
                        <a:pt x="163448" y="7273"/>
                        <a:pt x="164681" y="6287"/>
                        <a:pt x="166160" y="5794"/>
                      </a:cubicBezTo>
                      <a:cubicBezTo>
                        <a:pt x="167023" y="6657"/>
                        <a:pt x="166900" y="7889"/>
                        <a:pt x="167023" y="8876"/>
                      </a:cubicBezTo>
                      <a:cubicBezTo>
                        <a:pt x="167763" y="14546"/>
                        <a:pt x="169118" y="19969"/>
                        <a:pt x="171337" y="25023"/>
                      </a:cubicBezTo>
                      <a:cubicBezTo>
                        <a:pt x="173433" y="30077"/>
                        <a:pt x="175898" y="34761"/>
                        <a:pt x="178856" y="39322"/>
                      </a:cubicBezTo>
                      <a:cubicBezTo>
                        <a:pt x="179226" y="39938"/>
                        <a:pt x="179719" y="40555"/>
                        <a:pt x="180089" y="41294"/>
                      </a:cubicBezTo>
                      <a:cubicBezTo>
                        <a:pt x="180952" y="42527"/>
                        <a:pt x="182431" y="43143"/>
                        <a:pt x="183787" y="42773"/>
                      </a:cubicBezTo>
                      <a:cubicBezTo>
                        <a:pt x="187115" y="42280"/>
                        <a:pt x="190197" y="41294"/>
                        <a:pt x="193032" y="39692"/>
                      </a:cubicBezTo>
                      <a:cubicBezTo>
                        <a:pt x="194264" y="38952"/>
                        <a:pt x="195497" y="38459"/>
                        <a:pt x="196976" y="38336"/>
                      </a:cubicBezTo>
                      <a:cubicBezTo>
                        <a:pt x="196976" y="38952"/>
                        <a:pt x="196976" y="39568"/>
                        <a:pt x="196976" y="40185"/>
                      </a:cubicBezTo>
                      <a:cubicBezTo>
                        <a:pt x="196483" y="41294"/>
                        <a:pt x="195867" y="42404"/>
                        <a:pt x="195250" y="43390"/>
                      </a:cubicBezTo>
                      <a:cubicBezTo>
                        <a:pt x="190690" y="50416"/>
                        <a:pt x="187485" y="58181"/>
                        <a:pt x="185513" y="66317"/>
                      </a:cubicBezTo>
                      <a:cubicBezTo>
                        <a:pt x="183047" y="76178"/>
                        <a:pt x="180335" y="86039"/>
                        <a:pt x="178856" y="96147"/>
                      </a:cubicBezTo>
                      <a:cubicBezTo>
                        <a:pt x="178117" y="99352"/>
                        <a:pt x="177993" y="102680"/>
                        <a:pt x="178240" y="106008"/>
                      </a:cubicBezTo>
                      <a:cubicBezTo>
                        <a:pt x="178487" y="107857"/>
                        <a:pt x="178610" y="109706"/>
                        <a:pt x="178610" y="111555"/>
                      </a:cubicBezTo>
                      <a:cubicBezTo>
                        <a:pt x="178856" y="114760"/>
                        <a:pt x="180582" y="117718"/>
                        <a:pt x="183294" y="119444"/>
                      </a:cubicBezTo>
                      <a:cubicBezTo>
                        <a:pt x="185266" y="120923"/>
                        <a:pt x="187362" y="122033"/>
                        <a:pt x="189457" y="123265"/>
                      </a:cubicBezTo>
                      <a:cubicBezTo>
                        <a:pt x="190690" y="124128"/>
                        <a:pt x="192046" y="124991"/>
                        <a:pt x="193155" y="125854"/>
                      </a:cubicBezTo>
                      <a:cubicBezTo>
                        <a:pt x="193525" y="126224"/>
                        <a:pt x="193771" y="126840"/>
                        <a:pt x="194141" y="127456"/>
                      </a:cubicBezTo>
                      <a:cubicBezTo>
                        <a:pt x="193278" y="127703"/>
                        <a:pt x="192662" y="127949"/>
                        <a:pt x="192046" y="128196"/>
                      </a:cubicBezTo>
                      <a:cubicBezTo>
                        <a:pt x="189211" y="129305"/>
                        <a:pt x="186252" y="130661"/>
                        <a:pt x="183294" y="131770"/>
                      </a:cubicBezTo>
                      <a:cubicBezTo>
                        <a:pt x="180705" y="133003"/>
                        <a:pt x="177993" y="133866"/>
                        <a:pt x="175282" y="134606"/>
                      </a:cubicBezTo>
                      <a:cubicBezTo>
                        <a:pt x="173063" y="135099"/>
                        <a:pt x="170844" y="135961"/>
                        <a:pt x="168872" y="137071"/>
                      </a:cubicBezTo>
                      <a:cubicBezTo>
                        <a:pt x="164681" y="139166"/>
                        <a:pt x="160367" y="141139"/>
                        <a:pt x="156299" y="143481"/>
                      </a:cubicBezTo>
                      <a:cubicBezTo>
                        <a:pt x="154203" y="144713"/>
                        <a:pt x="152231" y="146069"/>
                        <a:pt x="150259" y="147548"/>
                      </a:cubicBezTo>
                      <a:cubicBezTo>
                        <a:pt x="150506" y="148288"/>
                        <a:pt x="150752" y="148904"/>
                        <a:pt x="150875" y="149521"/>
                      </a:cubicBezTo>
                      <a:cubicBezTo>
                        <a:pt x="151492" y="154205"/>
                        <a:pt x="153834" y="158149"/>
                        <a:pt x="156299" y="162094"/>
                      </a:cubicBezTo>
                      <a:cubicBezTo>
                        <a:pt x="158764" y="165915"/>
                        <a:pt x="160983" y="169489"/>
                        <a:pt x="163572" y="173064"/>
                      </a:cubicBezTo>
                      <a:cubicBezTo>
                        <a:pt x="166653" y="177255"/>
                        <a:pt x="169858" y="181446"/>
                        <a:pt x="173063" y="185637"/>
                      </a:cubicBezTo>
                      <a:cubicBezTo>
                        <a:pt x="173186" y="185760"/>
                        <a:pt x="173309" y="186007"/>
                        <a:pt x="173433" y="186130"/>
                      </a:cubicBezTo>
                      <a:cubicBezTo>
                        <a:pt x="176391" y="187486"/>
                        <a:pt x="177993" y="190568"/>
                        <a:pt x="180829" y="192170"/>
                      </a:cubicBezTo>
                      <a:cubicBezTo>
                        <a:pt x="182308" y="192910"/>
                        <a:pt x="183540" y="194142"/>
                        <a:pt x="184157" y="195745"/>
                      </a:cubicBezTo>
                      <a:cubicBezTo>
                        <a:pt x="183047" y="197964"/>
                        <a:pt x="182061" y="200059"/>
                        <a:pt x="179719" y="201292"/>
                      </a:cubicBezTo>
                      <a:cubicBezTo>
                        <a:pt x="177131" y="202524"/>
                        <a:pt x="174665" y="204373"/>
                        <a:pt x="171460" y="204004"/>
                      </a:cubicBezTo>
                      <a:cubicBezTo>
                        <a:pt x="170844" y="201908"/>
                        <a:pt x="170228" y="199813"/>
                        <a:pt x="169488" y="197717"/>
                      </a:cubicBezTo>
                      <a:cubicBezTo>
                        <a:pt x="169118" y="196731"/>
                        <a:pt x="168749" y="195622"/>
                        <a:pt x="168256" y="194635"/>
                      </a:cubicBezTo>
                      <a:cubicBezTo>
                        <a:pt x="168009" y="194019"/>
                        <a:pt x="167393" y="193526"/>
                        <a:pt x="167393" y="192910"/>
                      </a:cubicBezTo>
                      <a:cubicBezTo>
                        <a:pt x="167393" y="190691"/>
                        <a:pt x="166037" y="189212"/>
                        <a:pt x="164927" y="187609"/>
                      </a:cubicBezTo>
                      <a:cubicBezTo>
                        <a:pt x="163325" y="185514"/>
                        <a:pt x="161969" y="183295"/>
                        <a:pt x="160613" y="181076"/>
                      </a:cubicBezTo>
                      <a:cubicBezTo>
                        <a:pt x="158888" y="177871"/>
                        <a:pt x="156792" y="174667"/>
                        <a:pt x="154450" y="171831"/>
                      </a:cubicBezTo>
                      <a:cubicBezTo>
                        <a:pt x="151492" y="168010"/>
                        <a:pt x="148410" y="164312"/>
                        <a:pt x="145328" y="160614"/>
                      </a:cubicBezTo>
                      <a:cubicBezTo>
                        <a:pt x="144219" y="159505"/>
                        <a:pt x="143110" y="158642"/>
                        <a:pt x="141754" y="157779"/>
                      </a:cubicBezTo>
                      <a:cubicBezTo>
                        <a:pt x="140891" y="157163"/>
                        <a:pt x="139905" y="156547"/>
                        <a:pt x="138795" y="155930"/>
                      </a:cubicBezTo>
                      <a:cubicBezTo>
                        <a:pt x="136453" y="157040"/>
                        <a:pt x="134111" y="158642"/>
                        <a:pt x="132262" y="160491"/>
                      </a:cubicBezTo>
                      <a:cubicBezTo>
                        <a:pt x="129427" y="163080"/>
                        <a:pt x="126716" y="165792"/>
                        <a:pt x="123881" y="168380"/>
                      </a:cubicBezTo>
                      <a:cubicBezTo>
                        <a:pt x="121292" y="170599"/>
                        <a:pt x="119073" y="173187"/>
                        <a:pt x="117101" y="176146"/>
                      </a:cubicBezTo>
                      <a:cubicBezTo>
                        <a:pt x="115868" y="177871"/>
                        <a:pt x="114389" y="179597"/>
                        <a:pt x="112787" y="181076"/>
                      </a:cubicBezTo>
                      <a:cubicBezTo>
                        <a:pt x="110198" y="183665"/>
                        <a:pt x="107733" y="186500"/>
                        <a:pt x="105391" y="189335"/>
                      </a:cubicBezTo>
                      <a:cubicBezTo>
                        <a:pt x="105268" y="189582"/>
                        <a:pt x="105021" y="189582"/>
                        <a:pt x="104651" y="189705"/>
                      </a:cubicBezTo>
                      <a:cubicBezTo>
                        <a:pt x="104405" y="189458"/>
                        <a:pt x="104035" y="189212"/>
                        <a:pt x="103912" y="188842"/>
                      </a:cubicBezTo>
                      <a:cubicBezTo>
                        <a:pt x="103295" y="187363"/>
                        <a:pt x="102926" y="185760"/>
                        <a:pt x="102556" y="184158"/>
                      </a:cubicBezTo>
                      <a:cubicBezTo>
                        <a:pt x="102063" y="182062"/>
                        <a:pt x="101693" y="179844"/>
                        <a:pt x="101200" y="177748"/>
                      </a:cubicBezTo>
                      <a:cubicBezTo>
                        <a:pt x="100584" y="174050"/>
                        <a:pt x="97995" y="171092"/>
                        <a:pt x="94544" y="169736"/>
                      </a:cubicBezTo>
                      <a:cubicBezTo>
                        <a:pt x="92325" y="168873"/>
                        <a:pt x="90106" y="167640"/>
                        <a:pt x="87887" y="166778"/>
                      </a:cubicBezTo>
                      <a:cubicBezTo>
                        <a:pt x="86408" y="166161"/>
                        <a:pt x="84806" y="165668"/>
                        <a:pt x="83203" y="165422"/>
                      </a:cubicBezTo>
                      <a:cubicBezTo>
                        <a:pt x="75684" y="163819"/>
                        <a:pt x="68042" y="162710"/>
                        <a:pt x="60399" y="162094"/>
                      </a:cubicBezTo>
                      <a:cubicBezTo>
                        <a:pt x="56825" y="161847"/>
                        <a:pt x="53250" y="161231"/>
                        <a:pt x="49675" y="160861"/>
                      </a:cubicBezTo>
                      <a:cubicBezTo>
                        <a:pt x="41540" y="159998"/>
                        <a:pt x="33405" y="160491"/>
                        <a:pt x="25392" y="162217"/>
                      </a:cubicBezTo>
                      <a:cubicBezTo>
                        <a:pt x="24160" y="162463"/>
                        <a:pt x="22804" y="162710"/>
                        <a:pt x="21571" y="162710"/>
                      </a:cubicBezTo>
                      <a:cubicBezTo>
                        <a:pt x="21078" y="162710"/>
                        <a:pt x="20585" y="162340"/>
                        <a:pt x="20092" y="162094"/>
                      </a:cubicBezTo>
                      <a:cubicBezTo>
                        <a:pt x="20708" y="160861"/>
                        <a:pt x="21571" y="159752"/>
                        <a:pt x="22681" y="159012"/>
                      </a:cubicBezTo>
                      <a:cubicBezTo>
                        <a:pt x="25023" y="156916"/>
                        <a:pt x="26995" y="154574"/>
                        <a:pt x="28474" y="151863"/>
                      </a:cubicBezTo>
                      <a:cubicBezTo>
                        <a:pt x="29460" y="150383"/>
                        <a:pt x="29460" y="148411"/>
                        <a:pt x="28351" y="147055"/>
                      </a:cubicBezTo>
                      <a:cubicBezTo>
                        <a:pt x="25023" y="142371"/>
                        <a:pt x="21201" y="138057"/>
                        <a:pt x="17134" y="134236"/>
                      </a:cubicBezTo>
                      <a:cubicBezTo>
                        <a:pt x="12819" y="130045"/>
                        <a:pt x="8012" y="126593"/>
                        <a:pt x="2712" y="123882"/>
                      </a:cubicBezTo>
                      <a:cubicBezTo>
                        <a:pt x="1972" y="123512"/>
                        <a:pt x="1109" y="123019"/>
                        <a:pt x="370" y="122649"/>
                      </a:cubicBezTo>
                      <a:cubicBezTo>
                        <a:pt x="247" y="122402"/>
                        <a:pt x="123" y="122156"/>
                        <a:pt x="0" y="122033"/>
                      </a:cubicBezTo>
                      <a:cubicBezTo>
                        <a:pt x="863" y="120923"/>
                        <a:pt x="2095" y="120060"/>
                        <a:pt x="3451" y="119814"/>
                      </a:cubicBezTo>
                      <a:cubicBezTo>
                        <a:pt x="7026" y="118704"/>
                        <a:pt x="10477" y="117472"/>
                        <a:pt x="13929" y="115869"/>
                      </a:cubicBezTo>
                      <a:cubicBezTo>
                        <a:pt x="16517" y="114637"/>
                        <a:pt x="19106" y="113527"/>
                        <a:pt x="21571" y="112171"/>
                      </a:cubicBezTo>
                      <a:cubicBezTo>
                        <a:pt x="23667" y="111062"/>
                        <a:pt x="25762" y="109706"/>
                        <a:pt x="27734" y="108227"/>
                      </a:cubicBezTo>
                      <a:cubicBezTo>
                        <a:pt x="28104" y="107980"/>
                        <a:pt x="28351" y="107611"/>
                        <a:pt x="28474" y="107241"/>
                      </a:cubicBezTo>
                      <a:cubicBezTo>
                        <a:pt x="29090" y="105515"/>
                        <a:pt x="29460" y="103666"/>
                        <a:pt x="29460" y="101817"/>
                      </a:cubicBezTo>
                      <a:cubicBezTo>
                        <a:pt x="29337" y="98489"/>
                        <a:pt x="28597" y="95284"/>
                        <a:pt x="27365" y="92326"/>
                      </a:cubicBezTo>
                      <a:cubicBezTo>
                        <a:pt x="26625" y="91216"/>
                        <a:pt x="26502" y="89860"/>
                        <a:pt x="26995" y="88628"/>
                      </a:cubicBezTo>
                      <a:cubicBezTo>
                        <a:pt x="29460" y="89367"/>
                        <a:pt x="31925" y="89984"/>
                        <a:pt x="34391" y="90970"/>
                      </a:cubicBezTo>
                      <a:cubicBezTo>
                        <a:pt x="38951" y="92942"/>
                        <a:pt x="43759" y="94421"/>
                        <a:pt x="48566" y="95777"/>
                      </a:cubicBezTo>
                      <a:cubicBezTo>
                        <a:pt x="49429" y="96024"/>
                        <a:pt x="50169" y="96393"/>
                        <a:pt x="51031" y="96887"/>
                      </a:cubicBezTo>
                      <a:cubicBezTo>
                        <a:pt x="53004" y="97996"/>
                        <a:pt x="55222" y="98612"/>
                        <a:pt x="57564" y="98612"/>
                      </a:cubicBezTo>
                      <a:cubicBezTo>
                        <a:pt x="59413" y="98612"/>
                        <a:pt x="61262" y="98736"/>
                        <a:pt x="63111" y="98736"/>
                      </a:cubicBezTo>
                      <a:cubicBezTo>
                        <a:pt x="64714" y="98736"/>
                        <a:pt x="66070" y="97626"/>
                        <a:pt x="66193" y="96024"/>
                      </a:cubicBezTo>
                      <a:cubicBezTo>
                        <a:pt x="64960" y="93805"/>
                        <a:pt x="63481" y="91709"/>
                        <a:pt x="61632" y="89860"/>
                      </a:cubicBezTo>
                      <a:cubicBezTo>
                        <a:pt x="60153" y="88505"/>
                        <a:pt x="58674" y="86902"/>
                        <a:pt x="57318" y="85423"/>
                      </a:cubicBezTo>
                      <a:cubicBezTo>
                        <a:pt x="56208" y="84190"/>
                        <a:pt x="55099" y="83081"/>
                        <a:pt x="53990" y="81848"/>
                      </a:cubicBezTo>
                      <a:cubicBezTo>
                        <a:pt x="52264" y="80123"/>
                        <a:pt x="50538" y="78397"/>
                        <a:pt x="48936" y="76671"/>
                      </a:cubicBezTo>
                      <a:cubicBezTo>
                        <a:pt x="48320" y="76178"/>
                        <a:pt x="47703" y="75685"/>
                        <a:pt x="47087" y="75192"/>
                      </a:cubicBezTo>
                      <a:cubicBezTo>
                        <a:pt x="45238" y="73959"/>
                        <a:pt x="43512" y="72357"/>
                        <a:pt x="42156" y="70508"/>
                      </a:cubicBezTo>
                      <a:cubicBezTo>
                        <a:pt x="41787" y="70015"/>
                        <a:pt x="41417" y="69645"/>
                        <a:pt x="41047" y="69275"/>
                      </a:cubicBezTo>
                      <a:cubicBezTo>
                        <a:pt x="39445" y="68166"/>
                        <a:pt x="37965" y="66687"/>
                        <a:pt x="36856" y="65084"/>
                      </a:cubicBezTo>
                      <a:cubicBezTo>
                        <a:pt x="36240" y="64468"/>
                        <a:pt x="35623" y="63975"/>
                        <a:pt x="34884" y="63482"/>
                      </a:cubicBezTo>
                      <a:cubicBezTo>
                        <a:pt x="33651" y="62126"/>
                        <a:pt x="32542" y="60770"/>
                        <a:pt x="31309" y="59661"/>
                      </a:cubicBezTo>
                      <a:cubicBezTo>
                        <a:pt x="28967" y="57565"/>
                        <a:pt x="26625" y="55593"/>
                        <a:pt x="24160" y="53744"/>
                      </a:cubicBezTo>
                      <a:cubicBezTo>
                        <a:pt x="22927" y="52881"/>
                        <a:pt x="21818" y="51772"/>
                        <a:pt x="20955" y="50539"/>
                      </a:cubicBezTo>
                      <a:cubicBezTo>
                        <a:pt x="20832" y="50292"/>
                        <a:pt x="20708" y="49923"/>
                        <a:pt x="20585" y="49676"/>
                      </a:cubicBezTo>
                      <a:cubicBezTo>
                        <a:pt x="20955" y="48320"/>
                        <a:pt x="22188" y="48197"/>
                        <a:pt x="23174" y="47950"/>
                      </a:cubicBezTo>
                      <a:cubicBezTo>
                        <a:pt x="24899" y="47581"/>
                        <a:pt x="26625" y="47457"/>
                        <a:pt x="28474" y="47581"/>
                      </a:cubicBezTo>
                      <a:cubicBezTo>
                        <a:pt x="32295" y="47950"/>
                        <a:pt x="35993" y="46718"/>
                        <a:pt x="39691" y="45978"/>
                      </a:cubicBezTo>
                      <a:cubicBezTo>
                        <a:pt x="40924" y="45608"/>
                        <a:pt x="42156" y="45115"/>
                        <a:pt x="43266" y="44499"/>
                      </a:cubicBezTo>
                      <a:cubicBezTo>
                        <a:pt x="43882" y="42650"/>
                        <a:pt x="44498" y="40801"/>
                        <a:pt x="45115" y="38829"/>
                      </a:cubicBezTo>
                      <a:cubicBezTo>
                        <a:pt x="45238" y="38459"/>
                        <a:pt x="45238" y="37966"/>
                        <a:pt x="45238" y="37596"/>
                      </a:cubicBezTo>
                      <a:cubicBezTo>
                        <a:pt x="45115" y="31556"/>
                        <a:pt x="44622" y="25516"/>
                        <a:pt x="44005" y="19600"/>
                      </a:cubicBezTo>
                      <a:cubicBezTo>
                        <a:pt x="43389" y="15162"/>
                        <a:pt x="42403" y="10971"/>
                        <a:pt x="40924" y="6780"/>
                      </a:cubicBezTo>
                      <a:cubicBezTo>
                        <a:pt x="40307" y="5671"/>
                        <a:pt x="40061" y="4438"/>
                        <a:pt x="40184" y="3205"/>
                      </a:cubicBezTo>
                      <a:cubicBezTo>
                        <a:pt x="41787" y="3575"/>
                        <a:pt x="43266" y="4315"/>
                        <a:pt x="44745" y="5301"/>
                      </a:cubicBezTo>
                      <a:cubicBezTo>
                        <a:pt x="46840" y="6780"/>
                        <a:pt x="48936" y="8382"/>
                        <a:pt x="51155" y="9862"/>
                      </a:cubicBezTo>
                      <a:cubicBezTo>
                        <a:pt x="51771" y="10355"/>
                        <a:pt x="52387" y="10725"/>
                        <a:pt x="53127" y="11094"/>
                      </a:cubicBezTo>
                      <a:cubicBezTo>
                        <a:pt x="57688" y="13190"/>
                        <a:pt x="62248" y="15778"/>
                        <a:pt x="67056" y="17504"/>
                      </a:cubicBezTo>
                      <a:cubicBezTo>
                        <a:pt x="68165" y="17751"/>
                        <a:pt x="69151" y="18244"/>
                        <a:pt x="70137" y="18737"/>
                      </a:cubicBezTo>
                      <a:cubicBezTo>
                        <a:pt x="71493" y="19476"/>
                        <a:pt x="73096" y="19723"/>
                        <a:pt x="74575" y="19600"/>
                      </a:cubicBezTo>
                      <a:cubicBezTo>
                        <a:pt x="75807" y="19600"/>
                        <a:pt x="77040" y="19723"/>
                        <a:pt x="78149" y="20093"/>
                      </a:cubicBezTo>
                      <a:cubicBezTo>
                        <a:pt x="80245" y="18613"/>
                        <a:pt x="81847" y="16518"/>
                        <a:pt x="82834" y="14299"/>
                      </a:cubicBezTo>
                      <a:cubicBezTo>
                        <a:pt x="85299" y="11711"/>
                        <a:pt x="85915" y="8259"/>
                        <a:pt x="87271" y="5178"/>
                      </a:cubicBezTo>
                      <a:cubicBezTo>
                        <a:pt x="87764" y="3945"/>
                        <a:pt x="88380" y="2712"/>
                        <a:pt x="88997" y="1603"/>
                      </a:cubicBezTo>
                      <a:cubicBezTo>
                        <a:pt x="89243" y="1233"/>
                        <a:pt x="89736" y="740"/>
                        <a:pt x="90106" y="494"/>
                      </a:cubicBezTo>
                      <a:cubicBezTo>
                        <a:pt x="90599" y="0"/>
                        <a:pt x="91339" y="124"/>
                        <a:pt x="91709" y="617"/>
                      </a:cubicBezTo>
                      <a:cubicBezTo>
                        <a:pt x="92448" y="1849"/>
                        <a:pt x="93064" y="3082"/>
                        <a:pt x="93681" y="4438"/>
                      </a:cubicBezTo>
                      <a:cubicBezTo>
                        <a:pt x="94297" y="6164"/>
                        <a:pt x="94790" y="8013"/>
                        <a:pt x="95406" y="9738"/>
                      </a:cubicBezTo>
                      <a:cubicBezTo>
                        <a:pt x="95900" y="11587"/>
                        <a:pt x="96762" y="13436"/>
                        <a:pt x="97872" y="15162"/>
                      </a:cubicBezTo>
                      <a:cubicBezTo>
                        <a:pt x="98242" y="16025"/>
                        <a:pt x="98735" y="16888"/>
                        <a:pt x="99104" y="17874"/>
                      </a:cubicBezTo>
                      <a:cubicBezTo>
                        <a:pt x="99597" y="19107"/>
                        <a:pt x="100214" y="20339"/>
                        <a:pt x="100953" y="21695"/>
                      </a:cubicBezTo>
                      <a:cubicBezTo>
                        <a:pt x="100953" y="21818"/>
                        <a:pt x="101200" y="21942"/>
                        <a:pt x="101200" y="22188"/>
                      </a:cubicBezTo>
                      <a:cubicBezTo>
                        <a:pt x="102802" y="25270"/>
                        <a:pt x="104281" y="28475"/>
                        <a:pt x="105514" y="31803"/>
                      </a:cubicBezTo>
                      <a:cubicBezTo>
                        <a:pt x="106993" y="35624"/>
                        <a:pt x="108596" y="39445"/>
                        <a:pt x="110445" y="43143"/>
                      </a:cubicBezTo>
                      <a:cubicBezTo>
                        <a:pt x="112170" y="46595"/>
                        <a:pt x="113650" y="50169"/>
                        <a:pt x="115499" y="53497"/>
                      </a:cubicBezTo>
                      <a:cubicBezTo>
                        <a:pt x="116485" y="55346"/>
                        <a:pt x="117594" y="57072"/>
                        <a:pt x="118950" y="58674"/>
                      </a:cubicBezTo>
                      <a:cubicBezTo>
                        <a:pt x="119443" y="59168"/>
                        <a:pt x="120183" y="59291"/>
                        <a:pt x="120799" y="59044"/>
                      </a:cubicBezTo>
                      <a:cubicBezTo>
                        <a:pt x="121662" y="58674"/>
                        <a:pt x="122401" y="57935"/>
                        <a:pt x="122771" y="56949"/>
                      </a:cubicBezTo>
                      <a:cubicBezTo>
                        <a:pt x="124127" y="52881"/>
                        <a:pt x="126223" y="48813"/>
                        <a:pt x="125113" y="44253"/>
                      </a:cubicBezTo>
                      <a:cubicBezTo>
                        <a:pt x="124990" y="43759"/>
                        <a:pt x="124990" y="43143"/>
                        <a:pt x="125113" y="42650"/>
                      </a:cubicBezTo>
                      <a:cubicBezTo>
                        <a:pt x="125483" y="37473"/>
                        <a:pt x="125606" y="32173"/>
                        <a:pt x="125483" y="26872"/>
                      </a:cubicBezTo>
                      <a:cubicBezTo>
                        <a:pt x="125236" y="24530"/>
                        <a:pt x="125483" y="22188"/>
                        <a:pt x="125606" y="19476"/>
                      </a:cubicBezTo>
                      <a:close/>
                      <a:moveTo>
                        <a:pt x="182554" y="195868"/>
                      </a:moveTo>
                      <a:cubicBezTo>
                        <a:pt x="181691" y="195005"/>
                        <a:pt x="181075" y="194389"/>
                        <a:pt x="180212" y="193773"/>
                      </a:cubicBezTo>
                      <a:cubicBezTo>
                        <a:pt x="176638" y="191431"/>
                        <a:pt x="173926" y="188102"/>
                        <a:pt x="170844" y="185144"/>
                      </a:cubicBezTo>
                      <a:cubicBezTo>
                        <a:pt x="170228" y="184528"/>
                        <a:pt x="169735" y="183788"/>
                        <a:pt x="169242" y="183049"/>
                      </a:cubicBezTo>
                      <a:cubicBezTo>
                        <a:pt x="167886" y="180953"/>
                        <a:pt x="166530" y="178858"/>
                        <a:pt x="165051" y="176762"/>
                      </a:cubicBezTo>
                      <a:cubicBezTo>
                        <a:pt x="161230" y="170969"/>
                        <a:pt x="156792" y="165668"/>
                        <a:pt x="153587" y="159505"/>
                      </a:cubicBezTo>
                      <a:cubicBezTo>
                        <a:pt x="153217" y="159012"/>
                        <a:pt x="152971" y="158642"/>
                        <a:pt x="152601" y="158149"/>
                      </a:cubicBezTo>
                      <a:cubicBezTo>
                        <a:pt x="151122" y="156054"/>
                        <a:pt x="150136" y="153712"/>
                        <a:pt x="149643" y="151246"/>
                      </a:cubicBezTo>
                      <a:cubicBezTo>
                        <a:pt x="149519" y="150383"/>
                        <a:pt x="149273" y="149521"/>
                        <a:pt x="149026" y="148781"/>
                      </a:cubicBezTo>
                      <a:cubicBezTo>
                        <a:pt x="148533" y="147302"/>
                        <a:pt x="148533" y="146809"/>
                        <a:pt x="149889" y="145946"/>
                      </a:cubicBezTo>
                      <a:cubicBezTo>
                        <a:pt x="152231" y="144097"/>
                        <a:pt x="154943" y="142494"/>
                        <a:pt x="157655" y="141262"/>
                      </a:cubicBezTo>
                      <a:cubicBezTo>
                        <a:pt x="160490" y="140029"/>
                        <a:pt x="163202" y="138550"/>
                        <a:pt x="165914" y="137194"/>
                      </a:cubicBezTo>
                      <a:cubicBezTo>
                        <a:pt x="168625" y="135715"/>
                        <a:pt x="171460" y="134606"/>
                        <a:pt x="174419" y="133866"/>
                      </a:cubicBezTo>
                      <a:cubicBezTo>
                        <a:pt x="174789" y="133743"/>
                        <a:pt x="175158" y="133496"/>
                        <a:pt x="175528" y="133250"/>
                      </a:cubicBezTo>
                      <a:cubicBezTo>
                        <a:pt x="179596" y="131277"/>
                        <a:pt x="183787" y="129552"/>
                        <a:pt x="187978" y="128196"/>
                      </a:cubicBezTo>
                      <a:cubicBezTo>
                        <a:pt x="188964" y="127949"/>
                        <a:pt x="189827" y="127456"/>
                        <a:pt x="190566" y="126840"/>
                      </a:cubicBezTo>
                      <a:cubicBezTo>
                        <a:pt x="190197" y="125854"/>
                        <a:pt x="189211" y="125607"/>
                        <a:pt x="188471" y="125114"/>
                      </a:cubicBezTo>
                      <a:cubicBezTo>
                        <a:pt x="186252" y="123758"/>
                        <a:pt x="184033" y="122526"/>
                        <a:pt x="181815" y="121046"/>
                      </a:cubicBezTo>
                      <a:cubicBezTo>
                        <a:pt x="180952" y="120307"/>
                        <a:pt x="180212" y="119567"/>
                        <a:pt x="179473" y="118704"/>
                      </a:cubicBezTo>
                      <a:cubicBezTo>
                        <a:pt x="177747" y="116609"/>
                        <a:pt x="176638" y="113897"/>
                        <a:pt x="176638" y="111185"/>
                      </a:cubicBezTo>
                      <a:cubicBezTo>
                        <a:pt x="176638" y="109829"/>
                        <a:pt x="176514" y="108473"/>
                        <a:pt x="176391" y="107241"/>
                      </a:cubicBezTo>
                      <a:cubicBezTo>
                        <a:pt x="176021" y="103173"/>
                        <a:pt x="176268" y="99105"/>
                        <a:pt x="177131" y="95161"/>
                      </a:cubicBezTo>
                      <a:cubicBezTo>
                        <a:pt x="178610" y="85300"/>
                        <a:pt x="181322" y="75685"/>
                        <a:pt x="183787" y="65947"/>
                      </a:cubicBezTo>
                      <a:cubicBezTo>
                        <a:pt x="185759" y="57442"/>
                        <a:pt x="189211" y="49430"/>
                        <a:pt x="194141" y="42157"/>
                      </a:cubicBezTo>
                      <a:cubicBezTo>
                        <a:pt x="194511" y="41664"/>
                        <a:pt x="194757" y="41048"/>
                        <a:pt x="195004" y="40431"/>
                      </a:cubicBezTo>
                      <a:cubicBezTo>
                        <a:pt x="192785" y="41417"/>
                        <a:pt x="190936" y="42404"/>
                        <a:pt x="189087" y="43020"/>
                      </a:cubicBezTo>
                      <a:cubicBezTo>
                        <a:pt x="187115" y="43636"/>
                        <a:pt x="185020" y="44006"/>
                        <a:pt x="183047" y="44499"/>
                      </a:cubicBezTo>
                      <a:cubicBezTo>
                        <a:pt x="181691" y="45115"/>
                        <a:pt x="180089" y="44622"/>
                        <a:pt x="179226" y="43390"/>
                      </a:cubicBezTo>
                      <a:cubicBezTo>
                        <a:pt x="177993" y="41541"/>
                        <a:pt x="176638" y="39815"/>
                        <a:pt x="175528" y="37966"/>
                      </a:cubicBezTo>
                      <a:cubicBezTo>
                        <a:pt x="170474" y="28721"/>
                        <a:pt x="166407" y="19230"/>
                        <a:pt x="165667" y="8506"/>
                      </a:cubicBezTo>
                      <a:cubicBezTo>
                        <a:pt x="165667" y="8136"/>
                        <a:pt x="165667" y="7643"/>
                        <a:pt x="164927" y="7520"/>
                      </a:cubicBezTo>
                      <a:cubicBezTo>
                        <a:pt x="164558" y="8136"/>
                        <a:pt x="164188" y="8999"/>
                        <a:pt x="163695" y="9615"/>
                      </a:cubicBezTo>
                      <a:cubicBezTo>
                        <a:pt x="162832" y="11341"/>
                        <a:pt x="161723" y="12820"/>
                        <a:pt x="160490" y="14176"/>
                      </a:cubicBezTo>
                      <a:cubicBezTo>
                        <a:pt x="157408" y="17011"/>
                        <a:pt x="155190" y="20586"/>
                        <a:pt x="151738" y="22928"/>
                      </a:cubicBezTo>
                      <a:cubicBezTo>
                        <a:pt x="150259" y="24900"/>
                        <a:pt x="148287" y="26502"/>
                        <a:pt x="146191" y="27612"/>
                      </a:cubicBezTo>
                      <a:cubicBezTo>
                        <a:pt x="142986" y="29584"/>
                        <a:pt x="139658" y="30324"/>
                        <a:pt x="136084" y="28105"/>
                      </a:cubicBezTo>
                      <a:cubicBezTo>
                        <a:pt x="133988" y="27119"/>
                        <a:pt x="132139" y="25886"/>
                        <a:pt x="130414" y="24407"/>
                      </a:cubicBezTo>
                      <a:cubicBezTo>
                        <a:pt x="129674" y="23791"/>
                        <a:pt x="128934" y="23174"/>
                        <a:pt x="128195" y="22681"/>
                      </a:cubicBezTo>
                      <a:cubicBezTo>
                        <a:pt x="127578" y="25023"/>
                        <a:pt x="127332" y="27612"/>
                        <a:pt x="127578" y="30077"/>
                      </a:cubicBezTo>
                      <a:cubicBezTo>
                        <a:pt x="127702" y="31186"/>
                        <a:pt x="127702" y="32419"/>
                        <a:pt x="127578" y="33652"/>
                      </a:cubicBezTo>
                      <a:cubicBezTo>
                        <a:pt x="127085" y="37966"/>
                        <a:pt x="127085" y="42280"/>
                        <a:pt x="127455" y="46718"/>
                      </a:cubicBezTo>
                      <a:cubicBezTo>
                        <a:pt x="127455" y="47457"/>
                        <a:pt x="127455" y="48197"/>
                        <a:pt x="127332" y="48937"/>
                      </a:cubicBezTo>
                      <a:cubicBezTo>
                        <a:pt x="126716" y="51525"/>
                        <a:pt x="126099" y="54114"/>
                        <a:pt x="125236" y="56579"/>
                      </a:cubicBezTo>
                      <a:cubicBezTo>
                        <a:pt x="124743" y="58674"/>
                        <a:pt x="123264" y="60277"/>
                        <a:pt x="121292" y="61263"/>
                      </a:cubicBezTo>
                      <a:cubicBezTo>
                        <a:pt x="120059" y="61879"/>
                        <a:pt x="118334" y="61633"/>
                        <a:pt x="117471" y="60523"/>
                      </a:cubicBezTo>
                      <a:cubicBezTo>
                        <a:pt x="115868" y="58674"/>
                        <a:pt x="114512" y="56579"/>
                        <a:pt x="113403" y="54483"/>
                      </a:cubicBezTo>
                      <a:cubicBezTo>
                        <a:pt x="110938" y="49799"/>
                        <a:pt x="108719" y="44869"/>
                        <a:pt x="106377" y="40062"/>
                      </a:cubicBezTo>
                      <a:cubicBezTo>
                        <a:pt x="105391" y="37843"/>
                        <a:pt x="104651" y="35501"/>
                        <a:pt x="103788" y="33405"/>
                      </a:cubicBezTo>
                      <a:cubicBezTo>
                        <a:pt x="102186" y="29831"/>
                        <a:pt x="100707" y="26379"/>
                        <a:pt x="99104" y="22804"/>
                      </a:cubicBezTo>
                      <a:cubicBezTo>
                        <a:pt x="98365" y="21325"/>
                        <a:pt x="97625" y="19723"/>
                        <a:pt x="96886" y="18120"/>
                      </a:cubicBezTo>
                      <a:cubicBezTo>
                        <a:pt x="96639" y="17381"/>
                        <a:pt x="96269" y="16641"/>
                        <a:pt x="95900" y="16025"/>
                      </a:cubicBezTo>
                      <a:cubicBezTo>
                        <a:pt x="94913" y="14299"/>
                        <a:pt x="94051" y="12573"/>
                        <a:pt x="93558" y="10601"/>
                      </a:cubicBezTo>
                      <a:cubicBezTo>
                        <a:pt x="93188" y="9245"/>
                        <a:pt x="92695" y="7889"/>
                        <a:pt x="92202" y="6534"/>
                      </a:cubicBezTo>
                      <a:cubicBezTo>
                        <a:pt x="91832" y="5178"/>
                        <a:pt x="91215" y="3822"/>
                        <a:pt x="90353" y="2589"/>
                      </a:cubicBezTo>
                      <a:cubicBezTo>
                        <a:pt x="89243" y="4438"/>
                        <a:pt x="88380" y="6534"/>
                        <a:pt x="87641" y="8629"/>
                      </a:cubicBezTo>
                      <a:cubicBezTo>
                        <a:pt x="87271" y="10478"/>
                        <a:pt x="86285" y="12327"/>
                        <a:pt x="85176" y="13806"/>
                      </a:cubicBezTo>
                      <a:cubicBezTo>
                        <a:pt x="84682" y="14422"/>
                        <a:pt x="84436" y="15162"/>
                        <a:pt x="84189" y="15902"/>
                      </a:cubicBezTo>
                      <a:cubicBezTo>
                        <a:pt x="83203" y="18367"/>
                        <a:pt x="81354" y="20339"/>
                        <a:pt x="78889" y="21572"/>
                      </a:cubicBezTo>
                      <a:cubicBezTo>
                        <a:pt x="77040" y="22681"/>
                        <a:pt x="75068" y="22188"/>
                        <a:pt x="73219" y="21572"/>
                      </a:cubicBezTo>
                      <a:lnTo>
                        <a:pt x="72233" y="21325"/>
                      </a:lnTo>
                      <a:cubicBezTo>
                        <a:pt x="64837" y="19107"/>
                        <a:pt x="57811" y="16025"/>
                        <a:pt x="51278" y="12080"/>
                      </a:cubicBezTo>
                      <a:cubicBezTo>
                        <a:pt x="50538" y="11587"/>
                        <a:pt x="49799" y="11094"/>
                        <a:pt x="49059" y="10601"/>
                      </a:cubicBezTo>
                      <a:cubicBezTo>
                        <a:pt x="47333" y="9369"/>
                        <a:pt x="45731" y="8136"/>
                        <a:pt x="44005" y="7027"/>
                      </a:cubicBezTo>
                      <a:cubicBezTo>
                        <a:pt x="43636" y="6780"/>
                        <a:pt x="43266" y="6534"/>
                        <a:pt x="42896" y="6410"/>
                      </a:cubicBezTo>
                      <a:cubicBezTo>
                        <a:pt x="43019" y="7150"/>
                        <a:pt x="43019" y="7520"/>
                        <a:pt x="43142" y="7766"/>
                      </a:cubicBezTo>
                      <a:cubicBezTo>
                        <a:pt x="44005" y="11218"/>
                        <a:pt x="44991" y="14792"/>
                        <a:pt x="45731" y="18244"/>
                      </a:cubicBezTo>
                      <a:cubicBezTo>
                        <a:pt x="46224" y="20339"/>
                        <a:pt x="46101" y="22435"/>
                        <a:pt x="46471" y="24407"/>
                      </a:cubicBezTo>
                      <a:cubicBezTo>
                        <a:pt x="47087" y="29337"/>
                        <a:pt x="47210" y="34268"/>
                        <a:pt x="46840" y="39199"/>
                      </a:cubicBezTo>
                      <a:cubicBezTo>
                        <a:pt x="46840" y="40185"/>
                        <a:pt x="46594" y="41171"/>
                        <a:pt x="46471" y="42157"/>
                      </a:cubicBezTo>
                      <a:cubicBezTo>
                        <a:pt x="46471" y="43143"/>
                        <a:pt x="45978" y="44129"/>
                        <a:pt x="45238" y="44746"/>
                      </a:cubicBezTo>
                      <a:cubicBezTo>
                        <a:pt x="43266" y="46964"/>
                        <a:pt x="40431" y="48320"/>
                        <a:pt x="37472" y="48320"/>
                      </a:cubicBezTo>
                      <a:cubicBezTo>
                        <a:pt x="36856" y="48320"/>
                        <a:pt x="36116" y="48320"/>
                        <a:pt x="35500" y="48444"/>
                      </a:cubicBezTo>
                      <a:cubicBezTo>
                        <a:pt x="33528" y="49183"/>
                        <a:pt x="31432" y="49306"/>
                        <a:pt x="29337" y="49060"/>
                      </a:cubicBezTo>
                      <a:cubicBezTo>
                        <a:pt x="27241" y="48937"/>
                        <a:pt x="25146" y="49183"/>
                        <a:pt x="23050" y="49676"/>
                      </a:cubicBezTo>
                      <a:cubicBezTo>
                        <a:pt x="23297" y="49923"/>
                        <a:pt x="23420" y="50292"/>
                        <a:pt x="23667" y="50539"/>
                      </a:cubicBezTo>
                      <a:lnTo>
                        <a:pt x="30693" y="56456"/>
                      </a:lnTo>
                      <a:cubicBezTo>
                        <a:pt x="31432" y="56949"/>
                        <a:pt x="32049" y="57565"/>
                        <a:pt x="32665" y="58181"/>
                      </a:cubicBezTo>
                      <a:cubicBezTo>
                        <a:pt x="33774" y="59661"/>
                        <a:pt x="35130" y="61017"/>
                        <a:pt x="36609" y="62126"/>
                      </a:cubicBezTo>
                      <a:cubicBezTo>
                        <a:pt x="38705" y="64591"/>
                        <a:pt x="40924" y="66810"/>
                        <a:pt x="43389" y="68782"/>
                      </a:cubicBezTo>
                      <a:cubicBezTo>
                        <a:pt x="43512" y="69029"/>
                        <a:pt x="43636" y="69152"/>
                        <a:pt x="43759" y="69399"/>
                      </a:cubicBezTo>
                      <a:cubicBezTo>
                        <a:pt x="44745" y="70754"/>
                        <a:pt x="46101" y="71987"/>
                        <a:pt x="47457" y="72973"/>
                      </a:cubicBezTo>
                      <a:cubicBezTo>
                        <a:pt x="49675" y="74699"/>
                        <a:pt x="51648" y="76548"/>
                        <a:pt x="53497" y="78520"/>
                      </a:cubicBezTo>
                      <a:cubicBezTo>
                        <a:pt x="55839" y="81109"/>
                        <a:pt x="58304" y="83574"/>
                        <a:pt x="60769" y="86039"/>
                      </a:cubicBezTo>
                      <a:cubicBezTo>
                        <a:pt x="63481" y="88628"/>
                        <a:pt x="65946" y="91463"/>
                        <a:pt x="67919" y="94668"/>
                      </a:cubicBezTo>
                      <a:cubicBezTo>
                        <a:pt x="68781" y="95777"/>
                        <a:pt x="68658" y="97503"/>
                        <a:pt x="67672" y="98489"/>
                      </a:cubicBezTo>
                      <a:cubicBezTo>
                        <a:pt x="66439" y="99845"/>
                        <a:pt x="64837" y="100708"/>
                        <a:pt x="62988" y="100831"/>
                      </a:cubicBezTo>
                      <a:cubicBezTo>
                        <a:pt x="60276" y="100954"/>
                        <a:pt x="57564" y="100831"/>
                        <a:pt x="54853" y="100461"/>
                      </a:cubicBezTo>
                      <a:cubicBezTo>
                        <a:pt x="53004" y="100215"/>
                        <a:pt x="51155" y="99598"/>
                        <a:pt x="49552" y="98612"/>
                      </a:cubicBezTo>
                      <a:cubicBezTo>
                        <a:pt x="48936" y="98242"/>
                        <a:pt x="48196" y="97996"/>
                        <a:pt x="47457" y="97749"/>
                      </a:cubicBezTo>
                      <a:cubicBezTo>
                        <a:pt x="42896" y="96270"/>
                        <a:pt x="38212" y="95038"/>
                        <a:pt x="33898" y="93065"/>
                      </a:cubicBezTo>
                      <a:cubicBezTo>
                        <a:pt x="33405" y="92819"/>
                        <a:pt x="32788" y="92696"/>
                        <a:pt x="32295" y="92449"/>
                      </a:cubicBezTo>
                      <a:cubicBezTo>
                        <a:pt x="31679" y="92326"/>
                        <a:pt x="31063" y="92202"/>
                        <a:pt x="30323" y="92202"/>
                      </a:cubicBezTo>
                      <a:cubicBezTo>
                        <a:pt x="29953" y="92202"/>
                        <a:pt x="29460" y="91463"/>
                        <a:pt x="28844" y="92326"/>
                      </a:cubicBezTo>
                      <a:cubicBezTo>
                        <a:pt x="29337" y="93682"/>
                        <a:pt x="29830" y="95038"/>
                        <a:pt x="30323" y="96393"/>
                      </a:cubicBezTo>
                      <a:cubicBezTo>
                        <a:pt x="30693" y="97010"/>
                        <a:pt x="30816" y="97626"/>
                        <a:pt x="30939" y="98242"/>
                      </a:cubicBezTo>
                      <a:cubicBezTo>
                        <a:pt x="31186" y="99845"/>
                        <a:pt x="31309" y="101324"/>
                        <a:pt x="31432" y="102927"/>
                      </a:cubicBezTo>
                      <a:cubicBezTo>
                        <a:pt x="31679" y="104529"/>
                        <a:pt x="31186" y="106131"/>
                        <a:pt x="30200" y="107487"/>
                      </a:cubicBezTo>
                      <a:cubicBezTo>
                        <a:pt x="28227" y="110199"/>
                        <a:pt x="25639" y="112295"/>
                        <a:pt x="22681" y="113651"/>
                      </a:cubicBezTo>
                      <a:cubicBezTo>
                        <a:pt x="20092" y="114760"/>
                        <a:pt x="17750" y="116609"/>
                        <a:pt x="14915" y="116979"/>
                      </a:cubicBezTo>
                      <a:cubicBezTo>
                        <a:pt x="14668" y="117102"/>
                        <a:pt x="14299" y="117225"/>
                        <a:pt x="14052" y="117472"/>
                      </a:cubicBezTo>
                      <a:cubicBezTo>
                        <a:pt x="10724" y="119321"/>
                        <a:pt x="7149" y="120553"/>
                        <a:pt x="3328" y="121046"/>
                      </a:cubicBezTo>
                      <a:cubicBezTo>
                        <a:pt x="2835" y="121046"/>
                        <a:pt x="2095" y="121046"/>
                        <a:pt x="1972" y="121786"/>
                      </a:cubicBezTo>
                      <a:cubicBezTo>
                        <a:pt x="2095" y="121909"/>
                        <a:pt x="2342" y="122033"/>
                        <a:pt x="2465" y="122156"/>
                      </a:cubicBezTo>
                      <a:cubicBezTo>
                        <a:pt x="3205" y="122526"/>
                        <a:pt x="3821" y="122895"/>
                        <a:pt x="4561" y="123265"/>
                      </a:cubicBezTo>
                      <a:cubicBezTo>
                        <a:pt x="14792" y="128442"/>
                        <a:pt x="23420" y="136208"/>
                        <a:pt x="29830" y="145823"/>
                      </a:cubicBezTo>
                      <a:cubicBezTo>
                        <a:pt x="32049" y="148904"/>
                        <a:pt x="31925" y="149028"/>
                        <a:pt x="29707" y="152356"/>
                      </a:cubicBezTo>
                      <a:cubicBezTo>
                        <a:pt x="29583" y="152602"/>
                        <a:pt x="29337" y="152849"/>
                        <a:pt x="29214" y="153219"/>
                      </a:cubicBezTo>
                      <a:cubicBezTo>
                        <a:pt x="27734" y="155684"/>
                        <a:pt x="25762" y="158026"/>
                        <a:pt x="23543" y="159875"/>
                      </a:cubicBezTo>
                      <a:cubicBezTo>
                        <a:pt x="23174" y="160245"/>
                        <a:pt x="23050" y="160491"/>
                        <a:pt x="22804" y="160861"/>
                      </a:cubicBezTo>
                      <a:cubicBezTo>
                        <a:pt x="23420" y="160861"/>
                        <a:pt x="24037" y="160738"/>
                        <a:pt x="24653" y="160738"/>
                      </a:cubicBezTo>
                      <a:cubicBezTo>
                        <a:pt x="32418" y="158765"/>
                        <a:pt x="40554" y="158149"/>
                        <a:pt x="48443" y="159012"/>
                      </a:cubicBezTo>
                      <a:cubicBezTo>
                        <a:pt x="52634" y="159258"/>
                        <a:pt x="56702" y="159998"/>
                        <a:pt x="60893" y="160245"/>
                      </a:cubicBezTo>
                      <a:cubicBezTo>
                        <a:pt x="68535" y="160984"/>
                        <a:pt x="76177" y="162094"/>
                        <a:pt x="83696" y="163573"/>
                      </a:cubicBezTo>
                      <a:cubicBezTo>
                        <a:pt x="85299" y="163819"/>
                        <a:pt x="86901" y="164312"/>
                        <a:pt x="88380" y="164929"/>
                      </a:cubicBezTo>
                      <a:cubicBezTo>
                        <a:pt x="90969" y="166038"/>
                        <a:pt x="93434" y="167271"/>
                        <a:pt x="95900" y="168380"/>
                      </a:cubicBezTo>
                      <a:cubicBezTo>
                        <a:pt x="99474" y="169859"/>
                        <a:pt x="102063" y="173064"/>
                        <a:pt x="102926" y="176885"/>
                      </a:cubicBezTo>
                      <a:cubicBezTo>
                        <a:pt x="103542" y="179227"/>
                        <a:pt x="103912" y="181693"/>
                        <a:pt x="104405" y="184035"/>
                      </a:cubicBezTo>
                      <a:cubicBezTo>
                        <a:pt x="104651" y="184774"/>
                        <a:pt x="104775" y="185514"/>
                        <a:pt x="105144" y="186747"/>
                      </a:cubicBezTo>
                      <a:cubicBezTo>
                        <a:pt x="106007" y="185884"/>
                        <a:pt x="106624" y="185391"/>
                        <a:pt x="107240" y="184651"/>
                      </a:cubicBezTo>
                      <a:cubicBezTo>
                        <a:pt x="108472" y="183295"/>
                        <a:pt x="109705" y="181939"/>
                        <a:pt x="110815" y="180460"/>
                      </a:cubicBezTo>
                      <a:cubicBezTo>
                        <a:pt x="113526" y="177132"/>
                        <a:pt x="117101" y="174667"/>
                        <a:pt x="119320" y="170969"/>
                      </a:cubicBezTo>
                      <a:cubicBezTo>
                        <a:pt x="119443" y="170599"/>
                        <a:pt x="119813" y="170476"/>
                        <a:pt x="120059" y="170229"/>
                      </a:cubicBezTo>
                      <a:cubicBezTo>
                        <a:pt x="122525" y="167764"/>
                        <a:pt x="125113" y="165422"/>
                        <a:pt x="127455" y="162956"/>
                      </a:cubicBezTo>
                      <a:cubicBezTo>
                        <a:pt x="130414" y="159752"/>
                        <a:pt x="133742" y="157040"/>
                        <a:pt x="137316" y="154698"/>
                      </a:cubicBezTo>
                      <a:cubicBezTo>
                        <a:pt x="138672" y="153835"/>
                        <a:pt x="138795" y="153958"/>
                        <a:pt x="140398" y="155191"/>
                      </a:cubicBezTo>
                      <a:cubicBezTo>
                        <a:pt x="140644" y="155437"/>
                        <a:pt x="140891" y="155561"/>
                        <a:pt x="141137" y="155807"/>
                      </a:cubicBezTo>
                      <a:cubicBezTo>
                        <a:pt x="144342" y="157286"/>
                        <a:pt x="147054" y="159752"/>
                        <a:pt x="148780" y="162833"/>
                      </a:cubicBezTo>
                      <a:cubicBezTo>
                        <a:pt x="149150" y="163203"/>
                        <a:pt x="149519" y="163696"/>
                        <a:pt x="149889" y="164066"/>
                      </a:cubicBezTo>
                      <a:cubicBezTo>
                        <a:pt x="151245" y="165792"/>
                        <a:pt x="152601" y="167394"/>
                        <a:pt x="153834" y="169243"/>
                      </a:cubicBezTo>
                      <a:cubicBezTo>
                        <a:pt x="157532" y="174297"/>
                        <a:pt x="160983" y="179597"/>
                        <a:pt x="164681" y="184528"/>
                      </a:cubicBezTo>
                      <a:cubicBezTo>
                        <a:pt x="167639" y="188842"/>
                        <a:pt x="169981" y="193649"/>
                        <a:pt x="171584" y="198703"/>
                      </a:cubicBezTo>
                      <a:cubicBezTo>
                        <a:pt x="171830" y="200059"/>
                        <a:pt x="172323" y="201292"/>
                        <a:pt x="173186" y="202524"/>
                      </a:cubicBezTo>
                      <a:cubicBezTo>
                        <a:pt x="177254" y="202031"/>
                        <a:pt x="180829" y="199566"/>
                        <a:pt x="182554" y="195868"/>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2" name="Google Shape;2282;p35"/>
                <p:cNvSpPr/>
                <p:nvPr/>
              </p:nvSpPr>
              <p:spPr>
                <a:xfrm>
                  <a:off x="7968167" y="1867817"/>
                  <a:ext cx="47603" cy="55288"/>
                </a:xfrm>
                <a:custGeom>
                  <a:avLst/>
                  <a:gdLst/>
                  <a:ahLst/>
                  <a:cxnLst/>
                  <a:rect l="l" t="t" r="r" b="b"/>
                  <a:pathLst>
                    <a:path w="3822" h="4439" extrusionOk="0">
                      <a:moveTo>
                        <a:pt x="617" y="370"/>
                      </a:moveTo>
                      <a:cubicBezTo>
                        <a:pt x="124" y="740"/>
                        <a:pt x="1" y="1356"/>
                        <a:pt x="370" y="1849"/>
                      </a:cubicBezTo>
                      <a:cubicBezTo>
                        <a:pt x="740" y="2589"/>
                        <a:pt x="1356" y="3452"/>
                        <a:pt x="2096" y="4068"/>
                      </a:cubicBezTo>
                      <a:cubicBezTo>
                        <a:pt x="2712" y="4438"/>
                        <a:pt x="3452" y="4192"/>
                        <a:pt x="3698" y="3452"/>
                      </a:cubicBezTo>
                      <a:cubicBezTo>
                        <a:pt x="3822" y="2343"/>
                        <a:pt x="2712" y="1356"/>
                        <a:pt x="1973" y="617"/>
                      </a:cubicBezTo>
                      <a:cubicBezTo>
                        <a:pt x="1603" y="124"/>
                        <a:pt x="987" y="1"/>
                        <a:pt x="617" y="37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3" name="Google Shape;2283;p35"/>
                <p:cNvSpPr/>
                <p:nvPr/>
              </p:nvSpPr>
              <p:spPr>
                <a:xfrm>
                  <a:off x="8018834" y="1806402"/>
                  <a:ext cx="24574" cy="30726"/>
                </a:xfrm>
                <a:custGeom>
                  <a:avLst/>
                  <a:gdLst/>
                  <a:ahLst/>
                  <a:cxnLst/>
                  <a:rect l="l" t="t" r="r" b="b"/>
                  <a:pathLst>
                    <a:path w="1973" h="2467" extrusionOk="0">
                      <a:moveTo>
                        <a:pt x="370" y="1234"/>
                      </a:moveTo>
                      <a:lnTo>
                        <a:pt x="493" y="1727"/>
                      </a:lnTo>
                      <a:cubicBezTo>
                        <a:pt x="863" y="2466"/>
                        <a:pt x="1972" y="2096"/>
                        <a:pt x="1726" y="1357"/>
                      </a:cubicBezTo>
                      <a:lnTo>
                        <a:pt x="1479" y="741"/>
                      </a:lnTo>
                      <a:cubicBezTo>
                        <a:pt x="1110" y="1"/>
                        <a:pt x="0" y="371"/>
                        <a:pt x="370" y="123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4" name="Google Shape;2284;p35"/>
                <p:cNvSpPr/>
                <p:nvPr/>
              </p:nvSpPr>
              <p:spPr>
                <a:xfrm>
                  <a:off x="6743031" y="2560216"/>
                  <a:ext cx="59896" cy="30726"/>
                </a:xfrm>
                <a:custGeom>
                  <a:avLst/>
                  <a:gdLst/>
                  <a:ahLst/>
                  <a:cxnLst/>
                  <a:rect l="l" t="t" r="r" b="b"/>
                  <a:pathLst>
                    <a:path w="4809" h="2467" extrusionOk="0">
                      <a:moveTo>
                        <a:pt x="2959" y="987"/>
                      </a:moveTo>
                      <a:cubicBezTo>
                        <a:pt x="2343" y="740"/>
                        <a:pt x="1726" y="617"/>
                        <a:pt x="1110" y="371"/>
                      </a:cubicBezTo>
                      <a:cubicBezTo>
                        <a:pt x="494" y="1"/>
                        <a:pt x="1" y="1110"/>
                        <a:pt x="740" y="1357"/>
                      </a:cubicBezTo>
                      <a:cubicBezTo>
                        <a:pt x="1357" y="1603"/>
                        <a:pt x="1850" y="1850"/>
                        <a:pt x="2466" y="1973"/>
                      </a:cubicBezTo>
                      <a:cubicBezTo>
                        <a:pt x="3082" y="2220"/>
                        <a:pt x="3699" y="2343"/>
                        <a:pt x="4192" y="2466"/>
                      </a:cubicBezTo>
                      <a:cubicBezTo>
                        <a:pt x="4685" y="2466"/>
                        <a:pt x="4808" y="1973"/>
                        <a:pt x="4562" y="1727"/>
                      </a:cubicBezTo>
                      <a:cubicBezTo>
                        <a:pt x="4068" y="1357"/>
                        <a:pt x="3575" y="1110"/>
                        <a:pt x="2959" y="98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5" name="Google Shape;2285;p35"/>
                <p:cNvSpPr/>
                <p:nvPr/>
              </p:nvSpPr>
              <p:spPr>
                <a:xfrm>
                  <a:off x="6778341" y="2549479"/>
                  <a:ext cx="61428" cy="23029"/>
                </a:xfrm>
                <a:custGeom>
                  <a:avLst/>
                  <a:gdLst/>
                  <a:ahLst/>
                  <a:cxnLst/>
                  <a:rect l="l" t="t" r="r" b="b"/>
                  <a:pathLst>
                    <a:path w="4932" h="1849" extrusionOk="0">
                      <a:moveTo>
                        <a:pt x="3945" y="493"/>
                      </a:moveTo>
                      <a:cubicBezTo>
                        <a:pt x="2836" y="493"/>
                        <a:pt x="1727" y="370"/>
                        <a:pt x="617" y="0"/>
                      </a:cubicBezTo>
                      <a:cubicBezTo>
                        <a:pt x="247" y="0"/>
                        <a:pt x="1" y="493"/>
                        <a:pt x="247" y="616"/>
                      </a:cubicBezTo>
                      <a:cubicBezTo>
                        <a:pt x="1357" y="1479"/>
                        <a:pt x="2836" y="1849"/>
                        <a:pt x="4192" y="1726"/>
                      </a:cubicBezTo>
                      <a:cubicBezTo>
                        <a:pt x="4931" y="1479"/>
                        <a:pt x="4685" y="493"/>
                        <a:pt x="3945" y="49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6" name="Google Shape;2286;p35"/>
                <p:cNvSpPr/>
                <p:nvPr/>
              </p:nvSpPr>
              <p:spPr>
                <a:xfrm>
                  <a:off x="6832084" y="2484987"/>
                  <a:ext cx="29182" cy="23042"/>
                </a:xfrm>
                <a:custGeom>
                  <a:avLst/>
                  <a:gdLst/>
                  <a:ahLst/>
                  <a:cxnLst/>
                  <a:rect l="l" t="t" r="r" b="b"/>
                  <a:pathLst>
                    <a:path w="2343" h="1850" extrusionOk="0">
                      <a:moveTo>
                        <a:pt x="986" y="124"/>
                      </a:moveTo>
                      <a:cubicBezTo>
                        <a:pt x="370" y="1"/>
                        <a:pt x="0" y="864"/>
                        <a:pt x="493" y="1234"/>
                      </a:cubicBezTo>
                      <a:cubicBezTo>
                        <a:pt x="986" y="1357"/>
                        <a:pt x="1726" y="1850"/>
                        <a:pt x="2219" y="1480"/>
                      </a:cubicBezTo>
                      <a:cubicBezTo>
                        <a:pt x="2342" y="1480"/>
                        <a:pt x="2342" y="1357"/>
                        <a:pt x="2342" y="1110"/>
                      </a:cubicBezTo>
                      <a:cubicBezTo>
                        <a:pt x="2219" y="494"/>
                        <a:pt x="1479" y="371"/>
                        <a:pt x="986"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7" name="Google Shape;2287;p35"/>
                <p:cNvSpPr/>
                <p:nvPr/>
              </p:nvSpPr>
              <p:spPr>
                <a:xfrm>
                  <a:off x="7269628" y="1559232"/>
                  <a:ext cx="42995" cy="36854"/>
                </a:xfrm>
                <a:custGeom>
                  <a:avLst/>
                  <a:gdLst/>
                  <a:ahLst/>
                  <a:cxnLst/>
                  <a:rect l="l" t="t" r="r" b="b"/>
                  <a:pathLst>
                    <a:path w="3452" h="2959" extrusionOk="0">
                      <a:moveTo>
                        <a:pt x="740" y="124"/>
                      </a:moveTo>
                      <a:cubicBezTo>
                        <a:pt x="0" y="124"/>
                        <a:pt x="0" y="1233"/>
                        <a:pt x="740" y="1356"/>
                      </a:cubicBezTo>
                      <a:lnTo>
                        <a:pt x="740" y="1356"/>
                      </a:lnTo>
                      <a:lnTo>
                        <a:pt x="740" y="1356"/>
                      </a:lnTo>
                      <a:cubicBezTo>
                        <a:pt x="863" y="1479"/>
                        <a:pt x="863" y="1603"/>
                        <a:pt x="986" y="1603"/>
                      </a:cubicBezTo>
                      <a:cubicBezTo>
                        <a:pt x="1110" y="1973"/>
                        <a:pt x="1356" y="2219"/>
                        <a:pt x="1603" y="2466"/>
                      </a:cubicBezTo>
                      <a:cubicBezTo>
                        <a:pt x="1849" y="2589"/>
                        <a:pt x="2096" y="2835"/>
                        <a:pt x="2466" y="2835"/>
                      </a:cubicBezTo>
                      <a:cubicBezTo>
                        <a:pt x="2835" y="2959"/>
                        <a:pt x="3328" y="2589"/>
                        <a:pt x="3452" y="2219"/>
                      </a:cubicBezTo>
                      <a:cubicBezTo>
                        <a:pt x="3452" y="1479"/>
                        <a:pt x="2835" y="1110"/>
                        <a:pt x="2342" y="617"/>
                      </a:cubicBezTo>
                      <a:cubicBezTo>
                        <a:pt x="1973" y="247"/>
                        <a:pt x="1356" y="0"/>
                        <a:pt x="740" y="12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8" name="Google Shape;2288;p35"/>
                <p:cNvSpPr/>
                <p:nvPr/>
              </p:nvSpPr>
              <p:spPr>
                <a:xfrm>
                  <a:off x="7277301" y="1576121"/>
                  <a:ext cx="12" cy="12"/>
                </a:xfrm>
                <a:custGeom>
                  <a:avLst/>
                  <a:gdLst/>
                  <a:ahLst/>
                  <a:cxnLst/>
                  <a:rect l="l" t="t" r="r" b="b"/>
                  <a:pathLst>
                    <a:path w="1" h="1" extrusionOk="0">
                      <a:moveTo>
                        <a:pt x="1" y="0"/>
                      </a:move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9" name="Google Shape;2289;p35"/>
                <p:cNvSpPr/>
                <p:nvPr/>
              </p:nvSpPr>
              <p:spPr>
                <a:xfrm>
                  <a:off x="7289581" y="1507033"/>
                  <a:ext cx="32258" cy="33790"/>
                </a:xfrm>
                <a:custGeom>
                  <a:avLst/>
                  <a:gdLst/>
                  <a:ahLst/>
                  <a:cxnLst/>
                  <a:rect l="l" t="t" r="r" b="b"/>
                  <a:pathLst>
                    <a:path w="2590" h="2713" extrusionOk="0">
                      <a:moveTo>
                        <a:pt x="124" y="986"/>
                      </a:moveTo>
                      <a:cubicBezTo>
                        <a:pt x="371" y="1849"/>
                        <a:pt x="864" y="2712"/>
                        <a:pt x="1850" y="2589"/>
                      </a:cubicBezTo>
                      <a:cubicBezTo>
                        <a:pt x="2343" y="2466"/>
                        <a:pt x="2589" y="1973"/>
                        <a:pt x="2343" y="1479"/>
                      </a:cubicBezTo>
                      <a:cubicBezTo>
                        <a:pt x="1973" y="1110"/>
                        <a:pt x="1603" y="986"/>
                        <a:pt x="1233" y="493"/>
                      </a:cubicBezTo>
                      <a:cubicBezTo>
                        <a:pt x="987" y="0"/>
                        <a:pt x="1" y="247"/>
                        <a:pt x="124" y="986"/>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4" y="719333"/>
            <a:ext cx="10264543" cy="76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2800"/>
              <a:buFont typeface="Short Stack"/>
              <a:buNone/>
              <a:defRPr sz="2800" b="1">
                <a:solidFill>
                  <a:schemeClr val="lt1"/>
                </a:solidFill>
                <a:latin typeface="Short Stack"/>
                <a:ea typeface="Short Stack"/>
                <a:cs typeface="Short Stack"/>
                <a:sym typeface="Short Stack"/>
              </a:defRPr>
            </a:lvl1pPr>
            <a:lvl2pPr lvl="1"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2pPr>
            <a:lvl3pPr lvl="2"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3pPr>
            <a:lvl4pPr lvl="3"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4pPr>
            <a:lvl5pPr lvl="4"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5pPr>
            <a:lvl6pPr lvl="5"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6pPr>
            <a:lvl7pPr lvl="6"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7pPr>
            <a:lvl8pPr lvl="7"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8pPr>
            <a:lvl9pPr lvl="8" algn="ctr">
              <a:spcBef>
                <a:spcPts val="0"/>
              </a:spcBef>
              <a:spcAft>
                <a:spcPts val="0"/>
              </a:spcAft>
              <a:buClr>
                <a:schemeClr val="lt1"/>
              </a:buClr>
              <a:buSzPts val="2800"/>
              <a:buFont typeface="Short Stack"/>
              <a:buNone/>
              <a:defRPr sz="2800">
                <a:solidFill>
                  <a:schemeClr val="lt1"/>
                </a:solidFill>
                <a:latin typeface="Short Stack"/>
                <a:ea typeface="Short Stack"/>
                <a:cs typeface="Short Stack"/>
                <a:sym typeface="Short Stack"/>
              </a:defRPr>
            </a:lvl9pPr>
          </a:lstStyle>
          <a:p>
            <a:endParaRPr/>
          </a:p>
        </p:txBody>
      </p:sp>
      <p:sp>
        <p:nvSpPr>
          <p:cNvPr id="7" name="Google Shape;7;p1"/>
          <p:cNvSpPr txBox="1">
            <a:spLocks noGrp="1"/>
          </p:cNvSpPr>
          <p:nvPr>
            <p:ph type="body" idx="1"/>
          </p:nvPr>
        </p:nvSpPr>
        <p:spPr>
          <a:xfrm>
            <a:off x="948614" y="1583467"/>
            <a:ext cx="10264543"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1pPr>
            <a:lvl2pPr marL="914400" lvl="1"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2pPr>
            <a:lvl3pPr marL="1371600" lvl="2"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3pPr>
            <a:lvl4pPr marL="1828800" lvl="3"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4pPr>
            <a:lvl5pPr marL="2286000" lvl="4"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5pPr>
            <a:lvl6pPr marL="2743200" lvl="5"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6pPr>
            <a:lvl7pPr marL="3200400" lvl="6"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7pPr>
            <a:lvl8pPr marL="3657600" lvl="7"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8pPr>
            <a:lvl9pPr marL="4114800" lvl="8" indent="-330200">
              <a:lnSpc>
                <a:spcPct val="100000"/>
              </a:lnSpc>
              <a:spcBef>
                <a:spcPts val="0"/>
              </a:spcBef>
              <a:spcAft>
                <a:spcPts val="0"/>
              </a:spcAft>
              <a:buClr>
                <a:schemeClr val="accent1"/>
              </a:buClr>
              <a:buSzPts val="1600"/>
              <a:buFont typeface="Arimo"/>
              <a:buChar char="■"/>
              <a:defRPr sz="1600">
                <a:solidFill>
                  <a:schemeClr val="accent1"/>
                </a:solidFill>
                <a:latin typeface="Arimo"/>
                <a:ea typeface="Arimo"/>
                <a:cs typeface="Arimo"/>
                <a:sym typeface="Arimo"/>
              </a:defRPr>
            </a:lvl9pPr>
          </a:lstStyle>
          <a:p>
            <a:endParaRPr/>
          </a:p>
        </p:txBody>
      </p:sp>
      <p:sp>
        <p:nvSpPr>
          <p:cNvPr id="2" name="TextBox 1">
            <a:extLst>
              <a:ext uri="{FF2B5EF4-FFF2-40B4-BE49-F238E27FC236}">
                <a16:creationId xmlns:a16="http://schemas.microsoft.com/office/drawing/2014/main" id="{B7D31725-7894-E8E7-2017-C53E289DE92C}"/>
              </a:ext>
            </a:extLst>
          </p:cNvPr>
          <p:cNvSpPr txBox="1"/>
          <p:nvPr userDrawn="1"/>
        </p:nvSpPr>
        <p:spPr>
          <a:xfrm>
            <a:off x="2402327" y="7991782"/>
            <a:ext cx="7357116" cy="830997"/>
          </a:xfrm>
          <a:prstGeom prst="rect">
            <a:avLst/>
          </a:prstGeom>
          <a:noFill/>
        </p:spPr>
        <p:txBody>
          <a:bodyPr wrap="square" rtlCol="0">
            <a:spAutoFit/>
          </a:bodyPr>
          <a:lstStyle/>
          <a:p>
            <a:pPr algn="ctr"/>
            <a:r>
              <a:rPr lang="en-US" sz="2400">
                <a:solidFill>
                  <a:srgbClr val="0070C0"/>
                </a:solidFill>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8" r:id="rId4"/>
    <p:sldLayoutId id="2147483660" r:id="rId5"/>
    <p:sldLayoutId id="2147483669" r:id="rId6"/>
    <p:sldLayoutId id="2147483679" r:id="rId7"/>
    <p:sldLayoutId id="2147483680" r:id="rId8"/>
    <p:sldLayoutId id="2147483681" r:id="rId9"/>
    <p:sldLayoutId id="2147483684" r:id="rId10"/>
    <p:sldLayoutId id="214748368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microsoft.com/office/2007/relationships/hdphoto" Target="../media/hdphoto6.wdp"/></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www.facebook.com/groups/443096903751589" TargetMode="External"/><Relationship Id="rId4" Type="http://schemas.openxmlformats.org/officeDocument/2006/relationships/hyperlink" Target="https://www.facebook.com/nhilinh.pha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4" name="TextBox 3">
            <a:extLst>
              <a:ext uri="{FF2B5EF4-FFF2-40B4-BE49-F238E27FC236}">
                <a16:creationId xmlns:a16="http://schemas.microsoft.com/office/drawing/2014/main" id="{748EA684-32AB-AE0E-5C5A-EA8E9ABF645B}"/>
              </a:ext>
            </a:extLst>
          </p:cNvPr>
          <p:cNvSpPr txBox="1"/>
          <p:nvPr/>
        </p:nvSpPr>
        <p:spPr>
          <a:xfrm>
            <a:off x="2032406" y="2918712"/>
            <a:ext cx="8097025" cy="1443152"/>
          </a:xfrm>
          <a:prstGeom prst="rect">
            <a:avLst/>
          </a:prstGeom>
          <a:noFill/>
        </p:spPr>
        <p:txBody>
          <a:bodyPr wrap="square">
            <a:spAutoFit/>
          </a:bodyPr>
          <a:lstStyle/>
          <a:p>
            <a:pPr algn="ctr"/>
            <a:r>
              <a:rPr lang="en-US" sz="8778" b="1">
                <a:solidFill>
                  <a:srgbClr val="7030A0"/>
                </a:solidFill>
              </a:rPr>
              <a:t>TIẾNG VIỆT 3</a:t>
            </a:r>
            <a:endParaRPr lang="vi-VN" sz="8778" b="1" dirty="0">
              <a:solidFill>
                <a:srgbClr val="7030A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07"/>
        <p:cNvGrpSpPr/>
        <p:nvPr/>
      </p:nvGrpSpPr>
      <p:grpSpPr>
        <a:xfrm>
          <a:off x="0" y="0"/>
          <a:ext cx="0" cy="0"/>
          <a:chOff x="0" y="0"/>
          <a:chExt cx="0" cy="0"/>
        </a:xfrm>
      </p:grpSpPr>
      <p:grpSp>
        <p:nvGrpSpPr>
          <p:cNvPr id="2" name="Group 1">
            <a:extLst>
              <a:ext uri="{FF2B5EF4-FFF2-40B4-BE49-F238E27FC236}">
                <a16:creationId xmlns:a16="http://schemas.microsoft.com/office/drawing/2014/main" id="{DC553583-E2B6-620A-FD52-A90B804E52B6}"/>
              </a:ext>
            </a:extLst>
          </p:cNvPr>
          <p:cNvGrpSpPr/>
          <p:nvPr/>
        </p:nvGrpSpPr>
        <p:grpSpPr>
          <a:xfrm>
            <a:off x="-190320" y="1240966"/>
            <a:ext cx="13221364" cy="5608762"/>
            <a:chOff x="-15085" y="460150"/>
            <a:chExt cx="13287026" cy="5636624"/>
          </a:xfrm>
          <a:solidFill>
            <a:srgbClr val="FFFFFF"/>
          </a:solidFill>
        </p:grpSpPr>
        <p:sp>
          <p:nvSpPr>
            <p:cNvPr id="3" name="TextBox 2">
              <a:extLst>
                <a:ext uri="{FF2B5EF4-FFF2-40B4-BE49-F238E27FC236}">
                  <a16:creationId xmlns:a16="http://schemas.microsoft.com/office/drawing/2014/main" id="{7A4F7D67-4CA0-ED54-91C3-6B9EC1F444B6}"/>
                </a:ext>
              </a:extLst>
            </p:cNvPr>
            <p:cNvSpPr txBox="1"/>
            <p:nvPr/>
          </p:nvSpPr>
          <p:spPr>
            <a:xfrm>
              <a:off x="6431236" y="1519472"/>
              <a:ext cx="6840705" cy="504168"/>
            </a:xfrm>
            <a:prstGeom prst="rect">
              <a:avLst/>
            </a:prstGeom>
            <a:noFill/>
          </p:spPr>
          <p:txBody>
            <a:bodyPr wrap="square" rtlCol="0">
              <a:spAutoFit/>
            </a:bodyPr>
            <a:lstStyle/>
            <a:p>
              <a:pPr marL="182423" algn="just"/>
              <a:r>
                <a:rPr lang="en-US" sz="2660"/>
                <a:t>(Bùi Minh Tuệ)</a:t>
              </a:r>
              <a:endParaRPr lang="vi-VN" sz="2660"/>
            </a:p>
          </p:txBody>
        </p:sp>
        <p:sp>
          <p:nvSpPr>
            <p:cNvPr id="4" name="TextBox 3">
              <a:extLst>
                <a:ext uri="{FF2B5EF4-FFF2-40B4-BE49-F238E27FC236}">
                  <a16:creationId xmlns:a16="http://schemas.microsoft.com/office/drawing/2014/main" id="{ADD19757-1542-E23F-2DA7-ABE5D8727785}"/>
                </a:ext>
              </a:extLst>
            </p:cNvPr>
            <p:cNvSpPr txBox="1"/>
            <p:nvPr/>
          </p:nvSpPr>
          <p:spPr>
            <a:xfrm>
              <a:off x="-15085" y="460150"/>
              <a:ext cx="12085320" cy="773263"/>
            </a:xfrm>
            <a:prstGeom prst="rect">
              <a:avLst/>
            </a:prstGeom>
            <a:noFill/>
          </p:spPr>
          <p:txBody>
            <a:bodyPr wrap="square" rtlCol="0">
              <a:spAutoFit/>
            </a:bodyPr>
            <a:lstStyle/>
            <a:p>
              <a:pPr algn="ctr"/>
              <a:r>
                <a:rPr lang="en-US" sz="4400" b="1">
                  <a:latin typeface="+mn-lt"/>
                </a:rPr>
                <a:t>A LÔ, TỚ ĐÂY</a:t>
              </a:r>
              <a:endParaRPr lang="vi-VN" sz="4400" b="1">
                <a:latin typeface="+mn-lt"/>
              </a:endParaRPr>
            </a:p>
          </p:txBody>
        </p:sp>
        <p:sp>
          <p:nvSpPr>
            <p:cNvPr id="7" name="TextBox 6">
              <a:extLst>
                <a:ext uri="{FF2B5EF4-FFF2-40B4-BE49-F238E27FC236}">
                  <a16:creationId xmlns:a16="http://schemas.microsoft.com/office/drawing/2014/main" id="{B5FE963D-9BCC-3EAE-B33E-CD254D539E03}"/>
                </a:ext>
              </a:extLst>
            </p:cNvPr>
            <p:cNvSpPr txBox="1"/>
            <p:nvPr/>
          </p:nvSpPr>
          <p:spPr>
            <a:xfrm>
              <a:off x="3409652" y="5386918"/>
              <a:ext cx="6403059" cy="709856"/>
            </a:xfrm>
            <a:prstGeom prst="rect">
              <a:avLst/>
            </a:prstGeom>
            <a:noFill/>
          </p:spPr>
          <p:txBody>
            <a:bodyPr wrap="square" rtlCol="0">
              <a:spAutoFit/>
            </a:bodyPr>
            <a:lstStyle/>
            <a:p>
              <a:pPr marL="182423" algn="just"/>
              <a:r>
                <a:rPr lang="en-US" sz="1995"/>
                <a:t>	</a:t>
              </a:r>
              <a:r>
                <a:rPr lang="vi-VN" sz="1995"/>
                <a:t> </a:t>
              </a:r>
              <a:r>
                <a:rPr lang="en-US" sz="1995"/>
                <a:t>						(HS khai thác văn bản ở SGK)</a:t>
              </a:r>
              <a:endParaRPr lang="vi-VN" sz="1995"/>
            </a:p>
          </p:txBody>
        </p:sp>
      </p:grpSp>
      <p:sp>
        <p:nvSpPr>
          <p:cNvPr id="5" name="TextBox 4">
            <a:extLst>
              <a:ext uri="{FF2B5EF4-FFF2-40B4-BE49-F238E27FC236}">
                <a16:creationId xmlns:a16="http://schemas.microsoft.com/office/drawing/2014/main" id="{566DFB37-31D4-18FE-E830-0C2E5141C670}"/>
              </a:ext>
            </a:extLst>
          </p:cNvPr>
          <p:cNvSpPr txBox="1"/>
          <p:nvPr/>
        </p:nvSpPr>
        <p:spPr>
          <a:xfrm>
            <a:off x="3505326" y="413857"/>
            <a:ext cx="5151187" cy="583558"/>
          </a:xfrm>
          <a:prstGeom prst="rect">
            <a:avLst/>
          </a:prstGeom>
          <a:solidFill>
            <a:schemeClr val="accent6">
              <a:lumMod val="20000"/>
              <a:lumOff val="80000"/>
            </a:schemeClr>
          </a:solidFill>
        </p:spPr>
        <p:txBody>
          <a:bodyPr wrap="square" rtlCol="0">
            <a:spAutoFit/>
          </a:bodyPr>
          <a:lstStyle/>
          <a:p>
            <a:pPr algn="ctr"/>
            <a:r>
              <a:rPr lang="en-US" sz="3192" b="1">
                <a:solidFill>
                  <a:srgbClr val="002060"/>
                </a:solidFill>
              </a:rPr>
              <a:t>Lắng nghe đọc mẫu</a:t>
            </a:r>
          </a:p>
        </p:txBody>
      </p:sp>
      <p:pic>
        <p:nvPicPr>
          <p:cNvPr id="8" name="Picture 7">
            <a:extLst>
              <a:ext uri="{FF2B5EF4-FFF2-40B4-BE49-F238E27FC236}">
                <a16:creationId xmlns:a16="http://schemas.microsoft.com/office/drawing/2014/main" id="{65A988B3-7A02-5D1F-B304-075EA9EC382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tretch>
            <a:fillRect/>
          </a:stretch>
        </p:blipFill>
        <p:spPr>
          <a:xfrm>
            <a:off x="3128139" y="2922468"/>
            <a:ext cx="5905560" cy="3336812"/>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07"/>
        <p:cNvGrpSpPr/>
        <p:nvPr/>
      </p:nvGrpSpPr>
      <p:grpSpPr>
        <a:xfrm>
          <a:off x="0" y="0"/>
          <a:ext cx="0" cy="0"/>
          <a:chOff x="0" y="0"/>
          <a:chExt cx="0" cy="0"/>
        </a:xfrm>
      </p:grpSpPr>
      <p:grpSp>
        <p:nvGrpSpPr>
          <p:cNvPr id="5" name="Group 4">
            <a:extLst>
              <a:ext uri="{FF2B5EF4-FFF2-40B4-BE49-F238E27FC236}">
                <a16:creationId xmlns:a16="http://schemas.microsoft.com/office/drawing/2014/main" id="{3FF61C94-6CC9-22D4-274A-428D95ADA42F}"/>
              </a:ext>
            </a:extLst>
          </p:cNvPr>
          <p:cNvGrpSpPr/>
          <p:nvPr/>
        </p:nvGrpSpPr>
        <p:grpSpPr>
          <a:xfrm>
            <a:off x="-254000" y="243512"/>
            <a:ext cx="12160116" cy="6370975"/>
            <a:chOff x="-312129" y="345099"/>
            <a:chExt cx="12220504" cy="6402618"/>
          </a:xfrm>
          <a:solidFill>
            <a:srgbClr val="FFFFFF"/>
          </a:solidFill>
        </p:grpSpPr>
        <p:sp>
          <p:nvSpPr>
            <p:cNvPr id="6" name="TextBox 5">
              <a:extLst>
                <a:ext uri="{FF2B5EF4-FFF2-40B4-BE49-F238E27FC236}">
                  <a16:creationId xmlns:a16="http://schemas.microsoft.com/office/drawing/2014/main" id="{20880558-C824-A7BF-2903-98CCCF765FD8}"/>
                </a:ext>
              </a:extLst>
            </p:cNvPr>
            <p:cNvSpPr txBox="1"/>
            <p:nvPr/>
          </p:nvSpPr>
          <p:spPr>
            <a:xfrm>
              <a:off x="-312129" y="870918"/>
              <a:ext cx="12220504" cy="5876799"/>
            </a:xfrm>
            <a:prstGeom prst="rect">
              <a:avLst/>
            </a:prstGeom>
            <a:noFill/>
          </p:spPr>
          <p:txBody>
            <a:bodyPr wrap="square" rtlCol="0">
              <a:spAutoFit/>
            </a:bodyPr>
            <a:lstStyle/>
            <a:p>
              <a:pPr marL="365760" algn="just" rtl="0"/>
              <a:r>
                <a:rPr lang="en-US" sz="2200"/>
                <a:t>	</a:t>
              </a:r>
              <a:r>
                <a:rPr lang="vi-VN" sz="2200"/>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365760" algn="just" rtl="0"/>
              <a:r>
                <a:rPr lang="en-US" sz="2200"/>
                <a:t>	</a:t>
              </a:r>
              <a:r>
                <a:rPr lang="vi-VN" sz="2200"/>
                <a:t>Điện thoại reo, cứ như là trái tim tôi đang cất tiếng hát. Tôi khoái chí cầm máy.</a:t>
              </a:r>
            </a:p>
            <a:p>
              <a:pPr marL="365760" algn="just" rtl="0"/>
              <a:r>
                <a:rPr lang="en-US" sz="2200"/>
                <a:t>	</a:t>
              </a:r>
              <a:r>
                <a:rPr lang="vi-VN" sz="2200"/>
                <a:t>– A lô... Minh hả? – An gào lên trong máy.</a:t>
              </a:r>
            </a:p>
            <a:p>
              <a:pPr marL="365760" algn="just" rtl="0"/>
              <a:r>
                <a:rPr lang="en-US" sz="2200"/>
                <a:t>	</a:t>
              </a:r>
              <a:r>
                <a:rPr lang="vi-VN" sz="2200"/>
                <a:t>– Tớ đây. – Tôi cũng gào lên.</a:t>
              </a:r>
            </a:p>
            <a:p>
              <a:pPr marL="365760" algn="just" rtl="0"/>
              <a:r>
                <a:rPr lang="en-US" sz="2200"/>
                <a:t>	</a:t>
              </a:r>
              <a:r>
                <a:rPr lang="vi-VN" sz="2200"/>
                <a:t>– Hay hơn nói chuyện ở lớp nhỉ. – An cười to.</a:t>
              </a:r>
            </a:p>
            <a:p>
              <a:pPr marL="365760" algn="just" rtl="0"/>
              <a:r>
                <a:rPr lang="en-US" sz="2200"/>
                <a:t>	</a:t>
              </a:r>
              <a:r>
                <a:rPr lang="vi-VN" sz="2200"/>
                <a:t>– Hơn là cái chắc. – Tôi cũng cười to không kém.</a:t>
              </a:r>
            </a:p>
            <a:p>
              <a:pPr marL="365760" algn="just" rtl="0"/>
              <a:r>
                <a:rPr lang="en-US" sz="2200"/>
                <a:t>	</a:t>
              </a:r>
              <a:r>
                <a:rPr lang="vi-VN" sz="2200"/>
                <a:t>– Đến lượt cậu gọi lại cho tớ nhé. – An hét lên rồi tắt máy. Tôi ôm bụng cười. Bố tủm tỉm: “Cả thế giới nghe thấy hai con nói chuyện đấy.”.</a:t>
              </a:r>
            </a:p>
            <a:p>
              <a:pPr marL="365760" algn="just" rtl="0"/>
              <a:r>
                <a:rPr lang="en-US" sz="2200"/>
                <a:t>	</a:t>
              </a:r>
              <a:r>
                <a:rPr lang="vi-VN" sz="2200"/>
                <a:t>Tôi nhấc máy gọi lại cho An.</a:t>
              </a:r>
            </a:p>
            <a:p>
              <a:pPr marL="365760" algn="just" rtl="0"/>
              <a:r>
                <a:rPr lang="en-US" sz="2200"/>
                <a:t>	</a:t>
              </a:r>
              <a:r>
                <a:rPr lang="vi-VN" sz="2200"/>
                <a:t>– A lô. – Tôi rón rén. </a:t>
              </a:r>
            </a:p>
            <a:p>
              <a:pPr marL="365760" algn="just" rtl="0"/>
              <a:r>
                <a:rPr lang="en-US" sz="2200"/>
                <a:t>	</a:t>
              </a:r>
              <a:r>
                <a:rPr lang="vi-VN" sz="2200"/>
                <a:t>– A lô, bố tớ bảo chúng mình nói cho cả thành phố nghe thấy. – An thì thèo.</a:t>
              </a:r>
            </a:p>
            <a:p>
              <a:pPr marL="365760" algn="just" rtl="0"/>
              <a:r>
                <a:rPr lang="en-US" sz="2200"/>
                <a:t>	</a:t>
              </a:r>
              <a:r>
                <a:rPr lang="vi-VN" sz="2200"/>
                <a:t>– Thế cậu nói nhỏ hơn tớ đấy. Bố tớ bảo tớ nói cho cả thế giới nghe thấy cơ.</a:t>
              </a:r>
            </a:p>
            <a:p>
              <a:pPr marL="365760" algn="just" rtl="0"/>
              <a:r>
                <a:rPr lang="en-US" sz="2200"/>
                <a:t>	</a:t>
              </a:r>
              <a:r>
                <a:rPr lang="vi-VN" sz="2200"/>
                <a:t>An cười rúc rích. Chúng tôi lại thì thào, nhưng vì nói nhỏ quá nên cứ phải nói đi nói lại.</a:t>
              </a:r>
            </a:p>
            <a:p>
              <a:pPr marL="365760" algn="just" rtl="0"/>
              <a:r>
                <a:rPr lang="en-US" sz="2200"/>
                <a:t>	</a:t>
              </a:r>
              <a:r>
                <a:rPr lang="vi-VN" sz="2200"/>
                <a:t>Hóa ra nói chuyện điện thoại cũng mệt thật.  </a:t>
              </a:r>
              <a:endParaRPr lang="en-US" sz="2200"/>
            </a:p>
            <a:p>
              <a:pPr marL="365760" algn="r"/>
              <a:r>
                <a:rPr lang="en-US" sz="2200"/>
                <a:t>(Bùi Minh Tuệ)</a:t>
              </a:r>
              <a:endParaRPr lang="vi-VN" sz="2200"/>
            </a:p>
          </p:txBody>
        </p:sp>
        <p:sp>
          <p:nvSpPr>
            <p:cNvPr id="7" name="TextBox 6">
              <a:extLst>
                <a:ext uri="{FF2B5EF4-FFF2-40B4-BE49-F238E27FC236}">
                  <a16:creationId xmlns:a16="http://schemas.microsoft.com/office/drawing/2014/main" id="{FE57A557-06AE-8F4A-A5DD-4CCA94735191}"/>
                </a:ext>
              </a:extLst>
            </p:cNvPr>
            <p:cNvSpPr txBox="1"/>
            <p:nvPr/>
          </p:nvSpPr>
          <p:spPr>
            <a:xfrm>
              <a:off x="-176947" y="345099"/>
              <a:ext cx="12085322" cy="525819"/>
            </a:xfrm>
            <a:prstGeom prst="rect">
              <a:avLst/>
            </a:prstGeom>
            <a:noFill/>
          </p:spPr>
          <p:txBody>
            <a:bodyPr wrap="square" rtlCol="0">
              <a:spAutoFit/>
            </a:bodyPr>
            <a:lstStyle/>
            <a:p>
              <a:pPr algn="ctr"/>
              <a:r>
                <a:rPr lang="en-US" sz="2800" b="1">
                  <a:latin typeface="+mn-lt"/>
                </a:rPr>
                <a:t>A LÔ, TỚ ĐÂY</a:t>
              </a:r>
              <a:endParaRPr lang="vi-VN" sz="2800" b="1">
                <a:latin typeface="+mn-lt"/>
              </a:endParaRPr>
            </a:p>
          </p:txBody>
        </p:sp>
      </p:grpSp>
    </p:spTree>
    <p:extLst>
      <p:ext uri="{BB962C8B-B14F-4D97-AF65-F5344CB8AC3E}">
        <p14:creationId xmlns:p14="http://schemas.microsoft.com/office/powerpoint/2010/main" val="600067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07"/>
        <p:cNvGrpSpPr/>
        <p:nvPr/>
      </p:nvGrpSpPr>
      <p:grpSpPr>
        <a:xfrm>
          <a:off x="0" y="0"/>
          <a:ext cx="0" cy="0"/>
          <a:chOff x="0" y="0"/>
          <a:chExt cx="0" cy="0"/>
        </a:xfrm>
      </p:grpSpPr>
      <p:grpSp>
        <p:nvGrpSpPr>
          <p:cNvPr id="4" name="Group 3">
            <a:extLst>
              <a:ext uri="{FF2B5EF4-FFF2-40B4-BE49-F238E27FC236}">
                <a16:creationId xmlns:a16="http://schemas.microsoft.com/office/drawing/2014/main" id="{E4149C0B-9160-4127-4633-5ED6A5CCE6EA}"/>
              </a:ext>
            </a:extLst>
          </p:cNvPr>
          <p:cNvGrpSpPr/>
          <p:nvPr/>
        </p:nvGrpSpPr>
        <p:grpSpPr>
          <a:xfrm>
            <a:off x="-254000" y="243512"/>
            <a:ext cx="12160116" cy="6370975"/>
            <a:chOff x="-312129" y="345099"/>
            <a:chExt cx="12220504" cy="6402618"/>
          </a:xfrm>
          <a:solidFill>
            <a:srgbClr val="FFFFFF"/>
          </a:solidFill>
        </p:grpSpPr>
        <p:sp>
          <p:nvSpPr>
            <p:cNvPr id="5" name="TextBox 4">
              <a:extLst>
                <a:ext uri="{FF2B5EF4-FFF2-40B4-BE49-F238E27FC236}">
                  <a16:creationId xmlns:a16="http://schemas.microsoft.com/office/drawing/2014/main" id="{CFB2DC19-3F58-89A6-6BB3-24049002DE88}"/>
                </a:ext>
              </a:extLst>
            </p:cNvPr>
            <p:cNvSpPr txBox="1"/>
            <p:nvPr/>
          </p:nvSpPr>
          <p:spPr>
            <a:xfrm>
              <a:off x="-312129" y="870918"/>
              <a:ext cx="12220504" cy="5876799"/>
            </a:xfrm>
            <a:prstGeom prst="rect">
              <a:avLst/>
            </a:prstGeom>
            <a:noFill/>
          </p:spPr>
          <p:txBody>
            <a:bodyPr wrap="square" rtlCol="0">
              <a:spAutoFit/>
            </a:bodyPr>
            <a:lstStyle/>
            <a:p>
              <a:pPr marL="365760" algn="just" rtl="0"/>
              <a:r>
                <a:rPr lang="en-US" sz="2200"/>
                <a:t>	</a:t>
              </a:r>
              <a:r>
                <a:rPr lang="vi-VN" sz="2200"/>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365760" algn="just" rtl="0"/>
              <a:r>
                <a:rPr lang="en-US" sz="2200"/>
                <a:t>	</a:t>
              </a:r>
              <a:r>
                <a:rPr lang="vi-VN" sz="2200"/>
                <a:t>Điện thoại reo, cứ như là trái tim tôi đang cất tiếng hát. Tôi khoái chí cầm máy.</a:t>
              </a:r>
            </a:p>
            <a:p>
              <a:pPr marL="365760" algn="just" rtl="0"/>
              <a:r>
                <a:rPr lang="en-US" sz="2200"/>
                <a:t>	</a:t>
              </a:r>
              <a:r>
                <a:rPr lang="vi-VN" sz="2200"/>
                <a:t>– A lô... Minh hả? – An gào lên trong máy.</a:t>
              </a:r>
            </a:p>
            <a:p>
              <a:pPr marL="365760" algn="just" rtl="0"/>
              <a:r>
                <a:rPr lang="en-US" sz="2200"/>
                <a:t>	</a:t>
              </a:r>
              <a:r>
                <a:rPr lang="vi-VN" sz="2200"/>
                <a:t>– Tớ đây. – Tôi cũng gào lên.</a:t>
              </a:r>
            </a:p>
            <a:p>
              <a:pPr marL="365760" algn="just" rtl="0"/>
              <a:r>
                <a:rPr lang="en-US" sz="2200"/>
                <a:t>	</a:t>
              </a:r>
              <a:r>
                <a:rPr lang="vi-VN" sz="2200"/>
                <a:t>– Hay hơn nói chuyện ở lớp nhỉ. – An cười to.</a:t>
              </a:r>
            </a:p>
            <a:p>
              <a:pPr marL="365760" algn="just" rtl="0"/>
              <a:r>
                <a:rPr lang="en-US" sz="2200"/>
                <a:t>	</a:t>
              </a:r>
              <a:r>
                <a:rPr lang="vi-VN" sz="2200"/>
                <a:t>– Hơn là cái chắc. – Tôi cũng cười to không kém.</a:t>
              </a:r>
            </a:p>
            <a:p>
              <a:pPr marL="365760" algn="just" rtl="0"/>
              <a:r>
                <a:rPr lang="en-US" sz="2200"/>
                <a:t>	</a:t>
              </a:r>
              <a:r>
                <a:rPr lang="vi-VN" sz="2200"/>
                <a:t>– Đến lượt cậu gọi lại cho tớ nhé. – An hét lên rồi tắt máy. Tôi ôm bụng cười. Bố tủm tỉm: “Cả thế giới nghe thấy hai con nói chuyện đấy.”.</a:t>
              </a:r>
            </a:p>
            <a:p>
              <a:pPr marL="365760" algn="just" rtl="0"/>
              <a:r>
                <a:rPr lang="en-US" sz="2200"/>
                <a:t>	</a:t>
              </a:r>
              <a:r>
                <a:rPr lang="vi-VN" sz="2200"/>
                <a:t>Tôi nhấc máy gọi lại cho An.</a:t>
              </a:r>
            </a:p>
            <a:p>
              <a:pPr marL="365760" algn="just" rtl="0"/>
              <a:r>
                <a:rPr lang="en-US" sz="2200"/>
                <a:t>	</a:t>
              </a:r>
              <a:r>
                <a:rPr lang="vi-VN" sz="2200"/>
                <a:t>– A lô. – Tôi rón rén. </a:t>
              </a:r>
            </a:p>
            <a:p>
              <a:pPr marL="365760" algn="just" rtl="0"/>
              <a:r>
                <a:rPr lang="en-US" sz="2200"/>
                <a:t>	</a:t>
              </a:r>
              <a:r>
                <a:rPr lang="vi-VN" sz="2200"/>
                <a:t>– A lô, bố tớ bảo chúng mình nói cho cả thành phố nghe thấy. – An thì thèo.</a:t>
              </a:r>
            </a:p>
            <a:p>
              <a:pPr marL="365760" algn="just" rtl="0"/>
              <a:r>
                <a:rPr lang="en-US" sz="2200"/>
                <a:t>	</a:t>
              </a:r>
              <a:r>
                <a:rPr lang="vi-VN" sz="2200"/>
                <a:t>– Thế cậu nói nhỏ hơn tớ đấy. Bố tớ bảo tớ nói cho cả thế giới nghe thấy cơ.</a:t>
              </a:r>
            </a:p>
            <a:p>
              <a:pPr marL="365760" algn="just" rtl="0"/>
              <a:r>
                <a:rPr lang="en-US" sz="2200"/>
                <a:t>	</a:t>
              </a:r>
              <a:r>
                <a:rPr lang="vi-VN" sz="2200"/>
                <a:t>An cười rúc rích. Chúng tôi lại thì thào, nhưng vì nói nhỏ quá nên cứ phải nói đi nói lại.</a:t>
              </a:r>
            </a:p>
            <a:p>
              <a:pPr marL="365760" algn="just" rtl="0"/>
              <a:r>
                <a:rPr lang="en-US" sz="2200"/>
                <a:t>	</a:t>
              </a:r>
              <a:r>
                <a:rPr lang="vi-VN" sz="2200"/>
                <a:t>Hóa ra nói chuyện điện thoại cũng mệt thật.  </a:t>
              </a:r>
              <a:endParaRPr lang="en-US" sz="2200"/>
            </a:p>
            <a:p>
              <a:pPr marL="365760" algn="r"/>
              <a:r>
                <a:rPr lang="en-US" sz="2200"/>
                <a:t>(Bùi Minh Tuệ)</a:t>
              </a:r>
              <a:endParaRPr lang="vi-VN" sz="2200"/>
            </a:p>
          </p:txBody>
        </p:sp>
        <p:sp>
          <p:nvSpPr>
            <p:cNvPr id="6" name="TextBox 5">
              <a:extLst>
                <a:ext uri="{FF2B5EF4-FFF2-40B4-BE49-F238E27FC236}">
                  <a16:creationId xmlns:a16="http://schemas.microsoft.com/office/drawing/2014/main" id="{A9924C0D-528D-DC81-BADF-A857852A0F6E}"/>
                </a:ext>
              </a:extLst>
            </p:cNvPr>
            <p:cNvSpPr txBox="1"/>
            <p:nvPr/>
          </p:nvSpPr>
          <p:spPr>
            <a:xfrm>
              <a:off x="-176947" y="345099"/>
              <a:ext cx="12085322" cy="525819"/>
            </a:xfrm>
            <a:prstGeom prst="rect">
              <a:avLst/>
            </a:prstGeom>
            <a:noFill/>
          </p:spPr>
          <p:txBody>
            <a:bodyPr wrap="square" rtlCol="0">
              <a:spAutoFit/>
            </a:bodyPr>
            <a:lstStyle/>
            <a:p>
              <a:pPr algn="ctr"/>
              <a:r>
                <a:rPr lang="en-US" sz="2800" b="1">
                  <a:latin typeface="+mn-lt"/>
                </a:rPr>
                <a:t>A LÔ, TỚ ĐÂY</a:t>
              </a:r>
              <a:endParaRPr lang="vi-VN" sz="2800" b="1">
                <a:latin typeface="+mn-lt"/>
              </a:endParaRPr>
            </a:p>
          </p:txBody>
        </p:sp>
      </p:grpSp>
      <p:cxnSp>
        <p:nvCxnSpPr>
          <p:cNvPr id="2" name="Straight Connector 1">
            <a:extLst>
              <a:ext uri="{FF2B5EF4-FFF2-40B4-BE49-F238E27FC236}">
                <a16:creationId xmlns:a16="http://schemas.microsoft.com/office/drawing/2014/main" id="{3FE10E96-0AF3-CD2A-BFD2-4978116B1523}"/>
              </a:ext>
            </a:extLst>
          </p:cNvPr>
          <p:cNvCxnSpPr>
            <a:cxnSpLocks/>
          </p:cNvCxnSpPr>
          <p:nvPr/>
        </p:nvCxnSpPr>
        <p:spPr>
          <a:xfrm>
            <a:off x="4964045" y="1148869"/>
            <a:ext cx="86545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840D17C-B8D0-98A7-C991-CA098C1F66DA}"/>
              </a:ext>
            </a:extLst>
          </p:cNvPr>
          <p:cNvCxnSpPr>
            <a:cxnSpLocks/>
          </p:cNvCxnSpPr>
          <p:nvPr/>
        </p:nvCxnSpPr>
        <p:spPr>
          <a:xfrm>
            <a:off x="5907287" y="1482697"/>
            <a:ext cx="153320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D081252-FC58-56B2-745E-5858E684C183}"/>
              </a:ext>
            </a:extLst>
          </p:cNvPr>
          <p:cNvCxnSpPr>
            <a:cxnSpLocks/>
          </p:cNvCxnSpPr>
          <p:nvPr/>
        </p:nvCxnSpPr>
        <p:spPr>
          <a:xfrm>
            <a:off x="2053710" y="2143097"/>
            <a:ext cx="4885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A5868CA-BBB9-7203-E22D-28F0FDBB6B87}"/>
              </a:ext>
            </a:extLst>
          </p:cNvPr>
          <p:cNvCxnSpPr>
            <a:cxnSpLocks/>
          </p:cNvCxnSpPr>
          <p:nvPr/>
        </p:nvCxnSpPr>
        <p:spPr>
          <a:xfrm>
            <a:off x="3947605" y="2143097"/>
            <a:ext cx="78405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47BDF4-3702-173D-DE81-941E19C59315}"/>
              </a:ext>
            </a:extLst>
          </p:cNvPr>
          <p:cNvCxnSpPr>
            <a:cxnSpLocks/>
          </p:cNvCxnSpPr>
          <p:nvPr/>
        </p:nvCxnSpPr>
        <p:spPr>
          <a:xfrm>
            <a:off x="1553643" y="3848526"/>
            <a:ext cx="5355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05B9A8-1213-5C7F-5A89-416B10A1218C}"/>
              </a:ext>
            </a:extLst>
          </p:cNvPr>
          <p:cNvCxnSpPr>
            <a:cxnSpLocks/>
          </p:cNvCxnSpPr>
          <p:nvPr/>
        </p:nvCxnSpPr>
        <p:spPr>
          <a:xfrm>
            <a:off x="1800200" y="5836982"/>
            <a:ext cx="95199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DDC9EA2-269D-367C-DDFB-A037C1EFE75C}"/>
              </a:ext>
            </a:extLst>
          </p:cNvPr>
          <p:cNvCxnSpPr>
            <a:cxnSpLocks/>
          </p:cNvCxnSpPr>
          <p:nvPr/>
        </p:nvCxnSpPr>
        <p:spPr>
          <a:xfrm>
            <a:off x="5595844" y="6187850"/>
            <a:ext cx="5355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62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FFBA65-88BF-79BE-B8D8-1B4B9E9A7A99}"/>
              </a:ext>
            </a:extLst>
          </p:cNvPr>
          <p:cNvSpPr txBox="1"/>
          <p:nvPr/>
        </p:nvSpPr>
        <p:spPr>
          <a:xfrm>
            <a:off x="2094767" y="1994021"/>
            <a:ext cx="4222115" cy="919162"/>
          </a:xfrm>
          <a:prstGeom prst="rect">
            <a:avLst/>
          </a:prstGeom>
          <a:noFill/>
        </p:spPr>
        <p:txBody>
          <a:bodyPr wrap="square" rtlCol="0">
            <a:spAutoFit/>
          </a:bodyPr>
          <a:lstStyle/>
          <a:p>
            <a:pPr algn="just"/>
            <a:r>
              <a:rPr lang="en-US" sz="5373">
                <a:solidFill>
                  <a:srgbClr val="0070C0"/>
                </a:solidFill>
              </a:rPr>
              <a:t>hớ</a:t>
            </a:r>
            <a:r>
              <a:rPr lang="en-US" sz="5373">
                <a:solidFill>
                  <a:srgbClr val="FF0000"/>
                </a:solidFill>
              </a:rPr>
              <a:t>n</a:t>
            </a:r>
            <a:r>
              <a:rPr lang="en-US" sz="5373">
                <a:solidFill>
                  <a:srgbClr val="0070C0"/>
                </a:solidFill>
              </a:rPr>
              <a:t> hở</a:t>
            </a:r>
          </a:p>
        </p:txBody>
      </p:sp>
      <p:sp>
        <p:nvSpPr>
          <p:cNvPr id="6" name="TextBox 5">
            <a:extLst>
              <a:ext uri="{FF2B5EF4-FFF2-40B4-BE49-F238E27FC236}">
                <a16:creationId xmlns:a16="http://schemas.microsoft.com/office/drawing/2014/main" id="{A5C32103-5C91-26B6-058F-8B356DC3B7E6}"/>
              </a:ext>
            </a:extLst>
          </p:cNvPr>
          <p:cNvSpPr txBox="1"/>
          <p:nvPr/>
        </p:nvSpPr>
        <p:spPr>
          <a:xfrm>
            <a:off x="2094767" y="3283039"/>
            <a:ext cx="4505832" cy="919162"/>
          </a:xfrm>
          <a:prstGeom prst="rect">
            <a:avLst/>
          </a:prstGeom>
          <a:noFill/>
        </p:spPr>
        <p:txBody>
          <a:bodyPr wrap="square" rtlCol="0">
            <a:spAutoFit/>
          </a:bodyPr>
          <a:lstStyle/>
          <a:p>
            <a:pPr algn="just"/>
            <a:r>
              <a:rPr lang="en-US" sz="5373">
                <a:solidFill>
                  <a:srgbClr val="FF0000"/>
                </a:solidFill>
              </a:rPr>
              <a:t>s</a:t>
            </a:r>
            <a:r>
              <a:rPr lang="en-US" sz="5373">
                <a:solidFill>
                  <a:srgbClr val="0070C0"/>
                </a:solidFill>
              </a:rPr>
              <a:t>ung </a:t>
            </a:r>
            <a:r>
              <a:rPr lang="en-US" sz="5373">
                <a:solidFill>
                  <a:srgbClr val="FF0000"/>
                </a:solidFill>
              </a:rPr>
              <a:t>s</a:t>
            </a:r>
            <a:r>
              <a:rPr lang="en-US" sz="5373">
                <a:solidFill>
                  <a:srgbClr val="0070C0"/>
                </a:solidFill>
              </a:rPr>
              <a:t>ướng</a:t>
            </a:r>
          </a:p>
        </p:txBody>
      </p:sp>
      <p:sp>
        <p:nvSpPr>
          <p:cNvPr id="14" name="TextBox 13">
            <a:extLst>
              <a:ext uri="{FF2B5EF4-FFF2-40B4-BE49-F238E27FC236}">
                <a16:creationId xmlns:a16="http://schemas.microsoft.com/office/drawing/2014/main" id="{E7AADA74-6BCE-9290-35CB-38DE66BE1D5D}"/>
              </a:ext>
            </a:extLst>
          </p:cNvPr>
          <p:cNvSpPr txBox="1"/>
          <p:nvPr/>
        </p:nvSpPr>
        <p:spPr>
          <a:xfrm>
            <a:off x="2094767" y="4515042"/>
            <a:ext cx="4370587" cy="919162"/>
          </a:xfrm>
          <a:prstGeom prst="rect">
            <a:avLst/>
          </a:prstGeom>
          <a:noFill/>
        </p:spPr>
        <p:txBody>
          <a:bodyPr wrap="square" rtlCol="0">
            <a:spAutoFit/>
          </a:bodyPr>
          <a:lstStyle/>
          <a:p>
            <a:pPr algn="just"/>
            <a:r>
              <a:rPr lang="en-US" sz="5373">
                <a:solidFill>
                  <a:srgbClr val="0070C0"/>
                </a:solidFill>
              </a:rPr>
              <a:t>reo</a:t>
            </a:r>
          </a:p>
        </p:txBody>
      </p:sp>
      <p:sp>
        <p:nvSpPr>
          <p:cNvPr id="9" name="TextBox 8">
            <a:extLst>
              <a:ext uri="{FF2B5EF4-FFF2-40B4-BE49-F238E27FC236}">
                <a16:creationId xmlns:a16="http://schemas.microsoft.com/office/drawing/2014/main" id="{8C2C9534-8FCA-B500-285D-42394A658D11}"/>
              </a:ext>
            </a:extLst>
          </p:cNvPr>
          <p:cNvSpPr txBox="1"/>
          <p:nvPr/>
        </p:nvSpPr>
        <p:spPr>
          <a:xfrm>
            <a:off x="2224976" y="609534"/>
            <a:ext cx="7382101" cy="583558"/>
          </a:xfrm>
          <a:prstGeom prst="rect">
            <a:avLst/>
          </a:prstGeom>
          <a:solidFill>
            <a:schemeClr val="accent6">
              <a:lumMod val="20000"/>
              <a:lumOff val="80000"/>
            </a:schemeClr>
          </a:solidFill>
        </p:spPr>
        <p:txBody>
          <a:bodyPr wrap="square" rtlCol="0">
            <a:spAutoFit/>
          </a:bodyPr>
          <a:lstStyle/>
          <a:p>
            <a:pPr algn="ctr"/>
            <a:r>
              <a:rPr lang="en-US" sz="3192" b="1">
                <a:solidFill>
                  <a:srgbClr val="0070C0"/>
                </a:solidFill>
              </a:rPr>
              <a:t>Tìm từ ngữ khó đọc có trong bài</a:t>
            </a:r>
          </a:p>
        </p:txBody>
      </p:sp>
      <p:sp>
        <p:nvSpPr>
          <p:cNvPr id="4" name="TextBox 3">
            <a:extLst>
              <a:ext uri="{FF2B5EF4-FFF2-40B4-BE49-F238E27FC236}">
                <a16:creationId xmlns:a16="http://schemas.microsoft.com/office/drawing/2014/main" id="{3981A91A-BE26-869F-E166-EBFBE86A20DF}"/>
              </a:ext>
            </a:extLst>
          </p:cNvPr>
          <p:cNvSpPr txBox="1"/>
          <p:nvPr/>
        </p:nvSpPr>
        <p:spPr>
          <a:xfrm>
            <a:off x="7523856" y="1994021"/>
            <a:ext cx="4222115" cy="919162"/>
          </a:xfrm>
          <a:prstGeom prst="rect">
            <a:avLst/>
          </a:prstGeom>
          <a:noFill/>
        </p:spPr>
        <p:txBody>
          <a:bodyPr wrap="square" rtlCol="0">
            <a:spAutoFit/>
          </a:bodyPr>
          <a:lstStyle/>
          <a:p>
            <a:pPr algn="just"/>
            <a:r>
              <a:rPr lang="en-US" sz="5373">
                <a:solidFill>
                  <a:srgbClr val="FF0000"/>
                </a:solidFill>
              </a:rPr>
              <a:t>l</a:t>
            </a:r>
            <a:r>
              <a:rPr lang="en-US" sz="5373">
                <a:solidFill>
                  <a:srgbClr val="0070C0"/>
                </a:solidFill>
              </a:rPr>
              <a:t>ượ</a:t>
            </a:r>
            <a:r>
              <a:rPr lang="en-US" sz="5373">
                <a:solidFill>
                  <a:srgbClr val="FF0000"/>
                </a:solidFill>
              </a:rPr>
              <a:t>t</a:t>
            </a:r>
          </a:p>
        </p:txBody>
      </p:sp>
      <p:sp>
        <p:nvSpPr>
          <p:cNvPr id="11" name="TextBox 10">
            <a:extLst>
              <a:ext uri="{FF2B5EF4-FFF2-40B4-BE49-F238E27FC236}">
                <a16:creationId xmlns:a16="http://schemas.microsoft.com/office/drawing/2014/main" id="{9F90AE7E-2BFE-4D84-CB1C-2D974A20FA91}"/>
              </a:ext>
            </a:extLst>
          </p:cNvPr>
          <p:cNvSpPr txBox="1"/>
          <p:nvPr/>
        </p:nvSpPr>
        <p:spPr>
          <a:xfrm>
            <a:off x="7523856" y="3283039"/>
            <a:ext cx="4505832" cy="919162"/>
          </a:xfrm>
          <a:prstGeom prst="rect">
            <a:avLst/>
          </a:prstGeom>
          <a:noFill/>
        </p:spPr>
        <p:txBody>
          <a:bodyPr wrap="square" rtlCol="0">
            <a:spAutoFit/>
          </a:bodyPr>
          <a:lstStyle/>
          <a:p>
            <a:pPr algn="just"/>
            <a:r>
              <a:rPr lang="en-US" sz="5373">
                <a:solidFill>
                  <a:srgbClr val="FF0000"/>
                </a:solidFill>
              </a:rPr>
              <a:t>r</a:t>
            </a:r>
            <a:r>
              <a:rPr lang="en-US" sz="5373">
                <a:solidFill>
                  <a:srgbClr val="0070C0"/>
                </a:solidFill>
              </a:rPr>
              <a:t>úc </a:t>
            </a:r>
            <a:r>
              <a:rPr lang="en-US" sz="5373">
                <a:solidFill>
                  <a:srgbClr val="FF0000"/>
                </a:solidFill>
              </a:rPr>
              <a:t>r</a:t>
            </a:r>
            <a:r>
              <a:rPr lang="en-US" sz="5373">
                <a:solidFill>
                  <a:srgbClr val="0070C0"/>
                </a:solidFill>
              </a:rPr>
              <a:t>ích</a:t>
            </a:r>
          </a:p>
        </p:txBody>
      </p:sp>
      <p:sp>
        <p:nvSpPr>
          <p:cNvPr id="13" name="TextBox 12">
            <a:extLst>
              <a:ext uri="{FF2B5EF4-FFF2-40B4-BE49-F238E27FC236}">
                <a16:creationId xmlns:a16="http://schemas.microsoft.com/office/drawing/2014/main" id="{0F132165-8ECE-0812-6C51-93344B6D8E4D}"/>
              </a:ext>
            </a:extLst>
          </p:cNvPr>
          <p:cNvSpPr txBox="1"/>
          <p:nvPr/>
        </p:nvSpPr>
        <p:spPr>
          <a:xfrm>
            <a:off x="7523855" y="4515042"/>
            <a:ext cx="4370587" cy="919162"/>
          </a:xfrm>
          <a:prstGeom prst="rect">
            <a:avLst/>
          </a:prstGeom>
          <a:noFill/>
        </p:spPr>
        <p:txBody>
          <a:bodyPr wrap="square" rtlCol="0">
            <a:spAutoFit/>
          </a:bodyPr>
          <a:lstStyle/>
          <a:p>
            <a:pPr algn="just"/>
            <a:r>
              <a:rPr lang="en-US" sz="5373">
                <a:solidFill>
                  <a:srgbClr val="0070C0"/>
                </a:solidFill>
              </a:rPr>
              <a:t>thậ</a:t>
            </a:r>
            <a:r>
              <a:rPr lang="en-US" sz="5373">
                <a:solidFill>
                  <a:srgbClr val="FF0000"/>
                </a:solidFill>
              </a:rPr>
              <a:t>t</a:t>
            </a:r>
          </a:p>
        </p:txBody>
      </p:sp>
      <p:sp>
        <p:nvSpPr>
          <p:cNvPr id="2" name="TextBox 1">
            <a:extLst>
              <a:ext uri="{FF2B5EF4-FFF2-40B4-BE49-F238E27FC236}">
                <a16:creationId xmlns:a16="http://schemas.microsoft.com/office/drawing/2014/main" id="{3067E0A2-BABC-DBB7-EA1C-419FA00B7A14}"/>
              </a:ext>
            </a:extLst>
          </p:cNvPr>
          <p:cNvSpPr txBox="1"/>
          <p:nvPr/>
        </p:nvSpPr>
        <p:spPr>
          <a:xfrm>
            <a:off x="2094767" y="5752906"/>
            <a:ext cx="4370587" cy="919162"/>
          </a:xfrm>
          <a:prstGeom prst="rect">
            <a:avLst/>
          </a:prstGeom>
          <a:noFill/>
        </p:spPr>
        <p:txBody>
          <a:bodyPr wrap="square" rtlCol="0">
            <a:spAutoFit/>
          </a:bodyPr>
          <a:lstStyle/>
          <a:p>
            <a:pPr algn="just"/>
            <a:r>
              <a:rPr lang="en-US" sz="5373">
                <a:solidFill>
                  <a:srgbClr val="FF0000"/>
                </a:solidFill>
              </a:rPr>
              <a:t>tr</a:t>
            </a:r>
            <a:r>
              <a:rPr lang="en-US" sz="5373">
                <a:solidFill>
                  <a:srgbClr val="0070C0"/>
                </a:solidFill>
              </a:rPr>
              <a:t>ái tim</a:t>
            </a:r>
          </a:p>
        </p:txBody>
      </p:sp>
    </p:spTree>
    <p:extLst>
      <p:ext uri="{BB962C8B-B14F-4D97-AF65-F5344CB8AC3E}">
        <p14:creationId xmlns:p14="http://schemas.microsoft.com/office/powerpoint/2010/main" val="1066483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E7837F-FC9D-EF92-88F3-CA7C9A07BFDD}"/>
              </a:ext>
            </a:extLst>
          </p:cNvPr>
          <p:cNvSpPr txBox="1"/>
          <p:nvPr/>
        </p:nvSpPr>
        <p:spPr>
          <a:xfrm>
            <a:off x="962740" y="1325372"/>
            <a:ext cx="10236358" cy="829138"/>
          </a:xfrm>
          <a:prstGeom prst="rect">
            <a:avLst/>
          </a:prstGeom>
          <a:noFill/>
        </p:spPr>
        <p:txBody>
          <a:bodyPr wrap="square" rtlCol="0">
            <a:spAutoFit/>
          </a:bodyPr>
          <a:lstStyle/>
          <a:p>
            <a:pPr marL="760095" indent="-760095" algn="just">
              <a:buFont typeface="Arial" panose="020B0604020202020204" pitchFamily="34" charset="0"/>
              <a:buChar char="•"/>
            </a:pPr>
            <a:r>
              <a:rPr lang="en-US" sz="4788">
                <a:solidFill>
                  <a:srgbClr val="FF0000"/>
                </a:solidFill>
              </a:rPr>
              <a:t>Gật gù</a:t>
            </a:r>
            <a:r>
              <a:rPr lang="en-US" sz="4788">
                <a:solidFill>
                  <a:srgbClr val="0070C0"/>
                </a:solidFill>
              </a:rPr>
              <a:t>:  ?</a:t>
            </a:r>
          </a:p>
        </p:txBody>
      </p:sp>
      <p:sp>
        <p:nvSpPr>
          <p:cNvPr id="4" name="TextBox 3">
            <a:extLst>
              <a:ext uri="{FF2B5EF4-FFF2-40B4-BE49-F238E27FC236}">
                <a16:creationId xmlns:a16="http://schemas.microsoft.com/office/drawing/2014/main" id="{546DC7F6-C68F-7587-1585-F8986AB92AE4}"/>
              </a:ext>
            </a:extLst>
          </p:cNvPr>
          <p:cNvSpPr txBox="1"/>
          <p:nvPr/>
        </p:nvSpPr>
        <p:spPr>
          <a:xfrm>
            <a:off x="962740" y="1325372"/>
            <a:ext cx="10236358" cy="2302746"/>
          </a:xfrm>
          <a:prstGeom prst="rect">
            <a:avLst/>
          </a:prstGeom>
          <a:solidFill>
            <a:schemeClr val="accent6">
              <a:lumMod val="20000"/>
              <a:lumOff val="80000"/>
            </a:schemeClr>
          </a:solidFill>
        </p:spPr>
        <p:txBody>
          <a:bodyPr wrap="square" rtlCol="0">
            <a:spAutoFit/>
          </a:bodyPr>
          <a:lstStyle/>
          <a:p>
            <a:pPr marL="91440" indent="-760095" algn="just">
              <a:buFont typeface="Arial" panose="020B0604020202020204" pitchFamily="34" charset="0"/>
              <a:buChar char="•"/>
            </a:pPr>
            <a:r>
              <a:rPr lang="en-US" sz="4788">
                <a:solidFill>
                  <a:srgbClr val="FF0000"/>
                </a:solidFill>
              </a:rPr>
              <a:t>Gật gù</a:t>
            </a:r>
            <a:r>
              <a:rPr lang="en-US" sz="4788">
                <a:solidFill>
                  <a:srgbClr val="7030A0"/>
                </a:solidFill>
              </a:rPr>
              <a:t>: gật nhẹ, chậm và nhiều lần, thể hiện thái độ đồng tình, tán thưởng.</a:t>
            </a:r>
          </a:p>
        </p:txBody>
      </p:sp>
      <p:sp>
        <p:nvSpPr>
          <p:cNvPr id="2" name="TextBox 1">
            <a:extLst>
              <a:ext uri="{FF2B5EF4-FFF2-40B4-BE49-F238E27FC236}">
                <a16:creationId xmlns:a16="http://schemas.microsoft.com/office/drawing/2014/main" id="{C486C239-F646-827C-F323-95178FEB2D2D}"/>
              </a:ext>
            </a:extLst>
          </p:cNvPr>
          <p:cNvSpPr txBox="1"/>
          <p:nvPr/>
        </p:nvSpPr>
        <p:spPr>
          <a:xfrm>
            <a:off x="962740" y="3904930"/>
            <a:ext cx="10236358" cy="829138"/>
          </a:xfrm>
          <a:prstGeom prst="rect">
            <a:avLst/>
          </a:prstGeom>
          <a:noFill/>
        </p:spPr>
        <p:txBody>
          <a:bodyPr wrap="square" rtlCol="0">
            <a:spAutoFit/>
          </a:bodyPr>
          <a:lstStyle/>
          <a:p>
            <a:pPr marL="760095" indent="-760095" algn="just">
              <a:buFont typeface="Arial" panose="020B0604020202020204" pitchFamily="34" charset="0"/>
              <a:buChar char="•"/>
            </a:pPr>
            <a:r>
              <a:rPr lang="en-US" sz="4788">
                <a:solidFill>
                  <a:srgbClr val="FF0000"/>
                </a:solidFill>
              </a:rPr>
              <a:t>Khoái chí</a:t>
            </a:r>
            <a:r>
              <a:rPr lang="en-US" sz="4788">
                <a:solidFill>
                  <a:srgbClr val="0070C0"/>
                </a:solidFill>
              </a:rPr>
              <a:t>:  ?</a:t>
            </a:r>
          </a:p>
        </p:txBody>
      </p:sp>
      <p:sp>
        <p:nvSpPr>
          <p:cNvPr id="5" name="TextBox 4">
            <a:extLst>
              <a:ext uri="{FF2B5EF4-FFF2-40B4-BE49-F238E27FC236}">
                <a16:creationId xmlns:a16="http://schemas.microsoft.com/office/drawing/2014/main" id="{221AD6A7-DEFE-1360-F7D4-9578AA32098E}"/>
              </a:ext>
            </a:extLst>
          </p:cNvPr>
          <p:cNvSpPr txBox="1"/>
          <p:nvPr/>
        </p:nvSpPr>
        <p:spPr>
          <a:xfrm>
            <a:off x="962740" y="3904930"/>
            <a:ext cx="10236358" cy="1565942"/>
          </a:xfrm>
          <a:prstGeom prst="rect">
            <a:avLst/>
          </a:prstGeom>
          <a:solidFill>
            <a:schemeClr val="accent6">
              <a:lumMod val="20000"/>
              <a:lumOff val="80000"/>
            </a:schemeClr>
          </a:solidFill>
        </p:spPr>
        <p:txBody>
          <a:bodyPr wrap="square" rtlCol="0">
            <a:spAutoFit/>
          </a:bodyPr>
          <a:lstStyle/>
          <a:p>
            <a:pPr marL="91440" indent="-760095" algn="just">
              <a:buFont typeface="Arial" panose="020B0604020202020204" pitchFamily="34" charset="0"/>
              <a:buChar char="•"/>
            </a:pPr>
            <a:r>
              <a:rPr lang="en-US" sz="4788">
                <a:solidFill>
                  <a:srgbClr val="FF0000"/>
                </a:solidFill>
              </a:rPr>
              <a:t>Khoái chí</a:t>
            </a:r>
            <a:r>
              <a:rPr lang="en-US" sz="4788">
                <a:solidFill>
                  <a:srgbClr val="7030A0"/>
                </a:solidFill>
              </a:rPr>
              <a:t>: thích thú vì được như ý.</a:t>
            </a:r>
          </a:p>
        </p:txBody>
      </p:sp>
    </p:spTree>
    <p:extLst>
      <p:ext uri="{BB962C8B-B14F-4D97-AF65-F5344CB8AC3E}">
        <p14:creationId xmlns:p14="http://schemas.microsoft.com/office/powerpoint/2010/main" val="369604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E7837F-FC9D-EF92-88F3-CA7C9A07BFDD}"/>
              </a:ext>
            </a:extLst>
          </p:cNvPr>
          <p:cNvSpPr txBox="1"/>
          <p:nvPr/>
        </p:nvSpPr>
        <p:spPr>
          <a:xfrm>
            <a:off x="962740" y="710776"/>
            <a:ext cx="10236358" cy="829138"/>
          </a:xfrm>
          <a:prstGeom prst="rect">
            <a:avLst/>
          </a:prstGeom>
          <a:noFill/>
        </p:spPr>
        <p:txBody>
          <a:bodyPr wrap="square" rtlCol="0">
            <a:spAutoFit/>
          </a:bodyPr>
          <a:lstStyle/>
          <a:p>
            <a:pPr marL="760095" indent="-760095" algn="just">
              <a:buFont typeface="Arial" panose="020B0604020202020204" pitchFamily="34" charset="0"/>
              <a:buChar char="•"/>
            </a:pPr>
            <a:r>
              <a:rPr lang="en-US" sz="4788">
                <a:solidFill>
                  <a:srgbClr val="FF0000"/>
                </a:solidFill>
              </a:rPr>
              <a:t>Là cái chắc</a:t>
            </a:r>
            <a:r>
              <a:rPr lang="en-US" sz="4788">
                <a:solidFill>
                  <a:srgbClr val="0070C0"/>
                </a:solidFill>
              </a:rPr>
              <a:t>:  ?</a:t>
            </a:r>
          </a:p>
        </p:txBody>
      </p:sp>
      <p:sp>
        <p:nvSpPr>
          <p:cNvPr id="4" name="TextBox 3">
            <a:extLst>
              <a:ext uri="{FF2B5EF4-FFF2-40B4-BE49-F238E27FC236}">
                <a16:creationId xmlns:a16="http://schemas.microsoft.com/office/drawing/2014/main" id="{546DC7F6-C68F-7587-1585-F8986AB92AE4}"/>
              </a:ext>
            </a:extLst>
          </p:cNvPr>
          <p:cNvSpPr txBox="1"/>
          <p:nvPr/>
        </p:nvSpPr>
        <p:spPr>
          <a:xfrm>
            <a:off x="962740" y="710776"/>
            <a:ext cx="10236358" cy="1565942"/>
          </a:xfrm>
          <a:prstGeom prst="rect">
            <a:avLst/>
          </a:prstGeom>
          <a:solidFill>
            <a:schemeClr val="accent6">
              <a:lumMod val="20000"/>
              <a:lumOff val="80000"/>
            </a:schemeClr>
          </a:solidFill>
        </p:spPr>
        <p:txBody>
          <a:bodyPr wrap="square" rtlCol="0">
            <a:spAutoFit/>
          </a:bodyPr>
          <a:lstStyle/>
          <a:p>
            <a:pPr marL="91440" indent="-760095" algn="just">
              <a:buFont typeface="Arial" panose="020B0604020202020204" pitchFamily="34" charset="0"/>
              <a:buChar char="•"/>
            </a:pPr>
            <a:r>
              <a:rPr lang="en-US" sz="4788">
                <a:solidFill>
                  <a:srgbClr val="FF0000"/>
                </a:solidFill>
              </a:rPr>
              <a:t>Là cái chắc</a:t>
            </a:r>
            <a:r>
              <a:rPr lang="en-US" sz="4788">
                <a:solidFill>
                  <a:srgbClr val="7030A0"/>
                </a:solidFill>
              </a:rPr>
              <a:t>: khẳng định điều gì đó đúng.</a:t>
            </a:r>
          </a:p>
        </p:txBody>
      </p:sp>
      <p:sp>
        <p:nvSpPr>
          <p:cNvPr id="2" name="TextBox 1">
            <a:extLst>
              <a:ext uri="{FF2B5EF4-FFF2-40B4-BE49-F238E27FC236}">
                <a16:creationId xmlns:a16="http://schemas.microsoft.com/office/drawing/2014/main" id="{C486C239-F646-827C-F323-95178FEB2D2D}"/>
              </a:ext>
            </a:extLst>
          </p:cNvPr>
          <p:cNvSpPr txBox="1"/>
          <p:nvPr/>
        </p:nvSpPr>
        <p:spPr>
          <a:xfrm>
            <a:off x="962740" y="2555816"/>
            <a:ext cx="10236358" cy="829138"/>
          </a:xfrm>
          <a:prstGeom prst="rect">
            <a:avLst/>
          </a:prstGeom>
          <a:noFill/>
        </p:spPr>
        <p:txBody>
          <a:bodyPr wrap="square" rtlCol="0">
            <a:spAutoFit/>
          </a:bodyPr>
          <a:lstStyle/>
          <a:p>
            <a:pPr marL="760095" indent="-760095" algn="just">
              <a:buFont typeface="Arial" panose="020B0604020202020204" pitchFamily="34" charset="0"/>
              <a:buChar char="•"/>
            </a:pPr>
            <a:r>
              <a:rPr lang="en-US" sz="4788">
                <a:solidFill>
                  <a:srgbClr val="FF0000"/>
                </a:solidFill>
              </a:rPr>
              <a:t>Rón rén</a:t>
            </a:r>
            <a:r>
              <a:rPr lang="en-US" sz="4788">
                <a:solidFill>
                  <a:srgbClr val="0070C0"/>
                </a:solidFill>
              </a:rPr>
              <a:t>:  ?</a:t>
            </a:r>
          </a:p>
        </p:txBody>
      </p:sp>
      <p:sp>
        <p:nvSpPr>
          <p:cNvPr id="5" name="TextBox 4">
            <a:extLst>
              <a:ext uri="{FF2B5EF4-FFF2-40B4-BE49-F238E27FC236}">
                <a16:creationId xmlns:a16="http://schemas.microsoft.com/office/drawing/2014/main" id="{221AD6A7-DEFE-1360-F7D4-9578AA32098E}"/>
              </a:ext>
            </a:extLst>
          </p:cNvPr>
          <p:cNvSpPr txBox="1"/>
          <p:nvPr/>
        </p:nvSpPr>
        <p:spPr>
          <a:xfrm>
            <a:off x="962740" y="2555816"/>
            <a:ext cx="10236358" cy="1565942"/>
          </a:xfrm>
          <a:prstGeom prst="rect">
            <a:avLst/>
          </a:prstGeom>
          <a:solidFill>
            <a:schemeClr val="accent6">
              <a:lumMod val="20000"/>
              <a:lumOff val="80000"/>
            </a:schemeClr>
          </a:solidFill>
        </p:spPr>
        <p:txBody>
          <a:bodyPr wrap="square" rtlCol="0">
            <a:spAutoFit/>
          </a:bodyPr>
          <a:lstStyle/>
          <a:p>
            <a:pPr marL="91440" indent="-760095" algn="just">
              <a:buFont typeface="Arial" panose="020B0604020202020204" pitchFamily="34" charset="0"/>
              <a:buChar char="•"/>
            </a:pPr>
            <a:r>
              <a:rPr lang="en-US" sz="4788">
                <a:solidFill>
                  <a:srgbClr val="FF0000"/>
                </a:solidFill>
              </a:rPr>
              <a:t>Rón rén</a:t>
            </a:r>
            <a:r>
              <a:rPr lang="en-US" sz="4788">
                <a:solidFill>
                  <a:srgbClr val="7030A0"/>
                </a:solidFill>
              </a:rPr>
              <a:t>: cố làm cho thật nhẹ nhàng vì sợ dây tiếng động.</a:t>
            </a:r>
          </a:p>
        </p:txBody>
      </p:sp>
      <p:sp>
        <p:nvSpPr>
          <p:cNvPr id="6" name="TextBox 5">
            <a:extLst>
              <a:ext uri="{FF2B5EF4-FFF2-40B4-BE49-F238E27FC236}">
                <a16:creationId xmlns:a16="http://schemas.microsoft.com/office/drawing/2014/main" id="{5868CCA3-756F-8AE8-4DA5-9BE25930FC95}"/>
              </a:ext>
            </a:extLst>
          </p:cNvPr>
          <p:cNvSpPr txBox="1"/>
          <p:nvPr/>
        </p:nvSpPr>
        <p:spPr>
          <a:xfrm>
            <a:off x="962740" y="4400856"/>
            <a:ext cx="10236358" cy="829138"/>
          </a:xfrm>
          <a:prstGeom prst="rect">
            <a:avLst/>
          </a:prstGeom>
          <a:noFill/>
        </p:spPr>
        <p:txBody>
          <a:bodyPr wrap="square" rtlCol="0">
            <a:spAutoFit/>
          </a:bodyPr>
          <a:lstStyle/>
          <a:p>
            <a:pPr marL="760095" indent="-760095" algn="just">
              <a:buFont typeface="Arial" panose="020B0604020202020204" pitchFamily="34" charset="0"/>
              <a:buChar char="•"/>
            </a:pPr>
            <a:r>
              <a:rPr lang="en-US" sz="4788">
                <a:solidFill>
                  <a:srgbClr val="FF0000"/>
                </a:solidFill>
              </a:rPr>
              <a:t>Cười rúc rích</a:t>
            </a:r>
            <a:r>
              <a:rPr lang="en-US" sz="4788">
                <a:solidFill>
                  <a:srgbClr val="0070C0"/>
                </a:solidFill>
              </a:rPr>
              <a:t>:  ?</a:t>
            </a:r>
          </a:p>
        </p:txBody>
      </p:sp>
      <p:sp>
        <p:nvSpPr>
          <p:cNvPr id="7" name="TextBox 6">
            <a:extLst>
              <a:ext uri="{FF2B5EF4-FFF2-40B4-BE49-F238E27FC236}">
                <a16:creationId xmlns:a16="http://schemas.microsoft.com/office/drawing/2014/main" id="{C699E9C4-E4D1-B4BC-078E-DA155D961E29}"/>
              </a:ext>
            </a:extLst>
          </p:cNvPr>
          <p:cNvSpPr txBox="1"/>
          <p:nvPr/>
        </p:nvSpPr>
        <p:spPr>
          <a:xfrm>
            <a:off x="962740" y="4400856"/>
            <a:ext cx="10236358" cy="1565942"/>
          </a:xfrm>
          <a:prstGeom prst="rect">
            <a:avLst/>
          </a:prstGeom>
          <a:solidFill>
            <a:schemeClr val="accent6">
              <a:lumMod val="20000"/>
              <a:lumOff val="80000"/>
            </a:schemeClr>
          </a:solidFill>
        </p:spPr>
        <p:txBody>
          <a:bodyPr wrap="square" rtlCol="0">
            <a:spAutoFit/>
          </a:bodyPr>
          <a:lstStyle/>
          <a:p>
            <a:pPr marL="91440" indent="-760095" algn="just">
              <a:buFont typeface="Arial" panose="020B0604020202020204" pitchFamily="34" charset="0"/>
              <a:buChar char="•"/>
            </a:pPr>
            <a:r>
              <a:rPr lang="en-US" sz="4788">
                <a:solidFill>
                  <a:srgbClr val="FF0000"/>
                </a:solidFill>
              </a:rPr>
              <a:t>Cười rúc rích</a:t>
            </a:r>
            <a:r>
              <a:rPr lang="en-US" sz="4788">
                <a:solidFill>
                  <a:srgbClr val="7030A0"/>
                </a:solidFill>
              </a:rPr>
              <a:t>: cùng cười với nhau khe khẽ và thích thú.</a:t>
            </a:r>
          </a:p>
        </p:txBody>
      </p:sp>
    </p:spTree>
    <p:extLst>
      <p:ext uri="{BB962C8B-B14F-4D97-AF65-F5344CB8AC3E}">
        <p14:creationId xmlns:p14="http://schemas.microsoft.com/office/powerpoint/2010/main" val="140260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 grpId="0"/>
      <p:bldP spid="5" grpId="0" animBg="1"/>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AEDC452-F8EB-D170-FB4F-849FEEF8785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25355" y1="37943" x2="37943" y2="37411"/>
                        <a14:foregroundMark x1="37943" y1="37411" x2="42021" y2="37411"/>
                        <a14:foregroundMark x1="33333" y1="42553" x2="33333" y2="42553"/>
                        <a14:foregroundMark x1="59574" y1="37057" x2="59574" y2="37057"/>
                        <a14:foregroundMark x1="75000" y1="37057" x2="75000" y2="37057"/>
                        <a14:foregroundMark x1="89362" y1="49645" x2="89362" y2="49645"/>
                      </a14:backgroundRemoval>
                    </a14:imgEffect>
                  </a14:imgLayer>
                </a14:imgProps>
              </a:ext>
              <a:ext uri="{28A0092B-C50C-407E-A947-70E740481C1C}">
                <a14:useLocalDpi xmlns:a14="http://schemas.microsoft.com/office/drawing/2010/main" val="0"/>
              </a:ext>
            </a:extLst>
          </a:blip>
          <a:srcRect/>
          <a:stretch>
            <a:fillRect/>
          </a:stretch>
        </p:blipFill>
        <p:spPr bwMode="auto">
          <a:xfrm>
            <a:off x="3394070" y="1822319"/>
            <a:ext cx="5026308" cy="502630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D062C5C0-C889-29BB-B7C4-09D1C0EF7729}"/>
              </a:ext>
            </a:extLst>
          </p:cNvPr>
          <p:cNvGrpSpPr/>
          <p:nvPr/>
        </p:nvGrpSpPr>
        <p:grpSpPr>
          <a:xfrm>
            <a:off x="3584276" y="649977"/>
            <a:ext cx="4836103" cy="2138525"/>
            <a:chOff x="5317065" y="1330852"/>
            <a:chExt cx="3637020" cy="1608292"/>
          </a:xfrm>
        </p:grpSpPr>
        <p:sp>
          <p:nvSpPr>
            <p:cNvPr id="2" name="Cloud 1">
              <a:extLst>
                <a:ext uri="{FF2B5EF4-FFF2-40B4-BE49-F238E27FC236}">
                  <a16:creationId xmlns:a16="http://schemas.microsoft.com/office/drawing/2014/main" id="{2E2536E2-C427-F434-6E77-68EFC9FDE9A4}"/>
                </a:ext>
              </a:extLst>
            </p:cNvPr>
            <p:cNvSpPr/>
            <p:nvPr/>
          </p:nvSpPr>
          <p:spPr>
            <a:xfrm>
              <a:off x="5317065" y="1330852"/>
              <a:ext cx="3637020" cy="1608292"/>
            </a:xfrm>
            <a:prstGeom prst="cloud">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0"/>
            </a:p>
          </p:txBody>
        </p:sp>
        <p:sp>
          <p:nvSpPr>
            <p:cNvPr id="9" name="TextBox 8">
              <a:extLst>
                <a:ext uri="{FF2B5EF4-FFF2-40B4-BE49-F238E27FC236}">
                  <a16:creationId xmlns:a16="http://schemas.microsoft.com/office/drawing/2014/main" id="{A8289B9F-5E31-17D2-7035-CC84DB1BB28A}"/>
                </a:ext>
              </a:extLst>
            </p:cNvPr>
            <p:cNvSpPr txBox="1"/>
            <p:nvPr/>
          </p:nvSpPr>
          <p:spPr>
            <a:xfrm>
              <a:off x="5634142" y="1510341"/>
              <a:ext cx="3142911" cy="1177291"/>
            </a:xfrm>
            <a:prstGeom prst="rect">
              <a:avLst/>
            </a:prstGeom>
            <a:noFill/>
          </p:spPr>
          <p:txBody>
            <a:bodyPr wrap="square" rtlCol="0">
              <a:spAutoFit/>
            </a:bodyPr>
            <a:lstStyle/>
            <a:p>
              <a:pPr algn="ctr"/>
              <a:r>
                <a:rPr lang="en-US" sz="3191" dirty="0" err="1"/>
                <a:t>Học</a:t>
              </a:r>
              <a:r>
                <a:rPr lang="en-US" sz="3191" dirty="0"/>
                <a:t> </a:t>
              </a:r>
              <a:r>
                <a:rPr lang="en-US" sz="3191" dirty="0" err="1"/>
                <a:t>sinh</a:t>
              </a:r>
              <a:r>
                <a:rPr lang="en-US" sz="3191" dirty="0"/>
                <a:t> </a:t>
              </a:r>
              <a:r>
                <a:rPr lang="en-US" sz="3191" dirty="0" err="1"/>
                <a:t>làm</a:t>
              </a:r>
              <a:r>
                <a:rPr lang="en-US" sz="3191" dirty="0"/>
                <a:t> </a:t>
              </a:r>
              <a:r>
                <a:rPr lang="en-US" sz="3191" dirty="0" err="1"/>
                <a:t>việc</a:t>
              </a:r>
              <a:r>
                <a:rPr lang="en-US" sz="3191" dirty="0"/>
                <a:t> </a:t>
              </a:r>
              <a:r>
                <a:rPr lang="en-US" sz="3191" dirty="0" err="1"/>
                <a:t>nhóm</a:t>
              </a:r>
              <a:r>
                <a:rPr lang="en-US" sz="3191" dirty="0"/>
                <a:t> </a:t>
              </a:r>
              <a:r>
                <a:rPr lang="en-US" sz="3191" dirty="0" err="1"/>
                <a:t>đôi</a:t>
              </a:r>
              <a:r>
                <a:rPr lang="en-US" sz="3191" dirty="0"/>
                <a:t> chia </a:t>
              </a:r>
              <a:r>
                <a:rPr lang="en-US" sz="3191" dirty="0" err="1"/>
                <a:t>đoạn</a:t>
              </a:r>
              <a:r>
                <a:rPr lang="en-US" sz="3191" dirty="0"/>
                <a:t>/</a:t>
              </a:r>
              <a:r>
                <a:rPr lang="en-US" sz="3191" dirty="0" err="1"/>
                <a:t>phần</a:t>
              </a:r>
              <a:r>
                <a:rPr lang="en-US" sz="3191" dirty="0"/>
                <a:t>.</a:t>
              </a:r>
            </a:p>
          </p:txBody>
        </p:sp>
      </p:grpSp>
    </p:spTree>
    <p:extLst>
      <p:ext uri="{BB962C8B-B14F-4D97-AF65-F5344CB8AC3E}">
        <p14:creationId xmlns:p14="http://schemas.microsoft.com/office/powerpoint/2010/main" val="4015994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07"/>
        <p:cNvGrpSpPr/>
        <p:nvPr/>
      </p:nvGrpSpPr>
      <p:grpSpPr>
        <a:xfrm>
          <a:off x="0" y="0"/>
          <a:ext cx="0" cy="0"/>
          <a:chOff x="0" y="0"/>
          <a:chExt cx="0" cy="0"/>
        </a:xfrm>
      </p:grpSpPr>
      <p:grpSp>
        <p:nvGrpSpPr>
          <p:cNvPr id="2" name="Group 1">
            <a:extLst>
              <a:ext uri="{FF2B5EF4-FFF2-40B4-BE49-F238E27FC236}">
                <a16:creationId xmlns:a16="http://schemas.microsoft.com/office/drawing/2014/main" id="{CF2C50F9-AD85-36F7-F3E1-27F525EAE171}"/>
              </a:ext>
            </a:extLst>
          </p:cNvPr>
          <p:cNvGrpSpPr/>
          <p:nvPr/>
        </p:nvGrpSpPr>
        <p:grpSpPr>
          <a:xfrm>
            <a:off x="-254000" y="243512"/>
            <a:ext cx="12160116" cy="6370975"/>
            <a:chOff x="-312129" y="345099"/>
            <a:chExt cx="12220504" cy="6402618"/>
          </a:xfrm>
          <a:solidFill>
            <a:srgbClr val="FFFFFF"/>
          </a:solidFill>
        </p:grpSpPr>
        <p:sp>
          <p:nvSpPr>
            <p:cNvPr id="3" name="TextBox 2">
              <a:extLst>
                <a:ext uri="{FF2B5EF4-FFF2-40B4-BE49-F238E27FC236}">
                  <a16:creationId xmlns:a16="http://schemas.microsoft.com/office/drawing/2014/main" id="{12F8648B-EEEE-B2D4-A83F-81EFE0FAEED3}"/>
                </a:ext>
              </a:extLst>
            </p:cNvPr>
            <p:cNvSpPr txBox="1"/>
            <p:nvPr/>
          </p:nvSpPr>
          <p:spPr>
            <a:xfrm>
              <a:off x="-312129" y="870918"/>
              <a:ext cx="12220504" cy="5876799"/>
            </a:xfrm>
            <a:prstGeom prst="rect">
              <a:avLst/>
            </a:prstGeom>
            <a:noFill/>
          </p:spPr>
          <p:txBody>
            <a:bodyPr wrap="square" rtlCol="0">
              <a:spAutoFit/>
            </a:bodyPr>
            <a:lstStyle/>
            <a:p>
              <a:pPr marL="365760" algn="just" rtl="0"/>
              <a:r>
                <a:rPr lang="en-US" sz="2200"/>
                <a:t>	</a:t>
              </a:r>
              <a:r>
                <a:rPr lang="vi-VN" sz="2200">
                  <a:solidFill>
                    <a:srgbClr val="0070C0"/>
                  </a:solidFill>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365760" algn="just" rtl="0"/>
              <a:r>
                <a:rPr lang="en-US" sz="2200">
                  <a:solidFill>
                    <a:srgbClr val="0070C0"/>
                  </a:solidFill>
                </a:rPr>
                <a:t>	</a:t>
              </a:r>
              <a:r>
                <a:rPr lang="vi-VN" sz="2200">
                  <a:solidFill>
                    <a:srgbClr val="C00000"/>
                  </a:solidFill>
                </a:rPr>
                <a:t>Điện thoại reo, cứ như là trái tim tôi đang cất tiếng hát. Tôi khoái chí cầm máy.</a:t>
              </a:r>
            </a:p>
            <a:p>
              <a:pPr marL="365760" algn="just" rtl="0"/>
              <a:r>
                <a:rPr lang="en-US" sz="2200"/>
                <a:t>	</a:t>
              </a:r>
              <a:r>
                <a:rPr lang="vi-VN" sz="2200">
                  <a:solidFill>
                    <a:srgbClr val="C00000"/>
                  </a:solidFill>
                </a:rPr>
                <a:t>– A lô... Minh hả? – An gào lên trong máy.</a:t>
              </a:r>
            </a:p>
            <a:p>
              <a:pPr marL="365760" algn="just" rtl="0"/>
              <a:r>
                <a:rPr lang="en-US" sz="2200">
                  <a:solidFill>
                    <a:srgbClr val="C00000"/>
                  </a:solidFill>
                </a:rPr>
                <a:t>	</a:t>
              </a:r>
              <a:r>
                <a:rPr lang="vi-VN" sz="2200">
                  <a:solidFill>
                    <a:srgbClr val="C00000"/>
                  </a:solidFill>
                </a:rPr>
                <a:t>– Tớ đây. – Tôi cũng gào lên.</a:t>
              </a:r>
            </a:p>
            <a:p>
              <a:pPr marL="365760" algn="just" rtl="0"/>
              <a:r>
                <a:rPr lang="en-US" sz="2200">
                  <a:solidFill>
                    <a:srgbClr val="C00000"/>
                  </a:solidFill>
                </a:rPr>
                <a:t>	</a:t>
              </a:r>
              <a:r>
                <a:rPr lang="vi-VN" sz="2200">
                  <a:solidFill>
                    <a:srgbClr val="C00000"/>
                  </a:solidFill>
                </a:rPr>
                <a:t>– Hay hơn nói chuyện ở lớp nhỉ. – An cười to.</a:t>
              </a:r>
            </a:p>
            <a:p>
              <a:pPr marL="365760" algn="just" rtl="0"/>
              <a:r>
                <a:rPr lang="en-US" sz="2200">
                  <a:solidFill>
                    <a:srgbClr val="C00000"/>
                  </a:solidFill>
                </a:rPr>
                <a:t>	</a:t>
              </a:r>
              <a:r>
                <a:rPr lang="vi-VN" sz="2200">
                  <a:solidFill>
                    <a:srgbClr val="C00000"/>
                  </a:solidFill>
                </a:rPr>
                <a:t>– Hơn là cái chắc. – Tôi cũng cười to không kém.</a:t>
              </a:r>
            </a:p>
            <a:p>
              <a:pPr marL="365760" algn="just" rtl="0"/>
              <a:r>
                <a:rPr lang="en-US" sz="2200">
                  <a:solidFill>
                    <a:srgbClr val="C00000"/>
                  </a:solidFill>
                </a:rPr>
                <a:t>	</a:t>
              </a:r>
              <a:r>
                <a:rPr lang="vi-VN" sz="2200">
                  <a:solidFill>
                    <a:srgbClr val="C00000"/>
                  </a:solidFill>
                </a:rPr>
                <a:t>– Đến lượt cậu gọi lại cho tớ nhé. – An hét lên rồi tắt máy. Tôi ôm bụng cười. Bố tủm tỉm: “Cả thế giới nghe thấy hai con nói chuyện đấy.”.</a:t>
              </a:r>
            </a:p>
            <a:p>
              <a:pPr marL="365760" algn="just" rtl="0"/>
              <a:r>
                <a:rPr lang="en-US" sz="2200"/>
                <a:t>	</a:t>
              </a:r>
              <a:r>
                <a:rPr lang="vi-VN" sz="2200">
                  <a:solidFill>
                    <a:srgbClr val="7030A0"/>
                  </a:solidFill>
                </a:rPr>
                <a:t>Tôi nhấc máy gọi lại cho An.</a:t>
              </a:r>
            </a:p>
            <a:p>
              <a:pPr marL="365760" algn="just" rtl="0"/>
              <a:r>
                <a:rPr lang="en-US" sz="2200">
                  <a:solidFill>
                    <a:srgbClr val="7030A0"/>
                  </a:solidFill>
                </a:rPr>
                <a:t>	</a:t>
              </a:r>
              <a:r>
                <a:rPr lang="vi-VN" sz="2200">
                  <a:solidFill>
                    <a:srgbClr val="7030A0"/>
                  </a:solidFill>
                </a:rPr>
                <a:t>– A lô. – Tôi rón rén. </a:t>
              </a:r>
            </a:p>
            <a:p>
              <a:pPr marL="365760" algn="just" rtl="0"/>
              <a:r>
                <a:rPr lang="en-US" sz="2200">
                  <a:solidFill>
                    <a:srgbClr val="7030A0"/>
                  </a:solidFill>
                </a:rPr>
                <a:t>	</a:t>
              </a:r>
              <a:r>
                <a:rPr lang="vi-VN" sz="2200">
                  <a:solidFill>
                    <a:srgbClr val="7030A0"/>
                  </a:solidFill>
                </a:rPr>
                <a:t>– A lô, bố tớ bảo chúng mình nói cho cả thành phố nghe thấy. – An thì thèo.</a:t>
              </a:r>
            </a:p>
            <a:p>
              <a:pPr marL="365760" algn="just" rtl="0"/>
              <a:r>
                <a:rPr lang="en-US" sz="2200">
                  <a:solidFill>
                    <a:srgbClr val="7030A0"/>
                  </a:solidFill>
                </a:rPr>
                <a:t>	</a:t>
              </a:r>
              <a:r>
                <a:rPr lang="vi-VN" sz="2200">
                  <a:solidFill>
                    <a:srgbClr val="7030A0"/>
                  </a:solidFill>
                </a:rPr>
                <a:t>– Thế cậu nói nhỏ hơn tớ đấy. Bố tớ bảo tớ nói cho cả thế giới nghe thấy cơ.</a:t>
              </a:r>
            </a:p>
            <a:p>
              <a:pPr marL="365760" algn="just" rtl="0"/>
              <a:r>
                <a:rPr lang="en-US" sz="2200">
                  <a:solidFill>
                    <a:srgbClr val="7030A0"/>
                  </a:solidFill>
                </a:rPr>
                <a:t>	</a:t>
              </a:r>
              <a:r>
                <a:rPr lang="vi-VN" sz="2200">
                  <a:solidFill>
                    <a:srgbClr val="7030A0"/>
                  </a:solidFill>
                </a:rPr>
                <a:t>An cười rúc rích. Chúng tôi lại thì thào, nhưng vì nói nhỏ quá nên cứ phải nói đi nói lại.</a:t>
              </a:r>
            </a:p>
            <a:p>
              <a:pPr marL="365760" algn="just" rtl="0"/>
              <a:r>
                <a:rPr lang="en-US" sz="2200">
                  <a:solidFill>
                    <a:srgbClr val="7030A0"/>
                  </a:solidFill>
                </a:rPr>
                <a:t>	</a:t>
              </a:r>
              <a:r>
                <a:rPr lang="vi-VN" sz="2200">
                  <a:solidFill>
                    <a:srgbClr val="7030A0"/>
                  </a:solidFill>
                </a:rPr>
                <a:t>Hóa ra nói chuyện điện thoại cũng mệt thật.  </a:t>
              </a:r>
              <a:endParaRPr lang="en-US" sz="2200">
                <a:solidFill>
                  <a:srgbClr val="7030A0"/>
                </a:solidFill>
              </a:endParaRPr>
            </a:p>
            <a:p>
              <a:pPr marL="365760" algn="r"/>
              <a:r>
                <a:rPr lang="en-US" sz="2200"/>
                <a:t>(Bùi Minh Tuệ)</a:t>
              </a:r>
              <a:endParaRPr lang="vi-VN" sz="2200"/>
            </a:p>
          </p:txBody>
        </p:sp>
        <p:sp>
          <p:nvSpPr>
            <p:cNvPr id="4" name="TextBox 3">
              <a:extLst>
                <a:ext uri="{FF2B5EF4-FFF2-40B4-BE49-F238E27FC236}">
                  <a16:creationId xmlns:a16="http://schemas.microsoft.com/office/drawing/2014/main" id="{8613B092-D063-C32C-193A-4C79F593C2BF}"/>
                </a:ext>
              </a:extLst>
            </p:cNvPr>
            <p:cNvSpPr txBox="1"/>
            <p:nvPr/>
          </p:nvSpPr>
          <p:spPr>
            <a:xfrm>
              <a:off x="-176947" y="345099"/>
              <a:ext cx="12085322" cy="525819"/>
            </a:xfrm>
            <a:prstGeom prst="rect">
              <a:avLst/>
            </a:prstGeom>
            <a:noFill/>
          </p:spPr>
          <p:txBody>
            <a:bodyPr wrap="square" rtlCol="0">
              <a:spAutoFit/>
            </a:bodyPr>
            <a:lstStyle/>
            <a:p>
              <a:pPr algn="ctr"/>
              <a:r>
                <a:rPr lang="en-US" sz="2800" b="1">
                  <a:latin typeface="+mn-lt"/>
                </a:rPr>
                <a:t>A LÔ, TỚ ĐÂY</a:t>
              </a:r>
              <a:endParaRPr lang="vi-VN" sz="2800" b="1">
                <a:latin typeface="+mn-lt"/>
              </a:endParaRPr>
            </a:p>
          </p:txBody>
        </p:sp>
      </p:grpSp>
    </p:spTree>
    <p:extLst>
      <p:ext uri="{BB962C8B-B14F-4D97-AF65-F5344CB8AC3E}">
        <p14:creationId xmlns:p14="http://schemas.microsoft.com/office/powerpoint/2010/main" val="185056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remium Vector | Kids boy and girl study with teacher">
            <a:extLst>
              <a:ext uri="{FF2B5EF4-FFF2-40B4-BE49-F238E27FC236}">
                <a16:creationId xmlns:a16="http://schemas.microsoft.com/office/drawing/2014/main" id="{A96BB420-907A-C60A-5DC3-B35729566C9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92" b="99834" l="1050" r="99000">
                        <a14:foregroundMark x1="8650" y1="50291" x2="8650" y2="59352"/>
                        <a14:foregroundMark x1="5800" y1="59684" x2="5800" y2="59684"/>
                        <a14:foregroundMark x1="46750" y1="31920" x2="61450" y2="29676"/>
                        <a14:foregroundMark x1="61450" y1="29676" x2="61450" y2="29676"/>
                        <a14:foregroundMark x1="93650" y1="49709" x2="93650" y2="49709"/>
                        <a14:foregroundMark x1="37400" y1="89859" x2="73200" y2="86866"/>
                        <a14:foregroundMark x1="43150" y1="79551" x2="65400" y2="77972"/>
                        <a14:foregroundMark x1="65400" y1="77972" x2="67650" y2="77972"/>
                        <a14:foregroundMark x1="35300" y1="84289" x2="38250" y2="79385"/>
                        <a14:foregroundMark x1="24800" y1="90025" x2="24800" y2="90025"/>
                        <a14:foregroundMark x1="25000" y1="88113" x2="25000" y2="88113"/>
                        <a14:foregroundMark x1="79200" y1="94929" x2="79200" y2="94929"/>
                        <a14:foregroundMark x1="2750" y1="95844" x2="97850" y2="89360"/>
                        <a14:foregroundMark x1="1050" y1="90441" x2="9250" y2="89194"/>
                        <a14:foregroundMark x1="9250" y1="89194" x2="9350" y2="89194"/>
                        <a14:foregroundMark x1="23550" y1="96342" x2="28150" y2="96675"/>
                        <a14:foregroundMark x1="50200" y1="96010" x2="58100" y2="96010"/>
                        <a14:foregroundMark x1="86750" y1="95677" x2="94300" y2="94929"/>
                        <a14:foregroundMark x1="94300" y1="94929" x2="94500" y2="94929"/>
                        <a14:foregroundMark x1="98900" y1="87781" x2="98900" y2="87781"/>
                        <a14:foregroundMark x1="99000" y1="97174" x2="90400" y2="98587"/>
                        <a14:foregroundMark x1="73000" y1="99501" x2="61550" y2="99834"/>
                        <a14:foregroundMark x1="61550" y1="99834" x2="61550" y2="99834"/>
                        <a14:foregroundMark x1="42300" y1="97756" x2="44550" y2="96841"/>
                        <a14:foregroundMark x1="23200" y1="42394" x2="23200" y2="42394"/>
                        <a14:backgroundMark x1="59450" y1="65752" x2="59450" y2="65752"/>
                        <a14:backgroundMark x1="78950" y1="69659" x2="78950" y2="69659"/>
                        <a14:backgroundMark x1="76350" y1="82377" x2="76350" y2="82377"/>
                        <a14:backgroundMark x1="76450" y1="81879" x2="76450" y2="81879"/>
                        <a14:backgroundMark x1="45450" y1="64090" x2="45450" y2="64090"/>
                        <a14:backgroundMark x1="39800" y1="63175" x2="39800" y2="63175"/>
                        <a14:backgroundMark x1="45450" y1="63342" x2="45050" y2="66334"/>
                        <a14:backgroundMark x1="65200" y1="63674" x2="64800" y2="62261"/>
                        <a14:backgroundMark x1="76950" y1="79551" x2="76950" y2="82211"/>
                        <a14:backgroundMark x1="38100" y1="63840" x2="39300" y2="62843"/>
                      </a14:backgroundRemoval>
                    </a14:imgEffect>
                  </a14:imgLayer>
                </a14:imgProps>
              </a:ext>
              <a:ext uri="{28A0092B-C50C-407E-A947-70E740481C1C}">
                <a14:useLocalDpi xmlns:a14="http://schemas.microsoft.com/office/drawing/2010/main" val="0"/>
              </a:ext>
            </a:extLst>
          </a:blip>
          <a:srcRect/>
          <a:stretch>
            <a:fillRect/>
          </a:stretch>
        </p:blipFill>
        <p:spPr bwMode="auto">
          <a:xfrm>
            <a:off x="2086381" y="2065323"/>
            <a:ext cx="7989078" cy="480501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24A383D6-CD4B-BD39-AE20-DA8DF56C6EC4}"/>
              </a:ext>
            </a:extLst>
          </p:cNvPr>
          <p:cNvGrpSpPr/>
          <p:nvPr/>
        </p:nvGrpSpPr>
        <p:grpSpPr>
          <a:xfrm>
            <a:off x="3662870" y="117934"/>
            <a:ext cx="4836103" cy="2138527"/>
            <a:chOff x="2694383" y="481766"/>
            <a:chExt cx="3637020" cy="1608292"/>
          </a:xfrm>
        </p:grpSpPr>
        <p:sp>
          <p:nvSpPr>
            <p:cNvPr id="2" name="Cloud 1">
              <a:extLst>
                <a:ext uri="{FF2B5EF4-FFF2-40B4-BE49-F238E27FC236}">
                  <a16:creationId xmlns:a16="http://schemas.microsoft.com/office/drawing/2014/main" id="{A553A758-EE40-31C1-A9AC-FC8D7AB86F34}"/>
                </a:ext>
              </a:extLst>
            </p:cNvPr>
            <p:cNvSpPr/>
            <p:nvPr/>
          </p:nvSpPr>
          <p:spPr>
            <a:xfrm>
              <a:off x="2694383" y="481766"/>
              <a:ext cx="3637020" cy="1608292"/>
            </a:xfrm>
            <a:prstGeom prst="cloud">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0">
                <a:solidFill>
                  <a:schemeClr val="tx1"/>
                </a:solidFill>
              </a:endParaRPr>
            </a:p>
          </p:txBody>
        </p:sp>
        <p:sp>
          <p:nvSpPr>
            <p:cNvPr id="9" name="TextBox 8">
              <a:extLst>
                <a:ext uri="{FF2B5EF4-FFF2-40B4-BE49-F238E27FC236}">
                  <a16:creationId xmlns:a16="http://schemas.microsoft.com/office/drawing/2014/main" id="{A8289B9F-5E31-17D2-7035-CC84DB1BB28A}"/>
                </a:ext>
              </a:extLst>
            </p:cNvPr>
            <p:cNvSpPr txBox="1"/>
            <p:nvPr/>
          </p:nvSpPr>
          <p:spPr>
            <a:xfrm>
              <a:off x="2895391" y="685747"/>
              <a:ext cx="3235004" cy="1177290"/>
            </a:xfrm>
            <a:prstGeom prst="rect">
              <a:avLst/>
            </a:prstGeom>
            <a:noFill/>
          </p:spPr>
          <p:txBody>
            <a:bodyPr wrap="square" rtlCol="0">
              <a:spAutoFit/>
            </a:bodyPr>
            <a:lstStyle/>
            <a:p>
              <a:pPr algn="ctr"/>
              <a:r>
                <a:rPr lang="en-US" sz="3191" dirty="0" err="1"/>
                <a:t>Học</a:t>
              </a:r>
              <a:r>
                <a:rPr lang="en-US" sz="3191" dirty="0"/>
                <a:t> </a:t>
              </a:r>
              <a:r>
                <a:rPr lang="en-US" sz="3191" dirty="0" err="1"/>
                <a:t>sinh</a:t>
              </a:r>
              <a:r>
                <a:rPr lang="en-US" sz="3191" dirty="0"/>
                <a:t> </a:t>
              </a:r>
              <a:r>
                <a:rPr lang="en-US" sz="3191" dirty="0" err="1"/>
                <a:t>làm</a:t>
              </a:r>
              <a:r>
                <a:rPr lang="en-US" sz="3191" dirty="0"/>
                <a:t> </a:t>
              </a:r>
              <a:r>
                <a:rPr lang="en-US" sz="3191" dirty="0" err="1"/>
                <a:t>việc</a:t>
              </a:r>
              <a:r>
                <a:rPr lang="en-US" sz="3191" dirty="0"/>
                <a:t> </a:t>
              </a:r>
              <a:r>
                <a:rPr lang="en-US" sz="3191" err="1"/>
                <a:t>nhóm</a:t>
              </a:r>
              <a:r>
                <a:rPr lang="en-US" sz="3191"/>
                <a:t> 3, </a:t>
              </a:r>
              <a:r>
                <a:rPr lang="en-US" sz="3191" dirty="0" err="1"/>
                <a:t>đọc</a:t>
              </a:r>
              <a:r>
                <a:rPr lang="en-US" sz="3191" dirty="0"/>
                <a:t> </a:t>
              </a:r>
              <a:r>
                <a:rPr lang="en-US" sz="3191" dirty="0" err="1"/>
                <a:t>nối</a:t>
              </a:r>
              <a:r>
                <a:rPr lang="en-US" sz="3191" dirty="0"/>
                <a:t> </a:t>
              </a:r>
              <a:r>
                <a:rPr lang="en-US" sz="3191" dirty="0" err="1"/>
                <a:t>tiếp</a:t>
              </a:r>
              <a:r>
                <a:rPr lang="en-US" sz="3191" dirty="0"/>
                <a:t> 1 </a:t>
              </a:r>
              <a:r>
                <a:rPr lang="en-US" sz="3191" dirty="0" err="1"/>
                <a:t>hoặc</a:t>
              </a:r>
              <a:r>
                <a:rPr lang="en-US" sz="3191" dirty="0"/>
                <a:t> 2 </a:t>
              </a:r>
              <a:r>
                <a:rPr lang="en-US" sz="3191" dirty="0" err="1"/>
                <a:t>lần</a:t>
              </a:r>
              <a:r>
                <a:rPr lang="en-US" sz="3191" dirty="0"/>
                <a:t>.</a:t>
              </a:r>
            </a:p>
          </p:txBody>
        </p:sp>
      </p:grpSp>
    </p:spTree>
    <p:extLst>
      <p:ext uri="{BB962C8B-B14F-4D97-AF65-F5344CB8AC3E}">
        <p14:creationId xmlns:p14="http://schemas.microsoft.com/office/powerpoint/2010/main" val="3745448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289B9F-5E31-17D2-7035-CC84DB1BB28A}"/>
              </a:ext>
            </a:extLst>
          </p:cNvPr>
          <p:cNvSpPr txBox="1"/>
          <p:nvPr/>
        </p:nvSpPr>
        <p:spPr>
          <a:xfrm>
            <a:off x="1518101" y="6386832"/>
            <a:ext cx="9125642" cy="398571"/>
          </a:xfrm>
          <a:prstGeom prst="rect">
            <a:avLst/>
          </a:prstGeom>
          <a:noFill/>
        </p:spPr>
        <p:txBody>
          <a:bodyPr wrap="square" rtlCol="0">
            <a:spAutoFit/>
          </a:bodyPr>
          <a:lstStyle/>
          <a:p>
            <a:pPr algn="ctr"/>
            <a:r>
              <a:rPr lang="en-US" sz="1990"/>
              <a:t>Học sinh đọc thầm (đọc bằng mắt) toàn bài.</a:t>
            </a:r>
          </a:p>
        </p:txBody>
      </p:sp>
      <p:pic>
        <p:nvPicPr>
          <p:cNvPr id="1026" name="Picture 2" descr="Trang chủ - NQ Education">
            <a:extLst>
              <a:ext uri="{FF2B5EF4-FFF2-40B4-BE49-F238E27FC236}">
                <a16:creationId xmlns:a16="http://schemas.microsoft.com/office/drawing/2014/main" id="{CDC375CF-0BBE-D9C1-307F-5E4174E9C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4148" y="1453230"/>
            <a:ext cx="3873547" cy="449106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4E51C4C-B4D9-59CF-FB11-D62B87B9FED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99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A34C87-DEA1-FD50-1FA1-022C1460C8C4}"/>
              </a:ext>
            </a:extLst>
          </p:cNvPr>
          <p:cNvSpPr txBox="1"/>
          <p:nvPr/>
        </p:nvSpPr>
        <p:spPr>
          <a:xfrm>
            <a:off x="3108782" y="309847"/>
            <a:ext cx="4710991" cy="695127"/>
          </a:xfrm>
          <a:prstGeom prst="rect">
            <a:avLst/>
          </a:prstGeom>
          <a:noFill/>
        </p:spPr>
        <p:txBody>
          <a:bodyPr wrap="square" rtlCol="0">
            <a:spAutoFit/>
          </a:bodyPr>
          <a:lstStyle/>
          <a:p>
            <a:pPr algn="ctr"/>
            <a:r>
              <a:rPr lang="en-US" sz="3917">
                <a:solidFill>
                  <a:srgbClr val="002060"/>
                </a:solidFill>
              </a:rPr>
              <a:t>CHUẨN BỊ</a:t>
            </a:r>
          </a:p>
        </p:txBody>
      </p:sp>
      <p:grpSp>
        <p:nvGrpSpPr>
          <p:cNvPr id="7" name="Group 6">
            <a:extLst>
              <a:ext uri="{FF2B5EF4-FFF2-40B4-BE49-F238E27FC236}">
                <a16:creationId xmlns:a16="http://schemas.microsoft.com/office/drawing/2014/main" id="{5ADC4430-C204-EB9E-AB95-4244F22B43D0}"/>
              </a:ext>
            </a:extLst>
          </p:cNvPr>
          <p:cNvGrpSpPr/>
          <p:nvPr/>
        </p:nvGrpSpPr>
        <p:grpSpPr>
          <a:xfrm>
            <a:off x="7443790" y="1833651"/>
            <a:ext cx="2310330" cy="2568777"/>
            <a:chOff x="3709663" y="4021929"/>
            <a:chExt cx="2697848" cy="2999643"/>
          </a:xfrm>
        </p:grpSpPr>
        <p:pic>
          <p:nvPicPr>
            <p:cNvPr id="9" name="Picture 6" descr="Combo 50 cái Thước kẻ mica 30cm |">
              <a:extLst>
                <a:ext uri="{FF2B5EF4-FFF2-40B4-BE49-F238E27FC236}">
                  <a16:creationId xmlns:a16="http://schemas.microsoft.com/office/drawing/2014/main" id="{E93224C9-20FF-7F2A-1ABE-4B6122064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2DDEB0-260A-04EA-809B-6A1257118880}"/>
                </a:ext>
              </a:extLst>
            </p:cNvPr>
            <p:cNvPicPr>
              <a:picLocks noChangeAspect="1"/>
            </p:cNvPicPr>
            <p:nvPr/>
          </p:nvPicPr>
          <p:blipFill>
            <a:blip r:embed="rId3"/>
            <a:stretch>
              <a:fillRect/>
            </a:stretch>
          </p:blipFill>
          <p:spPr>
            <a:xfrm rot="2160812">
              <a:off x="4710194" y="4021929"/>
              <a:ext cx="682112" cy="2131599"/>
            </a:xfrm>
            <a:prstGeom prst="rect">
              <a:avLst/>
            </a:prstGeom>
          </p:spPr>
        </p:pic>
        <p:pic>
          <p:nvPicPr>
            <p:cNvPr id="11" name="Picture 10">
              <a:extLst>
                <a:ext uri="{FF2B5EF4-FFF2-40B4-BE49-F238E27FC236}">
                  <a16:creationId xmlns:a16="http://schemas.microsoft.com/office/drawing/2014/main" id="{E091FF40-8928-E35C-4DA0-35357988252A}"/>
                </a:ext>
              </a:extLst>
            </p:cNvPr>
            <p:cNvPicPr>
              <a:picLocks noChangeAspect="1"/>
            </p:cNvPicPr>
            <p:nvPr/>
          </p:nvPicPr>
          <p:blipFill>
            <a:blip r:embed="rId4"/>
            <a:stretch>
              <a:fillRect/>
            </a:stretch>
          </p:blipFill>
          <p:spPr>
            <a:xfrm>
              <a:off x="4282241" y="4543865"/>
              <a:ext cx="2125270" cy="2125270"/>
            </a:xfrm>
            <a:prstGeom prst="rect">
              <a:avLst/>
            </a:prstGeom>
          </p:spPr>
        </p:pic>
      </p:grpSp>
      <p:pic>
        <p:nvPicPr>
          <p:cNvPr id="6" name="Picture 2" descr="Bút chì đen HB/SK-PCHB003 (12 cây/hộp) - BITEXSHOP">
            <a:extLst>
              <a:ext uri="{FF2B5EF4-FFF2-40B4-BE49-F238E27FC236}">
                <a16:creationId xmlns:a16="http://schemas.microsoft.com/office/drawing/2014/main" id="{38B5F008-2348-0173-E7CA-B6C80B461C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262730" y="3506648"/>
            <a:ext cx="2659882" cy="20281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Tiếng Việt 3 - Tập Một (Kết nối tri thức với cuộc sống)">
            <a:extLst>
              <a:ext uri="{FF2B5EF4-FFF2-40B4-BE49-F238E27FC236}">
                <a16:creationId xmlns:a16="http://schemas.microsoft.com/office/drawing/2014/main" id="{1C51C785-29F4-7204-793D-3F9F2467205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441709" y="1459788"/>
            <a:ext cx="3577761" cy="486575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538A9F3-A950-7664-3D35-4E12B85984A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673749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289B9F-5E31-17D2-7035-CC84DB1BB28A}"/>
              </a:ext>
            </a:extLst>
          </p:cNvPr>
          <p:cNvSpPr txBox="1"/>
          <p:nvPr/>
        </p:nvSpPr>
        <p:spPr>
          <a:xfrm>
            <a:off x="2815988" y="806639"/>
            <a:ext cx="6529860" cy="747256"/>
          </a:xfrm>
          <a:prstGeom prst="rect">
            <a:avLst/>
          </a:prstGeom>
          <a:solidFill>
            <a:srgbClr val="FBF9A5"/>
          </a:solidFill>
        </p:spPr>
        <p:txBody>
          <a:bodyPr wrap="square" rtlCol="0">
            <a:spAutoFit/>
          </a:bodyPr>
          <a:lstStyle/>
          <a:p>
            <a:pPr algn="ctr"/>
            <a:r>
              <a:rPr lang="en-US" sz="4256" dirty="0" err="1"/>
              <a:t>Đọc</a:t>
            </a:r>
            <a:r>
              <a:rPr lang="en-US" sz="4256" dirty="0"/>
              <a:t> </a:t>
            </a:r>
            <a:r>
              <a:rPr lang="en-US" sz="4256" dirty="0" err="1"/>
              <a:t>nối</a:t>
            </a:r>
            <a:r>
              <a:rPr lang="en-US" sz="4256" dirty="0"/>
              <a:t> </a:t>
            </a:r>
            <a:r>
              <a:rPr lang="en-US" sz="4256" dirty="0" err="1"/>
              <a:t>tiếp</a:t>
            </a:r>
            <a:r>
              <a:rPr lang="en-US" sz="4256" dirty="0"/>
              <a:t> </a:t>
            </a:r>
            <a:r>
              <a:rPr lang="en-US" sz="4256" dirty="0" err="1"/>
              <a:t>trước</a:t>
            </a:r>
            <a:r>
              <a:rPr lang="en-US" sz="4256" dirty="0"/>
              <a:t> </a:t>
            </a:r>
            <a:r>
              <a:rPr lang="en-US" sz="4256" dirty="0" err="1"/>
              <a:t>lớp</a:t>
            </a:r>
            <a:endParaRPr lang="en-US" sz="4256" dirty="0"/>
          </a:p>
        </p:txBody>
      </p:sp>
      <p:pic>
        <p:nvPicPr>
          <p:cNvPr id="6148" name="Picture 4" descr="Teacher with pupils in a classroom at a lesson. Cartoon vector  illustration. Download a Free Preview or High Q… | Student cartoon,  Classroom cartoon, Teacher images">
            <a:extLst>
              <a:ext uri="{FF2B5EF4-FFF2-40B4-BE49-F238E27FC236}">
                <a16:creationId xmlns:a16="http://schemas.microsoft.com/office/drawing/2014/main" id="{56D320DA-95A0-5E26-DE9E-6B2233BD4F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8" b="9682"/>
          <a:stretch/>
        </p:blipFill>
        <p:spPr bwMode="auto">
          <a:xfrm>
            <a:off x="3280081" y="1790199"/>
            <a:ext cx="5601673" cy="4261167"/>
          </a:xfrm>
          <a:prstGeom prst="ellipse">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32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4F0B5F-23CE-13A4-727E-7AC85598048D}"/>
              </a:ext>
            </a:extLst>
          </p:cNvPr>
          <p:cNvSpPr txBox="1"/>
          <p:nvPr/>
        </p:nvSpPr>
        <p:spPr>
          <a:xfrm>
            <a:off x="649684" y="2709302"/>
            <a:ext cx="10862472" cy="1439625"/>
          </a:xfrm>
          <a:prstGeom prst="rect">
            <a:avLst/>
          </a:prstGeom>
          <a:noFill/>
        </p:spPr>
        <p:txBody>
          <a:bodyPr wrap="square" rtlCol="0">
            <a:spAutoFit/>
          </a:bodyPr>
          <a:lstStyle/>
          <a:p>
            <a:pPr algn="ctr"/>
            <a:r>
              <a:rPr lang="en-US" sz="8755" b="1">
                <a:solidFill>
                  <a:srgbClr val="0070C0"/>
                </a:solidFill>
              </a:rPr>
              <a:t>TRẢ LỜI CÂU HỎI</a:t>
            </a:r>
          </a:p>
        </p:txBody>
      </p:sp>
      <p:sp>
        <p:nvSpPr>
          <p:cNvPr id="2" name="Title 1">
            <a:extLst>
              <a:ext uri="{FF2B5EF4-FFF2-40B4-BE49-F238E27FC236}">
                <a16:creationId xmlns:a16="http://schemas.microsoft.com/office/drawing/2014/main" id="{11F841EF-E169-A7F4-5DF5-FC10F4524EE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149996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07"/>
        <p:cNvGrpSpPr/>
        <p:nvPr/>
      </p:nvGrpSpPr>
      <p:grpSpPr>
        <a:xfrm>
          <a:off x="0" y="0"/>
          <a:ext cx="0" cy="0"/>
          <a:chOff x="0" y="0"/>
          <a:chExt cx="0" cy="0"/>
        </a:xfrm>
      </p:grpSpPr>
      <p:grpSp>
        <p:nvGrpSpPr>
          <p:cNvPr id="4" name="Group 3">
            <a:extLst>
              <a:ext uri="{FF2B5EF4-FFF2-40B4-BE49-F238E27FC236}">
                <a16:creationId xmlns:a16="http://schemas.microsoft.com/office/drawing/2014/main" id="{440BBC7B-D2BD-E521-DFE9-D71429D3B958}"/>
              </a:ext>
            </a:extLst>
          </p:cNvPr>
          <p:cNvGrpSpPr/>
          <p:nvPr/>
        </p:nvGrpSpPr>
        <p:grpSpPr>
          <a:xfrm>
            <a:off x="-254000" y="243512"/>
            <a:ext cx="12160116" cy="6370975"/>
            <a:chOff x="-312129" y="345099"/>
            <a:chExt cx="12220504" cy="6402618"/>
          </a:xfrm>
          <a:solidFill>
            <a:srgbClr val="FFFFFF"/>
          </a:solidFill>
        </p:grpSpPr>
        <p:sp>
          <p:nvSpPr>
            <p:cNvPr id="6" name="TextBox 5">
              <a:extLst>
                <a:ext uri="{FF2B5EF4-FFF2-40B4-BE49-F238E27FC236}">
                  <a16:creationId xmlns:a16="http://schemas.microsoft.com/office/drawing/2014/main" id="{308C343D-262B-677D-D3B7-A48ABA0EFB9E}"/>
                </a:ext>
              </a:extLst>
            </p:cNvPr>
            <p:cNvSpPr txBox="1"/>
            <p:nvPr/>
          </p:nvSpPr>
          <p:spPr>
            <a:xfrm>
              <a:off x="-312129" y="870918"/>
              <a:ext cx="12220504" cy="5876799"/>
            </a:xfrm>
            <a:prstGeom prst="rect">
              <a:avLst/>
            </a:prstGeom>
            <a:noFill/>
          </p:spPr>
          <p:txBody>
            <a:bodyPr wrap="square" rtlCol="0">
              <a:spAutoFit/>
            </a:bodyPr>
            <a:lstStyle/>
            <a:p>
              <a:pPr marL="365760" algn="just" rtl="0"/>
              <a:r>
                <a:rPr lang="en-US" sz="2200"/>
                <a:t>	</a:t>
              </a:r>
              <a:r>
                <a:rPr lang="vi-VN" sz="2200"/>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365760" algn="just" rtl="0"/>
              <a:r>
                <a:rPr lang="en-US" sz="2200"/>
                <a:t>	</a:t>
              </a:r>
              <a:r>
                <a:rPr lang="vi-VN" sz="2200"/>
                <a:t>Điện thoại reo, cứ như là trái tim tôi đang cất tiếng hát. Tôi khoái chí cầm máy.</a:t>
              </a:r>
            </a:p>
            <a:p>
              <a:pPr marL="365760" algn="just" rtl="0"/>
              <a:r>
                <a:rPr lang="en-US" sz="2200"/>
                <a:t>	</a:t>
              </a:r>
              <a:r>
                <a:rPr lang="vi-VN" sz="2200"/>
                <a:t>– A lô... Minh hả? – An gào lên trong máy.</a:t>
              </a:r>
            </a:p>
            <a:p>
              <a:pPr marL="365760" algn="just" rtl="0"/>
              <a:r>
                <a:rPr lang="en-US" sz="2200"/>
                <a:t>	</a:t>
              </a:r>
              <a:r>
                <a:rPr lang="vi-VN" sz="2200"/>
                <a:t>– Tớ đây. – Tôi cũng gào lên.</a:t>
              </a:r>
            </a:p>
            <a:p>
              <a:pPr marL="365760" algn="just" rtl="0"/>
              <a:r>
                <a:rPr lang="en-US" sz="2200"/>
                <a:t>	</a:t>
              </a:r>
              <a:r>
                <a:rPr lang="vi-VN" sz="2200"/>
                <a:t>– Hay hơn nói chuyện ở lớp nhỉ. – An cười to.</a:t>
              </a:r>
            </a:p>
            <a:p>
              <a:pPr marL="365760" algn="just" rtl="0"/>
              <a:r>
                <a:rPr lang="en-US" sz="2200"/>
                <a:t>	</a:t>
              </a:r>
              <a:r>
                <a:rPr lang="vi-VN" sz="2200"/>
                <a:t>– Hơn là cái chắc. – Tôi cũng cười to không kém.</a:t>
              </a:r>
            </a:p>
            <a:p>
              <a:pPr marL="365760" algn="just" rtl="0"/>
              <a:r>
                <a:rPr lang="en-US" sz="2200"/>
                <a:t>	</a:t>
              </a:r>
              <a:r>
                <a:rPr lang="vi-VN" sz="2200"/>
                <a:t>– Đến lượt cậu gọi lại cho tớ nhé. – An hét lên rồi tắt máy. Tôi ôm bụng cười. Bố tủm tỉm: “Cả thế giới nghe thấy hai con nói chuyện đấy.”.</a:t>
              </a:r>
            </a:p>
            <a:p>
              <a:pPr marL="365760" algn="just" rtl="0"/>
              <a:r>
                <a:rPr lang="en-US" sz="2200"/>
                <a:t>	</a:t>
              </a:r>
              <a:r>
                <a:rPr lang="vi-VN" sz="2200"/>
                <a:t>Tôi nhấc máy gọi lại cho An.</a:t>
              </a:r>
            </a:p>
            <a:p>
              <a:pPr marL="365760" algn="just" rtl="0"/>
              <a:r>
                <a:rPr lang="en-US" sz="2200"/>
                <a:t>	</a:t>
              </a:r>
              <a:r>
                <a:rPr lang="vi-VN" sz="2200"/>
                <a:t>– A lô. – Tôi rón rén. </a:t>
              </a:r>
            </a:p>
            <a:p>
              <a:pPr marL="365760" algn="just" rtl="0"/>
              <a:r>
                <a:rPr lang="en-US" sz="2200"/>
                <a:t>	</a:t>
              </a:r>
              <a:r>
                <a:rPr lang="vi-VN" sz="2200"/>
                <a:t>– A lô, bố tớ bảo chúng mình nói cho cả thành phố nghe thấy. – An thì thèo.</a:t>
              </a:r>
            </a:p>
            <a:p>
              <a:pPr marL="365760" algn="just" rtl="0"/>
              <a:r>
                <a:rPr lang="en-US" sz="2200"/>
                <a:t>	</a:t>
              </a:r>
              <a:r>
                <a:rPr lang="vi-VN" sz="2200"/>
                <a:t>– Thế cậu nói nhỏ hơn tớ đấy. Bố tớ bảo tớ nói cho cả thế giới nghe thấy cơ.</a:t>
              </a:r>
            </a:p>
            <a:p>
              <a:pPr marL="365760" algn="just" rtl="0"/>
              <a:r>
                <a:rPr lang="en-US" sz="2200"/>
                <a:t>	</a:t>
              </a:r>
              <a:r>
                <a:rPr lang="vi-VN" sz="2200"/>
                <a:t>An cười rúc rích. Chúng tôi lại thì thào, nhưng vì nói nhỏ quá nên cứ phải nói đi nói lại.</a:t>
              </a:r>
            </a:p>
            <a:p>
              <a:pPr marL="365760" algn="just" rtl="0"/>
              <a:r>
                <a:rPr lang="en-US" sz="2200"/>
                <a:t>	</a:t>
              </a:r>
              <a:r>
                <a:rPr lang="vi-VN" sz="2200"/>
                <a:t>Hóa ra nói chuyện điện thoại cũng mệt thật.  </a:t>
              </a:r>
              <a:endParaRPr lang="en-US" sz="2200"/>
            </a:p>
            <a:p>
              <a:pPr marL="365760" algn="r"/>
              <a:r>
                <a:rPr lang="en-US" sz="2200"/>
                <a:t>(Bùi Minh Tuệ)</a:t>
              </a:r>
              <a:endParaRPr lang="vi-VN" sz="2200"/>
            </a:p>
          </p:txBody>
        </p:sp>
        <p:sp>
          <p:nvSpPr>
            <p:cNvPr id="7" name="TextBox 6">
              <a:extLst>
                <a:ext uri="{FF2B5EF4-FFF2-40B4-BE49-F238E27FC236}">
                  <a16:creationId xmlns:a16="http://schemas.microsoft.com/office/drawing/2014/main" id="{F641AF7B-3036-68B4-BBBB-44C235CE81DC}"/>
                </a:ext>
              </a:extLst>
            </p:cNvPr>
            <p:cNvSpPr txBox="1"/>
            <p:nvPr/>
          </p:nvSpPr>
          <p:spPr>
            <a:xfrm>
              <a:off x="-176947" y="345099"/>
              <a:ext cx="12085322" cy="525819"/>
            </a:xfrm>
            <a:prstGeom prst="rect">
              <a:avLst/>
            </a:prstGeom>
            <a:noFill/>
          </p:spPr>
          <p:txBody>
            <a:bodyPr wrap="square" rtlCol="0">
              <a:spAutoFit/>
            </a:bodyPr>
            <a:lstStyle/>
            <a:p>
              <a:pPr algn="ctr"/>
              <a:r>
                <a:rPr lang="en-US" sz="2800" b="1">
                  <a:latin typeface="+mn-lt"/>
                </a:rPr>
                <a:t>A LÔ, TỚ ĐÂY</a:t>
              </a:r>
              <a:endParaRPr lang="vi-VN" sz="2800" b="1">
                <a:latin typeface="+mn-lt"/>
              </a:endParaRPr>
            </a:p>
          </p:txBody>
        </p:sp>
      </p:grpSp>
    </p:spTree>
    <p:extLst>
      <p:ext uri="{BB962C8B-B14F-4D97-AF65-F5344CB8AC3E}">
        <p14:creationId xmlns:p14="http://schemas.microsoft.com/office/powerpoint/2010/main" val="1916201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3" y="247058"/>
            <a:ext cx="11286413" cy="1244118"/>
          </a:xfrm>
          <a:prstGeom prst="roundRect">
            <a:avLst/>
          </a:prstGeom>
          <a:solidFill>
            <a:schemeClr val="accent6"/>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724">
                <a:solidFill>
                  <a:srgbClr val="000000"/>
                </a:solidFill>
                <a:latin typeface="Arial" panose="020B0604020202020204" pitchFamily="34" charset="0"/>
                <a:cs typeface="Arial" panose="020B0604020202020204" pitchFamily="34" charset="0"/>
              </a:rPr>
              <a:t>1</a:t>
            </a:r>
            <a:r>
              <a:rPr lang="en-VN" sz="3724">
                <a:solidFill>
                  <a:srgbClr val="000000"/>
                </a:solidFill>
                <a:latin typeface="Arial" panose="020B0604020202020204" pitchFamily="34" charset="0"/>
                <a:cs typeface="Arial" panose="020B0604020202020204" pitchFamily="34" charset="0"/>
              </a:rPr>
              <a:t>. </a:t>
            </a:r>
            <a:r>
              <a:rPr lang="en-US" sz="3724">
                <a:solidFill>
                  <a:srgbClr val="000000"/>
                </a:solidFill>
              </a:rPr>
              <a:t>Giờ ra chơi, điều gì khiến Minh rất vui?</a:t>
            </a:r>
            <a:endParaRPr lang="en-VN" sz="3724" dirty="0">
              <a:solidFill>
                <a:srgbClr val="000000"/>
              </a:solidFill>
              <a:latin typeface="Arial" panose="020B0604020202020204" pitchFamily="34" charset="0"/>
              <a:cs typeface="Arial" panose="020B0604020202020204" pitchFamily="34" charset="0"/>
            </a:endParaRPr>
          </a:p>
        </p:txBody>
      </p:sp>
      <p:sp>
        <p:nvSpPr>
          <p:cNvPr id="3" name="Google Shape;3657;p60">
            <a:extLst>
              <a:ext uri="{FF2B5EF4-FFF2-40B4-BE49-F238E27FC236}">
                <a16:creationId xmlns:a16="http://schemas.microsoft.com/office/drawing/2014/main" id="{628377A5-1318-4008-7598-A43CD1945691}"/>
              </a:ext>
            </a:extLst>
          </p:cNvPr>
          <p:cNvSpPr txBox="1">
            <a:spLocks/>
          </p:cNvSpPr>
          <p:nvPr/>
        </p:nvSpPr>
        <p:spPr>
          <a:xfrm>
            <a:off x="298652" y="1754887"/>
            <a:ext cx="11564533" cy="4611697"/>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4000"/>
              <a:t>   </a:t>
            </a:r>
            <a:r>
              <a:rPr lang="vi-VN" sz="4000"/>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endParaRPr lang="en-US" sz="4000"/>
          </a:p>
        </p:txBody>
      </p:sp>
      <p:sp>
        <p:nvSpPr>
          <p:cNvPr id="4" name="TextBox 3">
            <a:extLst>
              <a:ext uri="{FF2B5EF4-FFF2-40B4-BE49-F238E27FC236}">
                <a16:creationId xmlns:a16="http://schemas.microsoft.com/office/drawing/2014/main" id="{81AE52D1-0231-9E61-D159-263E40071999}"/>
              </a:ext>
            </a:extLst>
          </p:cNvPr>
          <p:cNvSpPr txBox="1"/>
          <p:nvPr/>
        </p:nvSpPr>
        <p:spPr>
          <a:xfrm>
            <a:off x="2358964" y="6396335"/>
            <a:ext cx="7601285" cy="461665"/>
          </a:xfrm>
          <a:prstGeom prst="rect">
            <a:avLst/>
          </a:prstGeom>
          <a:noFill/>
        </p:spPr>
        <p:txBody>
          <a:bodyPr wrap="square">
            <a:spAutoFit/>
          </a:bodyPr>
          <a:lstStyle/>
          <a:p>
            <a:pPr algn="ctr"/>
            <a:r>
              <a:rPr lang="en-US" sz="2400"/>
              <a:t>Học sinh đọc thầm đoạn 1.</a:t>
            </a:r>
            <a:endParaRPr lang="en-US" sz="2000"/>
          </a:p>
        </p:txBody>
      </p:sp>
    </p:spTree>
    <p:extLst>
      <p:ext uri="{BB962C8B-B14F-4D97-AF65-F5344CB8AC3E}">
        <p14:creationId xmlns:p14="http://schemas.microsoft.com/office/powerpoint/2010/main" val="28455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3" y="247058"/>
            <a:ext cx="11286413" cy="1244118"/>
          </a:xfrm>
          <a:prstGeom prst="roundRect">
            <a:avLst/>
          </a:prstGeom>
          <a:solidFill>
            <a:schemeClr val="accent6"/>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724">
                <a:solidFill>
                  <a:srgbClr val="000000"/>
                </a:solidFill>
                <a:latin typeface="Arial" panose="020B0604020202020204" pitchFamily="34" charset="0"/>
                <a:cs typeface="Arial" panose="020B0604020202020204" pitchFamily="34" charset="0"/>
              </a:rPr>
              <a:t>1</a:t>
            </a:r>
            <a:r>
              <a:rPr lang="en-VN" sz="3724">
                <a:solidFill>
                  <a:srgbClr val="000000"/>
                </a:solidFill>
                <a:latin typeface="Arial" panose="020B0604020202020204" pitchFamily="34" charset="0"/>
                <a:cs typeface="Arial" panose="020B0604020202020204" pitchFamily="34" charset="0"/>
              </a:rPr>
              <a:t>. </a:t>
            </a:r>
            <a:r>
              <a:rPr lang="en-US" sz="3724">
                <a:solidFill>
                  <a:srgbClr val="000000"/>
                </a:solidFill>
              </a:rPr>
              <a:t>Giờ ra chơi, điều gì khiến Minh rất vui?</a:t>
            </a:r>
            <a:endParaRPr lang="en-VN" sz="3724" dirty="0">
              <a:solidFill>
                <a:srgbClr val="000000"/>
              </a:solidFill>
              <a:latin typeface="Arial" panose="020B0604020202020204" pitchFamily="34" charset="0"/>
              <a:cs typeface="Arial" panose="020B0604020202020204" pitchFamily="34" charset="0"/>
            </a:endParaRPr>
          </a:p>
        </p:txBody>
      </p:sp>
      <p:sp>
        <p:nvSpPr>
          <p:cNvPr id="7" name="Google Shape;3657;p60">
            <a:extLst>
              <a:ext uri="{FF2B5EF4-FFF2-40B4-BE49-F238E27FC236}">
                <a16:creationId xmlns:a16="http://schemas.microsoft.com/office/drawing/2014/main" id="{D0027EB0-B054-A83F-F524-4E5FE622C4C8}"/>
              </a:ext>
            </a:extLst>
          </p:cNvPr>
          <p:cNvSpPr txBox="1">
            <a:spLocks/>
          </p:cNvSpPr>
          <p:nvPr/>
        </p:nvSpPr>
        <p:spPr>
          <a:xfrm>
            <a:off x="824313" y="2289677"/>
            <a:ext cx="10513212" cy="3287438"/>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5400"/>
              <a:t>    Minh được An thông báo đi học về An sẽ gọi điện thoại cho mình. </a:t>
            </a:r>
            <a:endParaRPr lang="vi-VN" sz="4800" i="1" dirty="0">
              <a:latin typeface="+mn-lt"/>
            </a:endParaRPr>
          </a:p>
        </p:txBody>
      </p:sp>
    </p:spTree>
    <p:extLst>
      <p:ext uri="{BB962C8B-B14F-4D97-AF65-F5344CB8AC3E}">
        <p14:creationId xmlns:p14="http://schemas.microsoft.com/office/powerpoint/2010/main" val="57164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3" y="247058"/>
            <a:ext cx="11286413" cy="1244118"/>
          </a:xfrm>
          <a:prstGeom prst="roundRect">
            <a:avLst/>
          </a:prstGeom>
          <a:solidFill>
            <a:schemeClr val="accent6"/>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724">
                <a:solidFill>
                  <a:srgbClr val="000000"/>
                </a:solidFill>
                <a:latin typeface="Arial" panose="020B0604020202020204" pitchFamily="34" charset="0"/>
                <a:cs typeface="Arial" panose="020B0604020202020204" pitchFamily="34" charset="0"/>
              </a:rPr>
              <a:t>2</a:t>
            </a:r>
            <a:r>
              <a:rPr lang="en-VN" sz="3724">
                <a:solidFill>
                  <a:srgbClr val="000000"/>
                </a:solidFill>
                <a:latin typeface="Arial" panose="020B0604020202020204" pitchFamily="34" charset="0"/>
                <a:cs typeface="Arial" panose="020B0604020202020204" pitchFamily="34" charset="0"/>
              </a:rPr>
              <a:t>. </a:t>
            </a:r>
            <a:r>
              <a:rPr lang="en-US" sz="3724">
                <a:solidFill>
                  <a:srgbClr val="000000"/>
                </a:solidFill>
              </a:rPr>
              <a:t>Lần đầu tiên An gọi điện thoại cho Minh, hai bạn đã nói chuyện với nhau như thế nào?</a:t>
            </a:r>
            <a:endParaRPr lang="en-VN" sz="3724" dirty="0">
              <a:solidFill>
                <a:srgbClr val="000000"/>
              </a:solidFill>
              <a:latin typeface="Arial" panose="020B0604020202020204" pitchFamily="34" charset="0"/>
              <a:cs typeface="Arial" panose="020B0604020202020204" pitchFamily="34" charset="0"/>
            </a:endParaRPr>
          </a:p>
        </p:txBody>
      </p:sp>
      <p:sp>
        <p:nvSpPr>
          <p:cNvPr id="4" name="Google Shape;3657;p60">
            <a:extLst>
              <a:ext uri="{FF2B5EF4-FFF2-40B4-BE49-F238E27FC236}">
                <a16:creationId xmlns:a16="http://schemas.microsoft.com/office/drawing/2014/main" id="{5E459D8F-3FAC-F148-23D5-74780D4CCDBA}"/>
              </a:ext>
            </a:extLst>
          </p:cNvPr>
          <p:cNvSpPr txBox="1">
            <a:spLocks/>
          </p:cNvSpPr>
          <p:nvPr/>
        </p:nvSpPr>
        <p:spPr>
          <a:xfrm>
            <a:off x="298652" y="1964437"/>
            <a:ext cx="11564533" cy="4611697"/>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65760" algn="just"/>
            <a:r>
              <a:rPr lang="vi-VN" sz="2800"/>
              <a:t>Điện thoại reo, cứ như là trái tim tôi đang cất tiếng hát. Tôi khoái chí cầm máy.</a:t>
            </a:r>
          </a:p>
          <a:p>
            <a:pPr marL="365760" algn="just"/>
            <a:r>
              <a:rPr lang="en-US" sz="2800"/>
              <a:t>	</a:t>
            </a:r>
            <a:r>
              <a:rPr lang="vi-VN" sz="2800"/>
              <a:t>– A lô... Minh hả? – An gào lên trong máy.</a:t>
            </a:r>
          </a:p>
          <a:p>
            <a:pPr marL="365760" algn="just"/>
            <a:r>
              <a:rPr lang="en-US" sz="2800"/>
              <a:t>	</a:t>
            </a:r>
            <a:r>
              <a:rPr lang="vi-VN" sz="2800"/>
              <a:t>– Tớ đây. – Tôi cũng gào lên.</a:t>
            </a:r>
          </a:p>
          <a:p>
            <a:pPr marL="365760" algn="just"/>
            <a:r>
              <a:rPr lang="en-US" sz="2800"/>
              <a:t>	</a:t>
            </a:r>
            <a:r>
              <a:rPr lang="vi-VN" sz="2800"/>
              <a:t>– Hay hơn nói chuyện ở lớp nhỉ. – An cười to.</a:t>
            </a:r>
          </a:p>
          <a:p>
            <a:pPr marL="365760" algn="just"/>
            <a:r>
              <a:rPr lang="en-US" sz="2800"/>
              <a:t>	</a:t>
            </a:r>
            <a:r>
              <a:rPr lang="vi-VN" sz="2800"/>
              <a:t>– Hơn là cái chắc. – Tôi cũng cười to không kém.</a:t>
            </a:r>
          </a:p>
          <a:p>
            <a:pPr marL="365760" algn="just"/>
            <a:r>
              <a:rPr lang="en-US" sz="2800"/>
              <a:t>	</a:t>
            </a:r>
            <a:r>
              <a:rPr lang="vi-VN" sz="2800"/>
              <a:t>– Đến lượt cậu gọi lại cho tớ nhé. – An hét lên rồi tắt máy. Tôi ôm bụng cười. Bố tủm tỉm: “Cả thế giới nghe thấy hai con nói chuyện đấy.”.</a:t>
            </a:r>
            <a:endParaRPr lang="en-US" sz="2800"/>
          </a:p>
        </p:txBody>
      </p:sp>
      <p:sp>
        <p:nvSpPr>
          <p:cNvPr id="5" name="TextBox 4">
            <a:extLst>
              <a:ext uri="{FF2B5EF4-FFF2-40B4-BE49-F238E27FC236}">
                <a16:creationId xmlns:a16="http://schemas.microsoft.com/office/drawing/2014/main" id="{B5B2BAE0-1480-5FF8-7FE1-1F48E2B27DA8}"/>
              </a:ext>
            </a:extLst>
          </p:cNvPr>
          <p:cNvSpPr txBox="1"/>
          <p:nvPr/>
        </p:nvSpPr>
        <p:spPr>
          <a:xfrm>
            <a:off x="2358964" y="6396335"/>
            <a:ext cx="7601285" cy="461665"/>
          </a:xfrm>
          <a:prstGeom prst="rect">
            <a:avLst/>
          </a:prstGeom>
          <a:noFill/>
        </p:spPr>
        <p:txBody>
          <a:bodyPr wrap="square">
            <a:spAutoFit/>
          </a:bodyPr>
          <a:lstStyle/>
          <a:p>
            <a:pPr algn="ctr"/>
            <a:r>
              <a:rPr lang="en-US" sz="2400"/>
              <a:t>Học sinh đọc thầm đoạn 2.</a:t>
            </a:r>
            <a:endParaRPr lang="en-US" sz="2000"/>
          </a:p>
        </p:txBody>
      </p:sp>
    </p:spTree>
    <p:extLst>
      <p:ext uri="{BB962C8B-B14F-4D97-AF65-F5344CB8AC3E}">
        <p14:creationId xmlns:p14="http://schemas.microsoft.com/office/powerpoint/2010/main" val="283074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3" y="247058"/>
            <a:ext cx="11286413" cy="1244118"/>
          </a:xfrm>
          <a:prstGeom prst="roundRect">
            <a:avLst/>
          </a:prstGeom>
          <a:solidFill>
            <a:schemeClr val="accent6"/>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724">
                <a:solidFill>
                  <a:srgbClr val="000000"/>
                </a:solidFill>
                <a:latin typeface="Arial" panose="020B0604020202020204" pitchFamily="34" charset="0"/>
                <a:cs typeface="Arial" panose="020B0604020202020204" pitchFamily="34" charset="0"/>
              </a:rPr>
              <a:t>2</a:t>
            </a:r>
            <a:r>
              <a:rPr lang="en-VN" sz="3724">
                <a:solidFill>
                  <a:srgbClr val="000000"/>
                </a:solidFill>
                <a:latin typeface="Arial" panose="020B0604020202020204" pitchFamily="34" charset="0"/>
                <a:cs typeface="Arial" panose="020B0604020202020204" pitchFamily="34" charset="0"/>
              </a:rPr>
              <a:t>. </a:t>
            </a:r>
            <a:r>
              <a:rPr lang="en-US" sz="3724">
                <a:solidFill>
                  <a:srgbClr val="000000"/>
                </a:solidFill>
              </a:rPr>
              <a:t>Lần đầu tiên An gọi điện thoại cho Minh, hai bạn đã nói chuyện với nhau như thế nào?</a:t>
            </a:r>
            <a:endParaRPr lang="en-VN" sz="3724" dirty="0">
              <a:solidFill>
                <a:srgbClr val="000000"/>
              </a:solidFill>
              <a:latin typeface="Arial" panose="020B0604020202020204" pitchFamily="34" charset="0"/>
              <a:cs typeface="Arial" panose="020B0604020202020204" pitchFamily="34" charset="0"/>
            </a:endParaRPr>
          </a:p>
        </p:txBody>
      </p:sp>
      <p:sp>
        <p:nvSpPr>
          <p:cNvPr id="7" name="Google Shape;3657;p60">
            <a:extLst>
              <a:ext uri="{FF2B5EF4-FFF2-40B4-BE49-F238E27FC236}">
                <a16:creationId xmlns:a16="http://schemas.microsoft.com/office/drawing/2014/main" id="{D0027EB0-B054-A83F-F524-4E5FE622C4C8}"/>
              </a:ext>
            </a:extLst>
          </p:cNvPr>
          <p:cNvSpPr txBox="1">
            <a:spLocks/>
          </p:cNvSpPr>
          <p:nvPr/>
        </p:nvSpPr>
        <p:spPr>
          <a:xfrm>
            <a:off x="824313" y="2289677"/>
            <a:ext cx="10513212" cy="3287438"/>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5400"/>
              <a:t>    Hai bạn cười nói rất to lại còn gào lên trong máy vì quá vui thích.</a:t>
            </a:r>
            <a:endParaRPr lang="vi-VN" sz="4800" i="1" dirty="0">
              <a:latin typeface="+mn-lt"/>
            </a:endParaRPr>
          </a:p>
        </p:txBody>
      </p:sp>
    </p:spTree>
    <p:extLst>
      <p:ext uri="{BB962C8B-B14F-4D97-AF65-F5344CB8AC3E}">
        <p14:creationId xmlns:p14="http://schemas.microsoft.com/office/powerpoint/2010/main" val="273391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2" y="354776"/>
            <a:ext cx="11286413" cy="1244118"/>
          </a:xfrm>
          <a:prstGeom prst="roundRect">
            <a:avLst/>
          </a:prstGeom>
          <a:solidFill>
            <a:srgbClr val="FFE181"/>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rgbClr val="000000"/>
                </a:solidFill>
                <a:latin typeface="Arial" panose="020B0604020202020204" pitchFamily="34" charset="0"/>
                <a:cs typeface="Arial" panose="020B0604020202020204" pitchFamily="34" charset="0"/>
              </a:rPr>
              <a:t>3. Trong cuộc điện thoại lần hai, các bạn nói chuyện có gì khác lần một?</a:t>
            </a:r>
            <a:endParaRPr lang="en-VN" sz="4000"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345939-1AC9-7723-0EE9-668C523D3C07}"/>
              </a:ext>
            </a:extLst>
          </p:cNvPr>
          <p:cNvSpPr txBox="1"/>
          <p:nvPr/>
        </p:nvSpPr>
        <p:spPr>
          <a:xfrm>
            <a:off x="2358964" y="6396335"/>
            <a:ext cx="7601285" cy="461665"/>
          </a:xfrm>
          <a:prstGeom prst="rect">
            <a:avLst/>
          </a:prstGeom>
          <a:noFill/>
        </p:spPr>
        <p:txBody>
          <a:bodyPr wrap="square">
            <a:spAutoFit/>
          </a:bodyPr>
          <a:lstStyle/>
          <a:p>
            <a:pPr algn="ctr"/>
            <a:r>
              <a:rPr lang="en-US" sz="2400"/>
              <a:t>Học sinh đọc thầm đoạn 3.</a:t>
            </a:r>
            <a:endParaRPr lang="en-US" sz="2000"/>
          </a:p>
        </p:txBody>
      </p:sp>
      <p:sp>
        <p:nvSpPr>
          <p:cNvPr id="7" name="Google Shape;3657;p60">
            <a:extLst>
              <a:ext uri="{FF2B5EF4-FFF2-40B4-BE49-F238E27FC236}">
                <a16:creationId xmlns:a16="http://schemas.microsoft.com/office/drawing/2014/main" id="{1EF8E6BB-56E3-5C5D-6269-696A2A6B08A1}"/>
              </a:ext>
            </a:extLst>
          </p:cNvPr>
          <p:cNvSpPr txBox="1">
            <a:spLocks/>
          </p:cNvSpPr>
          <p:nvPr/>
        </p:nvSpPr>
        <p:spPr>
          <a:xfrm>
            <a:off x="298651" y="1733605"/>
            <a:ext cx="11564533" cy="4476696"/>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65760" algn="just"/>
            <a:r>
              <a:rPr lang="vi-VN" sz="2800"/>
              <a:t>Tôi nhấc máy gọi lại cho An.</a:t>
            </a:r>
          </a:p>
          <a:p>
            <a:pPr marL="365760" algn="just"/>
            <a:r>
              <a:rPr lang="en-US" sz="2800"/>
              <a:t>	</a:t>
            </a:r>
            <a:r>
              <a:rPr lang="vi-VN" sz="2800"/>
              <a:t>– A lô. – Tôi rón rén. </a:t>
            </a:r>
          </a:p>
          <a:p>
            <a:pPr marL="365760" algn="just"/>
            <a:r>
              <a:rPr lang="en-US" sz="2800"/>
              <a:t>	</a:t>
            </a:r>
            <a:r>
              <a:rPr lang="vi-VN" sz="2800"/>
              <a:t>– A lô, bố tớ bảo chúng mình nói cho cả thành phố nghe thấy. – An thì thèo.</a:t>
            </a:r>
          </a:p>
          <a:p>
            <a:pPr marL="365760" algn="just"/>
            <a:r>
              <a:rPr lang="en-US" sz="2800"/>
              <a:t>	</a:t>
            </a:r>
            <a:r>
              <a:rPr lang="vi-VN" sz="2800"/>
              <a:t>– Thế cậu nói nhỏ hơn tớ đấy. Bố tớ bảo tớ nói cho cả thế giới nghe thấy cơ.</a:t>
            </a:r>
          </a:p>
          <a:p>
            <a:pPr marL="365760" algn="just"/>
            <a:r>
              <a:rPr lang="en-US" sz="2800"/>
              <a:t>	</a:t>
            </a:r>
            <a:r>
              <a:rPr lang="vi-VN" sz="2800"/>
              <a:t>An cười rúc rích. Chúng tôi lại thì thào, nhưng vì nói nhỏ quá nên cứ phải nói đi nói lại.</a:t>
            </a:r>
          </a:p>
          <a:p>
            <a:pPr marL="365760" algn="just"/>
            <a:r>
              <a:rPr lang="en-US" sz="2800"/>
              <a:t>	</a:t>
            </a:r>
            <a:r>
              <a:rPr lang="vi-VN" sz="2800"/>
              <a:t>Hóa ra nói chuyện điện thoại cũng mệt thật.  </a:t>
            </a:r>
            <a:endParaRPr lang="en-US" sz="2800"/>
          </a:p>
        </p:txBody>
      </p:sp>
    </p:spTree>
    <p:extLst>
      <p:ext uri="{BB962C8B-B14F-4D97-AF65-F5344CB8AC3E}">
        <p14:creationId xmlns:p14="http://schemas.microsoft.com/office/powerpoint/2010/main" val="418381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2" y="354776"/>
            <a:ext cx="11286413" cy="1244118"/>
          </a:xfrm>
          <a:prstGeom prst="roundRect">
            <a:avLst/>
          </a:prstGeom>
          <a:solidFill>
            <a:srgbClr val="FFE181"/>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rgbClr val="000000"/>
                </a:solidFill>
                <a:latin typeface="Arial" panose="020B0604020202020204" pitchFamily="34" charset="0"/>
                <a:cs typeface="Arial" panose="020B0604020202020204" pitchFamily="34" charset="0"/>
              </a:rPr>
              <a:t>3. Trong cuộc điện thoại lần hai, các bạn nói chuyện có gì khác lần một?</a:t>
            </a:r>
            <a:endParaRPr lang="en-VN" sz="4000"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345939-1AC9-7723-0EE9-668C523D3C07}"/>
              </a:ext>
            </a:extLst>
          </p:cNvPr>
          <p:cNvSpPr txBox="1"/>
          <p:nvPr/>
        </p:nvSpPr>
        <p:spPr>
          <a:xfrm>
            <a:off x="2358964" y="6396335"/>
            <a:ext cx="7601285" cy="461665"/>
          </a:xfrm>
          <a:prstGeom prst="rect">
            <a:avLst/>
          </a:prstGeom>
          <a:noFill/>
        </p:spPr>
        <p:txBody>
          <a:bodyPr wrap="square">
            <a:spAutoFit/>
          </a:bodyPr>
          <a:lstStyle/>
          <a:p>
            <a:pPr algn="ctr"/>
            <a:r>
              <a:rPr lang="en-US" sz="2400"/>
              <a:t>Học sinh đọc thầm đoạn 3.</a:t>
            </a:r>
            <a:endParaRPr lang="en-US" sz="2000"/>
          </a:p>
        </p:txBody>
      </p:sp>
      <p:sp>
        <p:nvSpPr>
          <p:cNvPr id="7" name="Google Shape;3657;p60">
            <a:extLst>
              <a:ext uri="{FF2B5EF4-FFF2-40B4-BE49-F238E27FC236}">
                <a16:creationId xmlns:a16="http://schemas.microsoft.com/office/drawing/2014/main" id="{1EF8E6BB-56E3-5C5D-6269-696A2A6B08A1}"/>
              </a:ext>
            </a:extLst>
          </p:cNvPr>
          <p:cNvSpPr txBox="1">
            <a:spLocks/>
          </p:cNvSpPr>
          <p:nvPr/>
        </p:nvSpPr>
        <p:spPr>
          <a:xfrm>
            <a:off x="298652" y="2223478"/>
            <a:ext cx="11564533" cy="3467982"/>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65760" algn="just"/>
            <a:r>
              <a:rPr lang="en-US" sz="4800">
                <a:latin typeface="Arial" panose="020B0604020202020204" pitchFamily="34" charset="0"/>
                <a:cs typeface="Arial" panose="020B0604020202020204" pitchFamily="34" charset="0"/>
              </a:rPr>
              <a:t>   Trong cuộc điện thoại lần hai, cả hai đều nói chuyện rất nhỏ. Hai bạn cũng không cười to nữa, chỉ cười rúc rich, rất khẽ. </a:t>
            </a:r>
            <a:endParaRPr lang="en-US" sz="4800"/>
          </a:p>
        </p:txBody>
      </p:sp>
    </p:spTree>
    <p:extLst>
      <p:ext uri="{BB962C8B-B14F-4D97-AF65-F5344CB8AC3E}">
        <p14:creationId xmlns:p14="http://schemas.microsoft.com/office/powerpoint/2010/main" val="56799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13"/>
        <p:cNvGrpSpPr/>
        <p:nvPr/>
      </p:nvGrpSpPr>
      <p:grpSpPr>
        <a:xfrm>
          <a:off x="0" y="0"/>
          <a:ext cx="0" cy="0"/>
          <a:chOff x="0" y="0"/>
          <a:chExt cx="0" cy="0"/>
        </a:xfrm>
      </p:grpSpPr>
      <p:sp>
        <p:nvSpPr>
          <p:cNvPr id="2" name="Rounded Rectangle 4">
            <a:extLst>
              <a:ext uri="{FF2B5EF4-FFF2-40B4-BE49-F238E27FC236}">
                <a16:creationId xmlns:a16="http://schemas.microsoft.com/office/drawing/2014/main" id="{2CC1094D-98A1-8C2A-3DD7-9D3165FFE56C}"/>
              </a:ext>
            </a:extLst>
          </p:cNvPr>
          <p:cNvSpPr/>
          <p:nvPr/>
        </p:nvSpPr>
        <p:spPr>
          <a:xfrm>
            <a:off x="437712" y="354776"/>
            <a:ext cx="11286413" cy="1244118"/>
          </a:xfrm>
          <a:prstGeom prst="roundRect">
            <a:avLst/>
          </a:prstGeom>
          <a:solidFill>
            <a:srgbClr val="FFE181"/>
          </a:solidFill>
          <a:ln>
            <a:solidFill>
              <a:schemeClr val="tx1"/>
            </a:solidFill>
            <a:prstDash val="sysDash"/>
            <a:extLst>
              <a:ext uri="{C807C97D-BFC1-408E-A445-0C87EB9F89A2}">
                <ask:lineSketchStyleProps xmlns:ask="http://schemas.microsoft.com/office/drawing/2018/sketchyshapes" sd="2996303169">
                  <a:custGeom>
                    <a:avLst/>
                    <a:gdLst>
                      <a:gd name="connsiteX0" fmla="*/ 0 w 11286413"/>
                      <a:gd name="connsiteY0" fmla="*/ 207357 h 1244118"/>
                      <a:gd name="connsiteX1" fmla="*/ 207357 w 11286413"/>
                      <a:gd name="connsiteY1" fmla="*/ 0 h 1244118"/>
                      <a:gd name="connsiteX2" fmla="*/ 453401 w 11286413"/>
                      <a:gd name="connsiteY2" fmla="*/ 0 h 1244118"/>
                      <a:gd name="connsiteX3" fmla="*/ 1243029 w 11286413"/>
                      <a:gd name="connsiteY3" fmla="*/ 0 h 1244118"/>
                      <a:gd name="connsiteX4" fmla="*/ 1706507 w 11286413"/>
                      <a:gd name="connsiteY4" fmla="*/ 0 h 1244118"/>
                      <a:gd name="connsiteX5" fmla="*/ 2278702 w 11286413"/>
                      <a:gd name="connsiteY5" fmla="*/ 0 h 1244118"/>
                      <a:gd name="connsiteX6" fmla="*/ 2633462 w 11286413"/>
                      <a:gd name="connsiteY6" fmla="*/ 0 h 1244118"/>
                      <a:gd name="connsiteX7" fmla="*/ 3205657 w 11286413"/>
                      <a:gd name="connsiteY7" fmla="*/ 0 h 1244118"/>
                      <a:gd name="connsiteX8" fmla="*/ 3777852 w 11286413"/>
                      <a:gd name="connsiteY8" fmla="*/ 0 h 1244118"/>
                      <a:gd name="connsiteX9" fmla="*/ 4023896 w 11286413"/>
                      <a:gd name="connsiteY9" fmla="*/ 0 h 1244118"/>
                      <a:gd name="connsiteX10" fmla="*/ 4704807 w 11286413"/>
                      <a:gd name="connsiteY10" fmla="*/ 0 h 1244118"/>
                      <a:gd name="connsiteX11" fmla="*/ 5168285 w 11286413"/>
                      <a:gd name="connsiteY11" fmla="*/ 0 h 1244118"/>
                      <a:gd name="connsiteX12" fmla="*/ 5740480 w 11286413"/>
                      <a:gd name="connsiteY12" fmla="*/ 0 h 1244118"/>
                      <a:gd name="connsiteX13" fmla="*/ 5986523 w 11286413"/>
                      <a:gd name="connsiteY13" fmla="*/ 0 h 1244118"/>
                      <a:gd name="connsiteX14" fmla="*/ 6667435 w 11286413"/>
                      <a:gd name="connsiteY14" fmla="*/ 0 h 1244118"/>
                      <a:gd name="connsiteX15" fmla="*/ 7348347 w 11286413"/>
                      <a:gd name="connsiteY15" fmla="*/ 0 h 1244118"/>
                      <a:gd name="connsiteX16" fmla="*/ 7594390 w 11286413"/>
                      <a:gd name="connsiteY16" fmla="*/ 0 h 1244118"/>
                      <a:gd name="connsiteX17" fmla="*/ 8057868 w 11286413"/>
                      <a:gd name="connsiteY17" fmla="*/ 0 h 1244118"/>
                      <a:gd name="connsiteX18" fmla="*/ 8521346 w 11286413"/>
                      <a:gd name="connsiteY18" fmla="*/ 0 h 1244118"/>
                      <a:gd name="connsiteX19" fmla="*/ 8876106 w 11286413"/>
                      <a:gd name="connsiteY19" fmla="*/ 0 h 1244118"/>
                      <a:gd name="connsiteX20" fmla="*/ 9557018 w 11286413"/>
                      <a:gd name="connsiteY20" fmla="*/ 0 h 1244118"/>
                      <a:gd name="connsiteX21" fmla="*/ 10020496 w 11286413"/>
                      <a:gd name="connsiteY21" fmla="*/ 0 h 1244118"/>
                      <a:gd name="connsiteX22" fmla="*/ 10266540 w 11286413"/>
                      <a:gd name="connsiteY22" fmla="*/ 0 h 1244118"/>
                      <a:gd name="connsiteX23" fmla="*/ 10512583 w 11286413"/>
                      <a:gd name="connsiteY23" fmla="*/ 0 h 1244118"/>
                      <a:gd name="connsiteX24" fmla="*/ 11079056 w 11286413"/>
                      <a:gd name="connsiteY24" fmla="*/ 0 h 1244118"/>
                      <a:gd name="connsiteX25" fmla="*/ 11286413 w 11286413"/>
                      <a:gd name="connsiteY25" fmla="*/ 207357 h 1244118"/>
                      <a:gd name="connsiteX26" fmla="*/ 11286413 w 11286413"/>
                      <a:gd name="connsiteY26" fmla="*/ 630353 h 1244118"/>
                      <a:gd name="connsiteX27" fmla="*/ 11286413 w 11286413"/>
                      <a:gd name="connsiteY27" fmla="*/ 1036761 h 1244118"/>
                      <a:gd name="connsiteX28" fmla="*/ 11079056 w 11286413"/>
                      <a:gd name="connsiteY28" fmla="*/ 1244118 h 1244118"/>
                      <a:gd name="connsiteX29" fmla="*/ 10398144 w 11286413"/>
                      <a:gd name="connsiteY29" fmla="*/ 1244118 h 1244118"/>
                      <a:gd name="connsiteX30" fmla="*/ 10152101 w 11286413"/>
                      <a:gd name="connsiteY30" fmla="*/ 1244118 h 1244118"/>
                      <a:gd name="connsiteX31" fmla="*/ 9797340 w 11286413"/>
                      <a:gd name="connsiteY31" fmla="*/ 1244118 h 1244118"/>
                      <a:gd name="connsiteX32" fmla="*/ 9333862 w 11286413"/>
                      <a:gd name="connsiteY32" fmla="*/ 1244118 h 1244118"/>
                      <a:gd name="connsiteX33" fmla="*/ 8652951 w 11286413"/>
                      <a:gd name="connsiteY33" fmla="*/ 1244118 h 1244118"/>
                      <a:gd name="connsiteX34" fmla="*/ 7972039 w 11286413"/>
                      <a:gd name="connsiteY34" fmla="*/ 1244118 h 1244118"/>
                      <a:gd name="connsiteX35" fmla="*/ 7617278 w 11286413"/>
                      <a:gd name="connsiteY35" fmla="*/ 1244118 h 1244118"/>
                      <a:gd name="connsiteX36" fmla="*/ 7045083 w 11286413"/>
                      <a:gd name="connsiteY36" fmla="*/ 1244118 h 1244118"/>
                      <a:gd name="connsiteX37" fmla="*/ 6472889 w 11286413"/>
                      <a:gd name="connsiteY37" fmla="*/ 1244118 h 1244118"/>
                      <a:gd name="connsiteX38" fmla="*/ 6226845 w 11286413"/>
                      <a:gd name="connsiteY38" fmla="*/ 1244118 h 1244118"/>
                      <a:gd name="connsiteX39" fmla="*/ 5437216 w 11286413"/>
                      <a:gd name="connsiteY39" fmla="*/ 1244118 h 1244118"/>
                      <a:gd name="connsiteX40" fmla="*/ 5082456 w 11286413"/>
                      <a:gd name="connsiteY40" fmla="*/ 1244118 h 1244118"/>
                      <a:gd name="connsiteX41" fmla="*/ 4292827 w 11286413"/>
                      <a:gd name="connsiteY41" fmla="*/ 1244118 h 1244118"/>
                      <a:gd name="connsiteX42" fmla="*/ 3611915 w 11286413"/>
                      <a:gd name="connsiteY42" fmla="*/ 1244118 h 1244118"/>
                      <a:gd name="connsiteX43" fmla="*/ 3365872 w 11286413"/>
                      <a:gd name="connsiteY43" fmla="*/ 1244118 h 1244118"/>
                      <a:gd name="connsiteX44" fmla="*/ 2684960 w 11286413"/>
                      <a:gd name="connsiteY44" fmla="*/ 1244118 h 1244118"/>
                      <a:gd name="connsiteX45" fmla="*/ 2112765 w 11286413"/>
                      <a:gd name="connsiteY45" fmla="*/ 1244118 h 1244118"/>
                      <a:gd name="connsiteX46" fmla="*/ 1649288 w 11286413"/>
                      <a:gd name="connsiteY46" fmla="*/ 1244118 h 1244118"/>
                      <a:gd name="connsiteX47" fmla="*/ 859659 w 11286413"/>
                      <a:gd name="connsiteY47" fmla="*/ 1244118 h 1244118"/>
                      <a:gd name="connsiteX48" fmla="*/ 207357 w 11286413"/>
                      <a:gd name="connsiteY48" fmla="*/ 1244118 h 1244118"/>
                      <a:gd name="connsiteX49" fmla="*/ 0 w 11286413"/>
                      <a:gd name="connsiteY49" fmla="*/ 1036761 h 1244118"/>
                      <a:gd name="connsiteX50" fmla="*/ 0 w 11286413"/>
                      <a:gd name="connsiteY50" fmla="*/ 605471 h 1244118"/>
                      <a:gd name="connsiteX51" fmla="*/ 0 w 11286413"/>
                      <a:gd name="connsiteY51" fmla="*/ 207357 h 124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286413" h="1244118" fill="none" extrusionOk="0">
                        <a:moveTo>
                          <a:pt x="0" y="207357"/>
                        </a:moveTo>
                        <a:cubicBezTo>
                          <a:pt x="2142" y="80498"/>
                          <a:pt x="73645" y="-6817"/>
                          <a:pt x="207357" y="0"/>
                        </a:cubicBezTo>
                        <a:cubicBezTo>
                          <a:pt x="293861" y="-24686"/>
                          <a:pt x="380166" y="5410"/>
                          <a:pt x="453401" y="0"/>
                        </a:cubicBezTo>
                        <a:cubicBezTo>
                          <a:pt x="526636" y="-5410"/>
                          <a:pt x="998723" y="76610"/>
                          <a:pt x="1243029" y="0"/>
                        </a:cubicBezTo>
                        <a:cubicBezTo>
                          <a:pt x="1487335" y="-76610"/>
                          <a:pt x="1527770" y="14891"/>
                          <a:pt x="1706507" y="0"/>
                        </a:cubicBezTo>
                        <a:cubicBezTo>
                          <a:pt x="1885244" y="-14891"/>
                          <a:pt x="2045770" y="14509"/>
                          <a:pt x="2278702" y="0"/>
                        </a:cubicBezTo>
                        <a:cubicBezTo>
                          <a:pt x="2511634" y="-14509"/>
                          <a:pt x="2553470" y="29308"/>
                          <a:pt x="2633462" y="0"/>
                        </a:cubicBezTo>
                        <a:cubicBezTo>
                          <a:pt x="2713454" y="-29308"/>
                          <a:pt x="2925027" y="64847"/>
                          <a:pt x="3205657" y="0"/>
                        </a:cubicBezTo>
                        <a:cubicBezTo>
                          <a:pt x="3486288" y="-64847"/>
                          <a:pt x="3549979" y="49796"/>
                          <a:pt x="3777852" y="0"/>
                        </a:cubicBezTo>
                        <a:cubicBezTo>
                          <a:pt x="4005726" y="-49796"/>
                          <a:pt x="3930098" y="29421"/>
                          <a:pt x="4023896" y="0"/>
                        </a:cubicBezTo>
                        <a:cubicBezTo>
                          <a:pt x="4117694" y="-29421"/>
                          <a:pt x="4485566" y="73491"/>
                          <a:pt x="4704807" y="0"/>
                        </a:cubicBezTo>
                        <a:cubicBezTo>
                          <a:pt x="4924048" y="-73491"/>
                          <a:pt x="4976736" y="29422"/>
                          <a:pt x="5168285" y="0"/>
                        </a:cubicBezTo>
                        <a:cubicBezTo>
                          <a:pt x="5359834" y="-29422"/>
                          <a:pt x="5515856" y="21037"/>
                          <a:pt x="5740480" y="0"/>
                        </a:cubicBezTo>
                        <a:cubicBezTo>
                          <a:pt x="5965104" y="-21037"/>
                          <a:pt x="5900468" y="19099"/>
                          <a:pt x="5986523" y="0"/>
                        </a:cubicBezTo>
                        <a:cubicBezTo>
                          <a:pt x="6072578" y="-19099"/>
                          <a:pt x="6508032" y="80580"/>
                          <a:pt x="6667435" y="0"/>
                        </a:cubicBezTo>
                        <a:cubicBezTo>
                          <a:pt x="6826838" y="-80580"/>
                          <a:pt x="7087729" y="77253"/>
                          <a:pt x="7348347" y="0"/>
                        </a:cubicBezTo>
                        <a:cubicBezTo>
                          <a:pt x="7608965" y="-77253"/>
                          <a:pt x="7544149" y="15256"/>
                          <a:pt x="7594390" y="0"/>
                        </a:cubicBezTo>
                        <a:cubicBezTo>
                          <a:pt x="7644631" y="-15256"/>
                          <a:pt x="7903619" y="11071"/>
                          <a:pt x="8057868" y="0"/>
                        </a:cubicBezTo>
                        <a:cubicBezTo>
                          <a:pt x="8212117" y="-11071"/>
                          <a:pt x="8381216" y="48145"/>
                          <a:pt x="8521346" y="0"/>
                        </a:cubicBezTo>
                        <a:cubicBezTo>
                          <a:pt x="8661476" y="-48145"/>
                          <a:pt x="8709255" y="1600"/>
                          <a:pt x="8876106" y="0"/>
                        </a:cubicBezTo>
                        <a:cubicBezTo>
                          <a:pt x="9042957" y="-1600"/>
                          <a:pt x="9380899" y="65160"/>
                          <a:pt x="9557018" y="0"/>
                        </a:cubicBezTo>
                        <a:cubicBezTo>
                          <a:pt x="9733137" y="-65160"/>
                          <a:pt x="9873488" y="37930"/>
                          <a:pt x="10020496" y="0"/>
                        </a:cubicBezTo>
                        <a:cubicBezTo>
                          <a:pt x="10167504" y="-37930"/>
                          <a:pt x="10148222" y="2014"/>
                          <a:pt x="10266540" y="0"/>
                        </a:cubicBezTo>
                        <a:cubicBezTo>
                          <a:pt x="10384858" y="-2014"/>
                          <a:pt x="10402761" y="21613"/>
                          <a:pt x="10512583" y="0"/>
                        </a:cubicBezTo>
                        <a:cubicBezTo>
                          <a:pt x="10622405" y="-21613"/>
                          <a:pt x="10926912" y="4699"/>
                          <a:pt x="11079056" y="0"/>
                        </a:cubicBezTo>
                        <a:cubicBezTo>
                          <a:pt x="11206447" y="-27649"/>
                          <a:pt x="11276914" y="82947"/>
                          <a:pt x="11286413" y="207357"/>
                        </a:cubicBezTo>
                        <a:cubicBezTo>
                          <a:pt x="11321958" y="338571"/>
                          <a:pt x="11240663" y="541312"/>
                          <a:pt x="11286413" y="630353"/>
                        </a:cubicBezTo>
                        <a:cubicBezTo>
                          <a:pt x="11332163" y="719394"/>
                          <a:pt x="11269375" y="840041"/>
                          <a:pt x="11286413" y="1036761"/>
                        </a:cubicBezTo>
                        <a:cubicBezTo>
                          <a:pt x="11258074" y="1165242"/>
                          <a:pt x="11162793" y="1239794"/>
                          <a:pt x="11079056" y="1244118"/>
                        </a:cubicBezTo>
                        <a:cubicBezTo>
                          <a:pt x="10849865" y="1289056"/>
                          <a:pt x="10672055" y="1197082"/>
                          <a:pt x="10398144" y="1244118"/>
                        </a:cubicBezTo>
                        <a:cubicBezTo>
                          <a:pt x="10124233" y="1291154"/>
                          <a:pt x="10209652" y="1239239"/>
                          <a:pt x="10152101" y="1244118"/>
                        </a:cubicBezTo>
                        <a:cubicBezTo>
                          <a:pt x="10094550" y="1248997"/>
                          <a:pt x="9971137" y="1201785"/>
                          <a:pt x="9797340" y="1244118"/>
                        </a:cubicBezTo>
                        <a:cubicBezTo>
                          <a:pt x="9623543" y="1286451"/>
                          <a:pt x="9444939" y="1236148"/>
                          <a:pt x="9333862" y="1244118"/>
                        </a:cubicBezTo>
                        <a:cubicBezTo>
                          <a:pt x="9222785" y="1252088"/>
                          <a:pt x="8960926" y="1222705"/>
                          <a:pt x="8652951" y="1244118"/>
                        </a:cubicBezTo>
                        <a:cubicBezTo>
                          <a:pt x="8344976" y="1265531"/>
                          <a:pt x="8172425" y="1168158"/>
                          <a:pt x="7972039" y="1244118"/>
                        </a:cubicBezTo>
                        <a:cubicBezTo>
                          <a:pt x="7771653" y="1320078"/>
                          <a:pt x="7737235" y="1225757"/>
                          <a:pt x="7617278" y="1244118"/>
                        </a:cubicBezTo>
                        <a:cubicBezTo>
                          <a:pt x="7497321" y="1262479"/>
                          <a:pt x="7254396" y="1226716"/>
                          <a:pt x="7045083" y="1244118"/>
                        </a:cubicBezTo>
                        <a:cubicBezTo>
                          <a:pt x="6835770" y="1261520"/>
                          <a:pt x="6590995" y="1212394"/>
                          <a:pt x="6472889" y="1244118"/>
                        </a:cubicBezTo>
                        <a:cubicBezTo>
                          <a:pt x="6354783" y="1275842"/>
                          <a:pt x="6281134" y="1238210"/>
                          <a:pt x="6226845" y="1244118"/>
                        </a:cubicBezTo>
                        <a:cubicBezTo>
                          <a:pt x="6172556" y="1250026"/>
                          <a:pt x="5615515" y="1189811"/>
                          <a:pt x="5437216" y="1244118"/>
                        </a:cubicBezTo>
                        <a:cubicBezTo>
                          <a:pt x="5258917" y="1298425"/>
                          <a:pt x="5174345" y="1233530"/>
                          <a:pt x="5082456" y="1244118"/>
                        </a:cubicBezTo>
                        <a:cubicBezTo>
                          <a:pt x="4990567" y="1254706"/>
                          <a:pt x="4538736" y="1211320"/>
                          <a:pt x="4292827" y="1244118"/>
                        </a:cubicBezTo>
                        <a:cubicBezTo>
                          <a:pt x="4046918" y="1276916"/>
                          <a:pt x="3787520" y="1197444"/>
                          <a:pt x="3611915" y="1244118"/>
                        </a:cubicBezTo>
                        <a:cubicBezTo>
                          <a:pt x="3436310" y="1290792"/>
                          <a:pt x="3466652" y="1236916"/>
                          <a:pt x="3365872" y="1244118"/>
                        </a:cubicBezTo>
                        <a:cubicBezTo>
                          <a:pt x="3265092" y="1251320"/>
                          <a:pt x="2843332" y="1225891"/>
                          <a:pt x="2684960" y="1244118"/>
                        </a:cubicBezTo>
                        <a:cubicBezTo>
                          <a:pt x="2526588" y="1262345"/>
                          <a:pt x="2235677" y="1182456"/>
                          <a:pt x="2112765" y="1244118"/>
                        </a:cubicBezTo>
                        <a:cubicBezTo>
                          <a:pt x="1989854" y="1305780"/>
                          <a:pt x="1810059" y="1190989"/>
                          <a:pt x="1649288" y="1244118"/>
                        </a:cubicBezTo>
                        <a:cubicBezTo>
                          <a:pt x="1488517" y="1297247"/>
                          <a:pt x="1239989" y="1218558"/>
                          <a:pt x="859659" y="1244118"/>
                        </a:cubicBezTo>
                        <a:cubicBezTo>
                          <a:pt x="479329" y="1269678"/>
                          <a:pt x="525948" y="1216850"/>
                          <a:pt x="207357" y="1244118"/>
                        </a:cubicBezTo>
                        <a:cubicBezTo>
                          <a:pt x="109489" y="1241058"/>
                          <a:pt x="9912" y="1181932"/>
                          <a:pt x="0" y="1036761"/>
                        </a:cubicBezTo>
                        <a:cubicBezTo>
                          <a:pt x="-1845" y="894367"/>
                          <a:pt x="49188" y="717148"/>
                          <a:pt x="0" y="605471"/>
                        </a:cubicBezTo>
                        <a:cubicBezTo>
                          <a:pt x="-49188" y="493794"/>
                          <a:pt x="14101" y="318076"/>
                          <a:pt x="0" y="207357"/>
                        </a:cubicBezTo>
                        <a:close/>
                      </a:path>
                      <a:path w="11286413" h="1244118" stroke="0" extrusionOk="0">
                        <a:moveTo>
                          <a:pt x="0" y="207357"/>
                        </a:moveTo>
                        <a:cubicBezTo>
                          <a:pt x="3758" y="75969"/>
                          <a:pt x="96899" y="13150"/>
                          <a:pt x="207357" y="0"/>
                        </a:cubicBezTo>
                        <a:cubicBezTo>
                          <a:pt x="278369" y="-633"/>
                          <a:pt x="444588" y="33715"/>
                          <a:pt x="562118" y="0"/>
                        </a:cubicBezTo>
                        <a:cubicBezTo>
                          <a:pt x="679648" y="-33715"/>
                          <a:pt x="893033" y="25350"/>
                          <a:pt x="1134312" y="0"/>
                        </a:cubicBezTo>
                        <a:cubicBezTo>
                          <a:pt x="1375591" y="-25350"/>
                          <a:pt x="1288202" y="17133"/>
                          <a:pt x="1380356" y="0"/>
                        </a:cubicBezTo>
                        <a:cubicBezTo>
                          <a:pt x="1472510" y="-17133"/>
                          <a:pt x="1651594" y="1292"/>
                          <a:pt x="1843834" y="0"/>
                        </a:cubicBezTo>
                        <a:cubicBezTo>
                          <a:pt x="2036074" y="-1292"/>
                          <a:pt x="2313184" y="13784"/>
                          <a:pt x="2524745" y="0"/>
                        </a:cubicBezTo>
                        <a:cubicBezTo>
                          <a:pt x="2736306" y="-13784"/>
                          <a:pt x="2973752" y="64300"/>
                          <a:pt x="3314374" y="0"/>
                        </a:cubicBezTo>
                        <a:cubicBezTo>
                          <a:pt x="3654996" y="-64300"/>
                          <a:pt x="3751270" y="61503"/>
                          <a:pt x="3995286" y="0"/>
                        </a:cubicBezTo>
                        <a:cubicBezTo>
                          <a:pt x="4239302" y="-61503"/>
                          <a:pt x="4561482" y="61312"/>
                          <a:pt x="4784914" y="0"/>
                        </a:cubicBezTo>
                        <a:cubicBezTo>
                          <a:pt x="5008346" y="-61312"/>
                          <a:pt x="5140535" y="47323"/>
                          <a:pt x="5248392" y="0"/>
                        </a:cubicBezTo>
                        <a:cubicBezTo>
                          <a:pt x="5356249" y="-47323"/>
                          <a:pt x="5374126" y="16333"/>
                          <a:pt x="5494436" y="0"/>
                        </a:cubicBezTo>
                        <a:cubicBezTo>
                          <a:pt x="5614746" y="-16333"/>
                          <a:pt x="6103438" y="90792"/>
                          <a:pt x="6284065" y="0"/>
                        </a:cubicBezTo>
                        <a:cubicBezTo>
                          <a:pt x="6464692" y="-90792"/>
                          <a:pt x="6462676" y="25715"/>
                          <a:pt x="6530108" y="0"/>
                        </a:cubicBezTo>
                        <a:cubicBezTo>
                          <a:pt x="6597540" y="-25715"/>
                          <a:pt x="6780207" y="10238"/>
                          <a:pt x="6884869" y="0"/>
                        </a:cubicBezTo>
                        <a:cubicBezTo>
                          <a:pt x="6989531" y="-10238"/>
                          <a:pt x="7485495" y="45690"/>
                          <a:pt x="7674498" y="0"/>
                        </a:cubicBezTo>
                        <a:cubicBezTo>
                          <a:pt x="7863501" y="-45690"/>
                          <a:pt x="8072765" y="59894"/>
                          <a:pt x="8464126" y="0"/>
                        </a:cubicBezTo>
                        <a:cubicBezTo>
                          <a:pt x="8855487" y="-59894"/>
                          <a:pt x="8673451" y="37569"/>
                          <a:pt x="8818887" y="0"/>
                        </a:cubicBezTo>
                        <a:cubicBezTo>
                          <a:pt x="8964323" y="-37569"/>
                          <a:pt x="9043389" y="26083"/>
                          <a:pt x="9173648" y="0"/>
                        </a:cubicBezTo>
                        <a:cubicBezTo>
                          <a:pt x="9303907" y="-26083"/>
                          <a:pt x="9790901" y="84975"/>
                          <a:pt x="9963276" y="0"/>
                        </a:cubicBezTo>
                        <a:cubicBezTo>
                          <a:pt x="10135651" y="-84975"/>
                          <a:pt x="10127698" y="7400"/>
                          <a:pt x="10209320" y="0"/>
                        </a:cubicBezTo>
                        <a:cubicBezTo>
                          <a:pt x="10290942" y="-7400"/>
                          <a:pt x="10369786" y="5939"/>
                          <a:pt x="10455364" y="0"/>
                        </a:cubicBezTo>
                        <a:cubicBezTo>
                          <a:pt x="10540942" y="-5939"/>
                          <a:pt x="10876574" y="17575"/>
                          <a:pt x="11079056" y="0"/>
                        </a:cubicBezTo>
                        <a:cubicBezTo>
                          <a:pt x="11210321" y="-25982"/>
                          <a:pt x="11273202" y="73776"/>
                          <a:pt x="11286413" y="207357"/>
                        </a:cubicBezTo>
                        <a:cubicBezTo>
                          <a:pt x="11302118" y="359534"/>
                          <a:pt x="11242588" y="450420"/>
                          <a:pt x="11286413" y="613765"/>
                        </a:cubicBezTo>
                        <a:cubicBezTo>
                          <a:pt x="11330238" y="777110"/>
                          <a:pt x="11255138" y="860864"/>
                          <a:pt x="11286413" y="1036761"/>
                        </a:cubicBezTo>
                        <a:cubicBezTo>
                          <a:pt x="11276611" y="1147629"/>
                          <a:pt x="11195751" y="1243076"/>
                          <a:pt x="11079056" y="1244118"/>
                        </a:cubicBezTo>
                        <a:cubicBezTo>
                          <a:pt x="10934610" y="1275679"/>
                          <a:pt x="10567267" y="1214324"/>
                          <a:pt x="10398144" y="1244118"/>
                        </a:cubicBezTo>
                        <a:cubicBezTo>
                          <a:pt x="10229021" y="1273912"/>
                          <a:pt x="10201838" y="1242735"/>
                          <a:pt x="10152101" y="1244118"/>
                        </a:cubicBezTo>
                        <a:cubicBezTo>
                          <a:pt x="10102364" y="1245501"/>
                          <a:pt x="9904133" y="1242629"/>
                          <a:pt x="9797340" y="1244118"/>
                        </a:cubicBezTo>
                        <a:cubicBezTo>
                          <a:pt x="9690547" y="1245607"/>
                          <a:pt x="9560449" y="1233013"/>
                          <a:pt x="9442579" y="1244118"/>
                        </a:cubicBezTo>
                        <a:cubicBezTo>
                          <a:pt x="9324709" y="1255223"/>
                          <a:pt x="8965510" y="1239782"/>
                          <a:pt x="8761668" y="1244118"/>
                        </a:cubicBezTo>
                        <a:cubicBezTo>
                          <a:pt x="8557826" y="1248454"/>
                          <a:pt x="8401728" y="1194730"/>
                          <a:pt x="8189473" y="1244118"/>
                        </a:cubicBezTo>
                        <a:cubicBezTo>
                          <a:pt x="7977218" y="1293506"/>
                          <a:pt x="7911739" y="1226140"/>
                          <a:pt x="7834712" y="1244118"/>
                        </a:cubicBezTo>
                        <a:cubicBezTo>
                          <a:pt x="7757685" y="1262096"/>
                          <a:pt x="7414589" y="1243773"/>
                          <a:pt x="7153800" y="1244118"/>
                        </a:cubicBezTo>
                        <a:cubicBezTo>
                          <a:pt x="6893011" y="1244463"/>
                          <a:pt x="6720926" y="1208628"/>
                          <a:pt x="6472889" y="1244118"/>
                        </a:cubicBezTo>
                        <a:cubicBezTo>
                          <a:pt x="6224852" y="1279608"/>
                          <a:pt x="6270287" y="1223337"/>
                          <a:pt x="6118128" y="1244118"/>
                        </a:cubicBezTo>
                        <a:cubicBezTo>
                          <a:pt x="5965969" y="1264899"/>
                          <a:pt x="5847610" y="1201897"/>
                          <a:pt x="5763367" y="1244118"/>
                        </a:cubicBezTo>
                        <a:cubicBezTo>
                          <a:pt x="5679124" y="1286339"/>
                          <a:pt x="5491245" y="1232939"/>
                          <a:pt x="5299890" y="1244118"/>
                        </a:cubicBezTo>
                        <a:cubicBezTo>
                          <a:pt x="5108535" y="1255297"/>
                          <a:pt x="4981532" y="1240899"/>
                          <a:pt x="4727695" y="1244118"/>
                        </a:cubicBezTo>
                        <a:cubicBezTo>
                          <a:pt x="4473859" y="1247337"/>
                          <a:pt x="4523124" y="1231761"/>
                          <a:pt x="4372934" y="1244118"/>
                        </a:cubicBezTo>
                        <a:cubicBezTo>
                          <a:pt x="4222744" y="1256475"/>
                          <a:pt x="3900321" y="1164702"/>
                          <a:pt x="3583306" y="1244118"/>
                        </a:cubicBezTo>
                        <a:cubicBezTo>
                          <a:pt x="3266291" y="1323534"/>
                          <a:pt x="3194537" y="1221237"/>
                          <a:pt x="2902394" y="1244118"/>
                        </a:cubicBezTo>
                        <a:cubicBezTo>
                          <a:pt x="2610251" y="1266999"/>
                          <a:pt x="2546948" y="1197202"/>
                          <a:pt x="2221482" y="1244118"/>
                        </a:cubicBezTo>
                        <a:cubicBezTo>
                          <a:pt x="1896016" y="1291034"/>
                          <a:pt x="1735824" y="1208650"/>
                          <a:pt x="1540571" y="1244118"/>
                        </a:cubicBezTo>
                        <a:cubicBezTo>
                          <a:pt x="1345318" y="1279586"/>
                          <a:pt x="1249361" y="1240682"/>
                          <a:pt x="968376" y="1244118"/>
                        </a:cubicBezTo>
                        <a:cubicBezTo>
                          <a:pt x="687392" y="1247554"/>
                          <a:pt x="519802" y="1221852"/>
                          <a:pt x="207357" y="1244118"/>
                        </a:cubicBezTo>
                        <a:cubicBezTo>
                          <a:pt x="93260" y="1269665"/>
                          <a:pt x="1928" y="1118275"/>
                          <a:pt x="0" y="1036761"/>
                        </a:cubicBezTo>
                        <a:cubicBezTo>
                          <a:pt x="-19071" y="896553"/>
                          <a:pt x="5861" y="799552"/>
                          <a:pt x="0" y="613765"/>
                        </a:cubicBezTo>
                        <a:cubicBezTo>
                          <a:pt x="-5861" y="427978"/>
                          <a:pt x="15557" y="326381"/>
                          <a:pt x="0" y="207357"/>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rgbClr val="000000"/>
                </a:solidFill>
                <a:latin typeface="Arial" panose="020B0604020202020204" pitchFamily="34" charset="0"/>
                <a:cs typeface="Arial" panose="020B0604020202020204" pitchFamily="34" charset="0"/>
              </a:rPr>
              <a:t>4. Đóng vai hai bạn trong câu chuyện để nói chuyện điện thoại với nhau bằng giọng </a:t>
            </a:r>
            <a:endParaRPr lang="en-VN" sz="4000" dirty="0">
              <a:solidFill>
                <a:srgbClr val="000000"/>
              </a:solidFill>
              <a:latin typeface="Arial" panose="020B0604020202020204" pitchFamily="34" charset="0"/>
              <a:cs typeface="Arial" panose="020B0604020202020204" pitchFamily="34" charset="0"/>
            </a:endParaRPr>
          </a:p>
        </p:txBody>
      </p:sp>
      <p:pic>
        <p:nvPicPr>
          <p:cNvPr id="1026" name="Picture 2" descr="406 Children Holding Telephone Cartoon Stock Vectors, Images &amp; Vector Art |  Shutterstock">
            <a:extLst>
              <a:ext uri="{FF2B5EF4-FFF2-40B4-BE49-F238E27FC236}">
                <a16:creationId xmlns:a16="http://schemas.microsoft.com/office/drawing/2014/main" id="{0F26157F-F805-557F-4438-2E48A18C1B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143"/>
          <a:stretch/>
        </p:blipFill>
        <p:spPr bwMode="auto">
          <a:xfrm>
            <a:off x="3588149" y="2003400"/>
            <a:ext cx="4985537" cy="39884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36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546" y="8483"/>
            <a:ext cx="12111163" cy="6841034"/>
          </a:xfrm>
          <a:prstGeom prst="rect">
            <a:avLst/>
          </a:prstGeom>
        </p:spPr>
      </p:pic>
      <p:sp>
        <p:nvSpPr>
          <p:cNvPr id="2" name="Title 1">
            <a:extLst>
              <a:ext uri="{FF2B5EF4-FFF2-40B4-BE49-F238E27FC236}">
                <a16:creationId xmlns:a16="http://schemas.microsoft.com/office/drawing/2014/main" id="{FC31B08E-5D88-DF05-FF83-03F622DE5C4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E328-2255-B6A6-925E-967E26EAD13D}"/>
              </a:ext>
            </a:extLst>
          </p:cNvPr>
          <p:cNvSpPr>
            <a:spLocks noGrp="1"/>
          </p:cNvSpPr>
          <p:nvPr>
            <p:ph type="title"/>
          </p:nvPr>
        </p:nvSpPr>
        <p:spPr>
          <a:xfrm>
            <a:off x="1108220" y="134911"/>
            <a:ext cx="9331403" cy="763600"/>
          </a:xfrm>
        </p:spPr>
        <p:txBody>
          <a:bodyPr/>
          <a:lstStyle/>
          <a:p>
            <a:pPr algn="ctr"/>
            <a:r>
              <a:rPr lang="en-US" sz="3200">
                <a:solidFill>
                  <a:srgbClr val="002060"/>
                </a:solidFill>
                <a:latin typeface="+mj-lt"/>
              </a:rPr>
              <a:t>Còn em, em đã rút ra được bài học/ý nghĩa gì từ câu chuyện?</a:t>
            </a:r>
          </a:p>
        </p:txBody>
      </p:sp>
      <p:sp>
        <p:nvSpPr>
          <p:cNvPr id="4" name="Picture 45">
            <a:extLst>
              <a:ext uri="{FF2B5EF4-FFF2-40B4-BE49-F238E27FC236}">
                <a16:creationId xmlns:a16="http://schemas.microsoft.com/office/drawing/2014/main" id="{98D61539-EA12-860E-4FC6-51526D3AA5AE}"/>
              </a:ext>
            </a:extLst>
          </p:cNvPr>
          <p:cNvSpPr/>
          <p:nvPr/>
        </p:nvSpPr>
        <p:spPr>
          <a:xfrm>
            <a:off x="641650" y="1684846"/>
            <a:ext cx="10878538" cy="5173154"/>
          </a:xfrm>
          <a:custGeom>
            <a:avLst/>
            <a:gdLst>
              <a:gd name="connsiteX0" fmla="*/ 370687 w 2386862"/>
              <a:gd name="connsiteY0" fmla="*/ 6725 h 693795"/>
              <a:gd name="connsiteX1" fmla="*/ 70615 w 2386862"/>
              <a:gd name="connsiteY1" fmla="*/ 44155 h 693795"/>
              <a:gd name="connsiteX2" fmla="*/ 27540 w 2386862"/>
              <a:gd name="connsiteY2" fmla="*/ 587440 h 693795"/>
              <a:gd name="connsiteX3" fmla="*/ 295669 w 2386862"/>
              <a:gd name="connsiteY3" fmla="*/ 685638 h 693795"/>
              <a:gd name="connsiteX4" fmla="*/ 974578 w 2386862"/>
              <a:gd name="connsiteY4" fmla="*/ 692092 h 693795"/>
              <a:gd name="connsiteX5" fmla="*/ 2283629 w 2386862"/>
              <a:gd name="connsiteY5" fmla="*/ 667567 h 693795"/>
              <a:gd name="connsiteX6" fmla="*/ 2382523 w 2386862"/>
              <a:gd name="connsiteY6" fmla="*/ 292991 h 693795"/>
              <a:gd name="connsiteX7" fmla="*/ 2182687 w 2386862"/>
              <a:gd name="connsiteY7" fmla="*/ 8352 h 693795"/>
              <a:gd name="connsiteX8" fmla="*/ 1200697 w 2386862"/>
              <a:gd name="connsiteY8" fmla="*/ 6602 h 693795"/>
              <a:gd name="connsiteX9" fmla="*/ 370687 w 2386862"/>
              <a:gd name="connsiteY9" fmla="*/ 6725 h 69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6862" h="693795">
                <a:moveTo>
                  <a:pt x="370687" y="6725"/>
                </a:moveTo>
                <a:cubicBezTo>
                  <a:pt x="91431" y="6725"/>
                  <a:pt x="73467" y="40970"/>
                  <a:pt x="70615" y="44155"/>
                </a:cubicBezTo>
                <a:cubicBezTo>
                  <a:pt x="-37831" y="165353"/>
                  <a:pt x="5113" y="475294"/>
                  <a:pt x="27540" y="587440"/>
                </a:cubicBezTo>
                <a:cubicBezTo>
                  <a:pt x="49095" y="695230"/>
                  <a:pt x="246614" y="683527"/>
                  <a:pt x="295669" y="685638"/>
                </a:cubicBezTo>
                <a:cubicBezTo>
                  <a:pt x="343165" y="687681"/>
                  <a:pt x="927055" y="692309"/>
                  <a:pt x="974578" y="692092"/>
                </a:cubicBezTo>
                <a:cubicBezTo>
                  <a:pt x="1579462" y="689321"/>
                  <a:pt x="2067960" y="707268"/>
                  <a:pt x="2283629" y="667567"/>
                </a:cubicBezTo>
                <a:cubicBezTo>
                  <a:pt x="2374505" y="650841"/>
                  <a:pt x="2382428" y="451304"/>
                  <a:pt x="2382523" y="292991"/>
                </a:cubicBezTo>
                <a:cubicBezTo>
                  <a:pt x="2382550" y="249175"/>
                  <a:pt x="2433890" y="21168"/>
                  <a:pt x="2182687" y="8352"/>
                </a:cubicBezTo>
                <a:cubicBezTo>
                  <a:pt x="1836634" y="-9306"/>
                  <a:pt x="1213869" y="6508"/>
                  <a:pt x="1200697" y="6602"/>
                </a:cubicBezTo>
                <a:cubicBezTo>
                  <a:pt x="683633" y="10307"/>
                  <a:pt x="419384" y="6725"/>
                  <a:pt x="370687" y="6725"/>
                </a:cubicBezTo>
                <a:close/>
              </a:path>
            </a:pathLst>
          </a:custGeom>
          <a:solidFill>
            <a:srgbClr val="FBF9A3"/>
          </a:solidFill>
          <a:ln w="1354" cap="flat">
            <a:noFill/>
            <a:prstDash val="solid"/>
            <a:round/>
          </a:ln>
        </p:spPr>
        <p:txBody>
          <a:bodyPr rtlCol="0" anchor="ctr"/>
          <a:lstStyle/>
          <a:p>
            <a:pPr algn="just">
              <a:spcAft>
                <a:spcPts val="1200"/>
              </a:spcAft>
            </a:pPr>
            <a:r>
              <a:rPr lang="en-US" sz="4400"/>
              <a:t>   Em không nên tự ý nghe điện thoại, sử dụng điện thoại khi người lớn chưa cho phép.	</a:t>
            </a:r>
          </a:p>
          <a:p>
            <a:pPr algn="just">
              <a:spcAft>
                <a:spcPts val="1200"/>
              </a:spcAft>
            </a:pPr>
            <a:r>
              <a:rPr lang="en-US" sz="4400"/>
              <a:t>   Trong giao tiếp, cần chú ý cách nói năng sao cho phù hợp, không làm ảnh hưởng đến những người xung quanh.</a:t>
            </a:r>
          </a:p>
        </p:txBody>
      </p:sp>
    </p:spTree>
    <p:extLst>
      <p:ext uri="{BB962C8B-B14F-4D97-AF65-F5344CB8AC3E}">
        <p14:creationId xmlns:p14="http://schemas.microsoft.com/office/powerpoint/2010/main" val="207020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left)">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left)">
                                      <p:cBhvr>
                                        <p:cTn id="1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F2D9BB-15C7-E587-2E38-B0597F1F0BB3}"/>
              </a:ext>
            </a:extLst>
          </p:cNvPr>
          <p:cNvSpPr txBox="1"/>
          <p:nvPr/>
        </p:nvSpPr>
        <p:spPr>
          <a:xfrm>
            <a:off x="1507974" y="1276257"/>
            <a:ext cx="9303155" cy="829010"/>
          </a:xfrm>
          <a:prstGeom prst="rect">
            <a:avLst/>
          </a:prstGeom>
          <a:solidFill>
            <a:schemeClr val="accent6">
              <a:lumMod val="20000"/>
              <a:lumOff val="80000"/>
            </a:schemeClr>
          </a:solidFill>
        </p:spPr>
        <p:txBody>
          <a:bodyPr wrap="square" rtlCol="0">
            <a:spAutoFit/>
          </a:bodyPr>
          <a:lstStyle/>
          <a:p>
            <a:pPr algn="ctr"/>
            <a:r>
              <a:rPr lang="en-US" sz="4787" b="1" dirty="0">
                <a:solidFill>
                  <a:srgbClr val="0070C0"/>
                </a:solidFill>
              </a:rPr>
              <a:t>LẮNG NGHE ĐỌC DIỄN CẢM</a:t>
            </a:r>
          </a:p>
        </p:txBody>
      </p:sp>
      <p:pic>
        <p:nvPicPr>
          <p:cNvPr id="2050" name="Picture 2">
            <a:extLst>
              <a:ext uri="{FF2B5EF4-FFF2-40B4-BE49-F238E27FC236}">
                <a16:creationId xmlns:a16="http://schemas.microsoft.com/office/drawing/2014/main" id="{62E550FA-DA14-0079-E212-E70210E34C5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60284" y1="84929" x2="68262" y2="83511"/>
                        <a14:foregroundMark x1="60106" y1="40780" x2="56915" y2="39362"/>
                        <a14:foregroundMark x1="42021" y1="39539" x2="43085" y2="36348"/>
                        <a14:foregroundMark x1="37234" y1="38652" x2="40071" y2="39716"/>
                        <a14:foregroundMark x1="58865" y1="39184" x2="61702" y2="42199"/>
                        <a14:foregroundMark x1="51241" y1="47872" x2="51241" y2="47872"/>
                        <a14:foregroundMark x1="68972" y1="83688" x2="76418" y2="83688"/>
                        <a14:foregroundMark x1="37234" y1="85638" x2="37234" y2="85638"/>
                        <a14:foregroundMark x1="53014" y1="86170" x2="53014" y2="86170"/>
                        <a14:foregroundMark x1="44858" y1="84220" x2="26241" y2="85461"/>
                        <a14:foregroundMark x1="24291" y1="82624" x2="24291" y2="82624"/>
                        <a14:foregroundMark x1="77482" y1="82979" x2="77482" y2="82979"/>
                        <a14:foregroundMark x1="56206" y1="39716" x2="56206" y2="39716"/>
                        <a14:foregroundMark x1="72872" y1="82447" x2="72872" y2="82447"/>
                        <a14:foregroundMark x1="75000" y1="82270" x2="75000" y2="82270"/>
                        <a14:foregroundMark x1="77660" y1="82624" x2="77660" y2="82624"/>
                        <a14:foregroundMark x1="48936" y1="85816" x2="54610" y2="85638"/>
                      </a14:backgroundRemoval>
                    </a14:imgEffect>
                  </a14:imgLayer>
                </a14:imgProps>
              </a:ext>
              <a:ext uri="{28A0092B-C50C-407E-A947-70E740481C1C}">
                <a14:useLocalDpi xmlns:a14="http://schemas.microsoft.com/office/drawing/2010/main" val="0"/>
              </a:ext>
            </a:extLst>
          </a:blip>
          <a:srcRect/>
          <a:stretch>
            <a:fillRect/>
          </a:stretch>
        </p:blipFill>
        <p:spPr bwMode="auto">
          <a:xfrm>
            <a:off x="3583046" y="2550875"/>
            <a:ext cx="4297752" cy="4297752"/>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A33C2CB2-B781-5636-5D36-CA8E7ADF0258}"/>
              </a:ext>
            </a:extLst>
          </p:cNvPr>
          <p:cNvGrpSpPr/>
          <p:nvPr/>
        </p:nvGrpSpPr>
        <p:grpSpPr>
          <a:xfrm>
            <a:off x="7332266" y="2550873"/>
            <a:ext cx="3972375" cy="1691932"/>
            <a:chOff x="5530017" y="2055325"/>
            <a:chExt cx="2987448" cy="1272427"/>
          </a:xfrm>
        </p:grpSpPr>
        <p:sp>
          <p:nvSpPr>
            <p:cNvPr id="25" name="Speech Bubble: Oval 24">
              <a:extLst>
                <a:ext uri="{FF2B5EF4-FFF2-40B4-BE49-F238E27FC236}">
                  <a16:creationId xmlns:a16="http://schemas.microsoft.com/office/drawing/2014/main" id="{DF2E8AE6-4900-EF12-C898-64069A0D1EBA}"/>
                </a:ext>
              </a:extLst>
            </p:cNvPr>
            <p:cNvSpPr/>
            <p:nvPr/>
          </p:nvSpPr>
          <p:spPr>
            <a:xfrm>
              <a:off x="5530017" y="2055325"/>
              <a:ext cx="2987448" cy="1272427"/>
            </a:xfrm>
            <a:prstGeom prst="wedgeEllipseCallout">
              <a:avLst>
                <a:gd name="adj1" fmla="val -57393"/>
                <a:gd name="adj2" fmla="val 3059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0"/>
            </a:p>
          </p:txBody>
        </p:sp>
        <p:sp>
          <p:nvSpPr>
            <p:cNvPr id="28" name="TextBox 27">
              <a:extLst>
                <a:ext uri="{FF2B5EF4-FFF2-40B4-BE49-F238E27FC236}">
                  <a16:creationId xmlns:a16="http://schemas.microsoft.com/office/drawing/2014/main" id="{7D5BEEB7-5388-C2ED-9CF0-CCCEEE2FDFE0}"/>
                </a:ext>
              </a:extLst>
            </p:cNvPr>
            <p:cNvSpPr txBox="1"/>
            <p:nvPr/>
          </p:nvSpPr>
          <p:spPr>
            <a:xfrm>
              <a:off x="5555418" y="2276788"/>
              <a:ext cx="2906184" cy="900255"/>
            </a:xfrm>
            <a:prstGeom prst="rect">
              <a:avLst/>
            </a:prstGeom>
            <a:noFill/>
          </p:spPr>
          <p:txBody>
            <a:bodyPr wrap="square">
              <a:spAutoFit/>
            </a:bodyPr>
            <a:lstStyle/>
            <a:p>
              <a:pPr algn="ctr"/>
              <a:r>
                <a:rPr lang="en-US" sz="2393" dirty="0" err="1">
                  <a:solidFill>
                    <a:srgbClr val="7030A0"/>
                  </a:solidFill>
                </a:rPr>
                <a:t>Học</a:t>
              </a:r>
              <a:r>
                <a:rPr lang="en-US" sz="2393" dirty="0">
                  <a:solidFill>
                    <a:srgbClr val="7030A0"/>
                  </a:solidFill>
                </a:rPr>
                <a:t> </a:t>
              </a:r>
              <a:r>
                <a:rPr lang="en-US" sz="2393" dirty="0" err="1">
                  <a:solidFill>
                    <a:srgbClr val="7030A0"/>
                  </a:solidFill>
                </a:rPr>
                <a:t>sinh</a:t>
              </a:r>
              <a:r>
                <a:rPr lang="en-US" sz="2393" dirty="0">
                  <a:solidFill>
                    <a:srgbClr val="7030A0"/>
                  </a:solidFill>
                </a:rPr>
                <a:t> </a:t>
              </a:r>
              <a:r>
                <a:rPr lang="en-US" sz="2393" dirty="0" err="1">
                  <a:solidFill>
                    <a:srgbClr val="7030A0"/>
                  </a:solidFill>
                </a:rPr>
                <a:t>nghe</a:t>
              </a:r>
              <a:r>
                <a:rPr lang="en-US" sz="2393" dirty="0">
                  <a:solidFill>
                    <a:srgbClr val="7030A0"/>
                  </a:solidFill>
                </a:rPr>
                <a:t> </a:t>
              </a:r>
              <a:r>
                <a:rPr lang="en-US" sz="2393" dirty="0" err="1">
                  <a:solidFill>
                    <a:srgbClr val="7030A0"/>
                  </a:solidFill>
                </a:rPr>
                <a:t>giáo</a:t>
              </a:r>
              <a:r>
                <a:rPr lang="en-US" sz="2393" dirty="0">
                  <a:solidFill>
                    <a:srgbClr val="7030A0"/>
                  </a:solidFill>
                </a:rPr>
                <a:t> </a:t>
              </a:r>
              <a:r>
                <a:rPr lang="en-US" sz="2393" dirty="0" err="1">
                  <a:solidFill>
                    <a:srgbClr val="7030A0"/>
                  </a:solidFill>
                </a:rPr>
                <a:t>viên</a:t>
              </a:r>
              <a:r>
                <a:rPr lang="en-US" sz="2393" dirty="0">
                  <a:solidFill>
                    <a:srgbClr val="7030A0"/>
                  </a:solidFill>
                </a:rPr>
                <a:t> </a:t>
              </a:r>
              <a:r>
                <a:rPr lang="en-US" sz="2393" dirty="0" err="1">
                  <a:solidFill>
                    <a:srgbClr val="7030A0"/>
                  </a:solidFill>
                </a:rPr>
                <a:t>hoặc</a:t>
              </a:r>
              <a:r>
                <a:rPr lang="en-US" sz="2393" dirty="0">
                  <a:solidFill>
                    <a:srgbClr val="7030A0"/>
                  </a:solidFill>
                </a:rPr>
                <a:t> </a:t>
              </a:r>
              <a:r>
                <a:rPr lang="en-US" sz="2393" dirty="0" err="1">
                  <a:solidFill>
                    <a:srgbClr val="7030A0"/>
                  </a:solidFill>
                </a:rPr>
                <a:t>một</a:t>
              </a:r>
              <a:r>
                <a:rPr lang="en-US" sz="2393" dirty="0">
                  <a:solidFill>
                    <a:srgbClr val="7030A0"/>
                  </a:solidFill>
                </a:rPr>
                <a:t> </a:t>
              </a:r>
              <a:r>
                <a:rPr lang="en-US" sz="2393" dirty="0" err="1">
                  <a:solidFill>
                    <a:srgbClr val="7030A0"/>
                  </a:solidFill>
                </a:rPr>
                <a:t>bạn</a:t>
              </a:r>
              <a:r>
                <a:rPr lang="en-US" sz="2393" dirty="0">
                  <a:solidFill>
                    <a:srgbClr val="7030A0"/>
                  </a:solidFill>
                </a:rPr>
                <a:t> </a:t>
              </a:r>
              <a:r>
                <a:rPr lang="en-US" sz="2393" dirty="0" err="1">
                  <a:solidFill>
                    <a:srgbClr val="7030A0"/>
                  </a:solidFill>
                </a:rPr>
                <a:t>trong</a:t>
              </a:r>
              <a:r>
                <a:rPr lang="en-US" sz="2393" dirty="0">
                  <a:solidFill>
                    <a:srgbClr val="7030A0"/>
                  </a:solidFill>
                </a:rPr>
                <a:t> </a:t>
              </a:r>
              <a:r>
                <a:rPr lang="en-US" sz="2393" dirty="0" err="1">
                  <a:solidFill>
                    <a:srgbClr val="7030A0"/>
                  </a:solidFill>
                </a:rPr>
                <a:t>lớp</a:t>
              </a:r>
              <a:r>
                <a:rPr lang="en-US" sz="2393" dirty="0">
                  <a:solidFill>
                    <a:srgbClr val="7030A0"/>
                  </a:solidFill>
                </a:rPr>
                <a:t> </a:t>
              </a:r>
              <a:r>
                <a:rPr lang="en-US" sz="2393" dirty="0" err="1">
                  <a:solidFill>
                    <a:srgbClr val="7030A0"/>
                  </a:solidFill>
                </a:rPr>
                <a:t>đọc</a:t>
              </a:r>
              <a:r>
                <a:rPr lang="en-US" sz="2393" dirty="0">
                  <a:solidFill>
                    <a:srgbClr val="7030A0"/>
                  </a:solidFill>
                </a:rPr>
                <a:t> </a:t>
              </a:r>
              <a:r>
                <a:rPr lang="en-US" sz="2393" dirty="0" err="1">
                  <a:solidFill>
                    <a:srgbClr val="7030A0"/>
                  </a:solidFill>
                </a:rPr>
                <a:t>diễn</a:t>
              </a:r>
              <a:r>
                <a:rPr lang="en-US" sz="2393" dirty="0">
                  <a:solidFill>
                    <a:srgbClr val="7030A0"/>
                  </a:solidFill>
                </a:rPr>
                <a:t> </a:t>
              </a:r>
              <a:r>
                <a:rPr lang="en-US" sz="2393" dirty="0" err="1">
                  <a:solidFill>
                    <a:srgbClr val="7030A0"/>
                  </a:solidFill>
                </a:rPr>
                <a:t>cảm</a:t>
              </a:r>
              <a:r>
                <a:rPr lang="en-US" sz="2393" dirty="0">
                  <a:solidFill>
                    <a:srgbClr val="7030A0"/>
                  </a:solidFill>
                </a:rPr>
                <a:t>.</a:t>
              </a:r>
            </a:p>
          </p:txBody>
        </p:sp>
      </p:grpSp>
    </p:spTree>
    <p:extLst>
      <p:ext uri="{BB962C8B-B14F-4D97-AF65-F5344CB8AC3E}">
        <p14:creationId xmlns:p14="http://schemas.microsoft.com/office/powerpoint/2010/main" val="4024627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F2D9BB-15C7-E587-2E38-B0597F1F0BB3}"/>
              </a:ext>
            </a:extLst>
          </p:cNvPr>
          <p:cNvSpPr txBox="1"/>
          <p:nvPr/>
        </p:nvSpPr>
        <p:spPr>
          <a:xfrm>
            <a:off x="2588550" y="807010"/>
            <a:ext cx="6984744" cy="1565685"/>
          </a:xfrm>
          <a:prstGeom prst="rect">
            <a:avLst/>
          </a:prstGeom>
          <a:solidFill>
            <a:schemeClr val="accent6">
              <a:lumMod val="20000"/>
              <a:lumOff val="80000"/>
            </a:schemeClr>
          </a:solidFill>
        </p:spPr>
        <p:txBody>
          <a:bodyPr wrap="square" rtlCol="0">
            <a:spAutoFit/>
          </a:bodyPr>
          <a:lstStyle/>
          <a:p>
            <a:pPr algn="ctr"/>
            <a:r>
              <a:rPr lang="en-US" sz="4787" b="1" dirty="0">
                <a:solidFill>
                  <a:srgbClr val="0070C0"/>
                </a:solidFill>
              </a:rPr>
              <a:t>LẮNG NGHE CÁC BẠN </a:t>
            </a:r>
          </a:p>
          <a:p>
            <a:pPr algn="ctr"/>
            <a:r>
              <a:rPr lang="en-US" sz="4787" b="1" dirty="0">
                <a:solidFill>
                  <a:srgbClr val="0070C0"/>
                </a:solidFill>
              </a:rPr>
              <a:t>ĐỌC NỐI TIẾP</a:t>
            </a:r>
          </a:p>
        </p:txBody>
      </p:sp>
      <p:grpSp>
        <p:nvGrpSpPr>
          <p:cNvPr id="6" name="Group 5">
            <a:extLst>
              <a:ext uri="{FF2B5EF4-FFF2-40B4-BE49-F238E27FC236}">
                <a16:creationId xmlns:a16="http://schemas.microsoft.com/office/drawing/2014/main" id="{26883588-8A52-7D13-F847-D59527693924}"/>
              </a:ext>
            </a:extLst>
          </p:cNvPr>
          <p:cNvGrpSpPr/>
          <p:nvPr/>
        </p:nvGrpSpPr>
        <p:grpSpPr>
          <a:xfrm>
            <a:off x="1366320" y="2603948"/>
            <a:ext cx="3972375" cy="1779142"/>
            <a:chOff x="5538484" y="1854221"/>
            <a:chExt cx="2987448" cy="1435056"/>
          </a:xfrm>
        </p:grpSpPr>
        <p:sp>
          <p:nvSpPr>
            <p:cNvPr id="5" name="Speech Bubble: Oval 4">
              <a:extLst>
                <a:ext uri="{FF2B5EF4-FFF2-40B4-BE49-F238E27FC236}">
                  <a16:creationId xmlns:a16="http://schemas.microsoft.com/office/drawing/2014/main" id="{389915F7-33BB-2610-D344-96040880230A}"/>
                </a:ext>
              </a:extLst>
            </p:cNvPr>
            <p:cNvSpPr/>
            <p:nvPr/>
          </p:nvSpPr>
          <p:spPr>
            <a:xfrm>
              <a:off x="5538484" y="1854221"/>
              <a:ext cx="2987448" cy="1435056"/>
            </a:xfrm>
            <a:prstGeom prst="wedgeEllipseCallout">
              <a:avLst>
                <a:gd name="adj1" fmla="val 45363"/>
                <a:gd name="adj2" fmla="val 4396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0" dirty="0"/>
            </a:p>
          </p:txBody>
        </p:sp>
        <p:sp>
          <p:nvSpPr>
            <p:cNvPr id="9" name="TextBox 8">
              <a:extLst>
                <a:ext uri="{FF2B5EF4-FFF2-40B4-BE49-F238E27FC236}">
                  <a16:creationId xmlns:a16="http://schemas.microsoft.com/office/drawing/2014/main" id="{F21BAF9F-1845-3698-F9FC-281EBAAC0F62}"/>
                </a:ext>
              </a:extLst>
            </p:cNvPr>
            <p:cNvSpPr txBox="1"/>
            <p:nvPr/>
          </p:nvSpPr>
          <p:spPr>
            <a:xfrm>
              <a:off x="5743810" y="2110084"/>
              <a:ext cx="2576796" cy="965548"/>
            </a:xfrm>
            <a:prstGeom prst="rect">
              <a:avLst/>
            </a:prstGeom>
            <a:noFill/>
          </p:spPr>
          <p:txBody>
            <a:bodyPr wrap="square" rtlCol="0">
              <a:spAutoFit/>
            </a:bodyPr>
            <a:lstStyle/>
            <a:p>
              <a:pPr algn="ctr"/>
              <a:r>
                <a:rPr lang="en-US" sz="2393" dirty="0" err="1">
                  <a:solidFill>
                    <a:srgbClr val="7030A0"/>
                  </a:solidFill>
                </a:rPr>
                <a:t>Học</a:t>
              </a:r>
              <a:r>
                <a:rPr lang="en-US" sz="2393" dirty="0">
                  <a:solidFill>
                    <a:srgbClr val="7030A0"/>
                  </a:solidFill>
                </a:rPr>
                <a:t> </a:t>
              </a:r>
              <a:r>
                <a:rPr lang="en-US" sz="2393" dirty="0" err="1">
                  <a:solidFill>
                    <a:srgbClr val="7030A0"/>
                  </a:solidFill>
                </a:rPr>
                <a:t>sinh</a:t>
              </a:r>
              <a:r>
                <a:rPr lang="en-US" sz="2393" dirty="0">
                  <a:solidFill>
                    <a:srgbClr val="7030A0"/>
                  </a:solidFill>
                </a:rPr>
                <a:t> </a:t>
              </a:r>
              <a:r>
                <a:rPr lang="vi-VN" sz="2393" dirty="0">
                  <a:solidFill>
                    <a:srgbClr val="7030A0"/>
                  </a:solidFill>
                </a:rPr>
                <a:t>nghe </a:t>
              </a:r>
              <a:r>
                <a:rPr lang="en-US" sz="2393" dirty="0" err="1">
                  <a:solidFill>
                    <a:srgbClr val="7030A0"/>
                  </a:solidFill>
                </a:rPr>
                <a:t>các</a:t>
              </a:r>
              <a:r>
                <a:rPr lang="en-US" sz="2393" dirty="0">
                  <a:solidFill>
                    <a:srgbClr val="7030A0"/>
                  </a:solidFill>
                </a:rPr>
                <a:t> </a:t>
              </a:r>
              <a:r>
                <a:rPr lang="en-US" sz="2393" dirty="0" err="1">
                  <a:solidFill>
                    <a:srgbClr val="7030A0"/>
                  </a:solidFill>
                </a:rPr>
                <a:t>bạn</a:t>
              </a:r>
              <a:r>
                <a:rPr lang="en-US" sz="2393" dirty="0">
                  <a:solidFill>
                    <a:srgbClr val="7030A0"/>
                  </a:solidFill>
                </a:rPr>
                <a:t> </a:t>
              </a:r>
              <a:r>
                <a:rPr lang="en-US" sz="2393" dirty="0" err="1">
                  <a:solidFill>
                    <a:srgbClr val="7030A0"/>
                  </a:solidFill>
                </a:rPr>
                <a:t>đọc</a:t>
              </a:r>
              <a:r>
                <a:rPr lang="en-US" sz="2393" dirty="0">
                  <a:solidFill>
                    <a:srgbClr val="7030A0"/>
                  </a:solidFill>
                </a:rPr>
                <a:t> </a:t>
              </a:r>
              <a:r>
                <a:rPr lang="en-US" sz="2393" dirty="0" err="1">
                  <a:solidFill>
                    <a:srgbClr val="7030A0"/>
                  </a:solidFill>
                </a:rPr>
                <a:t>nối</a:t>
              </a:r>
              <a:r>
                <a:rPr lang="en-US" sz="2393" dirty="0">
                  <a:solidFill>
                    <a:srgbClr val="7030A0"/>
                  </a:solidFill>
                </a:rPr>
                <a:t> </a:t>
              </a:r>
              <a:r>
                <a:rPr lang="en-US" sz="2393" dirty="0" err="1">
                  <a:solidFill>
                    <a:srgbClr val="7030A0"/>
                  </a:solidFill>
                </a:rPr>
                <a:t>tiếp</a:t>
              </a:r>
              <a:r>
                <a:rPr lang="en-US" sz="2393" dirty="0">
                  <a:solidFill>
                    <a:srgbClr val="7030A0"/>
                  </a:solidFill>
                </a:rPr>
                <a:t>, </a:t>
              </a:r>
              <a:r>
                <a:rPr lang="en-US" sz="2393" dirty="0" err="1">
                  <a:solidFill>
                    <a:srgbClr val="7030A0"/>
                  </a:solidFill>
                </a:rPr>
                <a:t>theo</a:t>
              </a:r>
              <a:r>
                <a:rPr lang="en-US" sz="2393" dirty="0">
                  <a:solidFill>
                    <a:srgbClr val="7030A0"/>
                  </a:solidFill>
                </a:rPr>
                <a:t> </a:t>
              </a:r>
              <a:r>
                <a:rPr lang="en-US" sz="2393" dirty="0" err="1">
                  <a:solidFill>
                    <a:srgbClr val="7030A0"/>
                  </a:solidFill>
                </a:rPr>
                <a:t>dõi</a:t>
              </a:r>
              <a:r>
                <a:rPr lang="en-US" sz="2393" dirty="0">
                  <a:solidFill>
                    <a:srgbClr val="7030A0"/>
                  </a:solidFill>
                </a:rPr>
                <a:t> </a:t>
              </a:r>
              <a:r>
                <a:rPr lang="en-US" sz="2393" dirty="0" err="1">
                  <a:solidFill>
                    <a:srgbClr val="7030A0"/>
                  </a:solidFill>
                </a:rPr>
                <a:t>và</a:t>
              </a:r>
              <a:r>
                <a:rPr lang="en-US" sz="2393" dirty="0">
                  <a:solidFill>
                    <a:srgbClr val="7030A0"/>
                  </a:solidFill>
                </a:rPr>
                <a:t> </a:t>
              </a:r>
              <a:r>
                <a:rPr lang="en-US" sz="2393" dirty="0" err="1">
                  <a:solidFill>
                    <a:srgbClr val="7030A0"/>
                  </a:solidFill>
                </a:rPr>
                <a:t>đọc</a:t>
              </a:r>
              <a:r>
                <a:rPr lang="en-US" sz="2393" dirty="0">
                  <a:solidFill>
                    <a:srgbClr val="7030A0"/>
                  </a:solidFill>
                </a:rPr>
                <a:t> </a:t>
              </a:r>
              <a:r>
                <a:rPr lang="en-US" sz="2393" dirty="0" err="1">
                  <a:solidFill>
                    <a:srgbClr val="7030A0"/>
                  </a:solidFill>
                </a:rPr>
                <a:t>thầm</a:t>
              </a:r>
              <a:r>
                <a:rPr lang="en-US" sz="2393" dirty="0">
                  <a:solidFill>
                    <a:srgbClr val="7030A0"/>
                  </a:solidFill>
                </a:rPr>
                <a:t> </a:t>
              </a:r>
              <a:r>
                <a:rPr lang="en-US" sz="2393" dirty="0" err="1">
                  <a:solidFill>
                    <a:srgbClr val="7030A0"/>
                  </a:solidFill>
                </a:rPr>
                <a:t>toàn</a:t>
              </a:r>
              <a:r>
                <a:rPr lang="en-US" sz="2393" dirty="0">
                  <a:solidFill>
                    <a:srgbClr val="7030A0"/>
                  </a:solidFill>
                </a:rPr>
                <a:t> </a:t>
              </a:r>
              <a:r>
                <a:rPr lang="en-US" sz="2393" dirty="0" err="1">
                  <a:solidFill>
                    <a:srgbClr val="7030A0"/>
                  </a:solidFill>
                </a:rPr>
                <a:t>bài</a:t>
              </a:r>
              <a:r>
                <a:rPr lang="en-US" sz="2393" dirty="0">
                  <a:solidFill>
                    <a:srgbClr val="7030A0"/>
                  </a:solidFill>
                </a:rPr>
                <a:t>.</a:t>
              </a:r>
            </a:p>
          </p:txBody>
        </p:sp>
      </p:grpSp>
      <p:pic>
        <p:nvPicPr>
          <p:cNvPr id="4098" name="Picture 2" descr="Premium Vector | Little kid sit down and read a book">
            <a:extLst>
              <a:ext uri="{FF2B5EF4-FFF2-40B4-BE49-F238E27FC236}">
                <a16:creationId xmlns:a16="http://schemas.microsoft.com/office/drawing/2014/main" id="{8763F42E-D4D7-F7E7-0BEC-B6B12D39665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9104" y1="54153" x2="29104" y2="54153"/>
                        <a14:foregroundMark x1="57836" y1="77476" x2="57836" y2="77476"/>
                        <a14:foregroundMark x1="57649" y1="38498" x2="57649" y2="38498"/>
                        <a14:foregroundMark x1="43284" y1="38658" x2="43284" y2="38658"/>
                        <a14:foregroundMark x1="58769" y1="38818" x2="58769" y2="38818"/>
                        <a14:foregroundMark x1="54664" y1="40256" x2="54664" y2="40256"/>
                        <a14:foregroundMark x1="31903" y1="53834" x2="37687" y2="55591"/>
                        <a14:foregroundMark x1="34142" y1="53514" x2="34142" y2="53514"/>
                        <a14:foregroundMark x1="33396" y1="52875" x2="33396" y2="52875"/>
                        <a14:foregroundMark x1="31530" y1="53035" x2="31530" y2="53035"/>
                        <a14:foregroundMark x1="29851" y1="52875" x2="29851" y2="52875"/>
                        <a14:foregroundMark x1="29478" y1="52556" x2="29478" y2="52556"/>
                        <a14:foregroundMark x1="32276" y1="51597" x2="27985" y2="52875"/>
                        <a14:foregroundMark x1="29291" y1="51757" x2="31716" y2="50799"/>
                      </a14:backgroundRemoval>
                    </a14:imgEffect>
                  </a14:imgLayer>
                </a14:imgProps>
              </a:ext>
              <a:ext uri="{28A0092B-C50C-407E-A947-70E740481C1C}">
                <a14:useLocalDpi xmlns:a14="http://schemas.microsoft.com/office/drawing/2010/main" val="0"/>
              </a:ext>
            </a:extLst>
          </a:blip>
          <a:srcRect l="22430" t="20317" r="19466" b="20160"/>
          <a:stretch/>
        </p:blipFill>
        <p:spPr bwMode="auto">
          <a:xfrm>
            <a:off x="4815210" y="2921161"/>
            <a:ext cx="2863337" cy="3426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386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14C347-B058-258E-05EA-EF6DA0CF57FD}"/>
              </a:ext>
            </a:extLst>
          </p:cNvPr>
          <p:cNvSpPr txBox="1"/>
          <p:nvPr/>
        </p:nvSpPr>
        <p:spPr>
          <a:xfrm>
            <a:off x="774074" y="1533160"/>
            <a:ext cx="10613690" cy="1184876"/>
          </a:xfrm>
          <a:prstGeom prst="rect">
            <a:avLst/>
          </a:prstGeom>
          <a:noFill/>
        </p:spPr>
        <p:txBody>
          <a:bodyPr wrap="square" rtlCol="0">
            <a:spAutoFit/>
          </a:bodyPr>
          <a:lstStyle/>
          <a:p>
            <a:pPr algn="ctr">
              <a:lnSpc>
                <a:spcPct val="150000"/>
              </a:lnSpc>
            </a:pPr>
            <a:r>
              <a:rPr lang="en-US" sz="5400" b="1">
                <a:solidFill>
                  <a:srgbClr val="002060"/>
                </a:solidFill>
              </a:rPr>
              <a:t>ĐỌC MỞ RỘNG</a:t>
            </a:r>
          </a:p>
        </p:txBody>
      </p:sp>
      <p:pic>
        <p:nvPicPr>
          <p:cNvPr id="4" name="Picture 3">
            <a:extLst>
              <a:ext uri="{FF2B5EF4-FFF2-40B4-BE49-F238E27FC236}">
                <a16:creationId xmlns:a16="http://schemas.microsoft.com/office/drawing/2014/main" id="{18C8CAD8-6731-EF3B-4C8C-40D80FA219A3}"/>
              </a:ext>
            </a:extLst>
          </p:cNvPr>
          <p:cNvPicPr>
            <a:picLocks noChangeAspect="1"/>
          </p:cNvPicPr>
          <p:nvPr/>
        </p:nvPicPr>
        <p:blipFill>
          <a:blip r:embed="rId2"/>
          <a:stretch>
            <a:fillRect/>
          </a:stretch>
        </p:blipFill>
        <p:spPr>
          <a:xfrm>
            <a:off x="4045000" y="4139964"/>
            <a:ext cx="4071841" cy="2484514"/>
          </a:xfrm>
          <a:prstGeom prst="rect">
            <a:avLst/>
          </a:prstGeom>
        </p:spPr>
      </p:pic>
    </p:spTree>
    <p:extLst>
      <p:ext uri="{BB962C8B-B14F-4D97-AF65-F5344CB8AC3E}">
        <p14:creationId xmlns:p14="http://schemas.microsoft.com/office/powerpoint/2010/main" val="2911071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7A4A66-56C6-DCD8-5499-0AAC346DED56}"/>
              </a:ext>
            </a:extLst>
          </p:cNvPr>
          <p:cNvSpPr txBox="1">
            <a:spLocks/>
          </p:cNvSpPr>
          <p:nvPr/>
        </p:nvSpPr>
        <p:spPr>
          <a:xfrm>
            <a:off x="478633" y="224852"/>
            <a:ext cx="11033813" cy="76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algn="just"/>
            <a:r>
              <a:rPr lang="en-US" sz="3200">
                <a:solidFill>
                  <a:srgbClr val="7030A0"/>
                </a:solidFill>
                <a:latin typeface="+mj-lt"/>
              </a:rPr>
              <a:t>1. Đọc câu chuyện, bài văn, bài thơ,… về bài học ứng xử, cách giao tiếp với những người xung quanh và viết phiếu đọc sách theo mẫu.</a:t>
            </a:r>
          </a:p>
        </p:txBody>
      </p:sp>
      <p:pic>
        <p:nvPicPr>
          <p:cNvPr id="3" name="Picture 2">
            <a:extLst>
              <a:ext uri="{FF2B5EF4-FFF2-40B4-BE49-F238E27FC236}">
                <a16:creationId xmlns:a16="http://schemas.microsoft.com/office/drawing/2014/main" id="{34AECEEA-29E5-3408-28F6-95D181F3A35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80644" y="2090206"/>
            <a:ext cx="11000550" cy="3846819"/>
          </a:xfrm>
          <a:prstGeom prst="rect">
            <a:avLst/>
          </a:prstGeom>
          <a:ln>
            <a:noFill/>
          </a:ln>
          <a:effectLst>
            <a:softEdge rad="112500"/>
          </a:effectLst>
        </p:spPr>
      </p:pic>
    </p:spTree>
    <p:extLst>
      <p:ext uri="{BB962C8B-B14F-4D97-AF65-F5344CB8AC3E}">
        <p14:creationId xmlns:p14="http://schemas.microsoft.com/office/powerpoint/2010/main" val="2565088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7A4A66-56C6-DCD8-5499-0AAC346DED56}"/>
              </a:ext>
            </a:extLst>
          </p:cNvPr>
          <p:cNvSpPr txBox="1">
            <a:spLocks/>
          </p:cNvSpPr>
          <p:nvPr/>
        </p:nvSpPr>
        <p:spPr>
          <a:xfrm>
            <a:off x="598554" y="345223"/>
            <a:ext cx="9331403" cy="76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algn="just"/>
            <a:r>
              <a:rPr lang="en-US" sz="3200">
                <a:solidFill>
                  <a:srgbClr val="7030A0"/>
                </a:solidFill>
                <a:latin typeface="+mj-lt"/>
              </a:rPr>
              <a:t>2. Chia sẻ với bạn về bài đã đọc.</a:t>
            </a:r>
          </a:p>
        </p:txBody>
      </p:sp>
      <p:grpSp>
        <p:nvGrpSpPr>
          <p:cNvPr id="7" name="Group 6">
            <a:extLst>
              <a:ext uri="{FF2B5EF4-FFF2-40B4-BE49-F238E27FC236}">
                <a16:creationId xmlns:a16="http://schemas.microsoft.com/office/drawing/2014/main" id="{14F7B6B8-B199-F081-393F-56B7216B688D}"/>
              </a:ext>
            </a:extLst>
          </p:cNvPr>
          <p:cNvGrpSpPr/>
          <p:nvPr/>
        </p:nvGrpSpPr>
        <p:grpSpPr>
          <a:xfrm>
            <a:off x="799978" y="1260817"/>
            <a:ext cx="10561881" cy="4876011"/>
            <a:chOff x="799978" y="1260817"/>
            <a:chExt cx="10561881" cy="4876011"/>
          </a:xfrm>
        </p:grpSpPr>
        <p:pic>
          <p:nvPicPr>
            <p:cNvPr id="3" name="Picture 2">
              <a:extLst>
                <a:ext uri="{FF2B5EF4-FFF2-40B4-BE49-F238E27FC236}">
                  <a16:creationId xmlns:a16="http://schemas.microsoft.com/office/drawing/2014/main" id="{D876C786-D079-586D-64C3-48A59FF0F68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20000" contrast="-40000"/>
                      </a14:imgEffect>
                    </a14:imgLayer>
                  </a14:imgProps>
                </a:ext>
              </a:extLst>
            </a:blip>
            <a:stretch>
              <a:fillRect/>
            </a:stretch>
          </p:blipFill>
          <p:spPr>
            <a:xfrm>
              <a:off x="799978" y="1260817"/>
              <a:ext cx="10561881" cy="4876011"/>
            </a:xfrm>
            <a:prstGeom prst="rect">
              <a:avLst/>
            </a:prstGeom>
            <a:ln>
              <a:noFill/>
            </a:ln>
            <a:effectLst>
              <a:softEdge rad="112500"/>
            </a:effectLst>
          </p:spPr>
        </p:pic>
        <p:sp>
          <p:nvSpPr>
            <p:cNvPr id="5" name="Rectangle 4">
              <a:extLst>
                <a:ext uri="{FF2B5EF4-FFF2-40B4-BE49-F238E27FC236}">
                  <a16:creationId xmlns:a16="http://schemas.microsoft.com/office/drawing/2014/main" id="{4C855324-A22E-4F4C-A517-9334D3326469}"/>
                </a:ext>
              </a:extLst>
            </p:cNvPr>
            <p:cNvSpPr/>
            <p:nvPr/>
          </p:nvSpPr>
          <p:spPr>
            <a:xfrm>
              <a:off x="1139252" y="1514007"/>
              <a:ext cx="4941667" cy="4497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85609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148"/>
        <p:cNvGrpSpPr/>
        <p:nvPr/>
      </p:nvGrpSpPr>
      <p:grpSpPr>
        <a:xfrm>
          <a:off x="0" y="0"/>
          <a:ext cx="0" cy="0"/>
          <a:chOff x="0" y="0"/>
          <a:chExt cx="0" cy="0"/>
        </a:xfrm>
      </p:grpSpPr>
      <p:sp>
        <p:nvSpPr>
          <p:cNvPr id="24" name="TextBox 23">
            <a:extLst>
              <a:ext uri="{FF2B5EF4-FFF2-40B4-BE49-F238E27FC236}">
                <a16:creationId xmlns:a16="http://schemas.microsoft.com/office/drawing/2014/main" id="{B78922B8-B69A-A17B-82F8-FEE0BC25FA44}"/>
              </a:ext>
            </a:extLst>
          </p:cNvPr>
          <p:cNvSpPr txBox="1"/>
          <p:nvPr/>
        </p:nvSpPr>
        <p:spPr>
          <a:xfrm>
            <a:off x="321957" y="2151810"/>
            <a:ext cx="11517925" cy="2118400"/>
          </a:xfrm>
          <a:prstGeom prst="rect">
            <a:avLst/>
          </a:prstGeom>
          <a:noFill/>
        </p:spPr>
        <p:txBody>
          <a:bodyPr wrap="square" rtlCol="0">
            <a:spAutoFit/>
          </a:bodyPr>
          <a:lstStyle/>
          <a:p>
            <a:pPr algn="ctr"/>
            <a:r>
              <a:rPr lang="en-US" sz="6583" b="1">
                <a:solidFill>
                  <a:srgbClr val="C00000"/>
                </a:solidFill>
              </a:rPr>
              <a:t>VẬN DỤNG</a:t>
            </a:r>
          </a:p>
          <a:p>
            <a:pPr algn="ctr"/>
            <a:r>
              <a:rPr lang="en-US" sz="6583" b="1">
                <a:solidFill>
                  <a:srgbClr val="C00000"/>
                </a:solidFill>
              </a:rPr>
              <a:t>MỞ RỘNG</a:t>
            </a:r>
          </a:p>
        </p:txBody>
      </p:sp>
      <p:sp>
        <p:nvSpPr>
          <p:cNvPr id="2" name="Title 1">
            <a:extLst>
              <a:ext uri="{FF2B5EF4-FFF2-40B4-BE49-F238E27FC236}">
                <a16:creationId xmlns:a16="http://schemas.microsoft.com/office/drawing/2014/main" id="{3441D9C9-6857-8EE9-F9C6-3EEFDB1780C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341011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50636-BE70-1AC1-1257-F3BCB8B730F5}"/>
              </a:ext>
            </a:extLst>
          </p:cNvPr>
          <p:cNvSpPr>
            <a:spLocks noGrp="1"/>
          </p:cNvSpPr>
          <p:nvPr>
            <p:ph type="title"/>
          </p:nvPr>
        </p:nvSpPr>
        <p:spPr/>
        <p:txBody>
          <a:bodyPr/>
          <a:lstStyle/>
          <a:p>
            <a:endParaRPr lang="en-US"/>
          </a:p>
        </p:txBody>
      </p:sp>
      <p:pic>
        <p:nvPicPr>
          <p:cNvPr id="3" name="Kỹ năng giao tiếp qua điện thoại (Bài 4 - Khoá 3)">
            <a:hlinkClick r:id="" action="ppaction://media"/>
            <a:extLst>
              <a:ext uri="{FF2B5EF4-FFF2-40B4-BE49-F238E27FC236}">
                <a16:creationId xmlns:a16="http://schemas.microsoft.com/office/drawing/2014/main" id="{3C216191-A035-29D2-CC27-A7295E940E64}"/>
              </a:ext>
            </a:extLst>
          </p:cNvPr>
          <p:cNvPicPr>
            <a:picLocks noChangeAspect="1"/>
          </p:cNvPicPr>
          <p:nvPr>
            <a:videoFile r:link="rId1"/>
            <p:extLst>
              <p:ext uri="{DAA4B4D4-6D71-4841-9C94-3DE7FCFB9230}">
                <p14:media xmlns:p14="http://schemas.microsoft.com/office/powerpoint/2010/main" r:embed="rId2">
                  <p14:trim st="27808"/>
                </p14:media>
              </p:ext>
            </p:extLst>
          </p:nvPr>
        </p:nvPicPr>
        <p:blipFill>
          <a:blip r:embed="rId4"/>
          <a:stretch>
            <a:fillRect/>
          </a:stretch>
        </p:blipFill>
        <p:spPr>
          <a:xfrm>
            <a:off x="125374" y="82068"/>
            <a:ext cx="11909502" cy="6693865"/>
          </a:xfrm>
          <a:prstGeom prst="rect">
            <a:avLst/>
          </a:prstGeom>
        </p:spPr>
      </p:pic>
    </p:spTree>
    <p:extLst>
      <p:ext uri="{BB962C8B-B14F-4D97-AF65-F5344CB8AC3E}">
        <p14:creationId xmlns:p14="http://schemas.microsoft.com/office/powerpoint/2010/main" val="146030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29692-65F3-049B-5BF5-7E8F2CB974A8}"/>
              </a:ext>
            </a:extLst>
          </p:cNvPr>
          <p:cNvSpPr>
            <a:spLocks noGrp="1"/>
          </p:cNvSpPr>
          <p:nvPr>
            <p:ph type="title"/>
          </p:nvPr>
        </p:nvSpPr>
        <p:spPr/>
        <p:txBody>
          <a:bodyPr/>
          <a:lstStyle/>
          <a:p>
            <a:endParaRPr lang="en-US"/>
          </a:p>
        </p:txBody>
      </p:sp>
      <p:pic>
        <p:nvPicPr>
          <p:cNvPr id="3" name="Antonio Meucci – Sự Thật Về Người Đầu Tiên Phát Minh Ra Điện Thoại">
            <a:hlinkClick r:id="" action="ppaction://media"/>
            <a:extLst>
              <a:ext uri="{FF2B5EF4-FFF2-40B4-BE49-F238E27FC236}">
                <a16:creationId xmlns:a16="http://schemas.microsoft.com/office/drawing/2014/main" id="{4A0A3C1A-E128-66FF-843A-0DA12E0E913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5374" y="82068"/>
            <a:ext cx="11909502" cy="6693865"/>
          </a:xfrm>
          <a:prstGeom prst="rect">
            <a:avLst/>
          </a:prstGeom>
        </p:spPr>
      </p:pic>
    </p:spTree>
    <p:extLst>
      <p:ext uri="{BB962C8B-B14F-4D97-AF65-F5344CB8AC3E}">
        <p14:creationId xmlns:p14="http://schemas.microsoft.com/office/powerpoint/2010/main" val="1223335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1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CC547-294E-E293-11F7-F8885A05D3EA}"/>
              </a:ext>
            </a:extLst>
          </p:cNvPr>
          <p:cNvSpPr>
            <a:spLocks noGrp="1"/>
          </p:cNvSpPr>
          <p:nvPr>
            <p:ph type="ctrTitle"/>
          </p:nvPr>
        </p:nvSpPr>
        <p:spPr/>
        <p:txBody>
          <a:bodyPr/>
          <a:lstStyle/>
          <a:p>
            <a:r>
              <a:rPr lang="en-US" sz="11500">
                <a:solidFill>
                  <a:srgbClr val="7030A0"/>
                </a:solidFill>
                <a:latin typeface="+mj-lt"/>
              </a:rPr>
              <a:t>DẶN DÒ</a:t>
            </a:r>
          </a:p>
        </p:txBody>
      </p:sp>
    </p:spTree>
    <p:extLst>
      <p:ext uri="{BB962C8B-B14F-4D97-AF65-F5344CB8AC3E}">
        <p14:creationId xmlns:p14="http://schemas.microsoft.com/office/powerpoint/2010/main" val="3882474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cxnSp>
        <p:nvCxnSpPr>
          <p:cNvPr id="1626" name="Google Shape;1626;p47"/>
          <p:cNvCxnSpPr/>
          <p:nvPr/>
        </p:nvCxnSpPr>
        <p:spPr>
          <a:xfrm flipH="1">
            <a:off x="2650790" y="3030688"/>
            <a:ext cx="950443" cy="903360"/>
          </a:xfrm>
          <a:prstGeom prst="curvedConnector3">
            <a:avLst>
              <a:gd name="adj1" fmla="val 133323"/>
            </a:avLst>
          </a:prstGeom>
          <a:noFill/>
          <a:ln w="28575" cap="flat" cmpd="sng">
            <a:solidFill>
              <a:schemeClr val="dk2"/>
            </a:solidFill>
            <a:prstDash val="solid"/>
            <a:round/>
            <a:headEnd type="none" w="med" len="med"/>
            <a:tailEnd type="triangle" w="med" len="med"/>
          </a:ln>
        </p:spPr>
      </p:cxnSp>
      <p:cxnSp>
        <p:nvCxnSpPr>
          <p:cNvPr id="1627" name="Google Shape;1627;p47"/>
          <p:cNvCxnSpPr>
            <a:cxnSpLocks/>
          </p:cNvCxnSpPr>
          <p:nvPr/>
        </p:nvCxnSpPr>
        <p:spPr>
          <a:xfrm>
            <a:off x="8508498" y="3042824"/>
            <a:ext cx="950443" cy="903360"/>
          </a:xfrm>
          <a:prstGeom prst="curvedConnector3">
            <a:avLst>
              <a:gd name="adj1" fmla="val 133323"/>
            </a:avLst>
          </a:prstGeom>
          <a:noFill/>
          <a:ln w="28575" cap="rnd" cmpd="sng">
            <a:solidFill>
              <a:schemeClr val="dk2"/>
            </a:solidFill>
            <a:prstDash val="solid"/>
            <a:round/>
            <a:headEnd type="none" w="med" len="med"/>
            <a:tailEnd type="triangle" w="med" len="med"/>
          </a:ln>
        </p:spPr>
      </p:cxnSp>
      <p:grpSp>
        <p:nvGrpSpPr>
          <p:cNvPr id="1631" name="Google Shape;1631;p47"/>
          <p:cNvGrpSpPr/>
          <p:nvPr/>
        </p:nvGrpSpPr>
        <p:grpSpPr>
          <a:xfrm>
            <a:off x="180600" y="34856"/>
            <a:ext cx="11800633" cy="2008386"/>
            <a:chOff x="113913" y="70650"/>
            <a:chExt cx="8872425" cy="1510025"/>
          </a:xfrm>
        </p:grpSpPr>
        <p:sp>
          <p:nvSpPr>
            <p:cNvPr id="1633" name="Google Shape;1633;p47"/>
            <p:cNvSpPr/>
            <p:nvPr/>
          </p:nvSpPr>
          <p:spPr>
            <a:xfrm>
              <a:off x="1215450" y="70650"/>
              <a:ext cx="1040775" cy="1040775"/>
            </a:xfrm>
            <a:custGeom>
              <a:avLst/>
              <a:gdLst/>
              <a:ahLst/>
              <a:cxnLst/>
              <a:rect l="l" t="t" r="r" b="b"/>
              <a:pathLst>
                <a:path w="41631" h="41631" extrusionOk="0">
                  <a:moveTo>
                    <a:pt x="20815" y="0"/>
                  </a:moveTo>
                  <a:cubicBezTo>
                    <a:pt x="9319" y="0"/>
                    <a:pt x="1" y="9319"/>
                    <a:pt x="1" y="20815"/>
                  </a:cubicBezTo>
                  <a:cubicBezTo>
                    <a:pt x="1" y="32312"/>
                    <a:pt x="9319" y="41630"/>
                    <a:pt x="20815" y="41630"/>
                  </a:cubicBezTo>
                  <a:cubicBezTo>
                    <a:pt x="32312" y="41630"/>
                    <a:pt x="41630" y="32312"/>
                    <a:pt x="41630" y="20815"/>
                  </a:cubicBezTo>
                  <a:cubicBezTo>
                    <a:pt x="41630" y="9320"/>
                    <a:pt x="32311" y="0"/>
                    <a:pt x="20815" y="0"/>
                  </a:cubicBezTo>
                  <a:close/>
                </a:path>
              </a:pathLst>
            </a:custGeom>
            <a:solidFill>
              <a:schemeClr val="bg2">
                <a:lumMod val="60000"/>
                <a:lumOff val="40000"/>
              </a:schemeClr>
            </a:solidFill>
            <a:ln>
              <a:noFill/>
            </a:ln>
          </p:spPr>
          <p:txBody>
            <a:bodyPr spcFirstLastPara="1" wrap="square" lIns="121598" tIns="121598" rIns="121598" bIns="121598" anchor="ctr" anchorCtr="0">
              <a:noAutofit/>
            </a:bodyPr>
            <a:lstStyle/>
            <a:p>
              <a:endParaRPr sz="2479"/>
            </a:p>
          </p:txBody>
        </p:sp>
        <p:sp>
          <p:nvSpPr>
            <p:cNvPr id="1634" name="Google Shape;1634;p47"/>
            <p:cNvSpPr/>
            <p:nvPr/>
          </p:nvSpPr>
          <p:spPr>
            <a:xfrm>
              <a:off x="5821713" y="2949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accent2">
                <a:lumMod val="90000"/>
              </a:schemeClr>
            </a:solidFill>
            <a:ln>
              <a:noFill/>
            </a:ln>
          </p:spPr>
          <p:txBody>
            <a:bodyPr spcFirstLastPara="1" wrap="square" lIns="121598" tIns="121598" rIns="121598" bIns="121598" anchor="ctr" anchorCtr="0">
              <a:noAutofit/>
            </a:bodyPr>
            <a:lstStyle/>
            <a:p>
              <a:endParaRPr sz="2479"/>
            </a:p>
          </p:txBody>
        </p:sp>
        <p:sp>
          <p:nvSpPr>
            <p:cNvPr id="1635" name="Google Shape;1635;p47"/>
            <p:cNvSpPr/>
            <p:nvPr/>
          </p:nvSpPr>
          <p:spPr>
            <a:xfrm>
              <a:off x="7153088" y="1029975"/>
              <a:ext cx="1833250" cy="550700"/>
            </a:xfrm>
            <a:custGeom>
              <a:avLst/>
              <a:gdLst/>
              <a:ahLst/>
              <a:cxnLst/>
              <a:rect l="l" t="t" r="r" b="b"/>
              <a:pathLst>
                <a:path w="73330" h="22028" extrusionOk="0">
                  <a:moveTo>
                    <a:pt x="42412" y="1"/>
                  </a:moveTo>
                  <a:cubicBezTo>
                    <a:pt x="42136" y="1"/>
                    <a:pt x="41853" y="7"/>
                    <a:pt x="41563" y="19"/>
                  </a:cubicBezTo>
                  <a:cubicBezTo>
                    <a:pt x="33538" y="353"/>
                    <a:pt x="31616" y="5056"/>
                    <a:pt x="31616" y="5056"/>
                  </a:cubicBezTo>
                  <a:cubicBezTo>
                    <a:pt x="30410" y="2974"/>
                    <a:pt x="26937" y="1260"/>
                    <a:pt x="23030" y="1260"/>
                  </a:cubicBezTo>
                  <a:cubicBezTo>
                    <a:pt x="20706" y="1260"/>
                    <a:pt x="18228" y="1867"/>
                    <a:pt x="15983" y="3363"/>
                  </a:cubicBezTo>
                  <a:cubicBezTo>
                    <a:pt x="9966" y="7376"/>
                    <a:pt x="11493" y="14358"/>
                    <a:pt x="11493" y="14358"/>
                  </a:cubicBezTo>
                  <a:cubicBezTo>
                    <a:pt x="10285" y="13917"/>
                    <a:pt x="9287" y="13735"/>
                    <a:pt x="8463" y="13735"/>
                  </a:cubicBezTo>
                  <a:cubicBezTo>
                    <a:pt x="4515" y="13735"/>
                    <a:pt x="4560" y="17916"/>
                    <a:pt x="4560" y="17916"/>
                  </a:cubicBezTo>
                  <a:cubicBezTo>
                    <a:pt x="4116" y="17832"/>
                    <a:pt x="3714" y="17794"/>
                    <a:pt x="3351" y="17794"/>
                  </a:cubicBezTo>
                  <a:cubicBezTo>
                    <a:pt x="121" y="17794"/>
                    <a:pt x="0" y="20801"/>
                    <a:pt x="602" y="21252"/>
                  </a:cubicBezTo>
                  <a:cubicBezTo>
                    <a:pt x="1003" y="21553"/>
                    <a:pt x="4404" y="21613"/>
                    <a:pt x="7066" y="21613"/>
                  </a:cubicBezTo>
                  <a:cubicBezTo>
                    <a:pt x="8848" y="21613"/>
                    <a:pt x="10300" y="21586"/>
                    <a:pt x="10300" y="21586"/>
                  </a:cubicBezTo>
                  <a:cubicBezTo>
                    <a:pt x="10300" y="21586"/>
                    <a:pt x="31545" y="22028"/>
                    <a:pt x="48667" y="22028"/>
                  </a:cubicBezTo>
                  <a:cubicBezTo>
                    <a:pt x="59428" y="22028"/>
                    <a:pt x="68560" y="21853"/>
                    <a:pt x="69765" y="21285"/>
                  </a:cubicBezTo>
                  <a:cubicBezTo>
                    <a:pt x="72889" y="19814"/>
                    <a:pt x="73330" y="13395"/>
                    <a:pt x="69484" y="10051"/>
                  </a:cubicBezTo>
                  <a:cubicBezTo>
                    <a:pt x="67812" y="8597"/>
                    <a:pt x="66046" y="8187"/>
                    <a:pt x="64583" y="8187"/>
                  </a:cubicBezTo>
                  <a:cubicBezTo>
                    <a:pt x="62681" y="8187"/>
                    <a:pt x="61293" y="8881"/>
                    <a:pt x="61293" y="8881"/>
                  </a:cubicBezTo>
                  <a:cubicBezTo>
                    <a:pt x="59766" y="7750"/>
                    <a:pt x="58309" y="7376"/>
                    <a:pt x="57049" y="7376"/>
                  </a:cubicBezTo>
                  <a:cubicBezTo>
                    <a:pt x="54581" y="7376"/>
                    <a:pt x="52868" y="8810"/>
                    <a:pt x="52868" y="8810"/>
                  </a:cubicBezTo>
                  <a:cubicBezTo>
                    <a:pt x="52646" y="4229"/>
                    <a:pt x="49806" y="1"/>
                    <a:pt x="42412" y="1"/>
                  </a:cubicBezTo>
                  <a:close/>
                </a:path>
              </a:pathLst>
            </a:custGeom>
            <a:solidFill>
              <a:schemeClr val="accent6">
                <a:lumMod val="95000"/>
              </a:schemeClr>
            </a:solidFill>
            <a:ln>
              <a:noFill/>
            </a:ln>
          </p:spPr>
          <p:txBody>
            <a:bodyPr spcFirstLastPara="1" wrap="square" lIns="121598" tIns="121598" rIns="121598" bIns="121598" anchor="ctr" anchorCtr="0">
              <a:noAutofit/>
            </a:bodyPr>
            <a:lstStyle/>
            <a:p>
              <a:endParaRPr sz="2479"/>
            </a:p>
          </p:txBody>
        </p:sp>
        <p:sp>
          <p:nvSpPr>
            <p:cNvPr id="1636" name="Google Shape;1636;p47"/>
            <p:cNvSpPr/>
            <p:nvPr/>
          </p:nvSpPr>
          <p:spPr>
            <a:xfrm>
              <a:off x="121613" y="744513"/>
              <a:ext cx="1611625" cy="484150"/>
            </a:xfrm>
            <a:custGeom>
              <a:avLst/>
              <a:gdLst/>
              <a:ahLst/>
              <a:cxnLst/>
              <a:rect l="l" t="t" r="r" b="b"/>
              <a:pathLst>
                <a:path w="64465" h="19366" extrusionOk="0">
                  <a:moveTo>
                    <a:pt x="27176" y="1"/>
                  </a:moveTo>
                  <a:cubicBezTo>
                    <a:pt x="20680" y="1"/>
                    <a:pt x="18184" y="3720"/>
                    <a:pt x="17987" y="7746"/>
                  </a:cubicBezTo>
                  <a:cubicBezTo>
                    <a:pt x="17987" y="7746"/>
                    <a:pt x="16481" y="6484"/>
                    <a:pt x="14312" y="6484"/>
                  </a:cubicBezTo>
                  <a:cubicBezTo>
                    <a:pt x="13204" y="6484"/>
                    <a:pt x="11924" y="6813"/>
                    <a:pt x="10582" y="7807"/>
                  </a:cubicBezTo>
                  <a:cubicBezTo>
                    <a:pt x="10582" y="7807"/>
                    <a:pt x="9361" y="7197"/>
                    <a:pt x="7689" y="7197"/>
                  </a:cubicBezTo>
                  <a:cubicBezTo>
                    <a:pt x="6403" y="7197"/>
                    <a:pt x="4850" y="7558"/>
                    <a:pt x="3380" y="8836"/>
                  </a:cubicBezTo>
                  <a:cubicBezTo>
                    <a:pt x="0" y="11776"/>
                    <a:pt x="386" y="17419"/>
                    <a:pt x="3134" y="18713"/>
                  </a:cubicBezTo>
                  <a:cubicBezTo>
                    <a:pt x="4193" y="19213"/>
                    <a:pt x="12227" y="19366"/>
                    <a:pt x="21691" y="19366"/>
                  </a:cubicBezTo>
                  <a:cubicBezTo>
                    <a:pt x="36742" y="19366"/>
                    <a:pt x="55411" y="18978"/>
                    <a:pt x="55411" y="18978"/>
                  </a:cubicBezTo>
                  <a:cubicBezTo>
                    <a:pt x="55411" y="18978"/>
                    <a:pt x="56673" y="19001"/>
                    <a:pt x="58229" y="19001"/>
                  </a:cubicBezTo>
                  <a:cubicBezTo>
                    <a:pt x="60573" y="19001"/>
                    <a:pt x="63582" y="18949"/>
                    <a:pt x="63936" y="18683"/>
                  </a:cubicBezTo>
                  <a:cubicBezTo>
                    <a:pt x="64465" y="18286"/>
                    <a:pt x="64359" y="15643"/>
                    <a:pt x="61518" y="15643"/>
                  </a:cubicBezTo>
                  <a:cubicBezTo>
                    <a:pt x="61200" y="15643"/>
                    <a:pt x="60847" y="15676"/>
                    <a:pt x="60456" y="15750"/>
                  </a:cubicBezTo>
                  <a:cubicBezTo>
                    <a:pt x="60456" y="15750"/>
                    <a:pt x="60495" y="12075"/>
                    <a:pt x="57024" y="12075"/>
                  </a:cubicBezTo>
                  <a:cubicBezTo>
                    <a:pt x="56300" y="12075"/>
                    <a:pt x="55422" y="12235"/>
                    <a:pt x="54360" y="12622"/>
                  </a:cubicBezTo>
                  <a:cubicBezTo>
                    <a:pt x="54360" y="12622"/>
                    <a:pt x="55703" y="6484"/>
                    <a:pt x="50413" y="2956"/>
                  </a:cubicBezTo>
                  <a:cubicBezTo>
                    <a:pt x="48439" y="1640"/>
                    <a:pt x="46260" y="1107"/>
                    <a:pt x="44217" y="1107"/>
                  </a:cubicBezTo>
                  <a:cubicBezTo>
                    <a:pt x="40783" y="1107"/>
                    <a:pt x="37730" y="2614"/>
                    <a:pt x="36671" y="4445"/>
                  </a:cubicBezTo>
                  <a:cubicBezTo>
                    <a:pt x="36671" y="4445"/>
                    <a:pt x="34980" y="310"/>
                    <a:pt x="27925" y="17"/>
                  </a:cubicBezTo>
                  <a:cubicBezTo>
                    <a:pt x="27670" y="6"/>
                    <a:pt x="27420" y="1"/>
                    <a:pt x="27176" y="1"/>
                  </a:cubicBezTo>
                  <a:close/>
                </a:path>
              </a:pathLst>
            </a:custGeom>
            <a:solidFill>
              <a:schemeClr val="tx1">
                <a:lumMod val="25000"/>
                <a:lumOff val="75000"/>
              </a:schemeClr>
            </a:solidFill>
            <a:ln>
              <a:noFill/>
            </a:ln>
          </p:spPr>
          <p:txBody>
            <a:bodyPr spcFirstLastPara="1" wrap="square" lIns="121598" tIns="121598" rIns="121598" bIns="121598" anchor="ctr" anchorCtr="0">
              <a:noAutofit/>
            </a:bodyPr>
            <a:lstStyle/>
            <a:p>
              <a:endParaRPr sz="2479"/>
            </a:p>
          </p:txBody>
        </p:sp>
        <p:grpSp>
          <p:nvGrpSpPr>
            <p:cNvPr id="1637" name="Google Shape;1637;p47"/>
            <p:cNvGrpSpPr/>
            <p:nvPr/>
          </p:nvGrpSpPr>
          <p:grpSpPr>
            <a:xfrm>
              <a:off x="113913" y="479994"/>
              <a:ext cx="709113" cy="364856"/>
              <a:chOff x="113913" y="479994"/>
              <a:chExt cx="709113" cy="364856"/>
            </a:xfrm>
          </p:grpSpPr>
          <p:sp>
            <p:nvSpPr>
              <p:cNvPr id="1638" name="Google Shape;1638;p47"/>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39" name="Google Shape;1639;p47"/>
              <p:cNvSpPr/>
              <p:nvPr/>
            </p:nvSpPr>
            <p:spPr>
              <a:xfrm>
                <a:off x="600525" y="634850"/>
                <a:ext cx="222500" cy="97150"/>
              </a:xfrm>
              <a:custGeom>
                <a:avLst/>
                <a:gdLst/>
                <a:ahLst/>
                <a:cxnLst/>
                <a:rect l="l" t="t" r="r" b="b"/>
                <a:pathLst>
                  <a:path w="8900" h="3886" extrusionOk="0">
                    <a:moveTo>
                      <a:pt x="7575" y="1"/>
                    </a:moveTo>
                    <a:cubicBezTo>
                      <a:pt x="6141" y="1"/>
                      <a:pt x="2125" y="1837"/>
                      <a:pt x="1199" y="2027"/>
                    </a:cubicBezTo>
                    <a:cubicBezTo>
                      <a:pt x="285" y="2216"/>
                      <a:pt x="0" y="3885"/>
                      <a:pt x="1164" y="3885"/>
                    </a:cubicBezTo>
                    <a:cubicBezTo>
                      <a:pt x="1303" y="3885"/>
                      <a:pt x="1463" y="3861"/>
                      <a:pt x="1646" y="3808"/>
                    </a:cubicBezTo>
                    <a:lnTo>
                      <a:pt x="8354" y="2637"/>
                    </a:lnTo>
                    <a:cubicBezTo>
                      <a:pt x="8354" y="2637"/>
                      <a:pt x="8899" y="1649"/>
                      <a:pt x="8112" y="1371"/>
                    </a:cubicBezTo>
                    <a:cubicBezTo>
                      <a:pt x="8112" y="1371"/>
                      <a:pt x="8851" y="533"/>
                      <a:pt x="7935" y="66"/>
                    </a:cubicBezTo>
                    <a:cubicBezTo>
                      <a:pt x="7848" y="21"/>
                      <a:pt x="7726" y="1"/>
                      <a:pt x="7575" y="1"/>
                    </a:cubicBezTo>
                    <a:close/>
                  </a:path>
                </a:pathLst>
              </a:custGeom>
              <a:solidFill>
                <a:srgbClr val="000000">
                  <a:alpha val="6270"/>
                </a:srgbClr>
              </a:solidFill>
              <a:ln>
                <a:noFill/>
              </a:ln>
            </p:spPr>
            <p:txBody>
              <a:bodyPr spcFirstLastPara="1" wrap="square" lIns="121598" tIns="121598" rIns="121598" bIns="121598" anchor="ctr" anchorCtr="0">
                <a:noAutofit/>
              </a:bodyPr>
              <a:lstStyle/>
              <a:p>
                <a:endParaRPr sz="2479"/>
              </a:p>
            </p:txBody>
          </p:sp>
          <p:sp>
            <p:nvSpPr>
              <p:cNvPr id="1640" name="Google Shape;1640;p47"/>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41" name="Google Shape;1641;p47"/>
              <p:cNvSpPr/>
              <p:nvPr/>
            </p:nvSpPr>
            <p:spPr>
              <a:xfrm>
                <a:off x="311563" y="479994"/>
                <a:ext cx="175625" cy="311275"/>
              </a:xfrm>
              <a:custGeom>
                <a:avLst/>
                <a:gdLst/>
                <a:ahLst/>
                <a:cxnLst/>
                <a:rect l="l" t="t" r="r" b="b"/>
                <a:pathLst>
                  <a:path w="7025" h="12451" extrusionOk="0">
                    <a:moveTo>
                      <a:pt x="3275" y="0"/>
                    </a:moveTo>
                    <a:cubicBezTo>
                      <a:pt x="3273" y="0"/>
                      <a:pt x="0" y="4208"/>
                      <a:pt x="2228" y="12451"/>
                    </a:cubicBezTo>
                    <a:cubicBezTo>
                      <a:pt x="2228" y="12451"/>
                      <a:pt x="4557" y="11636"/>
                      <a:pt x="5049" y="9092"/>
                    </a:cubicBezTo>
                    <a:cubicBezTo>
                      <a:pt x="5049" y="9092"/>
                      <a:pt x="7024" y="6257"/>
                      <a:pt x="5446" y="4948"/>
                    </a:cubicBezTo>
                    <a:cubicBezTo>
                      <a:pt x="5446" y="4948"/>
                      <a:pt x="6119" y="3221"/>
                      <a:pt x="4046" y="2166"/>
                    </a:cubicBezTo>
                    <a:cubicBezTo>
                      <a:pt x="4046" y="2166"/>
                      <a:pt x="4785" y="589"/>
                      <a:pt x="3275" y="0"/>
                    </a:cubicBezTo>
                    <a:close/>
                  </a:path>
                </a:pathLst>
              </a:custGeom>
              <a:solidFill>
                <a:srgbClr val="000000">
                  <a:alpha val="17860"/>
                </a:srgbClr>
              </a:solidFill>
              <a:ln>
                <a:noFill/>
              </a:ln>
            </p:spPr>
            <p:txBody>
              <a:bodyPr spcFirstLastPara="1" wrap="square" lIns="121598" tIns="121598" rIns="121598" bIns="121598" anchor="ctr" anchorCtr="0">
                <a:noAutofit/>
              </a:bodyPr>
              <a:lstStyle/>
              <a:p>
                <a:endParaRPr sz="2479"/>
              </a:p>
            </p:txBody>
          </p:sp>
          <p:sp>
            <p:nvSpPr>
              <p:cNvPr id="1642" name="Google Shape;1642;p47"/>
              <p:cNvSpPr/>
              <p:nvPr/>
            </p:nvSpPr>
            <p:spPr>
              <a:xfrm>
                <a:off x="131688" y="792225"/>
                <a:ext cx="198700" cy="47050"/>
              </a:xfrm>
              <a:custGeom>
                <a:avLst/>
                <a:gdLst/>
                <a:ahLst/>
                <a:cxnLst/>
                <a:rect l="l" t="t" r="r" b="b"/>
                <a:pathLst>
                  <a:path w="7948" h="1882" extrusionOk="0">
                    <a:moveTo>
                      <a:pt x="3720" y="1"/>
                    </a:moveTo>
                    <a:lnTo>
                      <a:pt x="0" y="1630"/>
                    </a:lnTo>
                    <a:cubicBezTo>
                      <a:pt x="0" y="1630"/>
                      <a:pt x="1122" y="1881"/>
                      <a:pt x="2528" y="1881"/>
                    </a:cubicBezTo>
                    <a:cubicBezTo>
                      <a:pt x="3502" y="1881"/>
                      <a:pt x="4612" y="1761"/>
                      <a:pt x="5581" y="1352"/>
                    </a:cubicBezTo>
                    <a:cubicBezTo>
                      <a:pt x="7948" y="354"/>
                      <a:pt x="3720" y="1"/>
                      <a:pt x="372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43" name="Google Shape;1643;p47"/>
              <p:cNvSpPr/>
              <p:nvPr/>
            </p:nvSpPr>
            <p:spPr>
              <a:xfrm>
                <a:off x="113913" y="663500"/>
                <a:ext cx="550600" cy="181350"/>
              </a:xfrm>
              <a:custGeom>
                <a:avLst/>
                <a:gdLst/>
                <a:ahLst/>
                <a:cxnLst/>
                <a:rect l="l" t="t" r="r" b="b"/>
                <a:pathLst>
                  <a:path w="22024" h="7254" extrusionOk="0">
                    <a:moveTo>
                      <a:pt x="18012" y="0"/>
                    </a:moveTo>
                    <a:cubicBezTo>
                      <a:pt x="14143" y="0"/>
                      <a:pt x="8526" y="1673"/>
                      <a:pt x="8526" y="1673"/>
                    </a:cubicBezTo>
                    <a:cubicBezTo>
                      <a:pt x="8526" y="1673"/>
                      <a:pt x="1" y="4907"/>
                      <a:pt x="6251" y="6874"/>
                    </a:cubicBezTo>
                    <a:cubicBezTo>
                      <a:pt x="7092" y="7139"/>
                      <a:pt x="7984" y="7253"/>
                      <a:pt x="8897" y="7253"/>
                    </a:cubicBezTo>
                    <a:cubicBezTo>
                      <a:pt x="14760" y="7253"/>
                      <a:pt x="21499" y="2526"/>
                      <a:pt x="21499" y="2526"/>
                    </a:cubicBezTo>
                    <a:cubicBezTo>
                      <a:pt x="22024" y="602"/>
                      <a:pt x="20332" y="0"/>
                      <a:pt x="1801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44" name="Google Shape;1644;p47"/>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45" name="Google Shape;1645;p47"/>
              <p:cNvSpPr/>
              <p:nvPr/>
            </p:nvSpPr>
            <p:spPr>
              <a:xfrm>
                <a:off x="263888" y="768675"/>
                <a:ext cx="22625" cy="22675"/>
              </a:xfrm>
              <a:custGeom>
                <a:avLst/>
                <a:gdLst/>
                <a:ahLst/>
                <a:cxnLst/>
                <a:rect l="l" t="t" r="r" b="b"/>
                <a:pathLst>
                  <a:path w="905" h="907" extrusionOk="0">
                    <a:moveTo>
                      <a:pt x="453" y="1"/>
                    </a:moveTo>
                    <a:cubicBezTo>
                      <a:pt x="202" y="1"/>
                      <a:pt x="1" y="204"/>
                      <a:pt x="1" y="453"/>
                    </a:cubicBezTo>
                    <a:cubicBezTo>
                      <a:pt x="1" y="704"/>
                      <a:pt x="202" y="907"/>
                      <a:pt x="453" y="907"/>
                    </a:cubicBezTo>
                    <a:cubicBezTo>
                      <a:pt x="703" y="907"/>
                      <a:pt x="905" y="705"/>
                      <a:pt x="905" y="454"/>
                    </a:cubicBezTo>
                    <a:cubicBezTo>
                      <a:pt x="905" y="204"/>
                      <a:pt x="703" y="2"/>
                      <a:pt x="45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646" name="Google Shape;1646;p47"/>
              <p:cNvSpPr/>
              <p:nvPr/>
            </p:nvSpPr>
            <p:spPr>
              <a:xfrm>
                <a:off x="383113" y="518919"/>
                <a:ext cx="257975" cy="254450"/>
              </a:xfrm>
              <a:custGeom>
                <a:avLst/>
                <a:gdLst/>
                <a:ahLst/>
                <a:cxnLst/>
                <a:rect l="l" t="t" r="r" b="b"/>
                <a:pathLst>
                  <a:path w="10319" h="10178" extrusionOk="0">
                    <a:moveTo>
                      <a:pt x="9426" y="0"/>
                    </a:moveTo>
                    <a:cubicBezTo>
                      <a:pt x="9426" y="3"/>
                      <a:pt x="3738" y="1367"/>
                      <a:pt x="0" y="9960"/>
                    </a:cubicBezTo>
                    <a:cubicBezTo>
                      <a:pt x="0" y="9960"/>
                      <a:pt x="621" y="10178"/>
                      <a:pt x="1510" y="10178"/>
                    </a:cubicBezTo>
                    <a:cubicBezTo>
                      <a:pt x="2424" y="10178"/>
                      <a:pt x="3621" y="9948"/>
                      <a:pt x="4718" y="9014"/>
                    </a:cubicBezTo>
                    <a:cubicBezTo>
                      <a:pt x="4718" y="9014"/>
                      <a:pt x="8354" y="7936"/>
                      <a:pt x="7899" y="5732"/>
                    </a:cubicBezTo>
                    <a:cubicBezTo>
                      <a:pt x="7899" y="5732"/>
                      <a:pt x="9658" y="4713"/>
                      <a:pt x="8605" y="2386"/>
                    </a:cubicBezTo>
                    <a:cubicBezTo>
                      <a:pt x="8605" y="2386"/>
                      <a:pt x="10319" y="1540"/>
                      <a:pt x="9426" y="0"/>
                    </a:cubicBezTo>
                    <a:close/>
                  </a:path>
                </a:pathLst>
              </a:custGeom>
              <a:solidFill>
                <a:srgbClr val="000000">
                  <a:alpha val="6270"/>
                </a:srgbClr>
              </a:solidFill>
              <a:ln>
                <a:noFill/>
              </a:ln>
            </p:spPr>
            <p:txBody>
              <a:bodyPr spcFirstLastPara="1" wrap="square" lIns="121598" tIns="121598" rIns="121598" bIns="121598" anchor="ctr" anchorCtr="0">
                <a:noAutofit/>
              </a:bodyPr>
              <a:lstStyle/>
              <a:p>
                <a:endParaRPr sz="2479"/>
              </a:p>
            </p:txBody>
          </p:sp>
        </p:grpSp>
      </p:grpSp>
      <p:sp>
        <p:nvSpPr>
          <p:cNvPr id="6" name="Google Shape;1688;p49">
            <a:extLst>
              <a:ext uri="{FF2B5EF4-FFF2-40B4-BE49-F238E27FC236}">
                <a16:creationId xmlns:a16="http://schemas.microsoft.com/office/drawing/2014/main" id="{9720844F-3A5B-7B85-FFDA-E809BF1BDACE}"/>
              </a:ext>
            </a:extLst>
          </p:cNvPr>
          <p:cNvSpPr txBox="1">
            <a:spLocks noGrp="1"/>
          </p:cNvSpPr>
          <p:nvPr>
            <p:ph type="subTitle" idx="4294967295"/>
          </p:nvPr>
        </p:nvSpPr>
        <p:spPr>
          <a:xfrm>
            <a:off x="2334358" y="2760667"/>
            <a:ext cx="7310438" cy="1673225"/>
          </a:xfrm>
          <a:prstGeom prst="roundRect">
            <a:avLst>
              <a:gd name="adj" fmla="val 50000"/>
            </a:avLst>
          </a:prstGeom>
          <a:noFill/>
        </p:spPr>
        <p:txBody>
          <a:bodyPr spcFirstLastPara="1" wrap="square" lIns="121598" tIns="121598" rIns="121598" bIns="121598" anchor="ctr" anchorCtr="0">
            <a:noAutofit/>
          </a:bodyPr>
          <a:lstStyle/>
          <a:p>
            <a:pPr marL="0" indent="0" algn="ctr">
              <a:buNone/>
            </a:pPr>
            <a:r>
              <a:rPr lang="vi-VN" sz="7182" b="1" dirty="0">
                <a:solidFill>
                  <a:schemeClr val="accent5">
                    <a:lumMod val="50000"/>
                  </a:schemeClr>
                </a:solidFill>
                <a:latin typeface="Rockstone" panose="00000400000000000000" pitchFamily="2" charset="0"/>
              </a:rPr>
              <a:t>KHỞI ĐỘNG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55692" y="396065"/>
            <a:ext cx="9250459" cy="250217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4"/>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28157"/>
          <a:stretch/>
        </p:blipFill>
        <p:spPr>
          <a:xfrm>
            <a:off x="2517221" y="547712"/>
            <a:ext cx="2104100" cy="2015547"/>
          </a:xfrm>
          <a:prstGeom prst="rect">
            <a:avLst/>
          </a:prstGeom>
        </p:spPr>
      </p:pic>
      <p:sp>
        <p:nvSpPr>
          <p:cNvPr id="3" name="TextBox 2"/>
          <p:cNvSpPr txBox="1"/>
          <p:nvPr/>
        </p:nvSpPr>
        <p:spPr>
          <a:xfrm>
            <a:off x="1455692" y="3429002"/>
            <a:ext cx="9250459" cy="2235997"/>
          </a:xfrm>
          <a:prstGeom prst="rect">
            <a:avLst/>
          </a:prstGeom>
          <a:solidFill>
            <a:srgbClr val="D8F4E3"/>
          </a:solidFill>
        </p:spPr>
        <p:txBody>
          <a:bodyPr wrap="square" rtlCol="0">
            <a:spAutoFit/>
          </a:bodyPr>
          <a:lstStyle/>
          <a:p>
            <a:r>
              <a:rPr lang="en-US" sz="1990" b="1">
                <a:latin typeface="Arial" pitchFamily="34" charset="0"/>
                <a:cs typeface="Arial" pitchFamily="34" charset="0"/>
              </a:rPr>
              <a:t>Thân chào Quý Thầy Cô!</a:t>
            </a:r>
          </a:p>
          <a:p>
            <a:r>
              <a:rPr lang="en-US" sz="1990" b="1">
                <a:latin typeface="Arial" pitchFamily="34" charset="0"/>
                <a:cs typeface="Arial" pitchFamily="34" charset="0"/>
              </a:rPr>
              <a:t>Rất mong nhận được phản hồi và góp ý từ Quý Thầy Cô để bộ giáo án ppt được hoàn thiện hơn.</a:t>
            </a:r>
          </a:p>
          <a:p>
            <a:r>
              <a:rPr lang="en-US" sz="1990" b="1">
                <a:latin typeface="Arial" pitchFamily="34" charset="0"/>
                <a:cs typeface="Arial" pitchFamily="34" charset="0"/>
              </a:rPr>
              <a:t>Mọi thông tin phản hồi mong được QTC gửi về:</a:t>
            </a:r>
          </a:p>
          <a:p>
            <a:r>
              <a:rPr lang="en-US" sz="1990" b="1">
                <a:latin typeface="Arial" pitchFamily="34" charset="0"/>
                <a:cs typeface="Arial" pitchFamily="34" charset="0"/>
              </a:rPr>
              <a:t>+ Zalo: 0916.604.268</a:t>
            </a:r>
          </a:p>
          <a:p>
            <a:r>
              <a:rPr lang="en-US" sz="1990" b="1">
                <a:latin typeface="Arial" pitchFamily="34" charset="0"/>
                <a:cs typeface="Arial" pitchFamily="34" charset="0"/>
              </a:rPr>
              <a:t>+ Facebook cá nhân: </a:t>
            </a:r>
            <a:r>
              <a:rPr lang="en-US" sz="1990">
                <a:hlinkClick r:id="rId4"/>
              </a:rPr>
              <a:t>https://www.facebook.com/nhilinh.phan/</a:t>
            </a:r>
            <a:endParaRPr lang="en-US" sz="1990"/>
          </a:p>
          <a:p>
            <a:r>
              <a:rPr lang="en-US" sz="1990" b="1">
                <a:latin typeface="Arial" pitchFamily="34" charset="0"/>
                <a:cs typeface="Arial" pitchFamily="34" charset="0"/>
              </a:rPr>
              <a:t>+ Nhóm chia sẻ tài liệu: </a:t>
            </a:r>
            <a:r>
              <a:rPr lang="en-US" sz="1990">
                <a:hlinkClick r:id="rId5"/>
              </a:rPr>
              <a:t>https://www.facebook.com/groups/443096903751589</a:t>
            </a:r>
            <a:endParaRPr lang="en-US" sz="1990" b="1">
              <a:latin typeface="Arial" pitchFamily="34" charset="0"/>
              <a:cs typeface="Arial" pitchFamily="34" charset="0"/>
            </a:endParaRPr>
          </a:p>
        </p:txBody>
      </p:sp>
      <p:sp>
        <p:nvSpPr>
          <p:cNvPr id="4" name="TextBox 3"/>
          <p:cNvSpPr txBox="1"/>
          <p:nvPr/>
        </p:nvSpPr>
        <p:spPr>
          <a:xfrm>
            <a:off x="4791923" y="1260216"/>
            <a:ext cx="5080170" cy="1317284"/>
          </a:xfrm>
          <a:prstGeom prst="rect">
            <a:avLst/>
          </a:prstGeom>
          <a:noFill/>
        </p:spPr>
        <p:txBody>
          <a:bodyPr wrap="square" rtlCol="0">
            <a:spAutoFit/>
          </a:bodyPr>
          <a:lstStyle/>
          <a:p>
            <a:r>
              <a:rPr lang="en-US" sz="1990">
                <a:solidFill>
                  <a:srgbClr val="0070C0"/>
                </a:solidFill>
                <a:latin typeface="Arial" pitchFamily="34" charset="0"/>
                <a:cs typeface="Arial" pitchFamily="34" charset="0"/>
              </a:rPr>
              <a:t>Người soạn	: Phan Thị Linh</a:t>
            </a:r>
          </a:p>
          <a:p>
            <a:r>
              <a:rPr lang="en-US" sz="1990">
                <a:solidFill>
                  <a:srgbClr val="0070C0"/>
                </a:solidFill>
                <a:latin typeface="Arial" pitchFamily="34" charset="0"/>
                <a:cs typeface="Arial" pitchFamily="34" charset="0"/>
              </a:rPr>
              <a:t>Năm sinh	: </a:t>
            </a:r>
          </a:p>
          <a:p>
            <a:r>
              <a:rPr lang="en-US" sz="1990">
                <a:solidFill>
                  <a:srgbClr val="0070C0"/>
                </a:solidFill>
                <a:latin typeface="Arial" pitchFamily="34" charset="0"/>
                <a:cs typeface="Arial" pitchFamily="34" charset="0"/>
              </a:rPr>
              <a:t>Đơn vị công tác	: </a:t>
            </a:r>
          </a:p>
          <a:p>
            <a:r>
              <a:rPr lang="en-US" sz="1990">
                <a:solidFill>
                  <a:srgbClr val="0070C0"/>
                </a:solidFill>
                <a:latin typeface="Arial" pitchFamily="34" charset="0"/>
                <a:cs typeface="Arial" pitchFamily="34" charset="0"/>
              </a:rPr>
              <a:t>LH		: 0916.604.268</a:t>
            </a:r>
          </a:p>
        </p:txBody>
      </p:sp>
      <p:sp>
        <p:nvSpPr>
          <p:cNvPr id="7" name="Title 6">
            <a:extLst>
              <a:ext uri="{FF2B5EF4-FFF2-40B4-BE49-F238E27FC236}">
                <a16:creationId xmlns:a16="http://schemas.microsoft.com/office/drawing/2014/main" id="{2932CB2F-884B-8CC6-2DBD-657648CCD2C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025065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ED2E1F23-D8FE-0D01-60EA-3F8A0186D20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177" b="61198" l="6735" r="16618">
                        <a14:foregroundMark x1="9004" y1="59245" x2="10981" y2="58984"/>
                        <a14:foregroundMark x1="13397" y1="59245" x2="16032" y2="59245"/>
                        <a14:foregroundMark x1="14422" y1="56510" x2="12592" y2="60677"/>
                        <a14:foregroundMark x1="14129" y1="56901" x2="14714" y2="58333"/>
                        <a14:foregroundMark x1="14568" y1="57161" x2="14714" y2="58594"/>
                        <a14:foregroundMark x1="9590" y1="58333" x2="10908" y2="58203"/>
                        <a14:foregroundMark x1="10908" y1="58333" x2="11347" y2="59245"/>
                        <a14:foregroundMark x1="8199" y1="60417" x2="13543" y2="59375"/>
                      </a14:backgroundRemoval>
                    </a14:imgEffect>
                  </a14:imgLayer>
                </a14:imgProps>
              </a:ext>
              <a:ext uri="{28A0092B-C50C-407E-A947-70E740481C1C}">
                <a14:useLocalDpi xmlns:a14="http://schemas.microsoft.com/office/drawing/2010/main" val="0"/>
              </a:ext>
            </a:extLst>
          </a:blip>
          <a:srcRect l="6587" t="48301" r="82229" b="39418"/>
          <a:stretch/>
        </p:blipFill>
        <p:spPr bwMode="auto">
          <a:xfrm>
            <a:off x="-1" y="261701"/>
            <a:ext cx="1447958" cy="89391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9E7898FC-CD92-D17D-CFC1-0A567C524C40}"/>
              </a:ext>
            </a:extLst>
          </p:cNvPr>
          <p:cNvSpPr txBox="1"/>
          <p:nvPr/>
        </p:nvSpPr>
        <p:spPr>
          <a:xfrm>
            <a:off x="1447957" y="570845"/>
            <a:ext cx="9285692" cy="584775"/>
          </a:xfrm>
          <a:prstGeom prst="rect">
            <a:avLst/>
          </a:prstGeom>
          <a:noFill/>
          <a:ln>
            <a:noFill/>
          </a:ln>
        </p:spPr>
        <p:txBody>
          <a:bodyPr wrap="square" rtlCol="0">
            <a:spAutoFit/>
          </a:bodyPr>
          <a:lstStyle/>
          <a:p>
            <a:pPr algn="just"/>
            <a:r>
              <a:rPr lang="en-US" sz="3200"/>
              <a:t>Trao đổi với bạn về những lợi ích của điện thoại.</a:t>
            </a:r>
          </a:p>
        </p:txBody>
      </p:sp>
      <p:cxnSp>
        <p:nvCxnSpPr>
          <p:cNvPr id="2" name="Google Shape;1485;p65">
            <a:extLst>
              <a:ext uri="{FF2B5EF4-FFF2-40B4-BE49-F238E27FC236}">
                <a16:creationId xmlns:a16="http://schemas.microsoft.com/office/drawing/2014/main" id="{D60FD0A8-8924-BA5E-E257-6D343DBC5CDC}"/>
              </a:ext>
            </a:extLst>
          </p:cNvPr>
          <p:cNvCxnSpPr>
            <a:cxnSpLocks/>
          </p:cNvCxnSpPr>
          <p:nvPr/>
        </p:nvCxnSpPr>
        <p:spPr>
          <a:xfrm flipV="1">
            <a:off x="6709764" y="2198737"/>
            <a:ext cx="1230179" cy="854381"/>
          </a:xfrm>
          <a:prstGeom prst="curvedConnector3">
            <a:avLst>
              <a:gd name="adj1" fmla="val 50000"/>
            </a:avLst>
          </a:prstGeom>
          <a:noFill/>
          <a:ln w="28575" cap="flat" cmpd="sng">
            <a:solidFill>
              <a:srgbClr val="FF0000"/>
            </a:solidFill>
            <a:prstDash val="dash"/>
            <a:round/>
            <a:headEnd type="none" w="med" len="med"/>
            <a:tailEnd type="triangle" w="med" len="med"/>
          </a:ln>
        </p:spPr>
      </p:cxnSp>
      <p:cxnSp>
        <p:nvCxnSpPr>
          <p:cNvPr id="3" name="Google Shape;1486;p65">
            <a:extLst>
              <a:ext uri="{FF2B5EF4-FFF2-40B4-BE49-F238E27FC236}">
                <a16:creationId xmlns:a16="http://schemas.microsoft.com/office/drawing/2014/main" id="{05E3BD28-476E-AC45-1A53-821B68E85DB6}"/>
              </a:ext>
            </a:extLst>
          </p:cNvPr>
          <p:cNvCxnSpPr>
            <a:cxnSpLocks/>
          </p:cNvCxnSpPr>
          <p:nvPr/>
        </p:nvCxnSpPr>
        <p:spPr>
          <a:xfrm>
            <a:off x="6650936" y="3719948"/>
            <a:ext cx="1257012" cy="509740"/>
          </a:xfrm>
          <a:prstGeom prst="curvedConnector3">
            <a:avLst>
              <a:gd name="adj1" fmla="val 50000"/>
            </a:avLst>
          </a:prstGeom>
          <a:noFill/>
          <a:ln w="28575" cap="flat" cmpd="sng">
            <a:solidFill>
              <a:srgbClr val="FF0000"/>
            </a:solidFill>
            <a:prstDash val="dash"/>
            <a:round/>
            <a:headEnd type="none" w="med" len="med"/>
            <a:tailEnd type="triangle" w="med" len="med"/>
          </a:ln>
        </p:spPr>
      </p:cxnSp>
      <p:sp>
        <p:nvSpPr>
          <p:cNvPr id="4" name="Google Shape;1488;p65">
            <a:extLst>
              <a:ext uri="{FF2B5EF4-FFF2-40B4-BE49-F238E27FC236}">
                <a16:creationId xmlns:a16="http://schemas.microsoft.com/office/drawing/2014/main" id="{DBC35243-22A2-05E3-4692-7D2545714025}"/>
              </a:ext>
            </a:extLst>
          </p:cNvPr>
          <p:cNvSpPr txBox="1"/>
          <p:nvPr/>
        </p:nvSpPr>
        <p:spPr>
          <a:xfrm>
            <a:off x="1447957" y="1384881"/>
            <a:ext cx="2724458" cy="629250"/>
          </a:xfrm>
          <a:prstGeom prst="rect">
            <a:avLst/>
          </a:prstGeom>
          <a:noFill/>
          <a:ln>
            <a:noFill/>
          </a:ln>
        </p:spPr>
        <p:txBody>
          <a:bodyPr spcFirstLastPara="1" wrap="square" lIns="121598" tIns="121598" rIns="121598" bIns="121598" anchor="t" anchorCtr="0">
            <a:noAutofit/>
          </a:bodyPr>
          <a:lstStyle/>
          <a:p>
            <a:pPr algn="just" defTabSz="1216122"/>
            <a:r>
              <a:rPr lang="en-US" sz="3192" b="1">
                <a:solidFill>
                  <a:srgbClr val="373935"/>
                </a:solidFill>
                <a:ea typeface="Comfortaa"/>
                <a:cs typeface="Comfortaa"/>
                <a:sym typeface="Comfortaa"/>
              </a:rPr>
              <a:t>G</a:t>
            </a:r>
            <a:r>
              <a:rPr lang="en" sz="3192" b="1">
                <a:solidFill>
                  <a:srgbClr val="373935"/>
                </a:solidFill>
                <a:ea typeface="Comfortaa"/>
                <a:cs typeface="Comfortaa"/>
                <a:sym typeface="Comfortaa"/>
              </a:rPr>
              <a:t>ọi điện cho người thân</a:t>
            </a:r>
            <a:endParaRPr sz="3192" b="1" dirty="0">
              <a:solidFill>
                <a:srgbClr val="373935"/>
              </a:solidFill>
              <a:ea typeface="Comfortaa"/>
              <a:cs typeface="Comfortaa"/>
              <a:sym typeface="Comfortaa"/>
            </a:endParaRPr>
          </a:p>
        </p:txBody>
      </p:sp>
      <p:cxnSp>
        <p:nvCxnSpPr>
          <p:cNvPr id="5" name="Google Shape;1491;p65">
            <a:extLst>
              <a:ext uri="{FF2B5EF4-FFF2-40B4-BE49-F238E27FC236}">
                <a16:creationId xmlns:a16="http://schemas.microsoft.com/office/drawing/2014/main" id="{095DBC41-EE29-837E-B2BC-CE95615E8793}"/>
              </a:ext>
            </a:extLst>
          </p:cNvPr>
          <p:cNvCxnSpPr>
            <a:cxnSpLocks/>
          </p:cNvCxnSpPr>
          <p:nvPr/>
        </p:nvCxnSpPr>
        <p:spPr>
          <a:xfrm rot="10800000">
            <a:off x="3998560" y="2328756"/>
            <a:ext cx="1316351" cy="834895"/>
          </a:xfrm>
          <a:prstGeom prst="curvedConnector3">
            <a:avLst>
              <a:gd name="adj1" fmla="val 50000"/>
            </a:avLst>
          </a:prstGeom>
          <a:noFill/>
          <a:ln w="28575" cap="flat" cmpd="sng">
            <a:solidFill>
              <a:srgbClr val="FF0000"/>
            </a:solidFill>
            <a:prstDash val="dash"/>
            <a:round/>
            <a:headEnd type="none" w="med" len="med"/>
            <a:tailEnd type="triangle" w="med" len="med"/>
          </a:ln>
        </p:spPr>
      </p:cxnSp>
      <p:cxnSp>
        <p:nvCxnSpPr>
          <p:cNvPr id="6" name="Google Shape;1492;p65">
            <a:extLst>
              <a:ext uri="{FF2B5EF4-FFF2-40B4-BE49-F238E27FC236}">
                <a16:creationId xmlns:a16="http://schemas.microsoft.com/office/drawing/2014/main" id="{DE069AFA-267C-43B1-0368-EFD4B53F924E}"/>
              </a:ext>
            </a:extLst>
          </p:cNvPr>
          <p:cNvCxnSpPr>
            <a:cxnSpLocks/>
          </p:cNvCxnSpPr>
          <p:nvPr/>
        </p:nvCxnSpPr>
        <p:spPr>
          <a:xfrm rot="10800000" flipV="1">
            <a:off x="4231900" y="3646427"/>
            <a:ext cx="1103046" cy="509096"/>
          </a:xfrm>
          <a:prstGeom prst="curvedConnector3">
            <a:avLst>
              <a:gd name="adj1" fmla="val 50000"/>
            </a:avLst>
          </a:prstGeom>
          <a:noFill/>
          <a:ln w="28575" cap="flat" cmpd="sng">
            <a:solidFill>
              <a:srgbClr val="FF0000"/>
            </a:solidFill>
            <a:prstDash val="dash"/>
            <a:round/>
            <a:headEnd type="none" w="med" len="med"/>
            <a:tailEnd type="triangle" w="med" len="med"/>
          </a:ln>
        </p:spPr>
      </p:cxnSp>
      <p:sp>
        <p:nvSpPr>
          <p:cNvPr id="22" name="Google Shape;1488;p65">
            <a:extLst>
              <a:ext uri="{FF2B5EF4-FFF2-40B4-BE49-F238E27FC236}">
                <a16:creationId xmlns:a16="http://schemas.microsoft.com/office/drawing/2014/main" id="{3086B125-B315-D5B4-6324-97785ADDAAF5}"/>
              </a:ext>
            </a:extLst>
          </p:cNvPr>
          <p:cNvSpPr txBox="1"/>
          <p:nvPr/>
        </p:nvSpPr>
        <p:spPr>
          <a:xfrm>
            <a:off x="1583292" y="3977280"/>
            <a:ext cx="2507438" cy="629250"/>
          </a:xfrm>
          <a:prstGeom prst="rect">
            <a:avLst/>
          </a:prstGeom>
          <a:noFill/>
          <a:ln>
            <a:noFill/>
          </a:ln>
        </p:spPr>
        <p:txBody>
          <a:bodyPr spcFirstLastPara="1" wrap="square" lIns="121598" tIns="121598" rIns="121598" bIns="121598" anchor="t" anchorCtr="0">
            <a:noAutofit/>
          </a:bodyPr>
          <a:lstStyle/>
          <a:p>
            <a:pPr algn="ctr" defTabSz="1216122"/>
            <a:r>
              <a:rPr lang="en" sz="3192" b="1">
                <a:solidFill>
                  <a:srgbClr val="373935"/>
                </a:solidFill>
                <a:ea typeface="Comfortaa"/>
                <a:cs typeface="Comfortaa"/>
                <a:sym typeface="Comfortaa"/>
              </a:rPr>
              <a:t>Chụp ảnh</a:t>
            </a:r>
            <a:endParaRPr sz="3192" b="1" dirty="0">
              <a:solidFill>
                <a:srgbClr val="373935"/>
              </a:solidFill>
              <a:ea typeface="Comfortaa"/>
              <a:cs typeface="Comfortaa"/>
              <a:sym typeface="Comfortaa"/>
            </a:endParaRPr>
          </a:p>
        </p:txBody>
      </p:sp>
      <p:sp>
        <p:nvSpPr>
          <p:cNvPr id="23" name="Google Shape;1488;p65">
            <a:extLst>
              <a:ext uri="{FF2B5EF4-FFF2-40B4-BE49-F238E27FC236}">
                <a16:creationId xmlns:a16="http://schemas.microsoft.com/office/drawing/2014/main" id="{6874F305-E42D-A157-90A8-1A6408CE3058}"/>
              </a:ext>
            </a:extLst>
          </p:cNvPr>
          <p:cNvSpPr txBox="1"/>
          <p:nvPr/>
        </p:nvSpPr>
        <p:spPr>
          <a:xfrm>
            <a:off x="7732022" y="1545200"/>
            <a:ext cx="3270758" cy="629250"/>
          </a:xfrm>
          <a:prstGeom prst="rect">
            <a:avLst/>
          </a:prstGeom>
          <a:noFill/>
          <a:ln>
            <a:noFill/>
          </a:ln>
        </p:spPr>
        <p:txBody>
          <a:bodyPr spcFirstLastPara="1" wrap="square" lIns="121598" tIns="121598" rIns="121598" bIns="121598" anchor="t" anchorCtr="0">
            <a:noAutofit/>
          </a:bodyPr>
          <a:lstStyle/>
          <a:p>
            <a:pPr algn="ctr" defTabSz="1216122"/>
            <a:r>
              <a:rPr lang="en" sz="3192" b="1">
                <a:solidFill>
                  <a:srgbClr val="373935"/>
                </a:solidFill>
                <a:ea typeface="Comfortaa"/>
                <a:cs typeface="Comfortaa"/>
                <a:sym typeface="Comfortaa"/>
              </a:rPr>
              <a:t>Hỗ trợ học tập</a:t>
            </a:r>
            <a:endParaRPr sz="3192" b="1" dirty="0">
              <a:solidFill>
                <a:srgbClr val="373935"/>
              </a:solidFill>
              <a:ea typeface="Comfortaa"/>
              <a:cs typeface="Comfortaa"/>
              <a:sym typeface="Comfortaa"/>
            </a:endParaRPr>
          </a:p>
        </p:txBody>
      </p:sp>
      <p:cxnSp>
        <p:nvCxnSpPr>
          <p:cNvPr id="24" name="Google Shape;1492;p65">
            <a:extLst>
              <a:ext uri="{FF2B5EF4-FFF2-40B4-BE49-F238E27FC236}">
                <a16:creationId xmlns:a16="http://schemas.microsoft.com/office/drawing/2014/main" id="{A6E0FFC4-B0D3-18A7-F3B3-21B8B55145AA}"/>
              </a:ext>
            </a:extLst>
          </p:cNvPr>
          <p:cNvCxnSpPr>
            <a:cxnSpLocks/>
            <a:endCxn id="25" idx="0"/>
          </p:cNvCxnSpPr>
          <p:nvPr/>
        </p:nvCxnSpPr>
        <p:spPr>
          <a:xfrm rot="16200000" flipH="1">
            <a:off x="5620203" y="4572868"/>
            <a:ext cx="850004" cy="170770"/>
          </a:xfrm>
          <a:prstGeom prst="curvedConnector3">
            <a:avLst>
              <a:gd name="adj1" fmla="val 50000"/>
            </a:avLst>
          </a:prstGeom>
          <a:noFill/>
          <a:ln w="28575" cap="flat" cmpd="sng">
            <a:solidFill>
              <a:srgbClr val="FF0000"/>
            </a:solidFill>
            <a:prstDash val="dash"/>
            <a:round/>
            <a:headEnd type="none" w="med" len="med"/>
            <a:tailEnd type="triangle" w="med" len="med"/>
          </a:ln>
        </p:spPr>
      </p:cxnSp>
      <p:sp>
        <p:nvSpPr>
          <p:cNvPr id="25" name="Google Shape;1488;p65">
            <a:extLst>
              <a:ext uri="{FF2B5EF4-FFF2-40B4-BE49-F238E27FC236}">
                <a16:creationId xmlns:a16="http://schemas.microsoft.com/office/drawing/2014/main" id="{DCFECE21-DEFE-251B-484C-1DB8BF1BE3A5}"/>
              </a:ext>
            </a:extLst>
          </p:cNvPr>
          <p:cNvSpPr txBox="1"/>
          <p:nvPr/>
        </p:nvSpPr>
        <p:spPr>
          <a:xfrm>
            <a:off x="4856370" y="5083255"/>
            <a:ext cx="2548439" cy="629250"/>
          </a:xfrm>
          <a:prstGeom prst="rect">
            <a:avLst/>
          </a:prstGeom>
          <a:noFill/>
          <a:ln>
            <a:noFill/>
          </a:ln>
        </p:spPr>
        <p:txBody>
          <a:bodyPr spcFirstLastPara="1" wrap="square" lIns="121598" tIns="121598" rIns="121598" bIns="121598" anchor="t" anchorCtr="0">
            <a:noAutofit/>
          </a:bodyPr>
          <a:lstStyle/>
          <a:p>
            <a:pPr algn="ctr" defTabSz="1216122"/>
            <a:r>
              <a:rPr lang="en" sz="3192" b="1">
                <a:solidFill>
                  <a:srgbClr val="373935"/>
                </a:solidFill>
                <a:ea typeface="Comfortaa"/>
                <a:cs typeface="Comfortaa"/>
                <a:sym typeface="Comfortaa"/>
              </a:rPr>
              <a:t>Báo thức giờ giấc</a:t>
            </a:r>
            <a:endParaRPr sz="3192" b="1" dirty="0">
              <a:solidFill>
                <a:srgbClr val="373935"/>
              </a:solidFill>
              <a:ea typeface="Comfortaa"/>
              <a:cs typeface="Comfortaa"/>
              <a:sym typeface="Comfortaa"/>
            </a:endParaRPr>
          </a:p>
        </p:txBody>
      </p:sp>
      <p:sp>
        <p:nvSpPr>
          <p:cNvPr id="26" name="Google Shape;1488;p65">
            <a:extLst>
              <a:ext uri="{FF2B5EF4-FFF2-40B4-BE49-F238E27FC236}">
                <a16:creationId xmlns:a16="http://schemas.microsoft.com/office/drawing/2014/main" id="{F7C15261-2628-2D29-4415-8712991E5F04}"/>
              </a:ext>
            </a:extLst>
          </p:cNvPr>
          <p:cNvSpPr txBox="1"/>
          <p:nvPr/>
        </p:nvSpPr>
        <p:spPr>
          <a:xfrm>
            <a:off x="7701762" y="3781610"/>
            <a:ext cx="3581152" cy="629250"/>
          </a:xfrm>
          <a:prstGeom prst="rect">
            <a:avLst/>
          </a:prstGeom>
          <a:noFill/>
          <a:ln>
            <a:noFill/>
          </a:ln>
        </p:spPr>
        <p:txBody>
          <a:bodyPr spcFirstLastPara="1" wrap="square" lIns="121598" tIns="121598" rIns="121598" bIns="121598" anchor="t" anchorCtr="0">
            <a:noAutofit/>
          </a:bodyPr>
          <a:lstStyle/>
          <a:p>
            <a:pPr algn="ctr" defTabSz="1216122"/>
            <a:r>
              <a:rPr lang="en" sz="3192" b="1">
                <a:solidFill>
                  <a:srgbClr val="373935"/>
                </a:solidFill>
                <a:ea typeface="Comfortaa"/>
                <a:cs typeface="Comfortaa"/>
                <a:sym typeface="Comfortaa"/>
              </a:rPr>
              <a:t>Nghe nhạc, xem phim, giải trí</a:t>
            </a:r>
            <a:endParaRPr sz="3192" b="1" dirty="0">
              <a:solidFill>
                <a:srgbClr val="373935"/>
              </a:solidFill>
              <a:ea typeface="Comfortaa"/>
              <a:cs typeface="Comfortaa"/>
              <a:sym typeface="Comfortaa"/>
            </a:endParaRPr>
          </a:p>
        </p:txBody>
      </p:sp>
      <p:grpSp>
        <p:nvGrpSpPr>
          <p:cNvPr id="27" name="Group 26">
            <a:extLst>
              <a:ext uri="{FF2B5EF4-FFF2-40B4-BE49-F238E27FC236}">
                <a16:creationId xmlns:a16="http://schemas.microsoft.com/office/drawing/2014/main" id="{64F4E9F7-F24C-2EEB-BA9F-A3D2656C9031}"/>
              </a:ext>
            </a:extLst>
          </p:cNvPr>
          <p:cNvGrpSpPr/>
          <p:nvPr/>
        </p:nvGrpSpPr>
        <p:grpSpPr>
          <a:xfrm>
            <a:off x="5420194" y="2500809"/>
            <a:ext cx="1341217" cy="1728879"/>
            <a:chOff x="5420194" y="2500809"/>
            <a:chExt cx="1341217" cy="1728879"/>
          </a:xfrm>
        </p:grpSpPr>
        <p:pic>
          <p:nvPicPr>
            <p:cNvPr id="1026" name="Picture 2" descr="Telephone Dial Plate Red - Free vector graphic on Pixabay">
              <a:extLst>
                <a:ext uri="{FF2B5EF4-FFF2-40B4-BE49-F238E27FC236}">
                  <a16:creationId xmlns:a16="http://schemas.microsoft.com/office/drawing/2014/main" id="{E1684840-CD65-04F0-150D-C8F8A6D0B9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6245" y="2500809"/>
              <a:ext cx="857823" cy="8389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ULE 1Shoot your short film entirely on any smartphone that shoot HD video.">
              <a:extLst>
                <a:ext uri="{FF2B5EF4-FFF2-40B4-BE49-F238E27FC236}">
                  <a16:creationId xmlns:a16="http://schemas.microsoft.com/office/drawing/2014/main" id="{CB29C042-D78A-FBA1-F994-EB24B41A86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0194" y="3289160"/>
              <a:ext cx="1341217" cy="9405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9926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up)">
                                      <p:cBhvr>
                                        <p:cTn id="30" dur="500"/>
                                        <p:tgtEl>
                                          <p:spTgt spid="6"/>
                                        </p:tgtEl>
                                      </p:cBhvr>
                                    </p:animEffect>
                                  </p:childTnLst>
                                </p:cTn>
                              </p:par>
                            </p:childTnLst>
                          </p:cTn>
                        </p:par>
                        <p:par>
                          <p:cTn id="31" fill="hold">
                            <p:stCondLst>
                              <p:cond delay="500"/>
                            </p:stCondLst>
                            <p:childTnLst>
                              <p:par>
                                <p:cTn id="32" presetID="16" presetClass="entr" presetSubtype="21"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500"/>
                                        <p:tgtEl>
                                          <p:spTgt spid="24"/>
                                        </p:tgtEl>
                                      </p:cBhvr>
                                    </p:animEffect>
                                  </p:childTnLst>
                                </p:cTn>
                              </p:par>
                            </p:childTnLst>
                          </p:cTn>
                        </p:par>
                        <p:par>
                          <p:cTn id="40" fill="hold">
                            <p:stCondLst>
                              <p:cond delay="500"/>
                            </p:stCondLst>
                            <p:childTnLst>
                              <p:par>
                                <p:cTn id="41" presetID="16" presetClass="entr" presetSubtype="21"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inVertical)">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up)">
                                      <p:cBhvr>
                                        <p:cTn id="48" dur="500"/>
                                        <p:tgtEl>
                                          <p:spTgt spid="3"/>
                                        </p:tgtEl>
                                      </p:cBhvr>
                                    </p:animEffect>
                                  </p:childTnLst>
                                </p:cTn>
                              </p:par>
                            </p:childTnLst>
                          </p:cTn>
                        </p:par>
                        <p:par>
                          <p:cTn id="49" fill="hold">
                            <p:stCondLst>
                              <p:cond delay="500"/>
                            </p:stCondLst>
                            <p:childTnLst>
                              <p:par>
                                <p:cTn id="50" presetID="16" presetClass="entr" presetSubtype="21"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barn(inVertical)">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animBg="1"/>
      <p:bldP spid="23"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50636-BE70-1AC1-1257-F3BCB8B730F5}"/>
              </a:ext>
            </a:extLst>
          </p:cNvPr>
          <p:cNvSpPr>
            <a:spLocks noGrp="1"/>
          </p:cNvSpPr>
          <p:nvPr>
            <p:ph type="title"/>
          </p:nvPr>
        </p:nvSpPr>
        <p:spPr/>
        <p:txBody>
          <a:bodyPr/>
          <a:lstStyle/>
          <a:p>
            <a:endParaRPr lang="en-US"/>
          </a:p>
        </p:txBody>
      </p:sp>
      <p:pic>
        <p:nvPicPr>
          <p:cNvPr id="3" name="Kỹ năng giao tiếp qua điện thoại (Bài 4 - Khoá 3)">
            <a:hlinkClick r:id="" action="ppaction://media"/>
            <a:extLst>
              <a:ext uri="{FF2B5EF4-FFF2-40B4-BE49-F238E27FC236}">
                <a16:creationId xmlns:a16="http://schemas.microsoft.com/office/drawing/2014/main" id="{3C216191-A035-29D2-CC27-A7295E940E64}"/>
              </a:ext>
            </a:extLst>
          </p:cNvPr>
          <p:cNvPicPr>
            <a:picLocks noChangeAspect="1"/>
          </p:cNvPicPr>
          <p:nvPr>
            <a:videoFile r:link="rId1"/>
            <p:extLst>
              <p:ext uri="{DAA4B4D4-6D71-4841-9C94-3DE7FCFB9230}">
                <p14:media xmlns:p14="http://schemas.microsoft.com/office/powerpoint/2010/main" r:embed="rId2">
                  <p14:trim end="95095"/>
                </p14:media>
              </p:ext>
            </p:extLst>
          </p:nvPr>
        </p:nvPicPr>
        <p:blipFill>
          <a:blip r:embed="rId5"/>
          <a:stretch>
            <a:fillRect/>
          </a:stretch>
        </p:blipFill>
        <p:spPr>
          <a:xfrm>
            <a:off x="125374" y="82068"/>
            <a:ext cx="11909502" cy="6693865"/>
          </a:xfrm>
          <a:prstGeom prst="rect">
            <a:avLst/>
          </a:prstGeom>
        </p:spPr>
      </p:pic>
    </p:spTree>
    <p:extLst>
      <p:ext uri="{BB962C8B-B14F-4D97-AF65-F5344CB8AC3E}">
        <p14:creationId xmlns:p14="http://schemas.microsoft.com/office/powerpoint/2010/main" val="294944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657;p60">
            <a:extLst>
              <a:ext uri="{FF2B5EF4-FFF2-40B4-BE49-F238E27FC236}">
                <a16:creationId xmlns:a16="http://schemas.microsoft.com/office/drawing/2014/main" id="{247D0A54-BEBA-DBDB-8113-7D859579404E}"/>
              </a:ext>
            </a:extLst>
          </p:cNvPr>
          <p:cNvSpPr txBox="1">
            <a:spLocks/>
          </p:cNvSpPr>
          <p:nvPr/>
        </p:nvSpPr>
        <p:spPr>
          <a:xfrm>
            <a:off x="824313" y="2280343"/>
            <a:ext cx="10513212" cy="2297313"/>
          </a:xfrm>
          <a:prstGeom prst="roundRect">
            <a:avLst/>
          </a:prstGeom>
          <a:solidFill>
            <a:schemeClr val="accent6">
              <a:lumMod val="20000"/>
              <a:lumOff val="80000"/>
            </a:schemeClr>
          </a:solidFill>
        </p:spPr>
        <p:txBody>
          <a:bodyPr spcFirstLastPara="1" wrap="square" lIns="121598" tIns="121598" rIns="121598" bIns="121598"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5400"/>
              <a:t>Em có nhận xét gì về cách nghe điện thoại của bạn nhỏ?</a:t>
            </a:r>
            <a:endParaRPr lang="vi-VN" sz="4800" i="1" dirty="0">
              <a:latin typeface="+mn-lt"/>
            </a:endParaRPr>
          </a:p>
        </p:txBody>
      </p:sp>
    </p:spTree>
    <p:extLst>
      <p:ext uri="{BB962C8B-B14F-4D97-AF65-F5344CB8AC3E}">
        <p14:creationId xmlns:p14="http://schemas.microsoft.com/office/powerpoint/2010/main" val="113445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5" name="TextBox 4">
            <a:extLst>
              <a:ext uri="{FF2B5EF4-FFF2-40B4-BE49-F238E27FC236}">
                <a16:creationId xmlns:a16="http://schemas.microsoft.com/office/drawing/2014/main" id="{F07FED01-64D5-276C-4F55-2530566B9644}"/>
              </a:ext>
            </a:extLst>
          </p:cNvPr>
          <p:cNvSpPr txBox="1"/>
          <p:nvPr/>
        </p:nvSpPr>
        <p:spPr>
          <a:xfrm>
            <a:off x="-737833" y="7404825"/>
            <a:ext cx="14099872" cy="3631763"/>
          </a:xfrm>
          <a:prstGeom prst="rect">
            <a:avLst/>
          </a:prstGeom>
          <a:noFill/>
        </p:spPr>
        <p:txBody>
          <a:bodyPr wrap="square" rtlCol="0">
            <a:spAutoFit/>
          </a:bodyPr>
          <a:lstStyle/>
          <a:p>
            <a:pPr algn="ctr"/>
            <a:r>
              <a:rPr lang="en-US" sz="11500">
                <a:solidFill>
                  <a:srgbClr val="7030A0"/>
                </a:solidFill>
                <a:latin typeface="SVN-Bjola" panose="02000000000000000000" pitchFamily="50" charset="0"/>
              </a:rPr>
              <a:t>BÀI 16:</a:t>
            </a:r>
          </a:p>
          <a:p>
            <a:pPr algn="ctr"/>
            <a:r>
              <a:rPr lang="en-US" sz="11500">
                <a:solidFill>
                  <a:srgbClr val="7030A0"/>
                </a:solidFill>
                <a:latin typeface="SVN-Bjola" panose="02000000000000000000" pitchFamily="50" charset="0"/>
              </a:rPr>
              <a:t>A LÔ, TỚ ĐÂY</a:t>
            </a:r>
          </a:p>
        </p:txBody>
      </p:sp>
      <p:pic>
        <p:nvPicPr>
          <p:cNvPr id="6" name="Picture 5">
            <a:extLst>
              <a:ext uri="{FF2B5EF4-FFF2-40B4-BE49-F238E27FC236}">
                <a16:creationId xmlns:a16="http://schemas.microsoft.com/office/drawing/2014/main" id="{A14979B1-7991-A902-9331-F25DD065DDD4}"/>
              </a:ext>
            </a:extLst>
          </p:cNvPr>
          <p:cNvPicPr>
            <a:picLocks noChangeAspect="1"/>
          </p:cNvPicPr>
          <p:nvPr/>
        </p:nvPicPr>
        <p:blipFill>
          <a:blip r:embed="rId3"/>
          <a:stretch>
            <a:fillRect/>
          </a:stretch>
        </p:blipFill>
        <p:spPr>
          <a:xfrm>
            <a:off x="0" y="1346818"/>
            <a:ext cx="12161838" cy="416436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4F0B5F-23CE-13A4-727E-7AC85598048D}"/>
              </a:ext>
            </a:extLst>
          </p:cNvPr>
          <p:cNvSpPr txBox="1"/>
          <p:nvPr/>
        </p:nvSpPr>
        <p:spPr>
          <a:xfrm>
            <a:off x="1518098" y="2574633"/>
            <a:ext cx="9125642" cy="1439625"/>
          </a:xfrm>
          <a:prstGeom prst="rect">
            <a:avLst/>
          </a:prstGeom>
          <a:noFill/>
        </p:spPr>
        <p:txBody>
          <a:bodyPr wrap="square" rtlCol="0">
            <a:spAutoFit/>
          </a:bodyPr>
          <a:lstStyle/>
          <a:p>
            <a:pPr algn="ctr"/>
            <a:r>
              <a:rPr lang="en-US" sz="8755" b="1">
                <a:solidFill>
                  <a:srgbClr val="0070C0"/>
                </a:solidFill>
              </a:rPr>
              <a:t>ĐỌC VĂN BẢN</a:t>
            </a:r>
          </a:p>
        </p:txBody>
      </p:sp>
      <p:sp>
        <p:nvSpPr>
          <p:cNvPr id="3" name="Title 2">
            <a:extLst>
              <a:ext uri="{FF2B5EF4-FFF2-40B4-BE49-F238E27FC236}">
                <a16:creationId xmlns:a16="http://schemas.microsoft.com/office/drawing/2014/main" id="{AE862ADA-DDB4-27A8-265B-F09524EB81A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476741681"/>
      </p:ext>
    </p:extLst>
  </p:cSld>
  <p:clrMapOvr>
    <a:masterClrMapping/>
  </p:clrMapOvr>
</p:sld>
</file>

<file path=ppt/theme/theme1.xml><?xml version="1.0" encoding="utf-8"?>
<a:theme xmlns:a="http://schemas.openxmlformats.org/drawingml/2006/main" name="Canada's Victoria Day! by Slidesgo">
  <a:themeElements>
    <a:clrScheme name="Custom 16">
      <a:dk1>
        <a:srgbClr val="FFE2D5"/>
      </a:dk1>
      <a:lt1>
        <a:srgbClr val="FEF5D5"/>
      </a:lt1>
      <a:dk2>
        <a:srgbClr val="CE8B49"/>
      </a:dk2>
      <a:lt2>
        <a:srgbClr val="D9B47E"/>
      </a:lt2>
      <a:accent1>
        <a:srgbClr val="773535"/>
      </a:accent1>
      <a:accent2>
        <a:srgbClr val="A0553B"/>
      </a:accent2>
      <a:accent3>
        <a:srgbClr val="3A3A3A"/>
      </a:accent3>
      <a:accent4>
        <a:srgbClr val="E0FCFF"/>
      </a:accent4>
      <a:accent5>
        <a:srgbClr val="FFFFFF"/>
      </a:accent5>
      <a:accent6>
        <a:srgbClr val="FFD030"/>
      </a:accent6>
      <a:hlink>
        <a:srgbClr val="7735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TotalTime>
  <Words>3939</Words>
  <Application>Microsoft Office PowerPoint</Application>
  <PresentationFormat>Custom</PresentationFormat>
  <Paragraphs>313</Paragraphs>
  <Slides>40</Slides>
  <Notes>29</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Rockstone</vt:lpstr>
      <vt:lpstr>Arimo</vt:lpstr>
      <vt:lpstr>Annifont</vt:lpstr>
      <vt:lpstr>Nunito</vt:lpstr>
      <vt:lpstr>Short Stack</vt:lpstr>
      <vt:lpstr>Fredoka One</vt:lpstr>
      <vt:lpstr>SVN-Bjola</vt:lpstr>
      <vt:lpstr>Arial</vt:lpstr>
      <vt:lpstr>Canada's Victoria Day!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Còn em, em đã rút ra được bài học/ý nghĩa gì từ câu chuyện?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Victoria Day!</dc:title>
  <dc:creator>PC</dc:creator>
  <cp:lastModifiedBy>Linh Phan Thi  (FE FSC DN)</cp:lastModifiedBy>
  <cp:revision>115</cp:revision>
  <dcterms:modified xsi:type="dcterms:W3CDTF">2023-02-12T05:33:28Z</dcterms:modified>
</cp:coreProperties>
</file>