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wdp" ContentType="image/vnd.ms-photo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4" r:id="rId1"/>
  </p:sldMasterIdLst>
  <p:notesMasterIdLst>
    <p:notesMasterId r:id="rId20"/>
  </p:notesMasterIdLst>
  <p:sldIdLst>
    <p:sldId id="257" r:id="rId2"/>
    <p:sldId id="331" r:id="rId3"/>
    <p:sldId id="342" r:id="rId4"/>
    <p:sldId id="258" r:id="rId5"/>
    <p:sldId id="260" r:id="rId6"/>
    <p:sldId id="339" r:id="rId7"/>
    <p:sldId id="340" r:id="rId8"/>
    <p:sldId id="259" r:id="rId9"/>
    <p:sldId id="341" r:id="rId10"/>
    <p:sldId id="261" r:id="rId11"/>
    <p:sldId id="264" r:id="rId12"/>
    <p:sldId id="265" r:id="rId13"/>
    <p:sldId id="336" r:id="rId14"/>
    <p:sldId id="313" r:id="rId15"/>
    <p:sldId id="334" r:id="rId16"/>
    <p:sldId id="335" r:id="rId17"/>
    <p:sldId id="262" r:id="rId18"/>
    <p:sldId id="263" r:id="rId19"/>
  </p:sldIdLst>
  <p:sldSz cx="12161838" cy="6858000"/>
  <p:notesSz cx="6858000" cy="9144000"/>
  <p:embeddedFontLst>
    <p:embeddedFont>
      <p:font typeface="Anaheim" panose="020B0604020202020204" charset="0"/>
      <p:regular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Exo" panose="020B0604020202020204" charset="0"/>
      <p:regular r:id="rId26"/>
      <p:bold r:id="rId27"/>
      <p:italic r:id="rId28"/>
      <p:boldItalic r:id="rId29"/>
    </p:embeddedFont>
    <p:embeddedFont>
      <p:font typeface="微软雅黑" panose="020B0503020204020204" pitchFamily="34" charset="-122"/>
      <p:regular r:id="rId30"/>
      <p:bold r:id="rId31"/>
    </p:embeddedFont>
    <p:embeddedFont>
      <p:font typeface="Arial-Rounded" panose="020B0500000000000000" charset="0"/>
      <p:regular r:id="rId32"/>
    </p:embeddedFont>
    <p:embeddedFont>
      <p:font typeface="Lato" panose="020F0502020204030203" pitchFamily="34" charset="0"/>
      <p:regular r:id="rId33"/>
      <p:bold r:id="rId34"/>
      <p:italic r:id="rId35"/>
      <p:boldItalic r:id="rId36"/>
    </p:embeddedFont>
    <p:embeddedFont>
      <p:font typeface="HP001 4 hàng" panose="020B0603050302020204" pitchFamily="34" charset="0"/>
      <p:regular r:id="rId37"/>
      <p:bold r:id="rId38"/>
    </p:embeddedFont>
    <p:embeddedFont>
      <p:font typeface="Annie Use Your Telescope" panose="020B0604020202020204" charset="0"/>
      <p:regular r:id="rId39"/>
    </p:embeddedFont>
    <p:embeddedFont>
      <p:font typeface="Open Sans" panose="020B0606030504020204" pitchFamily="34" charset="0"/>
      <p:regular r:id="rId40"/>
      <p:bold r:id="rId41"/>
      <p:italic r:id="rId42"/>
      <p:boldItalic r:id="rId43"/>
    </p:embeddedFont>
  </p:embeddedFontLst>
  <p:custDataLst>
    <p:tags r:id="rId44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C745"/>
    <a:srgbClr val="C3E3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E831022-6AAF-4C02-9ED9-483D0646D08C}">
  <a:tblStyle styleId="{9E831022-6AAF-4C02-9ED9-483D0646D08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83" autoAdjust="0"/>
    <p:restoredTop sz="87845" autoAdjust="0"/>
  </p:normalViewPr>
  <p:slideViewPr>
    <p:cSldViewPr snapToGrid="0">
      <p:cViewPr varScale="1">
        <p:scale>
          <a:sx n="76" d="100"/>
          <a:sy n="76" d="100"/>
        </p:scale>
        <p:origin x="102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9" Type="http://schemas.openxmlformats.org/officeDocument/2006/relationships/font" Target="fonts/font19.fntdata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42" Type="http://schemas.openxmlformats.org/officeDocument/2006/relationships/font" Target="fonts/font22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font" Target="fonts/font17.fntdata"/><Relationship Id="rId40" Type="http://schemas.openxmlformats.org/officeDocument/2006/relationships/font" Target="fonts/font20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4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Relationship Id="rId43" Type="http://schemas.openxmlformats.org/officeDocument/2006/relationships/font" Target="fonts/font23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font" Target="fonts/font18.fntdata"/><Relationship Id="rId46" Type="http://schemas.openxmlformats.org/officeDocument/2006/relationships/viewProps" Target="viewProps.xml"/><Relationship Id="rId20" Type="http://schemas.openxmlformats.org/officeDocument/2006/relationships/notesMaster" Target="notesMasters/notesMaster1.xml"/><Relationship Id="rId41" Type="http://schemas.openxmlformats.org/officeDocument/2006/relationships/font" Target="fonts/font2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6" name="Google Shape;1646;gf9ee62678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7" name="Google Shape;1647;gf9ee62678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8" name="Google Shape;1788;gf9ee626784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9" name="Google Shape;1789;gf9ee626784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1" name="Google Shape;1831;gf72f9837cb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2" name="Google Shape;1832;gf72f9837cb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Vận động theo nhạc</a:t>
            </a:r>
          </a:p>
        </p:txBody>
      </p:sp>
    </p:spTree>
    <p:extLst>
      <p:ext uri="{BB962C8B-B14F-4D97-AF65-F5344CB8AC3E}">
        <p14:creationId xmlns:p14="http://schemas.microsoft.com/office/powerpoint/2010/main" val="42146556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564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0" name="Google Shape;1660;gf72f9837c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1" name="Google Shape;1661;gf72f9837c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3" name="Google Shape;1733;gf9ee626784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4" name="Google Shape;1734;gf9ee626784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/>
              <a:t>Click vào từng quả để tới câu hỏi</a:t>
            </a:r>
          </a:p>
          <a:p>
            <a:r>
              <a:rPr lang="en-US" baseline="0"/>
              <a:t>Click vào mũi tên để tới bài tiếp theo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A000A-AC13-42B3-ABF9-F3FE1E7206F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8057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3" name="Google Shape;1733;gf9ee626784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4" name="Google Shape;1734;gf9ee626784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Chúc mừng HS đã chơi xuất sắc, hoàn thành bài tập 1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8140009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3" name="Google Shape;1733;gf9ee626784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4" name="Google Shape;1734;gf9ee626784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183536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Đây là những nhân vật đồng hành trong cuốn toán 1, 2 nhưng một số thầy cô vẫn chưa nắm đc ạ. Thầy cô lưu ý nhé</a:t>
            </a:r>
          </a:p>
        </p:txBody>
      </p:sp>
    </p:spTree>
    <p:extLst>
      <p:ext uri="{BB962C8B-B14F-4D97-AF65-F5344CB8AC3E}">
        <p14:creationId xmlns:p14="http://schemas.microsoft.com/office/powerpoint/2010/main" val="6126754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3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58" name="Google Shape;58;p3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59" name="Google Shape;59;p3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0" name="Google Shape;60;p3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1" name="Google Shape;61;p3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2" name="Google Shape;62;p3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3" name="Google Shape;63;p3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4" name="Google Shape;64;p3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5" name="Google Shape;65;p3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6" name="Google Shape;66;p3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" name="Google Shape;67;p3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" name="Google Shape;68;p3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" name="Google Shape;69;p3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" name="Google Shape;70;p3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" name="Google Shape;71;p3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2" name="Google Shape;72;p3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3" name="Google Shape;73;p3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4" name="Google Shape;74;p3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5" name="Google Shape;75;p3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6" name="Google Shape;76;p3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7" name="Google Shape;77;p3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8" name="Google Shape;78;p3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9" name="Google Shape;79;p3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0" name="Google Shape;80;p3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1" name="Google Shape;81;p3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82" name="Google Shape;82;p3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6" name="Google Shape;96;p3"/>
          <p:cNvSpPr/>
          <p:nvPr/>
        </p:nvSpPr>
        <p:spPr>
          <a:xfrm>
            <a:off x="575165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97" name="Google Shape;97;p3"/>
          <p:cNvGrpSpPr/>
          <p:nvPr/>
        </p:nvGrpSpPr>
        <p:grpSpPr>
          <a:xfrm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98" name="Google Shape;98;p3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9" name="Google Shape;99;p3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00" name="Google Shape;100;p3"/>
          <p:cNvSpPr txBox="1">
            <a:spLocks noGrp="1"/>
          </p:cNvSpPr>
          <p:nvPr>
            <p:ph type="title"/>
          </p:nvPr>
        </p:nvSpPr>
        <p:spPr>
          <a:xfrm>
            <a:off x="4701207" y="2114500"/>
            <a:ext cx="4312106" cy="1442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11305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9pPr>
          </a:lstStyle>
          <a:p>
            <a:endParaRPr/>
          </a:p>
        </p:txBody>
      </p:sp>
      <p:sp>
        <p:nvSpPr>
          <p:cNvPr id="101" name="Google Shape;101;p3"/>
          <p:cNvSpPr txBox="1">
            <a:spLocks noGrp="1"/>
          </p:cNvSpPr>
          <p:nvPr>
            <p:ph type="subTitle" idx="1"/>
          </p:nvPr>
        </p:nvSpPr>
        <p:spPr>
          <a:xfrm>
            <a:off x="4701207" y="3657767"/>
            <a:ext cx="4970872" cy="4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28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9pPr>
          </a:lstStyle>
          <a:p>
            <a:endParaRPr/>
          </a:p>
        </p:txBody>
      </p:sp>
      <p:sp>
        <p:nvSpPr>
          <p:cNvPr id="102" name="Google Shape;102;p3"/>
          <p:cNvSpPr txBox="1">
            <a:spLocks noGrp="1"/>
          </p:cNvSpPr>
          <p:nvPr>
            <p:ph type="title" idx="2" hasCustomPrompt="1"/>
          </p:nvPr>
        </p:nvSpPr>
        <p:spPr>
          <a:xfrm>
            <a:off x="2128438" y="2114500"/>
            <a:ext cx="2275956" cy="2080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1305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18933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1233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52597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15110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1005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5442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778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63110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74000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767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oogle Shape;104;p4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105" name="Google Shape;105;p4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06" name="Google Shape;106;p4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7" name="Google Shape;107;p4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8" name="Google Shape;108;p4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" name="Google Shape;109;p4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0" name="Google Shape;110;p4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1" name="Google Shape;111;p4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2" name="Google Shape;112;p4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3" name="Google Shape;113;p4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4" name="Google Shape;114;p4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5" name="Google Shape;115;p4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6" name="Google Shape;116;p4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7" name="Google Shape;117;p4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8" name="Google Shape;118;p4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9" name="Google Shape;119;p4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0" name="Google Shape;120;p4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1" name="Google Shape;121;p4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2" name="Google Shape;122;p4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3" name="Google Shape;123;p4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4" name="Google Shape;124;p4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5" name="Google Shape;125;p4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6" name="Google Shape;126;p4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7" name="Google Shape;127;p4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8" name="Google Shape;128;p4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29" name="Google Shape;129;p4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" name="Google Shape;130;p4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" name="Google Shape;131;p4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" name="Google Shape;132;p4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3" name="Google Shape;133;p4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" name="Google Shape;134;p4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" name="Google Shape;135;p4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" name="Google Shape;136;p4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" name="Google Shape;137;p4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" name="Google Shape;138;p4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" name="Google Shape;139;p4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4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4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4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3" name="Google Shape;143;p4"/>
          <p:cNvSpPr/>
          <p:nvPr/>
        </p:nvSpPr>
        <p:spPr>
          <a:xfrm flipH="1">
            <a:off x="989739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44" name="Google Shape;144;p4"/>
          <p:cNvGrpSpPr/>
          <p:nvPr/>
        </p:nvGrpSpPr>
        <p:grpSpPr>
          <a:xfrm flipH="1"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145" name="Google Shape;145;p4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46" name="Google Shape;146;p4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47" name="Google Shape;147;p4"/>
          <p:cNvSpPr txBox="1">
            <a:spLocks noGrp="1"/>
          </p:cNvSpPr>
          <p:nvPr>
            <p:ph type="title"/>
          </p:nvPr>
        </p:nvSpPr>
        <p:spPr>
          <a:xfrm>
            <a:off x="948614" y="963168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8" name="Google Shape;148;p4"/>
          <p:cNvSpPr txBox="1">
            <a:spLocks noGrp="1"/>
          </p:cNvSpPr>
          <p:nvPr>
            <p:ph type="subTitle" idx="1"/>
          </p:nvPr>
        </p:nvSpPr>
        <p:spPr>
          <a:xfrm>
            <a:off x="1208603" y="1761600"/>
            <a:ext cx="9744633" cy="41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naheim"/>
              <a:buAutoNum type="arabicPeriod"/>
              <a:defRPr sz="1596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3724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3724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3724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3724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3724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3724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3724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3724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349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62534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33355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5206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0896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7986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88877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3326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0818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8913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" name="Google Shape;150;p5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151" name="Google Shape;151;p5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52" name="Google Shape;152;p5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" name="Google Shape;153;p5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" name="Google Shape;154;p5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5" name="Google Shape;155;p5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" name="Google Shape;156;p5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" name="Google Shape;157;p5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" name="Google Shape;158;p5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9" name="Google Shape;159;p5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0" name="Google Shape;160;p5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1" name="Google Shape;161;p5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2" name="Google Shape;162;p5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3" name="Google Shape;163;p5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4" name="Google Shape;164;p5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5" name="Google Shape;165;p5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6" name="Google Shape;166;p5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7" name="Google Shape;167;p5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8" name="Google Shape;168;p5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9" name="Google Shape;169;p5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0" name="Google Shape;170;p5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1" name="Google Shape;171;p5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2" name="Google Shape;172;p5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3" name="Google Shape;173;p5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4" name="Google Shape;174;p5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75" name="Google Shape;175;p5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89" name="Google Shape;189;p5"/>
          <p:cNvSpPr/>
          <p:nvPr/>
        </p:nvSpPr>
        <p:spPr>
          <a:xfrm>
            <a:off x="575165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90" name="Google Shape;190;p5"/>
          <p:cNvGrpSpPr/>
          <p:nvPr/>
        </p:nvGrpSpPr>
        <p:grpSpPr>
          <a:xfrm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191" name="Google Shape;191;p5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2" name="Google Shape;192;p5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93" name="Google Shape;193;p5"/>
          <p:cNvSpPr txBox="1">
            <a:spLocks noGrp="1"/>
          </p:cNvSpPr>
          <p:nvPr>
            <p:ph type="subTitle" idx="1"/>
          </p:nvPr>
        </p:nvSpPr>
        <p:spPr>
          <a:xfrm>
            <a:off x="1786170" y="3995829"/>
            <a:ext cx="3851648" cy="136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R="121615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94" name="Google Shape;194;p5"/>
          <p:cNvSpPr txBox="1">
            <a:spLocks noGrp="1"/>
          </p:cNvSpPr>
          <p:nvPr>
            <p:ph type="subTitle" idx="2"/>
          </p:nvPr>
        </p:nvSpPr>
        <p:spPr>
          <a:xfrm>
            <a:off x="2827987" y="3259433"/>
            <a:ext cx="1768015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195" name="Google Shape;195;p5"/>
          <p:cNvSpPr txBox="1">
            <a:spLocks noGrp="1"/>
          </p:cNvSpPr>
          <p:nvPr>
            <p:ph type="subTitle" idx="3"/>
          </p:nvPr>
        </p:nvSpPr>
        <p:spPr>
          <a:xfrm>
            <a:off x="6525741" y="3991664"/>
            <a:ext cx="3855239" cy="1365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96" name="Google Shape;196;p5"/>
          <p:cNvSpPr txBox="1">
            <a:spLocks noGrp="1"/>
          </p:cNvSpPr>
          <p:nvPr>
            <p:ph type="subTitle" idx="4"/>
          </p:nvPr>
        </p:nvSpPr>
        <p:spPr>
          <a:xfrm>
            <a:off x="7569353" y="3255267"/>
            <a:ext cx="1768015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197" name="Google Shape;197;p5"/>
          <p:cNvSpPr txBox="1">
            <a:spLocks noGrp="1"/>
          </p:cNvSpPr>
          <p:nvPr>
            <p:ph type="title"/>
          </p:nvPr>
        </p:nvSpPr>
        <p:spPr>
          <a:xfrm>
            <a:off x="948614" y="963168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2"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9" name="Google Shape;429;p13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430" name="Google Shape;430;p13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431" name="Google Shape;431;p13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2" name="Google Shape;432;p13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3" name="Google Shape;433;p13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4" name="Google Shape;434;p13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5" name="Google Shape;435;p13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6" name="Google Shape;436;p13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7" name="Google Shape;437;p13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8" name="Google Shape;438;p13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9" name="Google Shape;439;p13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0" name="Google Shape;440;p13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1" name="Google Shape;441;p13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2" name="Google Shape;442;p13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3" name="Google Shape;443;p13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4" name="Google Shape;444;p13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5" name="Google Shape;445;p13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6" name="Google Shape;446;p13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7" name="Google Shape;447;p13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8" name="Google Shape;448;p13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9" name="Google Shape;449;p13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0" name="Google Shape;450;p13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1" name="Google Shape;451;p13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2" name="Google Shape;452;p13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3" name="Google Shape;453;p13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454" name="Google Shape;454;p13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5" name="Google Shape;455;p13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6" name="Google Shape;456;p13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7" name="Google Shape;457;p13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8" name="Google Shape;458;p13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9" name="Google Shape;459;p13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0" name="Google Shape;460;p13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1" name="Google Shape;461;p13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2" name="Google Shape;462;p13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3" name="Google Shape;463;p13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4" name="Google Shape;464;p13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5" name="Google Shape;465;p13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6" name="Google Shape;466;p13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7" name="Google Shape;467;p13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68" name="Google Shape;468;p13"/>
          <p:cNvSpPr/>
          <p:nvPr/>
        </p:nvSpPr>
        <p:spPr>
          <a:xfrm>
            <a:off x="575165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469" name="Google Shape;469;p13"/>
          <p:cNvGrpSpPr/>
          <p:nvPr/>
        </p:nvGrpSpPr>
        <p:grpSpPr>
          <a:xfrm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470" name="Google Shape;470;p13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71" name="Google Shape;471;p13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472" name="Google Shape;472;p13"/>
          <p:cNvSpPr txBox="1">
            <a:spLocks noGrp="1"/>
          </p:cNvSpPr>
          <p:nvPr>
            <p:ph type="title"/>
          </p:nvPr>
        </p:nvSpPr>
        <p:spPr>
          <a:xfrm>
            <a:off x="948614" y="966000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subTitle" idx="1"/>
          </p:nvPr>
        </p:nvSpPr>
        <p:spPr>
          <a:xfrm>
            <a:off x="977982" y="4120896"/>
            <a:ext cx="2244833" cy="102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74" name="Google Shape;474;p13"/>
          <p:cNvSpPr txBox="1">
            <a:spLocks noGrp="1"/>
          </p:cNvSpPr>
          <p:nvPr>
            <p:ph type="subTitle" idx="2"/>
          </p:nvPr>
        </p:nvSpPr>
        <p:spPr>
          <a:xfrm>
            <a:off x="1188261" y="3479400"/>
            <a:ext cx="1824276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3" hasCustomPrompt="1"/>
          </p:nvPr>
        </p:nvSpPr>
        <p:spPr>
          <a:xfrm>
            <a:off x="1681431" y="2528300"/>
            <a:ext cx="837922" cy="63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99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subTitle" idx="4"/>
          </p:nvPr>
        </p:nvSpPr>
        <p:spPr>
          <a:xfrm>
            <a:off x="3634408" y="4120896"/>
            <a:ext cx="2244833" cy="102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77" name="Google Shape;477;p13"/>
          <p:cNvSpPr txBox="1">
            <a:spLocks noGrp="1"/>
          </p:cNvSpPr>
          <p:nvPr>
            <p:ph type="subTitle" idx="5"/>
          </p:nvPr>
        </p:nvSpPr>
        <p:spPr>
          <a:xfrm>
            <a:off x="3844686" y="3479415"/>
            <a:ext cx="1824276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478" name="Google Shape;478;p13"/>
          <p:cNvSpPr txBox="1">
            <a:spLocks noGrp="1"/>
          </p:cNvSpPr>
          <p:nvPr>
            <p:ph type="title" idx="6" hasCustomPrompt="1"/>
          </p:nvPr>
        </p:nvSpPr>
        <p:spPr>
          <a:xfrm>
            <a:off x="4337986" y="2528300"/>
            <a:ext cx="839119" cy="63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99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  <p:sp>
        <p:nvSpPr>
          <p:cNvPr id="479" name="Google Shape;479;p13"/>
          <p:cNvSpPr txBox="1">
            <a:spLocks noGrp="1"/>
          </p:cNvSpPr>
          <p:nvPr>
            <p:ph type="subTitle" idx="7"/>
          </p:nvPr>
        </p:nvSpPr>
        <p:spPr>
          <a:xfrm>
            <a:off x="6290834" y="4120896"/>
            <a:ext cx="2244833" cy="102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80" name="Google Shape;480;p13"/>
          <p:cNvSpPr txBox="1">
            <a:spLocks noGrp="1"/>
          </p:cNvSpPr>
          <p:nvPr>
            <p:ph type="subTitle" idx="8"/>
          </p:nvPr>
        </p:nvSpPr>
        <p:spPr>
          <a:xfrm>
            <a:off x="6500536" y="3479415"/>
            <a:ext cx="1824276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481" name="Google Shape;481;p13"/>
          <p:cNvSpPr txBox="1">
            <a:spLocks noGrp="1"/>
          </p:cNvSpPr>
          <p:nvPr>
            <p:ph type="title" idx="9" hasCustomPrompt="1"/>
          </p:nvPr>
        </p:nvSpPr>
        <p:spPr>
          <a:xfrm>
            <a:off x="6994350" y="2528300"/>
            <a:ext cx="839119" cy="63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99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  <p:sp>
        <p:nvSpPr>
          <p:cNvPr id="482" name="Google Shape;482;p13"/>
          <p:cNvSpPr txBox="1">
            <a:spLocks noGrp="1"/>
          </p:cNvSpPr>
          <p:nvPr>
            <p:ph type="subTitle" idx="13"/>
          </p:nvPr>
        </p:nvSpPr>
        <p:spPr>
          <a:xfrm>
            <a:off x="8947260" y="4120896"/>
            <a:ext cx="2244833" cy="102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83" name="Google Shape;483;p13"/>
          <p:cNvSpPr txBox="1">
            <a:spLocks noGrp="1"/>
          </p:cNvSpPr>
          <p:nvPr>
            <p:ph type="subTitle" idx="14"/>
          </p:nvPr>
        </p:nvSpPr>
        <p:spPr>
          <a:xfrm>
            <a:off x="9157538" y="3479415"/>
            <a:ext cx="1824276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484" name="Google Shape;484;p13"/>
          <p:cNvSpPr txBox="1">
            <a:spLocks noGrp="1"/>
          </p:cNvSpPr>
          <p:nvPr>
            <p:ph type="title" idx="15" hasCustomPrompt="1"/>
          </p:nvPr>
        </p:nvSpPr>
        <p:spPr>
          <a:xfrm>
            <a:off x="9652278" y="2528300"/>
            <a:ext cx="839119" cy="63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99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"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5" name="Google Shape;675;p18"/>
          <p:cNvGrpSpPr/>
          <p:nvPr/>
        </p:nvGrpSpPr>
        <p:grpSpPr>
          <a:xfrm flipH="1"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676" name="Google Shape;676;p18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677" name="Google Shape;677;p18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8" name="Google Shape;678;p18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9" name="Google Shape;679;p18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0" name="Google Shape;680;p18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1" name="Google Shape;681;p18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2" name="Google Shape;682;p18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3" name="Google Shape;683;p18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4" name="Google Shape;684;p18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5" name="Google Shape;685;p18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6" name="Google Shape;686;p18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7" name="Google Shape;687;p18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8" name="Google Shape;688;p18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9" name="Google Shape;689;p18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0" name="Google Shape;690;p18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1" name="Google Shape;691;p18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2" name="Google Shape;692;p18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3" name="Google Shape;693;p18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4" name="Google Shape;694;p18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5" name="Google Shape;695;p18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6" name="Google Shape;696;p18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7" name="Google Shape;697;p18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8" name="Google Shape;698;p18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9" name="Google Shape;699;p18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700" name="Google Shape;700;p18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8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8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8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8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8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8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8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8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8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8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8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8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8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14" name="Google Shape;714;p18"/>
          <p:cNvSpPr/>
          <p:nvPr/>
        </p:nvSpPr>
        <p:spPr>
          <a:xfrm>
            <a:off x="433241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715" name="Google Shape;715;p18"/>
          <p:cNvGrpSpPr/>
          <p:nvPr/>
        </p:nvGrpSpPr>
        <p:grpSpPr>
          <a:xfrm>
            <a:off x="414350" y="289309"/>
            <a:ext cx="11190814" cy="6022417"/>
            <a:chOff x="418241" y="216981"/>
            <a:chExt cx="8413926" cy="4516813"/>
          </a:xfrm>
        </p:grpSpPr>
        <p:sp>
          <p:nvSpPr>
            <p:cNvPr id="716" name="Google Shape;716;p18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17" name="Google Shape;717;p18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718" name="Google Shape;718;p18"/>
          <p:cNvSpPr txBox="1">
            <a:spLocks noGrp="1"/>
          </p:cNvSpPr>
          <p:nvPr>
            <p:ph type="title"/>
          </p:nvPr>
        </p:nvSpPr>
        <p:spPr>
          <a:xfrm>
            <a:off x="948614" y="963168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19" name="Google Shape;719;p18"/>
          <p:cNvSpPr txBox="1">
            <a:spLocks noGrp="1"/>
          </p:cNvSpPr>
          <p:nvPr>
            <p:ph type="subTitle" idx="1"/>
          </p:nvPr>
        </p:nvSpPr>
        <p:spPr>
          <a:xfrm>
            <a:off x="1246473" y="4259000"/>
            <a:ext cx="2846939" cy="110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0" name="Google Shape;720;p18"/>
          <p:cNvSpPr txBox="1">
            <a:spLocks noGrp="1"/>
          </p:cNvSpPr>
          <p:nvPr>
            <p:ph type="subTitle" idx="2"/>
          </p:nvPr>
        </p:nvSpPr>
        <p:spPr>
          <a:xfrm>
            <a:off x="1690970" y="3528800"/>
            <a:ext cx="1957944" cy="474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721" name="Google Shape;721;p18"/>
          <p:cNvSpPr txBox="1">
            <a:spLocks noGrp="1"/>
          </p:cNvSpPr>
          <p:nvPr>
            <p:ph type="subTitle" idx="3"/>
          </p:nvPr>
        </p:nvSpPr>
        <p:spPr>
          <a:xfrm>
            <a:off x="4656218" y="4259000"/>
            <a:ext cx="2846939" cy="1107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2" name="Google Shape;722;p18"/>
          <p:cNvSpPr txBox="1">
            <a:spLocks noGrp="1"/>
          </p:cNvSpPr>
          <p:nvPr>
            <p:ph type="subTitle" idx="4"/>
          </p:nvPr>
        </p:nvSpPr>
        <p:spPr>
          <a:xfrm>
            <a:off x="5100316" y="3528800"/>
            <a:ext cx="1958742" cy="474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723" name="Google Shape;723;p18"/>
          <p:cNvSpPr txBox="1">
            <a:spLocks noGrp="1"/>
          </p:cNvSpPr>
          <p:nvPr>
            <p:ph type="subTitle" idx="5"/>
          </p:nvPr>
        </p:nvSpPr>
        <p:spPr>
          <a:xfrm>
            <a:off x="8065263" y="4259000"/>
            <a:ext cx="2846939" cy="1107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4" name="Google Shape;724;p18"/>
          <p:cNvSpPr txBox="1">
            <a:spLocks noGrp="1"/>
          </p:cNvSpPr>
          <p:nvPr>
            <p:ph type="subTitle" idx="6"/>
          </p:nvPr>
        </p:nvSpPr>
        <p:spPr>
          <a:xfrm>
            <a:off x="8509761" y="3528800"/>
            <a:ext cx="1957944" cy="474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CUSTOM_13">
    <p:spTree>
      <p:nvGrpSpPr>
        <p:cNvPr id="1" name="Shape 1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2" name="Google Shape;1472;p34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1473" name="Google Shape;1473;p34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474" name="Google Shape;1474;p34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5" name="Google Shape;1475;p34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6" name="Google Shape;1476;p34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7" name="Google Shape;1477;p34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8" name="Google Shape;1478;p34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9" name="Google Shape;1479;p34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0" name="Google Shape;1480;p34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1" name="Google Shape;1481;p34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2" name="Google Shape;1482;p34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3" name="Google Shape;1483;p34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4" name="Google Shape;1484;p34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5" name="Google Shape;1485;p34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6" name="Google Shape;1486;p34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7" name="Google Shape;1487;p34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8" name="Google Shape;1488;p34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9" name="Google Shape;1489;p34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0" name="Google Shape;1490;p34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1" name="Google Shape;1491;p34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2" name="Google Shape;1492;p34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3" name="Google Shape;1493;p34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4" name="Google Shape;1494;p34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5" name="Google Shape;1495;p34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6" name="Google Shape;1496;p34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497" name="Google Shape;1497;p34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34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34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0" name="Google Shape;1500;p34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1" name="Google Shape;1501;p34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2" name="Google Shape;1502;p34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3" name="Google Shape;1503;p34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4" name="Google Shape;1504;p34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5" name="Google Shape;1505;p34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6" name="Google Shape;1506;p34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7" name="Google Shape;1507;p34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8" name="Google Shape;1508;p34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9" name="Google Shape;1509;p34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4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11" name="Google Shape;1511;p34"/>
          <p:cNvSpPr/>
          <p:nvPr/>
        </p:nvSpPr>
        <p:spPr>
          <a:xfrm flipH="1">
            <a:off x="764680" y="3182437"/>
            <a:ext cx="6025935" cy="555321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512" name="Google Shape;1512;p34"/>
          <p:cNvGrpSpPr/>
          <p:nvPr/>
        </p:nvGrpSpPr>
        <p:grpSpPr>
          <a:xfrm flipH="1">
            <a:off x="676936" y="289314"/>
            <a:ext cx="6280285" cy="3379781"/>
            <a:chOff x="418241" y="216981"/>
            <a:chExt cx="8413926" cy="4516813"/>
          </a:xfrm>
        </p:grpSpPr>
        <p:sp>
          <p:nvSpPr>
            <p:cNvPr id="1513" name="Google Shape;1513;p34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chemeClr val="accent5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514" name="Google Shape;1514;p34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solidFill>
              <a:schemeClr val="accent5"/>
            </a:solidFill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515" name="Google Shape;1515;p34"/>
          <p:cNvSpPr/>
          <p:nvPr/>
        </p:nvSpPr>
        <p:spPr>
          <a:xfrm flipH="1">
            <a:off x="5020691" y="5624970"/>
            <a:ext cx="6025935" cy="555321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516" name="Google Shape;1516;p34"/>
          <p:cNvGrpSpPr/>
          <p:nvPr/>
        </p:nvGrpSpPr>
        <p:grpSpPr>
          <a:xfrm flipH="1">
            <a:off x="4932948" y="2731847"/>
            <a:ext cx="6280285" cy="3379781"/>
            <a:chOff x="418241" y="216981"/>
            <a:chExt cx="8413926" cy="4516813"/>
          </a:xfrm>
        </p:grpSpPr>
        <p:sp>
          <p:nvSpPr>
            <p:cNvPr id="1517" name="Google Shape;1517;p34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518" name="Google Shape;1518;p34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 1">
  <p:cSld name="CUSTOM_13_1">
    <p:spTree>
      <p:nvGrpSpPr>
        <p:cNvPr id="1" name="Shape 1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0" name="Google Shape;1520;p35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1521" name="Google Shape;1521;p35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522" name="Google Shape;1522;p35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3" name="Google Shape;1523;p35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4" name="Google Shape;1524;p35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5" name="Google Shape;1525;p35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6" name="Google Shape;1526;p35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7" name="Google Shape;1527;p35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8" name="Google Shape;1528;p35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9" name="Google Shape;1529;p35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0" name="Google Shape;1530;p35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1" name="Google Shape;1531;p35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2" name="Google Shape;1532;p35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3" name="Google Shape;1533;p35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4" name="Google Shape;1534;p35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5" name="Google Shape;1535;p35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6" name="Google Shape;1536;p35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7" name="Google Shape;1537;p35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8" name="Google Shape;1538;p35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9" name="Google Shape;1539;p35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0" name="Google Shape;1540;p35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1" name="Google Shape;1541;p35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2" name="Google Shape;1542;p35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3" name="Google Shape;1543;p35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4" name="Google Shape;1544;p35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545" name="Google Shape;1545;p35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5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5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5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5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5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5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5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3" name="Google Shape;1553;p35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4" name="Google Shape;1554;p35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5" name="Google Shape;1555;p35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6" name="Google Shape;1556;p35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7" name="Google Shape;1557;p35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8" name="Google Shape;1558;p35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9" name="Google Shape;1559;p35"/>
          <p:cNvSpPr/>
          <p:nvPr/>
        </p:nvSpPr>
        <p:spPr>
          <a:xfrm flipH="1">
            <a:off x="1117687" y="5520398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560" name="Google Shape;1560;p35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1561" name="Google Shape;1561;p35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562" name="Google Shape;1562;p35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3" name="Google Shape;1563;p35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4" name="Google Shape;1564;p35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5" name="Google Shape;1565;p35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6" name="Google Shape;1566;p35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7" name="Google Shape;1567;p35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8" name="Google Shape;1568;p35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9" name="Google Shape;1569;p35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0" name="Google Shape;1570;p35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1" name="Google Shape;1571;p35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2" name="Google Shape;1572;p35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3" name="Google Shape;1573;p35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4" name="Google Shape;1574;p35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5" name="Google Shape;1575;p35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6" name="Google Shape;1576;p35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7" name="Google Shape;1577;p35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8" name="Google Shape;1578;p35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9" name="Google Shape;1579;p35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0" name="Google Shape;1580;p35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1" name="Google Shape;1581;p35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2" name="Google Shape;1582;p35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3" name="Google Shape;1583;p35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4" name="Google Shape;1584;p35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585" name="Google Shape;1585;p35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5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5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5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5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5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5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5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5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5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5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5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5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5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599" name="Google Shape;1599;p35"/>
          <p:cNvGrpSpPr/>
          <p:nvPr/>
        </p:nvGrpSpPr>
        <p:grpSpPr>
          <a:xfrm flipH="1"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1600" name="Google Shape;1600;p35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chemeClr val="accent5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01" name="Google Shape;1601;p35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solidFill>
              <a:schemeClr val="accent5"/>
            </a:solidFill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DC39B-7C9B-49D3-8255-87E25408F226}" type="datetimeFigureOut">
              <a:rPr lang="en-US" smtClean="0"/>
              <a:t>3/12/2023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4A624-75B9-40E1-B170-CADFC91A24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05897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86042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" name="Google Shape;244;p7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245" name="Google Shape;245;p7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246" name="Google Shape;246;p7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7" name="Google Shape;247;p7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8" name="Google Shape;248;p7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9" name="Google Shape;249;p7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0" name="Google Shape;250;p7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1" name="Google Shape;251;p7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2" name="Google Shape;252;p7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3" name="Google Shape;253;p7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4" name="Google Shape;254;p7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5" name="Google Shape;255;p7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6" name="Google Shape;256;p7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" name="Google Shape;257;p7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8" name="Google Shape;258;p7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9" name="Google Shape;259;p7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0" name="Google Shape;260;p7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" name="Google Shape;261;p7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2" name="Google Shape;262;p7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" name="Google Shape;263;p7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4" name="Google Shape;264;p7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" name="Google Shape;265;p7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6" name="Google Shape;266;p7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7" name="Google Shape;267;p7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8" name="Google Shape;268;p7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69" name="Google Shape;269;p7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0" name="Google Shape;270;p7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1" name="Google Shape;271;p7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2" name="Google Shape;272;p7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3" name="Google Shape;273;p7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4" name="Google Shape;274;p7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5" name="Google Shape;275;p7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6" name="Google Shape;276;p7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7" name="Google Shape;277;p7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8" name="Google Shape;278;p7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9" name="Google Shape;279;p7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0" name="Google Shape;280;p7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1" name="Google Shape;281;p7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2" name="Google Shape;282;p7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83" name="Google Shape;283;p7"/>
          <p:cNvSpPr/>
          <p:nvPr/>
        </p:nvSpPr>
        <p:spPr>
          <a:xfrm flipH="1">
            <a:off x="989739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284" name="Google Shape;284;p7"/>
          <p:cNvGrpSpPr/>
          <p:nvPr/>
        </p:nvGrpSpPr>
        <p:grpSpPr>
          <a:xfrm flipH="1"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285" name="Google Shape;285;p7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86" name="Google Shape;286;p7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287" name="Google Shape;287;p7"/>
          <p:cNvSpPr txBox="1">
            <a:spLocks noGrp="1"/>
          </p:cNvSpPr>
          <p:nvPr>
            <p:ph type="title"/>
          </p:nvPr>
        </p:nvSpPr>
        <p:spPr>
          <a:xfrm>
            <a:off x="948614" y="963168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1_One column text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" name="Google Shape;244;p7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245" name="Google Shape;245;p7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246" name="Google Shape;246;p7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7" name="Google Shape;247;p7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8" name="Google Shape;248;p7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9" name="Google Shape;249;p7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0" name="Google Shape;250;p7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1" name="Google Shape;251;p7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2" name="Google Shape;252;p7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3" name="Google Shape;253;p7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4" name="Google Shape;254;p7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5" name="Google Shape;255;p7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6" name="Google Shape;256;p7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" name="Google Shape;257;p7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8" name="Google Shape;258;p7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9" name="Google Shape;259;p7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0" name="Google Shape;260;p7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" name="Google Shape;261;p7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2" name="Google Shape;262;p7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" name="Google Shape;263;p7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4" name="Google Shape;264;p7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" name="Google Shape;265;p7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6" name="Google Shape;266;p7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7" name="Google Shape;267;p7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8" name="Google Shape;268;p7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69" name="Google Shape;269;p7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0" name="Google Shape;270;p7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1" name="Google Shape;271;p7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2" name="Google Shape;272;p7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3" name="Google Shape;273;p7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4" name="Google Shape;274;p7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5" name="Google Shape;275;p7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6" name="Google Shape;276;p7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7" name="Google Shape;277;p7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8" name="Google Shape;278;p7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9" name="Google Shape;279;p7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0" name="Google Shape;280;p7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1" name="Google Shape;281;p7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2" name="Google Shape;282;p7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83" name="Google Shape;283;p7"/>
          <p:cNvSpPr/>
          <p:nvPr/>
        </p:nvSpPr>
        <p:spPr>
          <a:xfrm flipH="1">
            <a:off x="989739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284" name="Google Shape;284;p7"/>
          <p:cNvGrpSpPr/>
          <p:nvPr/>
        </p:nvGrpSpPr>
        <p:grpSpPr>
          <a:xfrm flipH="1"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285" name="Google Shape;285;p7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86" name="Google Shape;286;p7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287" name="Google Shape;287;p7"/>
          <p:cNvSpPr txBox="1">
            <a:spLocks noGrp="1"/>
          </p:cNvSpPr>
          <p:nvPr>
            <p:ph type="title"/>
          </p:nvPr>
        </p:nvSpPr>
        <p:spPr>
          <a:xfrm>
            <a:off x="948614" y="963168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58851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9" name="Google Shape;289;p8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290" name="Google Shape;290;p8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291" name="Google Shape;291;p8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2" name="Google Shape;292;p8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3" name="Google Shape;293;p8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4" name="Google Shape;294;p8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5" name="Google Shape;295;p8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6" name="Google Shape;296;p8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7" name="Google Shape;297;p8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8" name="Google Shape;298;p8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9" name="Google Shape;299;p8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0" name="Google Shape;300;p8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1" name="Google Shape;301;p8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2" name="Google Shape;302;p8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3" name="Google Shape;303;p8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4" name="Google Shape;304;p8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5" name="Google Shape;305;p8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6" name="Google Shape;306;p8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7" name="Google Shape;307;p8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8" name="Google Shape;308;p8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9" name="Google Shape;309;p8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0" name="Google Shape;310;p8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1" name="Google Shape;311;p8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2" name="Google Shape;312;p8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3" name="Google Shape;313;p8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14" name="Google Shape;314;p8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5" name="Google Shape;315;p8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6" name="Google Shape;316;p8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7" name="Google Shape;317;p8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8" name="Google Shape;318;p8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9" name="Google Shape;319;p8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0" name="Google Shape;320;p8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1" name="Google Shape;321;p8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2" name="Google Shape;322;p8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3" name="Google Shape;323;p8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28" name="Google Shape;328;p8"/>
          <p:cNvSpPr/>
          <p:nvPr/>
        </p:nvSpPr>
        <p:spPr>
          <a:xfrm>
            <a:off x="575165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329" name="Google Shape;329;p8"/>
          <p:cNvGrpSpPr/>
          <p:nvPr/>
        </p:nvGrpSpPr>
        <p:grpSpPr>
          <a:xfrm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330" name="Google Shape;330;p8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31" name="Google Shape;331;p8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332" name="Google Shape;332;p8"/>
          <p:cNvSpPr txBox="1">
            <a:spLocks noGrp="1"/>
          </p:cNvSpPr>
          <p:nvPr>
            <p:ph type="title"/>
          </p:nvPr>
        </p:nvSpPr>
        <p:spPr>
          <a:xfrm>
            <a:off x="2102985" y="2351000"/>
            <a:ext cx="7955869" cy="1804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10640" b="1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accent2"/>
        </a:solidFill>
        <a:effectLst/>
      </p:bgPr>
    </p:bg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4" name="Google Shape;334;p9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335" name="Google Shape;335;p9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336" name="Google Shape;336;p9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7" name="Google Shape;337;p9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8" name="Google Shape;338;p9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9" name="Google Shape;339;p9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0" name="Google Shape;340;p9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1" name="Google Shape;341;p9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2" name="Google Shape;342;p9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3" name="Google Shape;343;p9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4" name="Google Shape;344;p9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5" name="Google Shape;345;p9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6" name="Google Shape;346;p9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7" name="Google Shape;347;p9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8" name="Google Shape;348;p9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9" name="Google Shape;349;p9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0" name="Google Shape;350;p9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1" name="Google Shape;351;p9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2" name="Google Shape;352;p9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3" name="Google Shape;353;p9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4" name="Google Shape;354;p9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5" name="Google Shape;355;p9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6" name="Google Shape;356;p9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7" name="Google Shape;357;p9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8" name="Google Shape;358;p9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59" name="Google Shape;359;p9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9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9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9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9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9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9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9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7" name="Google Shape;367;p9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8" name="Google Shape;368;p9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9" name="Google Shape;369;p9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0" name="Google Shape;370;p9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1" name="Google Shape;371;p9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2" name="Google Shape;372;p9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73" name="Google Shape;373;p9"/>
          <p:cNvSpPr/>
          <p:nvPr/>
        </p:nvSpPr>
        <p:spPr>
          <a:xfrm flipH="1">
            <a:off x="989739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374" name="Google Shape;374;p9"/>
          <p:cNvGrpSpPr/>
          <p:nvPr/>
        </p:nvGrpSpPr>
        <p:grpSpPr>
          <a:xfrm flipH="1"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375" name="Google Shape;375;p9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76" name="Google Shape;376;p9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377" name="Google Shape;377;p9"/>
          <p:cNvSpPr txBox="1">
            <a:spLocks noGrp="1"/>
          </p:cNvSpPr>
          <p:nvPr>
            <p:ph type="subTitle" idx="1"/>
          </p:nvPr>
        </p:nvSpPr>
        <p:spPr>
          <a:xfrm>
            <a:off x="2905395" y="3731233"/>
            <a:ext cx="6351049" cy="592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78" name="Google Shape;378;p9"/>
          <p:cNvSpPr txBox="1">
            <a:spLocks noGrp="1"/>
          </p:cNvSpPr>
          <p:nvPr>
            <p:ph type="title"/>
          </p:nvPr>
        </p:nvSpPr>
        <p:spPr>
          <a:xfrm>
            <a:off x="3295627" y="2184667"/>
            <a:ext cx="5570585" cy="1264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12103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10"/>
          <p:cNvSpPr txBox="1">
            <a:spLocks noGrp="1"/>
          </p:cNvSpPr>
          <p:nvPr>
            <p:ph type="body" idx="1"/>
          </p:nvPr>
        </p:nvSpPr>
        <p:spPr>
          <a:xfrm>
            <a:off x="2206228" y="954400"/>
            <a:ext cx="6216184" cy="1507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608076" lvl="0" indent="-30403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5320" b="1">
                <a:solidFill>
                  <a:schemeClr val="dk2"/>
                </a:solidFill>
                <a:latin typeface="Annie Use Your Telescope"/>
                <a:ea typeface="Annie Use Your Telescope"/>
                <a:cs typeface="Annie Use Your Telescope"/>
                <a:sym typeface="Annie Use Your Telescope"/>
              </a:defRPr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48614" y="593367"/>
            <a:ext cx="10264543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nnie Use Your Telescope"/>
              <a:buNone/>
              <a:defRPr sz="2800" b="1">
                <a:solidFill>
                  <a:schemeClr val="dk2"/>
                </a:solidFill>
                <a:latin typeface="Annie Use Your Telescope"/>
                <a:ea typeface="Annie Use Your Telescope"/>
                <a:cs typeface="Annie Use Your Telescope"/>
                <a:sym typeface="Annie Use Your Telesc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48614" y="1536633"/>
            <a:ext cx="10264543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  <a:defRPr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97" r:id="rId5"/>
    <p:sldLayoutId id="2147483654" r:id="rId6"/>
    <p:sldLayoutId id="2147483655" r:id="rId7"/>
    <p:sldLayoutId id="2147483656" r:id="rId8"/>
    <p:sldLayoutId id="2147483658" r:id="rId9"/>
    <p:sldLayoutId id="2147483707" r:id="rId10"/>
    <p:sldLayoutId id="2147483706" r:id="rId11"/>
    <p:sldLayoutId id="2147483705" r:id="rId12"/>
    <p:sldLayoutId id="2147483704" r:id="rId13"/>
    <p:sldLayoutId id="2147483703" r:id="rId14"/>
    <p:sldLayoutId id="2147483702" r:id="rId15"/>
    <p:sldLayoutId id="2147483701" r:id="rId16"/>
    <p:sldLayoutId id="2147483700" r:id="rId17"/>
    <p:sldLayoutId id="2147483699" r:id="rId18"/>
    <p:sldLayoutId id="2147483698" r:id="rId19"/>
    <p:sldLayoutId id="2147483696" r:id="rId20"/>
    <p:sldLayoutId id="2147483695" r:id="rId21"/>
    <p:sldLayoutId id="2147483694" r:id="rId22"/>
    <p:sldLayoutId id="2147483693" r:id="rId23"/>
    <p:sldLayoutId id="2147483692" r:id="rId24"/>
    <p:sldLayoutId id="2147483691" r:id="rId25"/>
    <p:sldLayoutId id="2147483690" r:id="rId26"/>
    <p:sldLayoutId id="2147483689" r:id="rId27"/>
    <p:sldLayoutId id="2147483688" r:id="rId28"/>
    <p:sldLayoutId id="2147483687" r:id="rId29"/>
    <p:sldLayoutId id="2147483659" r:id="rId30"/>
    <p:sldLayoutId id="2147483664" r:id="rId31"/>
    <p:sldLayoutId id="2147483680" r:id="rId32"/>
    <p:sldLayoutId id="2147483681" r:id="rId33"/>
    <p:sldLayoutId id="2147483685" r:id="rId34"/>
    <p:sldLayoutId id="2147483686" r:id="rId3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microsoft.com/office/2007/relationships/hdphoto" Target="../media/hdphoto5.wdp"/><Relationship Id="rId5" Type="http://schemas.microsoft.com/office/2007/relationships/hdphoto" Target="../media/hdphoto4.wdp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5.jpeg"/><Relationship Id="rId5" Type="http://schemas.microsoft.com/office/2007/relationships/hdphoto" Target="../media/hdphoto6.wdp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slide" Target="slide8.xml"/><Relationship Id="rId18" Type="http://schemas.openxmlformats.org/officeDocument/2006/relationships/slide" Target="slide13.xml"/><Relationship Id="rId3" Type="http://schemas.openxmlformats.org/officeDocument/2006/relationships/audio" Target="../media/audio1.wav"/><Relationship Id="rId21" Type="http://schemas.openxmlformats.org/officeDocument/2006/relationships/slide" Target="slide12.xml"/><Relationship Id="rId7" Type="http://schemas.openxmlformats.org/officeDocument/2006/relationships/image" Target="../media/image10.png"/><Relationship Id="rId12" Type="http://schemas.openxmlformats.org/officeDocument/2006/relationships/image" Target="../media/image14.png"/><Relationship Id="rId17" Type="http://schemas.openxmlformats.org/officeDocument/2006/relationships/slide" Target="slide10.xml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6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9.xml"/><Relationship Id="rId6" Type="http://schemas.microsoft.com/office/2007/relationships/hdphoto" Target="../media/hdphoto3.wdp"/><Relationship Id="rId11" Type="http://schemas.openxmlformats.org/officeDocument/2006/relationships/slide" Target="slide7.xml"/><Relationship Id="rId5" Type="http://schemas.openxmlformats.org/officeDocument/2006/relationships/image" Target="../media/image9.png"/><Relationship Id="rId15" Type="http://schemas.openxmlformats.org/officeDocument/2006/relationships/slide" Target="slide9.xml"/><Relationship Id="rId23" Type="http://schemas.openxmlformats.org/officeDocument/2006/relationships/image" Target="../media/image19.png"/><Relationship Id="rId10" Type="http://schemas.openxmlformats.org/officeDocument/2006/relationships/image" Target="../media/image13.png"/><Relationship Id="rId19" Type="http://schemas.openxmlformats.org/officeDocument/2006/relationships/image" Target="../media/image17.png"/><Relationship Id="rId4" Type="http://schemas.openxmlformats.org/officeDocument/2006/relationships/image" Target="../media/image8.jpg"/><Relationship Id="rId9" Type="http://schemas.openxmlformats.org/officeDocument/2006/relationships/image" Target="../media/image12.png"/><Relationship Id="rId14" Type="http://schemas.openxmlformats.org/officeDocument/2006/relationships/image" Target="../media/image15.png"/><Relationship Id="rId22" Type="http://schemas.openxmlformats.org/officeDocument/2006/relationships/slide" Target="slide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>
            <a:extLst>
              <a:ext uri="{FF2B5EF4-FFF2-40B4-BE49-F238E27FC236}">
                <a16:creationId xmlns:a16="http://schemas.microsoft.com/office/drawing/2014/main" id="{787280E3-5F4B-4E66-B931-45E5724039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" r="1868"/>
          <a:stretch/>
        </p:blipFill>
        <p:spPr bwMode="auto">
          <a:xfrm>
            <a:off x="923168" y="1247826"/>
            <a:ext cx="10315501" cy="2831805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 descr="Bộ SGK Lớp 6 - Kết nối tri thức với cuộc sống - Công ty Cổ phần Đầu tư và  Phát triển Giáo dục Phương Nam">
            <a:extLst>
              <a:ext uri="{FF2B5EF4-FFF2-40B4-BE49-F238E27FC236}">
                <a16:creationId xmlns:a16="http://schemas.microsoft.com/office/drawing/2014/main" id="{ED7C2BA5-C3E9-44F6-93C0-B61F07D59E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10701802" y="0"/>
            <a:ext cx="1347870" cy="1247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A6D1538C-C9A7-4AA4-AEFB-F84C3D91483C}"/>
              </a:ext>
            </a:extLst>
          </p:cNvPr>
          <p:cNvGrpSpPr/>
          <p:nvPr/>
        </p:nvGrpSpPr>
        <p:grpSpPr>
          <a:xfrm>
            <a:off x="2835529" y="1696195"/>
            <a:ext cx="7866273" cy="2215991"/>
            <a:chOff x="2544762" y="859312"/>
            <a:chExt cx="7924800" cy="221599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BC06A1B-63E6-47E0-A321-1B2383F6019C}"/>
                </a:ext>
              </a:extLst>
            </p:cNvPr>
            <p:cNvSpPr txBox="1"/>
            <p:nvPr/>
          </p:nvSpPr>
          <p:spPr>
            <a:xfrm>
              <a:off x="2544762" y="859312"/>
              <a:ext cx="7877036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r>
                <a:rPr lang="en-US" sz="13700" b="1">
                  <a:ln w="11430"/>
                  <a:solidFill>
                    <a:srgbClr val="FF0000"/>
                  </a:soli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TOÁN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10FB492-560B-4BE1-8156-E2465E297602}"/>
                </a:ext>
              </a:extLst>
            </p:cNvPr>
            <p:cNvSpPr txBox="1"/>
            <p:nvPr/>
          </p:nvSpPr>
          <p:spPr>
            <a:xfrm>
              <a:off x="7926526" y="859312"/>
              <a:ext cx="2543036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0800000"/>
                </a:lightRig>
              </a:scene3d>
              <a:sp3d>
                <a:bevelT w="27940" h="12700"/>
                <a:contourClr>
                  <a:srgbClr val="DDDDDD"/>
                </a:contourClr>
              </a:sp3d>
            </a:bodyPr>
            <a:lstStyle/>
            <a:p>
              <a:r>
                <a:rPr lang="en-US" sz="13700" b="1" spc="149">
                  <a:ln w="11430"/>
                  <a:solidFill>
                    <a:srgbClr val="F8F8F8"/>
                  </a:solidFill>
                  <a:effectLst>
                    <a:outerShdw blurRad="25400" algn="tl" rotWithShape="0">
                      <a:srgbClr val="000000">
                        <a:alpha val="43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738E1BAF-9972-467C-8464-EDF6F1A7988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83" b="21526"/>
          <a:stretch/>
        </p:blipFill>
        <p:spPr>
          <a:xfrm>
            <a:off x="3617245" y="4226850"/>
            <a:ext cx="4664076" cy="243420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6184" y="50713"/>
            <a:ext cx="1395655" cy="1499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4A30BAD0-B6CE-4CA6-8859-F48E7F5E2DD2}"/>
              </a:ext>
            </a:extLst>
          </p:cNvPr>
          <p:cNvSpPr txBox="1">
            <a:spLocks/>
          </p:cNvSpPr>
          <p:nvPr/>
        </p:nvSpPr>
        <p:spPr>
          <a:xfrm>
            <a:off x="2635065" y="1196786"/>
            <a:ext cx="6891708" cy="3854900"/>
          </a:xfrm>
          <a:prstGeom prst="rect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txBody>
          <a:bodyPr vert="horz" lIns="121618" tIns="60809" rIns="121618" bIns="6080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2768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F681CC5-5D67-4BD6-80B6-D198E99353D1}"/>
              </a:ext>
            </a:extLst>
          </p:cNvPr>
          <p:cNvGrpSpPr/>
          <p:nvPr/>
        </p:nvGrpSpPr>
        <p:grpSpPr>
          <a:xfrm>
            <a:off x="4281805" y="2467542"/>
            <a:ext cx="3466013" cy="895709"/>
            <a:chOff x="1169590" y="4588475"/>
            <a:chExt cx="3466013" cy="89570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DFC7EC2-7A5B-404C-8B25-769093447328}"/>
                </a:ext>
              </a:extLst>
            </p:cNvPr>
            <p:cNvSpPr txBox="1"/>
            <p:nvPr/>
          </p:nvSpPr>
          <p:spPr>
            <a:xfrm>
              <a:off x="1169590" y="4716338"/>
              <a:ext cx="346601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/>
                <a:t>365</a:t>
              </a:r>
              <a:r>
                <a:rPr lang="en-VN" sz="4000"/>
                <a:t>           </a:t>
              </a:r>
              <a:r>
                <a:rPr lang="en-US" sz="4000"/>
                <a:t>366</a:t>
              </a:r>
              <a:endParaRPr lang="en-VN" sz="4000" dirty="0"/>
            </a:p>
          </p:txBody>
        </p:sp>
        <p:sp>
          <p:nvSpPr>
            <p:cNvPr id="11" name="Rounded Rectangle 54">
              <a:extLst>
                <a:ext uri="{FF2B5EF4-FFF2-40B4-BE49-F238E27FC236}">
                  <a16:creationId xmlns:a16="http://schemas.microsoft.com/office/drawing/2014/main" id="{51166D70-5680-448E-BD53-811D245A5FAC}"/>
                </a:ext>
              </a:extLst>
            </p:cNvPr>
            <p:cNvSpPr/>
            <p:nvPr/>
          </p:nvSpPr>
          <p:spPr>
            <a:xfrm>
              <a:off x="2448725" y="4588475"/>
              <a:ext cx="895709" cy="89570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40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9058DD36-4453-40EF-A32A-2D282DAD306E}"/>
              </a:ext>
            </a:extLst>
          </p:cNvPr>
          <p:cNvSpPr txBox="1"/>
          <p:nvPr/>
        </p:nvSpPr>
        <p:spPr>
          <a:xfrm>
            <a:off x="5751351" y="2535445"/>
            <a:ext cx="514885" cy="76944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4400">
                <a:solidFill>
                  <a:srgbClr val="FF0000"/>
                </a:solidFill>
              </a:rPr>
              <a:t>&lt;</a:t>
            </a:r>
            <a:endParaRPr lang="en-VN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524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8469" y="45532"/>
            <a:ext cx="1233075" cy="1499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itle 2">
            <a:extLst>
              <a:ext uri="{FF2B5EF4-FFF2-40B4-BE49-F238E27FC236}">
                <a16:creationId xmlns:a16="http://schemas.microsoft.com/office/drawing/2014/main" id="{883F74E4-424F-4E68-85CC-F26885C0828E}"/>
              </a:ext>
            </a:extLst>
          </p:cNvPr>
          <p:cNvSpPr txBox="1">
            <a:spLocks/>
          </p:cNvSpPr>
          <p:nvPr/>
        </p:nvSpPr>
        <p:spPr>
          <a:xfrm>
            <a:off x="2635065" y="1196786"/>
            <a:ext cx="6891708" cy="3854900"/>
          </a:xfrm>
          <a:prstGeom prst="rect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txBody>
          <a:bodyPr vert="horz" lIns="121618" tIns="60809" rIns="121618" bIns="6080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2768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62CB1F3-04BC-4EDD-927F-847E0C8B3350}"/>
              </a:ext>
            </a:extLst>
          </p:cNvPr>
          <p:cNvGrpSpPr/>
          <p:nvPr/>
        </p:nvGrpSpPr>
        <p:grpSpPr>
          <a:xfrm>
            <a:off x="4221845" y="2362612"/>
            <a:ext cx="3466013" cy="895709"/>
            <a:chOff x="1169590" y="4588475"/>
            <a:chExt cx="3466013" cy="89570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BDA2387-A80A-4B00-8434-8F3BED6665AF}"/>
                </a:ext>
              </a:extLst>
            </p:cNvPr>
            <p:cNvSpPr txBox="1"/>
            <p:nvPr/>
          </p:nvSpPr>
          <p:spPr>
            <a:xfrm>
              <a:off x="1169590" y="4716338"/>
              <a:ext cx="346601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/>
                <a:t>718</a:t>
              </a:r>
              <a:r>
                <a:rPr lang="en-VN" sz="4000"/>
                <a:t>           </a:t>
              </a:r>
              <a:r>
                <a:rPr lang="en-US" sz="4000"/>
                <a:t>718</a:t>
              </a:r>
              <a:endParaRPr lang="en-VN" sz="4000" dirty="0"/>
            </a:p>
          </p:txBody>
        </p:sp>
        <p:sp>
          <p:nvSpPr>
            <p:cNvPr id="12" name="Rounded Rectangle 54">
              <a:extLst>
                <a:ext uri="{FF2B5EF4-FFF2-40B4-BE49-F238E27FC236}">
                  <a16:creationId xmlns:a16="http://schemas.microsoft.com/office/drawing/2014/main" id="{A29683BD-F7E0-4C80-9DDF-6A3F1CC2F058}"/>
                </a:ext>
              </a:extLst>
            </p:cNvPr>
            <p:cNvSpPr/>
            <p:nvPr/>
          </p:nvSpPr>
          <p:spPr>
            <a:xfrm>
              <a:off x="2448725" y="4588475"/>
              <a:ext cx="895709" cy="89570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40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8BF47FE7-2FDD-4617-ACE4-7B1AEA409EAA}"/>
              </a:ext>
            </a:extLst>
          </p:cNvPr>
          <p:cNvSpPr txBox="1"/>
          <p:nvPr/>
        </p:nvSpPr>
        <p:spPr>
          <a:xfrm>
            <a:off x="5691391" y="2430515"/>
            <a:ext cx="514885" cy="76944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4400">
                <a:solidFill>
                  <a:srgbClr val="FF0000"/>
                </a:solidFill>
              </a:rPr>
              <a:t>=</a:t>
            </a:r>
            <a:endParaRPr lang="en-VN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026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0933" y="8484"/>
            <a:ext cx="1233075" cy="1499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3FC0D3FA-AB65-4329-BF25-4A91958D0515}"/>
              </a:ext>
            </a:extLst>
          </p:cNvPr>
          <p:cNvSpPr txBox="1">
            <a:spLocks/>
          </p:cNvSpPr>
          <p:nvPr/>
        </p:nvSpPr>
        <p:spPr>
          <a:xfrm>
            <a:off x="2635065" y="1196786"/>
            <a:ext cx="6891708" cy="3854900"/>
          </a:xfrm>
          <a:prstGeom prst="rect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txBody>
          <a:bodyPr vert="horz" lIns="121618" tIns="60809" rIns="121618" bIns="6080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2768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53B7E2C-7C8B-4FBB-8AC7-FA605D6E73E5}"/>
              </a:ext>
            </a:extLst>
          </p:cNvPr>
          <p:cNvGrpSpPr/>
          <p:nvPr/>
        </p:nvGrpSpPr>
        <p:grpSpPr>
          <a:xfrm>
            <a:off x="4221846" y="2533291"/>
            <a:ext cx="3466013" cy="895709"/>
            <a:chOff x="1169590" y="4588475"/>
            <a:chExt cx="3466013" cy="89570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F73A397-D2DE-484C-8235-4BA9E6D6AE67}"/>
                </a:ext>
              </a:extLst>
            </p:cNvPr>
            <p:cNvSpPr txBox="1"/>
            <p:nvPr/>
          </p:nvSpPr>
          <p:spPr>
            <a:xfrm>
              <a:off x="1169590" y="4716338"/>
              <a:ext cx="346601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/>
                <a:t>212</a:t>
              </a:r>
              <a:r>
                <a:rPr lang="en-VN" sz="4000"/>
                <a:t>           </a:t>
              </a:r>
              <a:r>
                <a:rPr lang="en-US" sz="4000"/>
                <a:t>121</a:t>
              </a:r>
              <a:endParaRPr lang="en-VN" sz="4000" dirty="0"/>
            </a:p>
          </p:txBody>
        </p:sp>
        <p:sp>
          <p:nvSpPr>
            <p:cNvPr id="9" name="Rounded Rectangle 54">
              <a:extLst>
                <a:ext uri="{FF2B5EF4-FFF2-40B4-BE49-F238E27FC236}">
                  <a16:creationId xmlns:a16="http://schemas.microsoft.com/office/drawing/2014/main" id="{05A06825-0E21-4A2A-8249-198B04222C5F}"/>
                </a:ext>
              </a:extLst>
            </p:cNvPr>
            <p:cNvSpPr/>
            <p:nvPr/>
          </p:nvSpPr>
          <p:spPr>
            <a:xfrm>
              <a:off x="2448725" y="4588475"/>
              <a:ext cx="895709" cy="89570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40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922DAF84-BE0B-4763-AFA9-9235FDBA78B2}"/>
              </a:ext>
            </a:extLst>
          </p:cNvPr>
          <p:cNvSpPr txBox="1"/>
          <p:nvPr/>
        </p:nvSpPr>
        <p:spPr>
          <a:xfrm>
            <a:off x="5691392" y="2601194"/>
            <a:ext cx="514885" cy="76944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4400">
                <a:solidFill>
                  <a:srgbClr val="FF0000"/>
                </a:solidFill>
              </a:rPr>
              <a:t>&gt;</a:t>
            </a:r>
            <a:endParaRPr lang="en-VN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396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F04E5CF-C3F5-4134-8C72-90B4208E24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682" y="629587"/>
            <a:ext cx="894889" cy="118269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B1AC790-0B9F-4F29-BA31-4381CA1FCA6E}"/>
              </a:ext>
            </a:extLst>
          </p:cNvPr>
          <p:cNvSpPr txBox="1"/>
          <p:nvPr/>
        </p:nvSpPr>
        <p:spPr>
          <a:xfrm>
            <a:off x="1945571" y="868726"/>
            <a:ext cx="105446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/>
              <a:t>&gt;, &lt;, = ?</a:t>
            </a:r>
            <a:endParaRPr lang="en-US" sz="36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B52C510-6CB0-4363-86FD-8A779A675A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7301" y="4700352"/>
            <a:ext cx="3214537" cy="2210446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F559584E-0BCF-4866-852B-7049C1E42EE9}"/>
              </a:ext>
            </a:extLst>
          </p:cNvPr>
          <p:cNvGrpSpPr/>
          <p:nvPr/>
        </p:nvGrpSpPr>
        <p:grpSpPr>
          <a:xfrm>
            <a:off x="2230193" y="1927084"/>
            <a:ext cx="2802370" cy="713719"/>
            <a:chOff x="1169590" y="4621088"/>
            <a:chExt cx="2802370" cy="71371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3A9B151-6608-41D6-96EB-E002C20B4BC0}"/>
                </a:ext>
              </a:extLst>
            </p:cNvPr>
            <p:cNvSpPr txBox="1"/>
            <p:nvPr/>
          </p:nvSpPr>
          <p:spPr>
            <a:xfrm>
              <a:off x="1169590" y="4716338"/>
              <a:ext cx="280237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3200" dirty="0"/>
                <a:t>314           502</a:t>
              </a:r>
            </a:p>
          </p:txBody>
        </p:sp>
        <p:sp>
          <p:nvSpPr>
            <p:cNvPr id="11" name="Rounded Rectangle 54">
              <a:extLst>
                <a:ext uri="{FF2B5EF4-FFF2-40B4-BE49-F238E27FC236}">
                  <a16:creationId xmlns:a16="http://schemas.microsoft.com/office/drawing/2014/main" id="{8167A842-3A98-4636-B22F-FB89E84DB301}"/>
                </a:ext>
              </a:extLst>
            </p:cNvPr>
            <p:cNvSpPr/>
            <p:nvPr/>
          </p:nvSpPr>
          <p:spPr>
            <a:xfrm>
              <a:off x="2177894" y="4621088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41D51F1-974A-437B-A3FA-D0B6AB66E119}"/>
              </a:ext>
            </a:extLst>
          </p:cNvPr>
          <p:cNvGrpSpPr/>
          <p:nvPr/>
        </p:nvGrpSpPr>
        <p:grpSpPr>
          <a:xfrm>
            <a:off x="2197109" y="3123401"/>
            <a:ext cx="2802370" cy="713719"/>
            <a:chOff x="1169590" y="4621088"/>
            <a:chExt cx="2802370" cy="71371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1AE29D9-417E-4230-BC8E-0329C3F860FD}"/>
                </a:ext>
              </a:extLst>
            </p:cNvPr>
            <p:cNvSpPr txBox="1"/>
            <p:nvPr/>
          </p:nvSpPr>
          <p:spPr>
            <a:xfrm>
              <a:off x="1169590" y="4716338"/>
              <a:ext cx="280237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3200" dirty="0"/>
                <a:t>537           399</a:t>
              </a:r>
            </a:p>
          </p:txBody>
        </p:sp>
        <p:sp>
          <p:nvSpPr>
            <p:cNvPr id="14" name="Rounded Rectangle 58">
              <a:extLst>
                <a:ext uri="{FF2B5EF4-FFF2-40B4-BE49-F238E27FC236}">
                  <a16:creationId xmlns:a16="http://schemas.microsoft.com/office/drawing/2014/main" id="{419C5498-31AA-4B2D-9D77-262DC8473776}"/>
                </a:ext>
              </a:extLst>
            </p:cNvPr>
            <p:cNvSpPr/>
            <p:nvPr/>
          </p:nvSpPr>
          <p:spPr>
            <a:xfrm>
              <a:off x="2177894" y="4621088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DA6C363-659A-4B7C-A799-5E2CD78193F8}"/>
              </a:ext>
            </a:extLst>
          </p:cNvPr>
          <p:cNvGrpSpPr/>
          <p:nvPr/>
        </p:nvGrpSpPr>
        <p:grpSpPr>
          <a:xfrm>
            <a:off x="2197109" y="4312715"/>
            <a:ext cx="2802370" cy="713719"/>
            <a:chOff x="1169590" y="4621088"/>
            <a:chExt cx="2802370" cy="71371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A00B4A6-59B9-46F9-9584-B4B0E9842E77}"/>
                </a:ext>
              </a:extLst>
            </p:cNvPr>
            <p:cNvSpPr txBox="1"/>
            <p:nvPr/>
          </p:nvSpPr>
          <p:spPr>
            <a:xfrm>
              <a:off x="1169590" y="4716338"/>
              <a:ext cx="280237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3200" dirty="0"/>
                <a:t>635           635</a:t>
              </a:r>
            </a:p>
          </p:txBody>
        </p:sp>
        <p:sp>
          <p:nvSpPr>
            <p:cNvPr id="17" name="Rounded Rectangle 62">
              <a:extLst>
                <a:ext uri="{FF2B5EF4-FFF2-40B4-BE49-F238E27FC236}">
                  <a16:creationId xmlns:a16="http://schemas.microsoft.com/office/drawing/2014/main" id="{A16C718B-213F-4368-A207-5F912DEF9A69}"/>
                </a:ext>
              </a:extLst>
            </p:cNvPr>
            <p:cNvSpPr/>
            <p:nvPr/>
          </p:nvSpPr>
          <p:spPr>
            <a:xfrm>
              <a:off x="2177894" y="4621088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563E1E5-5225-4BD2-8C5B-800FCF376A58}"/>
              </a:ext>
            </a:extLst>
          </p:cNvPr>
          <p:cNvGrpSpPr/>
          <p:nvPr/>
        </p:nvGrpSpPr>
        <p:grpSpPr>
          <a:xfrm>
            <a:off x="6963705" y="1893390"/>
            <a:ext cx="2802370" cy="713719"/>
            <a:chOff x="1169590" y="4621088"/>
            <a:chExt cx="2802370" cy="71371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61428EA-C7FB-4780-AB6E-24BF4B4A6360}"/>
                </a:ext>
              </a:extLst>
            </p:cNvPr>
            <p:cNvSpPr txBox="1"/>
            <p:nvPr/>
          </p:nvSpPr>
          <p:spPr>
            <a:xfrm>
              <a:off x="1169590" y="4716338"/>
              <a:ext cx="280237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3200" dirty="0"/>
                <a:t>365           366</a:t>
              </a:r>
            </a:p>
          </p:txBody>
        </p:sp>
        <p:sp>
          <p:nvSpPr>
            <p:cNvPr id="20" name="Rounded Rectangle 66">
              <a:extLst>
                <a:ext uri="{FF2B5EF4-FFF2-40B4-BE49-F238E27FC236}">
                  <a16:creationId xmlns:a16="http://schemas.microsoft.com/office/drawing/2014/main" id="{9C0DB826-20F5-45A5-AC20-793E795A7548}"/>
                </a:ext>
              </a:extLst>
            </p:cNvPr>
            <p:cNvSpPr/>
            <p:nvPr/>
          </p:nvSpPr>
          <p:spPr>
            <a:xfrm>
              <a:off x="2177894" y="4621088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9F41FB5-BF14-429F-A24A-A9B4EF023520}"/>
              </a:ext>
            </a:extLst>
          </p:cNvPr>
          <p:cNvGrpSpPr/>
          <p:nvPr/>
        </p:nvGrpSpPr>
        <p:grpSpPr>
          <a:xfrm>
            <a:off x="6930621" y="3089707"/>
            <a:ext cx="2802370" cy="713719"/>
            <a:chOff x="1169590" y="4621088"/>
            <a:chExt cx="2802370" cy="71371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8CFBDF0-B80E-4DB3-BD2C-08DD2043C32E}"/>
                </a:ext>
              </a:extLst>
            </p:cNvPr>
            <p:cNvSpPr txBox="1"/>
            <p:nvPr/>
          </p:nvSpPr>
          <p:spPr>
            <a:xfrm>
              <a:off x="1169590" y="4716338"/>
              <a:ext cx="280237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3200" dirty="0"/>
                <a:t>718           718</a:t>
              </a:r>
            </a:p>
          </p:txBody>
        </p:sp>
        <p:sp>
          <p:nvSpPr>
            <p:cNvPr id="23" name="Rounded Rectangle 70">
              <a:extLst>
                <a:ext uri="{FF2B5EF4-FFF2-40B4-BE49-F238E27FC236}">
                  <a16:creationId xmlns:a16="http://schemas.microsoft.com/office/drawing/2014/main" id="{146CD6D7-050A-4B06-847D-9F66FB682ACC}"/>
                </a:ext>
              </a:extLst>
            </p:cNvPr>
            <p:cNvSpPr/>
            <p:nvPr/>
          </p:nvSpPr>
          <p:spPr>
            <a:xfrm>
              <a:off x="2177894" y="4621088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1F8DC79-F69A-4904-AB37-7DB13993EFD3}"/>
              </a:ext>
            </a:extLst>
          </p:cNvPr>
          <p:cNvGrpSpPr/>
          <p:nvPr/>
        </p:nvGrpSpPr>
        <p:grpSpPr>
          <a:xfrm>
            <a:off x="6930621" y="4279021"/>
            <a:ext cx="2802370" cy="713719"/>
            <a:chOff x="1169590" y="4621088"/>
            <a:chExt cx="2802370" cy="71371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4A50D99-EB55-465F-95ED-8EF2660092B1}"/>
                </a:ext>
              </a:extLst>
            </p:cNvPr>
            <p:cNvSpPr txBox="1"/>
            <p:nvPr/>
          </p:nvSpPr>
          <p:spPr>
            <a:xfrm>
              <a:off x="1169590" y="4716338"/>
              <a:ext cx="280237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3200" dirty="0"/>
                <a:t>212           121</a:t>
              </a:r>
            </a:p>
          </p:txBody>
        </p:sp>
        <p:sp>
          <p:nvSpPr>
            <p:cNvPr id="26" name="Rounded Rectangle 74">
              <a:extLst>
                <a:ext uri="{FF2B5EF4-FFF2-40B4-BE49-F238E27FC236}">
                  <a16:creationId xmlns:a16="http://schemas.microsoft.com/office/drawing/2014/main" id="{2ADB9DB3-AC98-4C1F-9437-5E7117398283}"/>
                </a:ext>
              </a:extLst>
            </p:cNvPr>
            <p:cNvSpPr/>
            <p:nvPr/>
          </p:nvSpPr>
          <p:spPr>
            <a:xfrm>
              <a:off x="2177894" y="4621088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AEA73089-7A29-4A7F-80C4-A91712E71620}"/>
              </a:ext>
            </a:extLst>
          </p:cNvPr>
          <p:cNvSpPr txBox="1"/>
          <p:nvPr/>
        </p:nvSpPr>
        <p:spPr>
          <a:xfrm>
            <a:off x="3381665" y="1950760"/>
            <a:ext cx="453970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6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0DFA72B-7FD0-4915-8E54-DD6A9B4D9489}"/>
              </a:ext>
            </a:extLst>
          </p:cNvPr>
          <p:cNvSpPr txBox="1"/>
          <p:nvPr/>
        </p:nvSpPr>
        <p:spPr>
          <a:xfrm>
            <a:off x="3348581" y="3165139"/>
            <a:ext cx="453970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6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99CB93E-8041-418D-B0CF-0BCAD7B7678A}"/>
              </a:ext>
            </a:extLst>
          </p:cNvPr>
          <p:cNvSpPr txBox="1"/>
          <p:nvPr/>
        </p:nvSpPr>
        <p:spPr>
          <a:xfrm>
            <a:off x="3348581" y="4336391"/>
            <a:ext cx="453970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600" dirty="0">
                <a:solidFill>
                  <a:srgbClr val="FF0000"/>
                </a:solidFill>
              </a:rPr>
              <a:t>=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F0E40E6-0303-43AC-B9DD-B0309F31858C}"/>
              </a:ext>
            </a:extLst>
          </p:cNvPr>
          <p:cNvSpPr txBox="1"/>
          <p:nvPr/>
        </p:nvSpPr>
        <p:spPr>
          <a:xfrm>
            <a:off x="8115177" y="1917066"/>
            <a:ext cx="453970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6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1C79B71-BC0B-46E1-8EA8-8A170F52FA35}"/>
              </a:ext>
            </a:extLst>
          </p:cNvPr>
          <p:cNvSpPr txBox="1"/>
          <p:nvPr/>
        </p:nvSpPr>
        <p:spPr>
          <a:xfrm>
            <a:off x="8082093" y="3131445"/>
            <a:ext cx="453970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600" dirty="0">
                <a:solidFill>
                  <a:srgbClr val="FF0000"/>
                </a:solidFill>
              </a:rPr>
              <a:t>=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8752EE5-17A1-4026-AC2D-1C4293736A5D}"/>
              </a:ext>
            </a:extLst>
          </p:cNvPr>
          <p:cNvSpPr txBox="1"/>
          <p:nvPr/>
        </p:nvSpPr>
        <p:spPr>
          <a:xfrm>
            <a:off x="8082093" y="4302697"/>
            <a:ext cx="453970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600" dirty="0">
                <a:solidFill>
                  <a:srgbClr val="FF0000"/>
                </a:solidFill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1768388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A5D6744-4C2A-4F69-8CC6-25FE534ED4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071" y="102464"/>
            <a:ext cx="1028448" cy="128190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BE17282-A5B4-498D-972A-B5C3C1D88C9A}"/>
              </a:ext>
            </a:extLst>
          </p:cNvPr>
          <p:cNvSpPr txBox="1"/>
          <p:nvPr/>
        </p:nvSpPr>
        <p:spPr>
          <a:xfrm>
            <a:off x="1752879" y="317786"/>
            <a:ext cx="9560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/>
              <a:t>Ở một trung tâm chăm sóc mèo, mỗi chú mèo được đeo một thẻ số:</a:t>
            </a:r>
            <a:endParaRPr lang="en-US" sz="36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C6AB435-6D57-441E-80AA-545E5E772D3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33000"/>
                    </a14:imgEffect>
                    <a14:imgEffect>
                      <a14:brightnessContrast contras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1"/>
          <a:stretch/>
        </p:blipFill>
        <p:spPr>
          <a:xfrm>
            <a:off x="1467119" y="1518115"/>
            <a:ext cx="10008323" cy="26084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DE16A73-A58C-4AA2-81F3-3E7EE13B2A76}"/>
              </a:ext>
            </a:extLst>
          </p:cNvPr>
          <p:cNvSpPr txBox="1"/>
          <p:nvPr/>
        </p:nvSpPr>
        <p:spPr>
          <a:xfrm>
            <a:off x="1551840" y="3926790"/>
            <a:ext cx="5008102" cy="24361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300000"/>
              </a:lnSpc>
              <a:buFont typeface="Arial" panose="020B0604020202020204" pitchFamily="34" charset="0"/>
              <a:buChar char="•"/>
            </a:pPr>
            <a:r>
              <a:rPr lang="en-VN" sz="2800" dirty="0"/>
              <a:t>Chú mèo đeo số bé nhất là:</a:t>
            </a:r>
          </a:p>
          <a:p>
            <a:pPr marL="285750" indent="-285750">
              <a:lnSpc>
                <a:spcPct val="300000"/>
              </a:lnSpc>
              <a:buFont typeface="Arial" panose="020B0604020202020204" pitchFamily="34" charset="0"/>
              <a:buChar char="•"/>
            </a:pPr>
            <a:r>
              <a:rPr lang="en-VN" sz="2800" dirty="0"/>
              <a:t>Chú mèo đeo số lớn nhất là: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52E9A01-E11A-4C08-80D4-1B7EB4FF9F7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EFFFE"/>
              </a:clrFrom>
              <a:clrTo>
                <a:srgbClr val="FEFF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33000"/>
                    </a14:imgEffect>
                    <a14:imgEffect>
                      <a14:brightnessContrast contras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4" r="77418"/>
          <a:stretch/>
        </p:blipFill>
        <p:spPr>
          <a:xfrm>
            <a:off x="6864742" y="3536430"/>
            <a:ext cx="1534531" cy="178161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BB9A1D4-9F7E-440C-951C-8B953871380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EFFFE"/>
              </a:clrFrom>
              <a:clrTo>
                <a:srgbClr val="FEFF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33000"/>
                    </a14:imgEffect>
                    <a14:imgEffect>
                      <a14:brightnessContrast contras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950" r="-100"/>
          <a:stretch/>
        </p:blipFill>
        <p:spPr>
          <a:xfrm>
            <a:off x="6506687" y="4817599"/>
            <a:ext cx="1937288" cy="1781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723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9D588FA-6B3A-45DF-97A5-A74E1410F1A8}"/>
              </a:ext>
            </a:extLst>
          </p:cNvPr>
          <p:cNvSpPr txBox="1"/>
          <p:nvPr/>
        </p:nvSpPr>
        <p:spPr>
          <a:xfrm>
            <a:off x="1364020" y="557928"/>
            <a:ext cx="102825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/>
              <a:t>Vẽ 4 điểm rồi ghi các số (như hình vẽ). Nối các điểm đó theo thứ tự từ bé đến lớn.</a:t>
            </a:r>
            <a:endParaRPr lang="en-US" sz="3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123275D-250C-421B-9CCF-8BE7667728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4" y="391109"/>
            <a:ext cx="802324" cy="1048581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E72FD32F-641D-4F69-819F-3C6D7596E3F6}"/>
              </a:ext>
            </a:extLst>
          </p:cNvPr>
          <p:cNvGrpSpPr/>
          <p:nvPr/>
        </p:nvGrpSpPr>
        <p:grpSpPr>
          <a:xfrm>
            <a:off x="2603202" y="2020059"/>
            <a:ext cx="5366660" cy="4306246"/>
            <a:chOff x="3412671" y="1710599"/>
            <a:chExt cx="5366660" cy="4306246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D61E5186-1CB6-4509-A036-3F37F1B35724}"/>
                </a:ext>
              </a:extLst>
            </p:cNvPr>
            <p:cNvSpPr/>
            <p:nvPr/>
          </p:nvSpPr>
          <p:spPr>
            <a:xfrm>
              <a:off x="4415854" y="2182605"/>
              <a:ext cx="224853" cy="224853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14EB9E11-DBE2-4600-98AF-78DF7092F50E}"/>
                </a:ext>
              </a:extLst>
            </p:cNvPr>
            <p:cNvSpPr/>
            <p:nvPr/>
          </p:nvSpPr>
          <p:spPr>
            <a:xfrm>
              <a:off x="4415853" y="5318044"/>
              <a:ext cx="224853" cy="224853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728AE9E7-8278-4BEF-94D0-EDD68BFF2065}"/>
                </a:ext>
              </a:extLst>
            </p:cNvPr>
            <p:cNvSpPr/>
            <p:nvPr/>
          </p:nvSpPr>
          <p:spPr>
            <a:xfrm>
              <a:off x="7548290" y="2186497"/>
              <a:ext cx="224853" cy="224853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C05F2E16-C5F5-44AB-8519-F13D45ED0D6A}"/>
                </a:ext>
              </a:extLst>
            </p:cNvPr>
            <p:cNvSpPr/>
            <p:nvPr/>
          </p:nvSpPr>
          <p:spPr>
            <a:xfrm>
              <a:off x="7548289" y="5314152"/>
              <a:ext cx="224853" cy="224853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A4C2FF8-D316-4093-8904-87E85A877A21}"/>
                </a:ext>
              </a:extLst>
            </p:cNvPr>
            <p:cNvSpPr txBox="1"/>
            <p:nvPr/>
          </p:nvSpPr>
          <p:spPr>
            <a:xfrm>
              <a:off x="3412671" y="5426578"/>
              <a:ext cx="86754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3200" dirty="0"/>
                <a:t>567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3B02873-BF70-45C3-9F9E-1679ABA46E11}"/>
                </a:ext>
              </a:extLst>
            </p:cNvPr>
            <p:cNvSpPr txBox="1"/>
            <p:nvPr/>
          </p:nvSpPr>
          <p:spPr>
            <a:xfrm>
              <a:off x="3412671" y="1710599"/>
              <a:ext cx="86754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3200" dirty="0"/>
                <a:t>657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9435633-20D8-491D-9C5F-4C899571DA14}"/>
                </a:ext>
              </a:extLst>
            </p:cNvPr>
            <p:cNvSpPr txBox="1"/>
            <p:nvPr/>
          </p:nvSpPr>
          <p:spPr>
            <a:xfrm>
              <a:off x="7911786" y="5432070"/>
              <a:ext cx="86754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3200" dirty="0"/>
                <a:t>756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F7D7D05-CA0D-4E41-8A20-7EF29691B25C}"/>
                </a:ext>
              </a:extLst>
            </p:cNvPr>
            <p:cNvSpPr txBox="1"/>
            <p:nvPr/>
          </p:nvSpPr>
          <p:spPr>
            <a:xfrm>
              <a:off x="7826827" y="1710599"/>
              <a:ext cx="86754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3200" dirty="0"/>
                <a:t>765</a:t>
              </a:r>
            </a:p>
          </p:txBody>
        </p:sp>
      </p:grp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2A30FC5-6C39-4671-B678-FE111889C602}"/>
              </a:ext>
            </a:extLst>
          </p:cNvPr>
          <p:cNvCxnSpPr>
            <a:cxnSpLocks/>
            <a:stCxn id="21" idx="0"/>
            <a:endCxn id="20" idx="4"/>
          </p:cNvCxnSpPr>
          <p:nvPr/>
        </p:nvCxnSpPr>
        <p:spPr>
          <a:xfrm flipV="1">
            <a:off x="3718811" y="2716918"/>
            <a:ext cx="1" cy="291058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9B4EF50-DB9E-4E17-BB9A-484974C26BDA}"/>
              </a:ext>
            </a:extLst>
          </p:cNvPr>
          <p:cNvCxnSpPr>
            <a:cxnSpLocks/>
            <a:stCxn id="20" idx="5"/>
            <a:endCxn id="23" idx="1"/>
          </p:cNvCxnSpPr>
          <p:nvPr/>
        </p:nvCxnSpPr>
        <p:spPr>
          <a:xfrm>
            <a:off x="3798309" y="2683989"/>
            <a:ext cx="2973440" cy="297255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FDC2FA8F-3776-4EFD-BCCA-B5F350E43972}"/>
              </a:ext>
            </a:extLst>
          </p:cNvPr>
          <p:cNvCxnSpPr>
            <a:cxnSpLocks/>
          </p:cNvCxnSpPr>
          <p:nvPr/>
        </p:nvCxnSpPr>
        <p:spPr>
          <a:xfrm flipV="1">
            <a:off x="6854352" y="2733247"/>
            <a:ext cx="1" cy="291058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3040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E0B12F1-9264-4099-80D1-0646E8610E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251" y="105018"/>
            <a:ext cx="1036552" cy="121622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4D2AACE-92F6-46DC-87A8-3390F7951CCE}"/>
              </a:ext>
            </a:extLst>
          </p:cNvPr>
          <p:cNvSpPr txBox="1"/>
          <p:nvPr/>
        </p:nvSpPr>
        <p:spPr>
          <a:xfrm>
            <a:off x="1114166" y="299215"/>
            <a:ext cx="10626074" cy="189301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>
              <a:lnSpc>
                <a:spcPct val="114000"/>
              </a:lnSpc>
            </a:pPr>
            <a:r>
              <a:rPr lang="en-US" sz="2800" dirty="0" err="1">
                <a:solidFill>
                  <a:prstClr val="black"/>
                </a:solidFill>
              </a:rPr>
              <a:t>Mỗi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bạn</a:t>
            </a:r>
            <a:r>
              <a:rPr lang="en-US" sz="2800" dirty="0">
                <a:solidFill>
                  <a:prstClr val="black"/>
                </a:solidFill>
              </a:rPr>
              <a:t> Nam, </a:t>
            </a:r>
            <a:r>
              <a:rPr lang="en-US" sz="2800" dirty="0" err="1">
                <a:solidFill>
                  <a:prstClr val="black"/>
                </a:solidFill>
              </a:rPr>
              <a:t>Việt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và</a:t>
            </a:r>
            <a:r>
              <a:rPr lang="en-US" sz="2800" dirty="0">
                <a:solidFill>
                  <a:prstClr val="black"/>
                </a:solidFill>
              </a:rPr>
              <a:t> Mai </a:t>
            </a:r>
            <a:r>
              <a:rPr lang="en-US" sz="2800" dirty="0" err="1">
                <a:solidFill>
                  <a:prstClr val="black"/>
                </a:solidFill>
              </a:rPr>
              <a:t>chọn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một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cửa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thần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kì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đến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các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hành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tinh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khác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nhau</a:t>
            </a:r>
            <a:r>
              <a:rPr lang="en-US" sz="2800" dirty="0">
                <a:solidFill>
                  <a:prstClr val="black"/>
                </a:solidFill>
              </a:rPr>
              <a:t>. Biết Việt chọn cửa ghi số lớn </a:t>
            </a:r>
            <a:r>
              <a:rPr lang="en-US" sz="2800" dirty="0" smtClean="0">
                <a:solidFill>
                  <a:prstClr val="black"/>
                </a:solidFill>
              </a:rPr>
              <a:t>nhất</a:t>
            </a:r>
            <a:r>
              <a:rPr lang="en-US" sz="2800" dirty="0">
                <a:solidFill>
                  <a:prstClr val="black"/>
                </a:solidFill>
              </a:rPr>
              <a:t>.</a:t>
            </a:r>
          </a:p>
          <a:p>
            <a:pPr lvl="0">
              <a:lnSpc>
                <a:spcPct val="114000"/>
              </a:lnSpc>
            </a:pPr>
            <a:r>
              <a:rPr lang="en-US" sz="2800" dirty="0">
                <a:solidFill>
                  <a:prstClr val="black"/>
                </a:solidFill>
              </a:rPr>
              <a:t>Nam </a:t>
            </a:r>
            <a:r>
              <a:rPr lang="en-US" sz="2800" dirty="0" err="1">
                <a:solidFill>
                  <a:prstClr val="black"/>
                </a:solidFill>
              </a:rPr>
              <a:t>chọn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cửa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ghi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số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bé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nhất</a:t>
            </a:r>
            <a:r>
              <a:rPr lang="en-US" sz="2800" dirty="0">
                <a:solidFill>
                  <a:prstClr val="black"/>
                </a:solidFill>
              </a:rPr>
              <a:t>. </a:t>
            </a:r>
            <a:r>
              <a:rPr lang="en-US" sz="2800" dirty="0" err="1">
                <a:solidFill>
                  <a:prstClr val="black"/>
                </a:solidFill>
              </a:rPr>
              <a:t>Hỏi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mỗi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bạn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sẽ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đến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hành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tinh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nào</a:t>
            </a:r>
            <a:r>
              <a:rPr lang="en-US" sz="2800" dirty="0">
                <a:solidFill>
                  <a:prstClr val="black"/>
                </a:solidFill>
              </a:rPr>
              <a:t>?</a:t>
            </a:r>
          </a:p>
          <a:p>
            <a:pPr>
              <a:lnSpc>
                <a:spcPct val="114000"/>
              </a:lnSpc>
            </a:pPr>
            <a:endParaRPr lang="en-VN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541DF0E-5BFF-4B96-8FFF-406E82B235D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47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834"/>
          <a:stretch/>
        </p:blipFill>
        <p:spPr>
          <a:xfrm>
            <a:off x="1021927" y="2126590"/>
            <a:ext cx="2466250" cy="3972138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53F51B9-801B-4ED0-9971-E89B51EF237A}"/>
              </a:ext>
            </a:extLst>
          </p:cNvPr>
          <p:cNvCxnSpPr/>
          <p:nvPr/>
        </p:nvCxnSpPr>
        <p:spPr>
          <a:xfrm>
            <a:off x="3755570" y="1343698"/>
            <a:ext cx="653143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F188DB9-4E9C-48AB-8562-1E5456E6F21F}"/>
              </a:ext>
            </a:extLst>
          </p:cNvPr>
          <p:cNvCxnSpPr>
            <a:cxnSpLocks/>
          </p:cNvCxnSpPr>
          <p:nvPr/>
        </p:nvCxnSpPr>
        <p:spPr>
          <a:xfrm>
            <a:off x="7108370" y="1321239"/>
            <a:ext cx="133350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13968FE-BE09-433E-BC1D-3E8C94AC25E4}"/>
              </a:ext>
            </a:extLst>
          </p:cNvPr>
          <p:cNvCxnSpPr/>
          <p:nvPr/>
        </p:nvCxnSpPr>
        <p:spPr>
          <a:xfrm>
            <a:off x="1235803" y="1822670"/>
            <a:ext cx="718457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7678C62-92A7-4F67-9980-37E6654DCE67}"/>
              </a:ext>
            </a:extLst>
          </p:cNvPr>
          <p:cNvCxnSpPr>
            <a:cxnSpLocks/>
          </p:cNvCxnSpPr>
          <p:nvPr/>
        </p:nvCxnSpPr>
        <p:spPr>
          <a:xfrm>
            <a:off x="4621260" y="1800211"/>
            <a:ext cx="1333501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Image">
            <a:extLst>
              <a:ext uri="{FF2B5EF4-FFF2-40B4-BE49-F238E27FC236}">
                <a16:creationId xmlns:a16="http://schemas.microsoft.com/office/drawing/2014/main" id="{0ED4C011-C312-4E45-B72D-51DEEDA893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174" b="4330"/>
          <a:stretch/>
        </p:blipFill>
        <p:spPr bwMode="auto">
          <a:xfrm>
            <a:off x="80000" y="3429000"/>
            <a:ext cx="941927" cy="2563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Image">
            <a:extLst>
              <a:ext uri="{FF2B5EF4-FFF2-40B4-BE49-F238E27FC236}">
                <a16:creationId xmlns:a16="http://schemas.microsoft.com/office/drawing/2014/main" id="{566BF019-9BD2-4A5A-98B3-E82D3D569C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44" t="2663" r="22666" b="1668"/>
          <a:stretch/>
        </p:blipFill>
        <p:spPr bwMode="auto">
          <a:xfrm>
            <a:off x="8715045" y="3582367"/>
            <a:ext cx="782000" cy="2563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Image">
            <a:extLst>
              <a:ext uri="{FF2B5EF4-FFF2-40B4-BE49-F238E27FC236}">
                <a16:creationId xmlns:a16="http://schemas.microsoft.com/office/drawing/2014/main" id="{ECEAEDC7-E09A-4D2D-BE6D-4BE457660C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48" t="1287" r="62762" b="3044"/>
          <a:stretch/>
        </p:blipFill>
        <p:spPr bwMode="auto">
          <a:xfrm>
            <a:off x="4474960" y="3984961"/>
            <a:ext cx="782000" cy="2563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604EB749-7B61-4ABA-A835-B8AEC4FFBE5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47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564" r="33270"/>
          <a:stretch/>
        </p:blipFill>
        <p:spPr>
          <a:xfrm>
            <a:off x="5288010" y="2173414"/>
            <a:ext cx="2466250" cy="397213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A5543571-E66E-4913-B8F5-AC7E2AB7FA3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47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303" t="613" r="531" b="-613"/>
          <a:stretch/>
        </p:blipFill>
        <p:spPr>
          <a:xfrm>
            <a:off x="9615588" y="2173414"/>
            <a:ext cx="2466250" cy="3972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02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5EBD6E2-25DC-4772-B0EA-F2A12E879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2984" y="2263914"/>
            <a:ext cx="7955869" cy="1804000"/>
          </a:xfrm>
        </p:spPr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CC45E259-9176-4231-B050-39523E7BC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Dặn dò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ỌC SINH LỚP HAI CHĂM NGOAN - HÁT MẪU - CĐ3">
            <a:hlinkClick r:id="" action="ppaction://media"/>
            <a:extLst>
              <a:ext uri="{FF2B5EF4-FFF2-40B4-BE49-F238E27FC236}">
                <a16:creationId xmlns:a16="http://schemas.microsoft.com/office/drawing/2014/main" id="{BF511F69-3FBD-47E6-928A-1129D006D6F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452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F945ABE-63F8-4385-B4EF-132C038DA5A8}"/>
              </a:ext>
            </a:extLst>
          </p:cNvPr>
          <p:cNvSpPr txBox="1"/>
          <p:nvPr/>
        </p:nvSpPr>
        <p:spPr>
          <a:xfrm>
            <a:off x="253229" y="595073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391703-0A79-47E0-9B6D-B3FFE03791C7}"/>
              </a:ext>
            </a:extLst>
          </p:cNvPr>
          <p:cNvSpPr txBox="1"/>
          <p:nvPr/>
        </p:nvSpPr>
        <p:spPr>
          <a:xfrm>
            <a:off x="253229" y="1402249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05A7E7-15A6-4BA2-8E38-4C0D577C4148}"/>
              </a:ext>
            </a:extLst>
          </p:cNvPr>
          <p:cNvSpPr txBox="1"/>
          <p:nvPr/>
        </p:nvSpPr>
        <p:spPr>
          <a:xfrm>
            <a:off x="253229" y="2221690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D19757-507C-43BC-AEE2-38FC11A941E0}"/>
              </a:ext>
            </a:extLst>
          </p:cNvPr>
          <p:cNvSpPr txBox="1"/>
          <p:nvPr/>
        </p:nvSpPr>
        <p:spPr>
          <a:xfrm>
            <a:off x="253229" y="3040560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ECF913-FF13-4FB0-A17D-C73BE325B19D}"/>
              </a:ext>
            </a:extLst>
          </p:cNvPr>
          <p:cNvSpPr txBox="1"/>
          <p:nvPr/>
        </p:nvSpPr>
        <p:spPr>
          <a:xfrm>
            <a:off x="253229" y="3839476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C981DC-5078-4375-A4AC-6891470F54A3}"/>
              </a:ext>
            </a:extLst>
          </p:cNvPr>
          <p:cNvSpPr txBox="1"/>
          <p:nvPr/>
        </p:nvSpPr>
        <p:spPr>
          <a:xfrm>
            <a:off x="251099" y="4637235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B31E6FF-1734-4A2D-B6BA-708C4719219D}"/>
              </a:ext>
            </a:extLst>
          </p:cNvPr>
          <p:cNvSpPr txBox="1"/>
          <p:nvPr/>
        </p:nvSpPr>
        <p:spPr>
          <a:xfrm>
            <a:off x="251099" y="5436151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76DAC2-3A98-BA40-8148-5E3BC3A6B1E8}"/>
              </a:ext>
            </a:extLst>
          </p:cNvPr>
          <p:cNvSpPr txBox="1"/>
          <p:nvPr/>
        </p:nvSpPr>
        <p:spPr>
          <a:xfrm>
            <a:off x="1070857" y="608760"/>
            <a:ext cx="8990090" cy="7371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19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Thứ </a:t>
            </a:r>
            <a:r>
              <a:rPr lang="en-US" sz="419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</a:rPr>
              <a:t>tư</a:t>
            </a:r>
            <a:r>
              <a:rPr kumimoji="0" lang="vi-VN" sz="419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</a:t>
            </a:r>
            <a:r>
              <a:rPr kumimoji="0" lang="en-US" sz="419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ngày </a:t>
            </a:r>
            <a:r>
              <a:rPr lang="en-US" sz="419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</a:rPr>
              <a:t>15</a:t>
            </a:r>
            <a:r>
              <a:rPr kumimoji="0" lang="vi-VN" sz="419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</a:t>
            </a:r>
            <a:r>
              <a:rPr kumimoji="0" lang="en-US" sz="419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tháng </a:t>
            </a:r>
            <a:r>
              <a:rPr lang="en-US" sz="4190" b="1" dirty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</a:rPr>
              <a:t>3</a:t>
            </a:r>
            <a:r>
              <a:rPr kumimoji="0" lang="en-US" sz="419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</a:t>
            </a:r>
            <a:r>
              <a:rPr kumimoji="0" lang="en-US" sz="419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năm </a:t>
            </a:r>
            <a:r>
              <a:rPr kumimoji="0" lang="en-US" sz="419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2023</a:t>
            </a:r>
            <a:endParaRPr kumimoji="0" lang="en-US" sz="419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微软雅黑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BD6806-51B7-284D-AE97-63FBF65EF7EF}"/>
              </a:ext>
            </a:extLst>
          </p:cNvPr>
          <p:cNvSpPr txBox="1"/>
          <p:nvPr/>
        </p:nvSpPr>
        <p:spPr>
          <a:xfrm>
            <a:off x="4363552" y="1424570"/>
            <a:ext cx="1386197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T</a:t>
            </a:r>
            <a:r>
              <a:rPr kumimoji="0" lang="vi-VN" sz="399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oán</a:t>
            </a:r>
            <a:endParaRPr kumimoji="0" lang="en-US" sz="399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微软雅黑"/>
              <a:cs typeface="Arial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F465DD-D405-3D4E-AAB6-3FD54857CE9D}"/>
              </a:ext>
            </a:extLst>
          </p:cNvPr>
          <p:cNvSpPr txBox="1"/>
          <p:nvPr/>
        </p:nvSpPr>
        <p:spPr>
          <a:xfrm>
            <a:off x="2284317" y="2243440"/>
            <a:ext cx="11655383" cy="706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Bài </a:t>
            </a:r>
            <a:r>
              <a:rPr lang="en-US" sz="3990" b="1" kern="1200" dirty="0" smtClean="0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</a:rPr>
              <a:t>53</a:t>
            </a:r>
            <a:r>
              <a:rPr kumimoji="0" lang="en-US" sz="399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(tiết 2):</a:t>
            </a:r>
            <a:r>
              <a:rPr lang="en-US" sz="3990" b="1" kern="1200" dirty="0" smtClean="0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</a:rPr>
              <a:t> Luyện tập</a:t>
            </a:r>
            <a:endParaRPr kumimoji="0" lang="en-US" sz="399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微软雅黑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67203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15;p39">
            <a:extLst>
              <a:ext uri="{FF2B5EF4-FFF2-40B4-BE49-F238E27FC236}">
                <a16:creationId xmlns:a16="http://schemas.microsoft.com/office/drawing/2014/main" id="{949D40E6-7707-40ED-A1E6-702190D379ED}"/>
              </a:ext>
            </a:extLst>
          </p:cNvPr>
          <p:cNvSpPr/>
          <p:nvPr/>
        </p:nvSpPr>
        <p:spPr>
          <a:xfrm>
            <a:off x="7423110" y="5107561"/>
            <a:ext cx="2194775" cy="635225"/>
          </a:xfrm>
          <a:prstGeom prst="roundRect">
            <a:avLst>
              <a:gd name="adj" fmla="val 50000"/>
            </a:avLst>
          </a:prstGeom>
          <a:solidFill>
            <a:srgbClr val="4D3B6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endParaRPr sz="2479"/>
          </a:p>
        </p:txBody>
      </p:sp>
      <p:sp>
        <p:nvSpPr>
          <p:cNvPr id="4" name="Google Shape;1616;p39">
            <a:extLst>
              <a:ext uri="{FF2B5EF4-FFF2-40B4-BE49-F238E27FC236}">
                <a16:creationId xmlns:a16="http://schemas.microsoft.com/office/drawing/2014/main" id="{2BB86F02-99C9-4419-9E5E-A235F04F74E8}"/>
              </a:ext>
            </a:extLst>
          </p:cNvPr>
          <p:cNvSpPr txBox="1">
            <a:spLocks/>
          </p:cNvSpPr>
          <p:nvPr/>
        </p:nvSpPr>
        <p:spPr>
          <a:xfrm>
            <a:off x="7576714" y="5227463"/>
            <a:ext cx="1887566" cy="39541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200">
                <a:solidFill>
                  <a:schemeClr val="bg1"/>
                </a:solidFill>
              </a:rPr>
              <a:t>S/59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DCA50D-18EE-4CC1-A42A-828963CAA4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029" y="1384738"/>
            <a:ext cx="6660026" cy="33300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23F04E-FE01-443D-85B2-5CC785DC75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928" y="284401"/>
            <a:ext cx="894889" cy="1182693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D4A59A87-72D3-477B-B0E1-1E2D548B2878}"/>
              </a:ext>
            </a:extLst>
          </p:cNvPr>
          <p:cNvSpPr txBox="1"/>
          <p:nvPr/>
        </p:nvSpPr>
        <p:spPr>
          <a:xfrm>
            <a:off x="1892817" y="523540"/>
            <a:ext cx="105446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/>
              <a:t>&gt;, &lt;, = ?</a:t>
            </a:r>
            <a:endParaRPr lang="en-US" sz="3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F14D102-634A-40DD-91BD-0973559C17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7301" y="4736549"/>
            <a:ext cx="3214537" cy="2210446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FD2D78DE-84AA-4856-8BDE-A064D6400603}"/>
              </a:ext>
            </a:extLst>
          </p:cNvPr>
          <p:cNvGrpSpPr/>
          <p:nvPr/>
        </p:nvGrpSpPr>
        <p:grpSpPr>
          <a:xfrm>
            <a:off x="2177439" y="2027753"/>
            <a:ext cx="2802370" cy="713719"/>
            <a:chOff x="1169590" y="4621088"/>
            <a:chExt cx="2802370" cy="71371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DD3C955-9222-4050-86B1-5F11CC6EE8FC}"/>
                </a:ext>
              </a:extLst>
            </p:cNvPr>
            <p:cNvSpPr txBox="1"/>
            <p:nvPr/>
          </p:nvSpPr>
          <p:spPr>
            <a:xfrm>
              <a:off x="1169590" y="4716338"/>
              <a:ext cx="280237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3200" dirty="0"/>
                <a:t>314           502</a:t>
              </a:r>
            </a:p>
          </p:txBody>
        </p:sp>
        <p:sp>
          <p:nvSpPr>
            <p:cNvPr id="9" name="Rounded Rectangle 54">
              <a:extLst>
                <a:ext uri="{FF2B5EF4-FFF2-40B4-BE49-F238E27FC236}">
                  <a16:creationId xmlns:a16="http://schemas.microsoft.com/office/drawing/2014/main" id="{96C49FAE-B2CA-4781-B0F8-86E6B9738645}"/>
                </a:ext>
              </a:extLst>
            </p:cNvPr>
            <p:cNvSpPr/>
            <p:nvPr/>
          </p:nvSpPr>
          <p:spPr>
            <a:xfrm>
              <a:off x="2177894" y="4621088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E536F59-BB53-4DA9-B733-418811EE9C11}"/>
              </a:ext>
            </a:extLst>
          </p:cNvPr>
          <p:cNvGrpSpPr/>
          <p:nvPr/>
        </p:nvGrpSpPr>
        <p:grpSpPr>
          <a:xfrm>
            <a:off x="2144355" y="3224070"/>
            <a:ext cx="2802370" cy="713719"/>
            <a:chOff x="1169590" y="4621088"/>
            <a:chExt cx="2802370" cy="71371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6CD3A52-2EA5-423B-8864-16B93D5B5867}"/>
                </a:ext>
              </a:extLst>
            </p:cNvPr>
            <p:cNvSpPr txBox="1"/>
            <p:nvPr/>
          </p:nvSpPr>
          <p:spPr>
            <a:xfrm>
              <a:off x="1169590" y="4716338"/>
              <a:ext cx="280237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3200" dirty="0"/>
                <a:t>537           399</a:t>
              </a:r>
            </a:p>
          </p:txBody>
        </p:sp>
        <p:sp>
          <p:nvSpPr>
            <p:cNvPr id="12" name="Rounded Rectangle 58">
              <a:extLst>
                <a:ext uri="{FF2B5EF4-FFF2-40B4-BE49-F238E27FC236}">
                  <a16:creationId xmlns:a16="http://schemas.microsoft.com/office/drawing/2014/main" id="{7740FB4D-0DB3-487F-A4DF-A45D18AF9B80}"/>
                </a:ext>
              </a:extLst>
            </p:cNvPr>
            <p:cNvSpPr/>
            <p:nvPr/>
          </p:nvSpPr>
          <p:spPr>
            <a:xfrm>
              <a:off x="2177894" y="4621088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A37E73D-97BF-4EA3-A7A2-38140703ABE4}"/>
              </a:ext>
            </a:extLst>
          </p:cNvPr>
          <p:cNvGrpSpPr/>
          <p:nvPr/>
        </p:nvGrpSpPr>
        <p:grpSpPr>
          <a:xfrm>
            <a:off x="2144355" y="4413384"/>
            <a:ext cx="2802370" cy="713719"/>
            <a:chOff x="1169590" y="4621088"/>
            <a:chExt cx="2802370" cy="71371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A69EC24-B4C2-45B5-B29E-B327F327A1CF}"/>
                </a:ext>
              </a:extLst>
            </p:cNvPr>
            <p:cNvSpPr txBox="1"/>
            <p:nvPr/>
          </p:nvSpPr>
          <p:spPr>
            <a:xfrm>
              <a:off x="1169590" y="4716338"/>
              <a:ext cx="280237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3200" dirty="0"/>
                <a:t>635           635</a:t>
              </a:r>
            </a:p>
          </p:txBody>
        </p:sp>
        <p:sp>
          <p:nvSpPr>
            <p:cNvPr id="15" name="Rounded Rectangle 62">
              <a:extLst>
                <a:ext uri="{FF2B5EF4-FFF2-40B4-BE49-F238E27FC236}">
                  <a16:creationId xmlns:a16="http://schemas.microsoft.com/office/drawing/2014/main" id="{8A782B27-90D3-4BBD-BB1B-C7AD216DE66C}"/>
                </a:ext>
              </a:extLst>
            </p:cNvPr>
            <p:cNvSpPr/>
            <p:nvPr/>
          </p:nvSpPr>
          <p:spPr>
            <a:xfrm>
              <a:off x="2177894" y="4621088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F4FB67F-E77B-41B2-8E1E-0EC6EC835DEB}"/>
              </a:ext>
            </a:extLst>
          </p:cNvPr>
          <p:cNvGrpSpPr/>
          <p:nvPr/>
        </p:nvGrpSpPr>
        <p:grpSpPr>
          <a:xfrm>
            <a:off x="6910951" y="1994059"/>
            <a:ext cx="2802370" cy="713719"/>
            <a:chOff x="1169590" y="4621088"/>
            <a:chExt cx="2802370" cy="71371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83BA30A-8AFD-4C17-ACF6-A4148EB26C56}"/>
                </a:ext>
              </a:extLst>
            </p:cNvPr>
            <p:cNvSpPr txBox="1"/>
            <p:nvPr/>
          </p:nvSpPr>
          <p:spPr>
            <a:xfrm>
              <a:off x="1169590" y="4716338"/>
              <a:ext cx="280237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3200" dirty="0"/>
                <a:t>365           366</a:t>
              </a:r>
            </a:p>
          </p:txBody>
        </p:sp>
        <p:sp>
          <p:nvSpPr>
            <p:cNvPr id="18" name="Rounded Rectangle 66">
              <a:extLst>
                <a:ext uri="{FF2B5EF4-FFF2-40B4-BE49-F238E27FC236}">
                  <a16:creationId xmlns:a16="http://schemas.microsoft.com/office/drawing/2014/main" id="{0179C6BB-1136-4D9D-ADA7-F00BC7614A22}"/>
                </a:ext>
              </a:extLst>
            </p:cNvPr>
            <p:cNvSpPr/>
            <p:nvPr/>
          </p:nvSpPr>
          <p:spPr>
            <a:xfrm>
              <a:off x="2177894" y="4621088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A1819D7-B3F8-4BA7-B3AA-6DC9E50D39FD}"/>
              </a:ext>
            </a:extLst>
          </p:cNvPr>
          <p:cNvGrpSpPr/>
          <p:nvPr/>
        </p:nvGrpSpPr>
        <p:grpSpPr>
          <a:xfrm>
            <a:off x="6877867" y="3190376"/>
            <a:ext cx="2802370" cy="713719"/>
            <a:chOff x="1169590" y="4621088"/>
            <a:chExt cx="2802370" cy="71371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9E6B928-5A90-4BC4-A3B3-89721AE51620}"/>
                </a:ext>
              </a:extLst>
            </p:cNvPr>
            <p:cNvSpPr txBox="1"/>
            <p:nvPr/>
          </p:nvSpPr>
          <p:spPr>
            <a:xfrm>
              <a:off x="1169590" y="4716338"/>
              <a:ext cx="280237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3200" dirty="0"/>
                <a:t>718           718</a:t>
              </a:r>
            </a:p>
          </p:txBody>
        </p:sp>
        <p:sp>
          <p:nvSpPr>
            <p:cNvPr id="21" name="Rounded Rectangle 70">
              <a:extLst>
                <a:ext uri="{FF2B5EF4-FFF2-40B4-BE49-F238E27FC236}">
                  <a16:creationId xmlns:a16="http://schemas.microsoft.com/office/drawing/2014/main" id="{C47C5563-C851-47BF-BB96-9E2F819346F0}"/>
                </a:ext>
              </a:extLst>
            </p:cNvPr>
            <p:cNvSpPr/>
            <p:nvPr/>
          </p:nvSpPr>
          <p:spPr>
            <a:xfrm>
              <a:off x="2177894" y="4621088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6187F6B-1E98-47A3-86A7-57E64B3B5CE1}"/>
              </a:ext>
            </a:extLst>
          </p:cNvPr>
          <p:cNvGrpSpPr/>
          <p:nvPr/>
        </p:nvGrpSpPr>
        <p:grpSpPr>
          <a:xfrm>
            <a:off x="6877867" y="4379690"/>
            <a:ext cx="2802370" cy="713719"/>
            <a:chOff x="1169590" y="4621088"/>
            <a:chExt cx="2802370" cy="71371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5131E34-19C2-4D50-81B5-577003648DAD}"/>
                </a:ext>
              </a:extLst>
            </p:cNvPr>
            <p:cNvSpPr txBox="1"/>
            <p:nvPr/>
          </p:nvSpPr>
          <p:spPr>
            <a:xfrm>
              <a:off x="1169590" y="4716338"/>
              <a:ext cx="280237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3200" dirty="0"/>
                <a:t>212           121</a:t>
              </a:r>
            </a:p>
          </p:txBody>
        </p:sp>
        <p:sp>
          <p:nvSpPr>
            <p:cNvPr id="24" name="Rounded Rectangle 74">
              <a:extLst>
                <a:ext uri="{FF2B5EF4-FFF2-40B4-BE49-F238E27FC236}">
                  <a16:creationId xmlns:a16="http://schemas.microsoft.com/office/drawing/2014/main" id="{829A8BE7-0BB4-442F-B349-F5FD4DE3F228}"/>
                </a:ext>
              </a:extLst>
            </p:cNvPr>
            <p:cNvSpPr/>
            <p:nvPr/>
          </p:nvSpPr>
          <p:spPr>
            <a:xfrm>
              <a:off x="2177894" y="4621088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111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322" y="-429376"/>
            <a:ext cx="7326224" cy="7912322"/>
          </a:xfrm>
          <a:prstGeom prst="rect">
            <a:avLst/>
          </a:prstGeom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2957" y="5333532"/>
            <a:ext cx="1586601" cy="1647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6773" y="5512744"/>
            <a:ext cx="1461958" cy="1660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698" y="3599694"/>
            <a:ext cx="3203040" cy="3421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6362" y="1557881"/>
            <a:ext cx="1206947" cy="1296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7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6362" y="1557881"/>
            <a:ext cx="1206947" cy="1296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8214" y="285645"/>
            <a:ext cx="1395655" cy="1499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8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8214" y="285645"/>
            <a:ext cx="1395655" cy="1499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6490" y="678946"/>
            <a:ext cx="1268777" cy="1362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9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6488" y="678945"/>
            <a:ext cx="1268777" cy="1362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10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3608" y="2515315"/>
            <a:ext cx="1395655" cy="1499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10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3608" y="2519349"/>
            <a:ext cx="1395655" cy="1499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ight Arrow 1">
            <a:hlinkClick r:id="rId18" action="ppaction://hlinksldjump"/>
          </p:cNvPr>
          <p:cNvSpPr/>
          <p:nvPr/>
        </p:nvSpPr>
        <p:spPr>
          <a:xfrm>
            <a:off x="11127070" y="206956"/>
            <a:ext cx="843975" cy="4180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79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6417" y="2027671"/>
            <a:ext cx="1233075" cy="1499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8655" y="1622081"/>
            <a:ext cx="1233075" cy="1499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4">
            <a:hlinkClick r:id="rId21" action="ppaction://hlinksldjump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6417" y="2008572"/>
            <a:ext cx="1233075" cy="1499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>
            <a:hlinkClick r:id="rId22" action="ppaction://hlinksldjump"/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8655" y="1603177"/>
            <a:ext cx="1233075" cy="1499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457BD89-F7F4-438A-BC11-BF6D2881DE54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25987" y="3560534"/>
            <a:ext cx="3206774" cy="3420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492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"/>
                            </p:stCondLst>
                            <p:childTnLst>
                              <p:par>
                                <p:cTn id="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9146E-6 2.22222E-6 L -0.3399 0.52616 " pathEditMode="relative" rAng="0" ptsTypes="AA">
                                      <p:cBhvr>
                                        <p:cTn id="10" dur="2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95" y="2629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"/>
                            </p:stCondLst>
                            <p:childTnLst>
                              <p:par>
                                <p:cTn id="1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4151E-6 4.07407E-6 L -0.27372 0.74097 " pathEditMode="relative" rAng="0" ptsTypes="AA">
                                      <p:cBhvr>
                                        <p:cTn id="19" dur="225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93" y="3703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"/>
                            </p:stCondLst>
                            <p:childTnLst>
                              <p:par>
                                <p:cTn id="2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2189E-6 3.7037E-7 L -0.4848 0.6493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240" y="3245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"/>
                            </p:stCondLst>
                            <p:childTnLst>
                              <p:par>
                                <p:cTn id="3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5536E-6 4.07407E-6 L -0.34682 0.43564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48" y="2178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"/>
                            </p:stCondLst>
                            <p:childTnLst>
                              <p:par>
                                <p:cTn id="4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08824E-6 -1.11111E-6 L -0.51142 0.50602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571" y="25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"/>
                            </p:stCondLst>
                            <p:childTnLst>
                              <p:par>
                                <p:cTn id="5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9136E-6 -3.33333E-6 L -0.23835 0.52084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18" y="2604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6184" y="8484"/>
            <a:ext cx="1395655" cy="1499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2"/>
          <p:cNvSpPr txBox="1">
            <a:spLocks/>
          </p:cNvSpPr>
          <p:nvPr/>
        </p:nvSpPr>
        <p:spPr>
          <a:xfrm>
            <a:off x="2635065" y="1196786"/>
            <a:ext cx="6891708" cy="3854900"/>
          </a:xfrm>
          <a:prstGeom prst="rect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txBody>
          <a:bodyPr vert="horz" lIns="121618" tIns="60809" rIns="121618" bIns="6080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2768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608CB3F-CA0A-4941-B400-677FFC63A8E5}"/>
              </a:ext>
            </a:extLst>
          </p:cNvPr>
          <p:cNvGrpSpPr/>
          <p:nvPr/>
        </p:nvGrpSpPr>
        <p:grpSpPr>
          <a:xfrm>
            <a:off x="4101925" y="2362612"/>
            <a:ext cx="3466013" cy="895709"/>
            <a:chOff x="1169590" y="4588475"/>
            <a:chExt cx="3466013" cy="89570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D747336-AA15-4117-BE87-5952BBEE1103}"/>
                </a:ext>
              </a:extLst>
            </p:cNvPr>
            <p:cNvSpPr txBox="1"/>
            <p:nvPr/>
          </p:nvSpPr>
          <p:spPr>
            <a:xfrm>
              <a:off x="1169590" y="4716338"/>
              <a:ext cx="346601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4000" dirty="0"/>
                <a:t>314           502</a:t>
              </a:r>
            </a:p>
          </p:txBody>
        </p:sp>
        <p:sp>
          <p:nvSpPr>
            <p:cNvPr id="8" name="Rounded Rectangle 54">
              <a:extLst>
                <a:ext uri="{FF2B5EF4-FFF2-40B4-BE49-F238E27FC236}">
                  <a16:creationId xmlns:a16="http://schemas.microsoft.com/office/drawing/2014/main" id="{FFF6BC17-9438-4D22-9BC7-57AE7311A6F6}"/>
                </a:ext>
              </a:extLst>
            </p:cNvPr>
            <p:cNvSpPr/>
            <p:nvPr/>
          </p:nvSpPr>
          <p:spPr>
            <a:xfrm>
              <a:off x="2448725" y="4588475"/>
              <a:ext cx="895709" cy="89570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40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CD7A3ED4-FD0B-4F4D-8797-60F9A6F1CD02}"/>
              </a:ext>
            </a:extLst>
          </p:cNvPr>
          <p:cNvSpPr txBox="1"/>
          <p:nvPr/>
        </p:nvSpPr>
        <p:spPr>
          <a:xfrm>
            <a:off x="5571471" y="2430515"/>
            <a:ext cx="514885" cy="69949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4400" dirty="0">
                <a:solidFill>
                  <a:srgbClr val="FF0000"/>
                </a:solidFill>
              </a:rPr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119215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8353" y="10788"/>
            <a:ext cx="1395655" cy="1499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itle 2">
            <a:extLst>
              <a:ext uri="{FF2B5EF4-FFF2-40B4-BE49-F238E27FC236}">
                <a16:creationId xmlns:a16="http://schemas.microsoft.com/office/drawing/2014/main" id="{F9BB69D7-FE80-4A01-B9F0-335FA0C78385}"/>
              </a:ext>
            </a:extLst>
          </p:cNvPr>
          <p:cNvSpPr txBox="1">
            <a:spLocks/>
          </p:cNvSpPr>
          <p:nvPr/>
        </p:nvSpPr>
        <p:spPr>
          <a:xfrm>
            <a:off x="2635065" y="1196786"/>
            <a:ext cx="6891708" cy="3854900"/>
          </a:xfrm>
          <a:prstGeom prst="rect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txBody>
          <a:bodyPr vert="horz" lIns="121618" tIns="60809" rIns="121618" bIns="6080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2768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41D007D-13F3-4B9C-BAAF-4729938B21DC}"/>
              </a:ext>
            </a:extLst>
          </p:cNvPr>
          <p:cNvGrpSpPr/>
          <p:nvPr/>
        </p:nvGrpSpPr>
        <p:grpSpPr>
          <a:xfrm>
            <a:off x="4101925" y="2362612"/>
            <a:ext cx="3466013" cy="895709"/>
            <a:chOff x="1169590" y="4588475"/>
            <a:chExt cx="3466013" cy="89570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B38AE4C-38AA-4504-A635-C6BB6908F0EB}"/>
                </a:ext>
              </a:extLst>
            </p:cNvPr>
            <p:cNvSpPr txBox="1"/>
            <p:nvPr/>
          </p:nvSpPr>
          <p:spPr>
            <a:xfrm>
              <a:off x="1169590" y="4716338"/>
              <a:ext cx="346601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/>
                <a:t>537</a:t>
              </a:r>
              <a:r>
                <a:rPr lang="en-VN" sz="4000"/>
                <a:t>           </a:t>
              </a:r>
              <a:r>
                <a:rPr lang="en-US" sz="4000"/>
                <a:t>399</a:t>
              </a:r>
              <a:endParaRPr lang="en-VN" sz="4000" dirty="0"/>
            </a:p>
          </p:txBody>
        </p:sp>
        <p:sp>
          <p:nvSpPr>
            <p:cNvPr id="12" name="Rounded Rectangle 54">
              <a:extLst>
                <a:ext uri="{FF2B5EF4-FFF2-40B4-BE49-F238E27FC236}">
                  <a16:creationId xmlns:a16="http://schemas.microsoft.com/office/drawing/2014/main" id="{3040C5CD-0ADB-4B53-B827-2A23FC661E14}"/>
                </a:ext>
              </a:extLst>
            </p:cNvPr>
            <p:cNvSpPr/>
            <p:nvPr/>
          </p:nvSpPr>
          <p:spPr>
            <a:xfrm>
              <a:off x="2448725" y="4588475"/>
              <a:ext cx="895709" cy="89570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40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FB2B1E8F-0286-4A9E-9422-F66B9306A4DD}"/>
              </a:ext>
            </a:extLst>
          </p:cNvPr>
          <p:cNvSpPr txBox="1"/>
          <p:nvPr/>
        </p:nvSpPr>
        <p:spPr>
          <a:xfrm>
            <a:off x="5571471" y="2430515"/>
            <a:ext cx="514885" cy="76944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4400">
                <a:solidFill>
                  <a:srgbClr val="FF0000"/>
                </a:solidFill>
              </a:rPr>
              <a:t>&gt;</a:t>
            </a:r>
            <a:endParaRPr lang="en-VN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548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6184" y="8484"/>
            <a:ext cx="1395655" cy="1499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6D565B9A-DF83-4FF1-A939-5E5CB39D7980}"/>
              </a:ext>
            </a:extLst>
          </p:cNvPr>
          <p:cNvSpPr txBox="1">
            <a:spLocks/>
          </p:cNvSpPr>
          <p:nvPr/>
        </p:nvSpPr>
        <p:spPr>
          <a:xfrm>
            <a:off x="2635065" y="1196786"/>
            <a:ext cx="6891708" cy="3854900"/>
          </a:xfrm>
          <a:prstGeom prst="rect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txBody>
          <a:bodyPr vert="horz" lIns="121618" tIns="60809" rIns="121618" bIns="6080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2768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A4D1F6B-613F-4D24-979D-4F86BA9E8D84}"/>
              </a:ext>
            </a:extLst>
          </p:cNvPr>
          <p:cNvGrpSpPr/>
          <p:nvPr/>
        </p:nvGrpSpPr>
        <p:grpSpPr>
          <a:xfrm>
            <a:off x="4191866" y="2533291"/>
            <a:ext cx="3466013" cy="895709"/>
            <a:chOff x="1169590" y="4588475"/>
            <a:chExt cx="3466013" cy="89570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A250C0E-3AD4-4BF2-8C05-BB2E3A6EB7C7}"/>
                </a:ext>
              </a:extLst>
            </p:cNvPr>
            <p:cNvSpPr txBox="1"/>
            <p:nvPr/>
          </p:nvSpPr>
          <p:spPr>
            <a:xfrm>
              <a:off x="1169590" y="4716338"/>
              <a:ext cx="346601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/>
                <a:t>635</a:t>
              </a:r>
              <a:r>
                <a:rPr lang="en-VN" sz="4000"/>
                <a:t>           </a:t>
              </a:r>
              <a:r>
                <a:rPr lang="en-US" sz="4000"/>
                <a:t>635</a:t>
              </a:r>
              <a:endParaRPr lang="en-VN" sz="4000" dirty="0"/>
            </a:p>
          </p:txBody>
        </p:sp>
        <p:sp>
          <p:nvSpPr>
            <p:cNvPr id="11" name="Rounded Rectangle 54">
              <a:extLst>
                <a:ext uri="{FF2B5EF4-FFF2-40B4-BE49-F238E27FC236}">
                  <a16:creationId xmlns:a16="http://schemas.microsoft.com/office/drawing/2014/main" id="{C4D5E994-A81D-4C2D-97CC-F17E3E75713A}"/>
                </a:ext>
              </a:extLst>
            </p:cNvPr>
            <p:cNvSpPr/>
            <p:nvPr/>
          </p:nvSpPr>
          <p:spPr>
            <a:xfrm>
              <a:off x="2448725" y="4588475"/>
              <a:ext cx="895709" cy="89570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40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A6E40A22-A575-49F7-9A63-F8ABA99D92CE}"/>
              </a:ext>
            </a:extLst>
          </p:cNvPr>
          <p:cNvSpPr txBox="1"/>
          <p:nvPr/>
        </p:nvSpPr>
        <p:spPr>
          <a:xfrm>
            <a:off x="5661412" y="2601194"/>
            <a:ext cx="514885" cy="76944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4400">
                <a:solidFill>
                  <a:srgbClr val="FF0000"/>
                </a:solidFill>
              </a:rPr>
              <a:t>=</a:t>
            </a:r>
            <a:endParaRPr lang="en-VN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699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517174173"/>
</p:tagLst>
</file>

<file path=ppt/theme/theme1.xml><?xml version="1.0" encoding="utf-8"?>
<a:theme xmlns:a="http://schemas.openxmlformats.org/drawingml/2006/main" name="Math Subject for Middle School - 7th Grade: Ratio, Proportion and Percent by Slidesgo">
  <a:themeElements>
    <a:clrScheme name="Simple Light">
      <a:dk1>
        <a:srgbClr val="000000"/>
      </a:dk1>
      <a:lt1>
        <a:srgbClr val="FFFFFF"/>
      </a:lt1>
      <a:dk2>
        <a:srgbClr val="46246A"/>
      </a:dk2>
      <a:lt2>
        <a:srgbClr val="EEEEEE"/>
      </a:lt2>
      <a:accent1>
        <a:srgbClr val="F5EF97"/>
      </a:accent1>
      <a:accent2>
        <a:srgbClr val="6E5D7F"/>
      </a:accent2>
      <a:accent3>
        <a:srgbClr val="FF7D7D"/>
      </a:accent3>
      <a:accent4>
        <a:srgbClr val="90EBC0"/>
      </a:accent4>
      <a:accent5>
        <a:srgbClr val="B2DCF3"/>
      </a:accent5>
      <a:accent6>
        <a:srgbClr val="FFCF4D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448</TotalTime>
  <Words>276</Words>
  <Application>Microsoft Office PowerPoint</Application>
  <PresentationFormat>Custom</PresentationFormat>
  <Paragraphs>81</Paragraphs>
  <Slides>18</Slides>
  <Notes>11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30" baseType="lpstr">
      <vt:lpstr>RocknRoll One</vt:lpstr>
      <vt:lpstr>Anaheim</vt:lpstr>
      <vt:lpstr>Calibri</vt:lpstr>
      <vt:lpstr>Exo</vt:lpstr>
      <vt:lpstr>微软雅黑</vt:lpstr>
      <vt:lpstr>Arial-Rounded</vt:lpstr>
      <vt:lpstr>Lato</vt:lpstr>
      <vt:lpstr>HP001 4 hàng</vt:lpstr>
      <vt:lpstr>Annie Use Your Telescope</vt:lpstr>
      <vt:lpstr>Arial</vt:lpstr>
      <vt:lpstr>Open Sans</vt:lpstr>
      <vt:lpstr>Math Subject for Middle School - 7th Grade: Ratio, Proportion and Percent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Vận dụng</vt:lpstr>
      <vt:lpstr>Dặn dò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 Subject for Middle School Ratio, Proportion and Percent</dc:title>
  <dc:creator>PC</dc:creator>
  <cp:lastModifiedBy>ADMIN</cp:lastModifiedBy>
  <cp:revision>81</cp:revision>
  <dcterms:modified xsi:type="dcterms:W3CDTF">2023-03-12T16:34:46Z</dcterms:modified>
</cp:coreProperties>
</file>