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8"/>
  </p:notesMasterIdLst>
  <p:sldIdLst>
    <p:sldId id="257" r:id="rId2"/>
    <p:sldId id="340" r:id="rId3"/>
    <p:sldId id="504" r:id="rId4"/>
    <p:sldId id="258" r:id="rId5"/>
    <p:sldId id="260" r:id="rId6"/>
    <p:sldId id="500" r:id="rId7"/>
    <p:sldId id="313" r:id="rId8"/>
    <p:sldId id="501" r:id="rId9"/>
    <p:sldId id="314" r:id="rId10"/>
    <p:sldId id="261" r:id="rId11"/>
    <p:sldId id="338" r:id="rId12"/>
    <p:sldId id="502" r:id="rId13"/>
    <p:sldId id="339" r:id="rId14"/>
    <p:sldId id="503" r:id="rId15"/>
    <p:sldId id="262" r:id="rId16"/>
    <p:sldId id="263" r:id="rId17"/>
  </p:sldIdLst>
  <p:sldSz cx="12161838" cy="6858000"/>
  <p:notesSz cx="6858000" cy="9144000"/>
  <p:embeddedFontLst>
    <p:embeddedFont>
      <p:font typeface="HP001 4 hàng" panose="020B0603050302020204" pitchFamily="34" charset="0"/>
      <p:regular r:id="rId19"/>
      <p:bold r:id="rId20"/>
    </p:embeddedFont>
    <p:embeddedFont>
      <p:font typeface="微软雅黑" panose="020B0503020204020204" pitchFamily="34" charset="-122"/>
      <p:regular r:id="rId21"/>
      <p:bold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Annie Use Your Telescope" panose="020B0604020202020204" charset="0"/>
      <p:regular r:id="rId27"/>
    </p:embeddedFont>
    <p:embeddedFont>
      <p:font typeface="SVN-Gretoon" panose="02040603050506020204" pitchFamily="18" charset="0"/>
      <p:regular r:id="rId28"/>
    </p:embeddedFont>
    <p:embeddedFont>
      <p:font typeface="Lato" panose="020F0502020204030203" pitchFamily="34" charset="0"/>
      <p:regular r:id="rId29"/>
      <p:bold r:id="rId30"/>
      <p:italic r:id="rId31"/>
      <p:boldItalic r:id="rId32"/>
    </p:embeddedFont>
    <p:embeddedFont>
      <p:font typeface="Barlow Condensed" panose="020B0604020202020204" charset="0"/>
      <p:regular r:id="rId33"/>
      <p:bold r:id="rId34"/>
      <p:italic r:id="rId35"/>
      <p:boldItalic r:id="rId36"/>
    </p:embeddedFont>
    <p:embeddedFont>
      <p:font typeface="Anaheim" panose="020B0604020202020204" charset="0"/>
      <p:regular r:id="rId37"/>
    </p:embeddedFont>
    <p:embeddedFont>
      <p:font typeface="Exo" panose="020B0604020202020204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C2"/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45" autoAdjust="0"/>
  </p:normalViewPr>
  <p:slideViewPr>
    <p:cSldViewPr snapToGrid="0">
      <p:cViewPr varScale="1">
        <p:scale>
          <a:sx n="76" d="100"/>
          <a:sy n="76" d="100"/>
        </p:scale>
        <p:origin x="9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1.fntdata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font" Target="fonts/font2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font" Target="fonts/font2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tags" Target="tags/tag1.xml"/><Relationship Id="rId20" Type="http://schemas.openxmlformats.org/officeDocument/2006/relationships/font" Target="fonts/font2.fntdata"/><Relationship Id="rId41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BÁNH ĐỂ ĐƯA NÓ VÀO GIỎ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1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click chuột vào quả táo để tô màu (hỏi HS tô những số nào?).</a:t>
            </a:r>
          </a:p>
          <a:p>
            <a:r>
              <a:rPr lang="en-US"/>
              <a:t>Tô xong click cho ra kết quả.</a:t>
            </a:r>
          </a:p>
        </p:txBody>
      </p:sp>
    </p:spTree>
    <p:extLst>
      <p:ext uri="{BB962C8B-B14F-4D97-AF65-F5344CB8AC3E}">
        <p14:creationId xmlns:p14="http://schemas.microsoft.com/office/powerpoint/2010/main" val="3261076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BÁNH ĐỂ ĐƯA NÓ VÀO GIỎ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98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vi-VN" b="0" baseline="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dắt</a:t>
            </a:r>
            <a:r>
              <a:rPr lang="en-US" baseline="0" dirty="0"/>
              <a:t>: </a:t>
            </a:r>
            <a:r>
              <a:rPr lang="en-US" baseline="0" dirty="0" err="1"/>
              <a:t>Mẹ</a:t>
            </a:r>
            <a:r>
              <a:rPr lang="en-US" baseline="0" dirty="0"/>
              <a:t> </a:t>
            </a:r>
            <a:r>
              <a:rPr lang="en-US" baseline="0" dirty="0" err="1"/>
              <a:t>giao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r>
              <a:rPr lang="en-US" baseline="0" dirty="0"/>
              <a:t> </a:t>
            </a:r>
            <a:r>
              <a:rPr lang="en-US" baseline="0" dirty="0" err="1"/>
              <a:t>vụ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KHĂN</a:t>
            </a:r>
            <a:r>
              <a:rPr lang="en-US" baseline="0" dirty="0"/>
              <a:t> </a:t>
            </a:r>
            <a:r>
              <a:rPr lang="en-US" baseline="0" dirty="0" err="1"/>
              <a:t>ĐỎ</a:t>
            </a:r>
            <a:r>
              <a:rPr lang="en-US" baseline="0" dirty="0"/>
              <a:t>: </a:t>
            </a:r>
            <a:r>
              <a:rPr lang="en-US" baseline="0" dirty="0" err="1"/>
              <a:t>mang</a:t>
            </a:r>
            <a:r>
              <a:rPr lang="en-US" baseline="0" dirty="0"/>
              <a:t> </a:t>
            </a:r>
            <a:r>
              <a:rPr lang="en-US" baseline="0" dirty="0" err="1"/>
              <a:t>bánh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biếu</a:t>
            </a:r>
            <a:r>
              <a:rPr lang="en-US" baseline="0" dirty="0"/>
              <a:t> </a:t>
            </a:r>
            <a:r>
              <a:rPr lang="en-US" baseline="0" dirty="0" err="1"/>
              <a:t>bà</a:t>
            </a:r>
            <a:r>
              <a:rPr lang="en-US" baseline="0" dirty="0"/>
              <a:t>. </a:t>
            </a:r>
          </a:p>
          <a:p>
            <a:r>
              <a:rPr lang="en-US" baseline="0" dirty="0" err="1"/>
              <a:t>Hãy</a:t>
            </a:r>
            <a:r>
              <a:rPr lang="en-US" baseline="0" dirty="0"/>
              <a:t> </a:t>
            </a:r>
            <a:r>
              <a:rPr lang="en-US" baseline="0" dirty="0" err="1"/>
              <a:t>giúp</a:t>
            </a:r>
            <a:r>
              <a:rPr lang="en-US" baseline="0" dirty="0"/>
              <a:t> </a:t>
            </a:r>
            <a:r>
              <a:rPr lang="en-US" baseline="0" dirty="0" err="1"/>
              <a:t>KHĂN</a:t>
            </a:r>
            <a:r>
              <a:rPr lang="en-US" baseline="0" dirty="0"/>
              <a:t> </a:t>
            </a:r>
            <a:r>
              <a:rPr lang="en-US" baseline="0" dirty="0" err="1"/>
              <a:t>ĐỎ</a:t>
            </a:r>
            <a:r>
              <a:rPr lang="en-US" baseline="0" dirty="0"/>
              <a:t> </a:t>
            </a:r>
            <a:r>
              <a:rPr lang="en-US" baseline="0" dirty="0" err="1"/>
              <a:t>vượt</a:t>
            </a:r>
            <a:r>
              <a:rPr lang="en-US" baseline="0" dirty="0"/>
              <a:t> qua </a:t>
            </a:r>
            <a:r>
              <a:rPr lang="en-US" baseline="0" dirty="0" err="1"/>
              <a:t>rừng</a:t>
            </a:r>
            <a:r>
              <a:rPr lang="en-US" baseline="0" dirty="0"/>
              <a:t> </a:t>
            </a:r>
            <a:r>
              <a:rPr lang="en-US" baseline="0" dirty="0" err="1"/>
              <a:t>rậm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mang</a:t>
            </a:r>
            <a:r>
              <a:rPr lang="en-US" baseline="0" dirty="0"/>
              <a:t> </a:t>
            </a:r>
            <a:r>
              <a:rPr lang="en-US" baseline="0" dirty="0" err="1"/>
              <a:t>bánh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biếu</a:t>
            </a:r>
            <a:r>
              <a:rPr lang="en-US" baseline="0" dirty="0"/>
              <a:t> </a:t>
            </a:r>
            <a:r>
              <a:rPr lang="en-US" baseline="0" dirty="0" err="1"/>
              <a:t>bà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7FE43-6FD1-4EE0-A973-8ECB49C6E1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255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139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f72f9837c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f72f9837c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các số để ra đáp án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BÁNH ĐỂ ĐƯA NÓ VÀO GIỎ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7FE43-6FD1-4EE0-A973-8ECB49C6E1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397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đề để ra đáp án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BÁNH ĐỂ ĐƯA NÓ VÀO GIỎ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94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/>
              <a:t>GV có thể linh động đổi yêu cầu đề hoặc cách diễn đạt của bài toán nhé! Nên tiêu đề nó khác xíu cũng k sao 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61421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15.xml"/><Relationship Id="rId4" Type="http://schemas.openxmlformats.org/officeDocument/2006/relationships/slide" Target="../slides/slide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01207" y="2114500"/>
            <a:ext cx="4312106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01207" y="3657767"/>
            <a:ext cx="4970872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28438" y="2114500"/>
            <a:ext cx="2275956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5333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75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56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369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091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998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938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279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97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chemeClr val="accent6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 flipH="1">
            <a:off x="496424" y="179663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 flipH="1">
            <a:off x="579989" y="232599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 flipH="1">
            <a:off x="2366780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 flipH="1">
            <a:off x="2431467" y="245432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 flipH="1">
            <a:off x="4246740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 flipH="1">
            <a:off x="4330954" y="243828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 flipH="1">
            <a:off x="6126697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 flipH="1">
            <a:off x="6212838" y="243828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 flipH="1">
            <a:off x="8006656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/>
          <p:nvPr/>
        </p:nvSpPr>
        <p:spPr>
          <a:xfrm flipH="1">
            <a:off x="8085123" y="248640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 flipH="1">
            <a:off x="168025" y="171638"/>
            <a:ext cx="11790583" cy="6481022"/>
          </a:xfrm>
          <a:custGeom>
            <a:avLst/>
            <a:gdLst/>
            <a:ahLst/>
            <a:cxnLst/>
            <a:rect l="l" t="t" r="r" b="b"/>
            <a:pathLst>
              <a:path w="11819824" h="6481022" extrusionOk="0">
                <a:moveTo>
                  <a:pt x="1633926" y="0"/>
                </a:moveTo>
                <a:lnTo>
                  <a:pt x="1183081" y="0"/>
                </a:lnTo>
                <a:lnTo>
                  <a:pt x="1162304" y="0"/>
                </a:lnTo>
                <a:lnTo>
                  <a:pt x="711459" y="0"/>
                </a:lnTo>
                <a:cubicBezTo>
                  <a:pt x="545719" y="0"/>
                  <a:pt x="411360" y="140055"/>
                  <a:pt x="411360" y="312821"/>
                </a:cubicBezTo>
                <a:lnTo>
                  <a:pt x="419753" y="478859"/>
                </a:lnTo>
                <a:cubicBezTo>
                  <a:pt x="419753" y="541653"/>
                  <a:pt x="383127" y="595530"/>
                  <a:pt x="330929" y="618544"/>
                </a:cubicBezTo>
                <a:lnTo>
                  <a:pt x="281899" y="628862"/>
                </a:lnTo>
                <a:lnTo>
                  <a:pt x="227591" y="628862"/>
                </a:lnTo>
                <a:cubicBezTo>
                  <a:pt x="101896" y="628862"/>
                  <a:pt x="0" y="730758"/>
                  <a:pt x="0" y="856453"/>
                </a:cubicBezTo>
                <a:lnTo>
                  <a:pt x="0" y="6253431"/>
                </a:lnTo>
                <a:cubicBezTo>
                  <a:pt x="0" y="6379126"/>
                  <a:pt x="101896" y="6481022"/>
                  <a:pt x="227591" y="6481022"/>
                </a:cubicBezTo>
                <a:lnTo>
                  <a:pt x="11592233" y="6481022"/>
                </a:lnTo>
                <a:cubicBezTo>
                  <a:pt x="11717928" y="6481022"/>
                  <a:pt x="11819824" y="6379126"/>
                  <a:pt x="11819824" y="6253431"/>
                </a:cubicBezTo>
                <a:lnTo>
                  <a:pt x="11819824" y="856453"/>
                </a:lnTo>
                <a:cubicBezTo>
                  <a:pt x="11819824" y="730758"/>
                  <a:pt x="11717928" y="628862"/>
                  <a:pt x="11592233" y="628862"/>
                </a:cubicBezTo>
                <a:lnTo>
                  <a:pt x="2063486" y="628862"/>
                </a:lnTo>
                <a:lnTo>
                  <a:pt x="2014456" y="618544"/>
                </a:lnTo>
                <a:cubicBezTo>
                  <a:pt x="1962258" y="595530"/>
                  <a:pt x="1925632" y="541653"/>
                  <a:pt x="1925632" y="478859"/>
                </a:cubicBezTo>
                <a:lnTo>
                  <a:pt x="1934025" y="312821"/>
                </a:lnTo>
                <a:cubicBezTo>
                  <a:pt x="1934025" y="140055"/>
                  <a:pt x="1799666" y="0"/>
                  <a:pt x="16339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294447" y="250245"/>
            <a:ext cx="11557154" cy="6302794"/>
          </a:xfrm>
          <a:custGeom>
            <a:avLst/>
            <a:gdLst/>
            <a:ahLst/>
            <a:cxnLst/>
            <a:rect l="l" t="t" r="r" b="b"/>
            <a:pathLst>
              <a:path w="12873129" h="6481022" extrusionOk="0">
                <a:moveTo>
                  <a:pt x="12110335" y="0"/>
                </a:moveTo>
                <a:lnTo>
                  <a:pt x="11659489" y="0"/>
                </a:lnTo>
                <a:lnTo>
                  <a:pt x="11638713" y="0"/>
                </a:lnTo>
                <a:lnTo>
                  <a:pt x="11187868" y="0"/>
                </a:lnTo>
                <a:cubicBezTo>
                  <a:pt x="11022128" y="0"/>
                  <a:pt x="10887769" y="140055"/>
                  <a:pt x="10887769" y="312821"/>
                </a:cubicBezTo>
                <a:lnTo>
                  <a:pt x="10896162" y="478859"/>
                </a:lnTo>
                <a:cubicBezTo>
                  <a:pt x="10896162" y="541653"/>
                  <a:pt x="10859536" y="595530"/>
                  <a:pt x="10807338" y="618544"/>
                </a:cubicBezTo>
                <a:lnTo>
                  <a:pt x="10758308" y="628862"/>
                </a:lnTo>
                <a:lnTo>
                  <a:pt x="227592" y="628862"/>
                </a:lnTo>
                <a:cubicBezTo>
                  <a:pt x="101897" y="628862"/>
                  <a:pt x="0" y="701097"/>
                  <a:pt x="0" y="826792"/>
                </a:cubicBezTo>
                <a:cubicBezTo>
                  <a:pt x="5347" y="2610954"/>
                  <a:pt x="10693" y="4395115"/>
                  <a:pt x="16040" y="6179277"/>
                </a:cubicBezTo>
                <a:cubicBezTo>
                  <a:pt x="16040" y="6304972"/>
                  <a:pt x="80509" y="6476078"/>
                  <a:pt x="206204" y="6476078"/>
                </a:cubicBezTo>
                <a:lnTo>
                  <a:pt x="12645538" y="6481022"/>
                </a:lnTo>
                <a:cubicBezTo>
                  <a:pt x="12771233" y="6481022"/>
                  <a:pt x="12873129" y="6379126"/>
                  <a:pt x="12873129" y="6253431"/>
                </a:cubicBezTo>
                <a:lnTo>
                  <a:pt x="12873129" y="856453"/>
                </a:lnTo>
                <a:cubicBezTo>
                  <a:pt x="12873129" y="730758"/>
                  <a:pt x="12771233" y="628862"/>
                  <a:pt x="12645538" y="628862"/>
                </a:cubicBezTo>
                <a:lnTo>
                  <a:pt x="12539895" y="628862"/>
                </a:lnTo>
                <a:lnTo>
                  <a:pt x="12490865" y="618544"/>
                </a:lnTo>
                <a:cubicBezTo>
                  <a:pt x="12438667" y="595530"/>
                  <a:pt x="12402041" y="541653"/>
                  <a:pt x="12402041" y="478859"/>
                </a:cubicBezTo>
                <a:lnTo>
                  <a:pt x="12410433" y="312821"/>
                </a:lnTo>
                <a:cubicBezTo>
                  <a:pt x="12410433" y="140055"/>
                  <a:pt x="12276074" y="0"/>
                  <a:pt x="12110335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 txBox="1">
            <a:spLocks noGrp="1"/>
          </p:cNvSpPr>
          <p:nvPr>
            <p:ph type="sldNum" idx="12"/>
          </p:nvPr>
        </p:nvSpPr>
        <p:spPr>
          <a:xfrm>
            <a:off x="11268663" y="6217622"/>
            <a:ext cx="72989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297">
                <a:solidFill>
                  <a:schemeClr val="dk2"/>
                </a:solidFill>
              </a:defRPr>
            </a:lvl1pPr>
            <a:lvl2pPr lvl="1" algn="r" rtl="0">
              <a:buNone/>
              <a:defRPr sz="1297">
                <a:solidFill>
                  <a:schemeClr val="dk2"/>
                </a:solidFill>
              </a:defRPr>
            </a:lvl2pPr>
            <a:lvl3pPr lvl="2" algn="r" rtl="0">
              <a:buNone/>
              <a:defRPr sz="1297">
                <a:solidFill>
                  <a:schemeClr val="dk2"/>
                </a:solidFill>
              </a:defRPr>
            </a:lvl3pPr>
            <a:lvl4pPr lvl="3" algn="r" rtl="0">
              <a:buNone/>
              <a:defRPr sz="1297">
                <a:solidFill>
                  <a:schemeClr val="dk2"/>
                </a:solidFill>
              </a:defRPr>
            </a:lvl4pPr>
            <a:lvl5pPr lvl="4" algn="r" rtl="0">
              <a:buNone/>
              <a:defRPr sz="1297">
                <a:solidFill>
                  <a:schemeClr val="dk2"/>
                </a:solidFill>
              </a:defRPr>
            </a:lvl5pPr>
            <a:lvl6pPr lvl="5" algn="r" rtl="0">
              <a:buNone/>
              <a:defRPr sz="1297">
                <a:solidFill>
                  <a:schemeClr val="dk2"/>
                </a:solidFill>
              </a:defRPr>
            </a:lvl6pPr>
            <a:lvl7pPr lvl="6" algn="r" rtl="0">
              <a:buNone/>
              <a:defRPr sz="1297">
                <a:solidFill>
                  <a:schemeClr val="dk2"/>
                </a:solidFill>
              </a:defRPr>
            </a:lvl7pPr>
            <a:lvl8pPr lvl="7" algn="r" rtl="0">
              <a:buNone/>
              <a:defRPr sz="1297">
                <a:solidFill>
                  <a:schemeClr val="dk2"/>
                </a:solidFill>
              </a:defRPr>
            </a:lvl8pPr>
            <a:lvl9pPr lvl="8" algn="r" rtl="0">
              <a:buNone/>
              <a:defRPr sz="1297">
                <a:solidFill>
                  <a:schemeClr val="dk2"/>
                </a:solidFill>
              </a:defRPr>
            </a:lvl9pPr>
          </a:lstStyle>
          <a:p>
            <a:pPr defTabSz="912114">
              <a:defRPr/>
            </a:pPr>
            <a:fld id="{00000000-1234-1234-1234-123412341234}" type="slidenum">
              <a:rPr lang="en" smtClean="0">
                <a:solidFill>
                  <a:srgbClr val="1E4E79"/>
                </a:solidFill>
                <a:ea typeface="+mn-ea"/>
              </a:rPr>
              <a:pPr defTabSz="912114">
                <a:defRPr/>
              </a:pPr>
              <a:t>‹#›</a:t>
            </a:fld>
            <a:endParaRPr lang="en">
              <a:solidFill>
                <a:srgbClr val="1E4E79"/>
              </a:solidFill>
              <a:ea typeface="+mn-ea"/>
            </a:endParaRPr>
          </a:p>
        </p:txBody>
      </p:sp>
      <p:sp>
        <p:nvSpPr>
          <p:cNvPr id="142" name="Google Shape;142;p7"/>
          <p:cNvSpPr txBox="1">
            <a:spLocks noGrp="1"/>
          </p:cNvSpPr>
          <p:nvPr>
            <p:ph type="title"/>
          </p:nvPr>
        </p:nvSpPr>
        <p:spPr>
          <a:xfrm>
            <a:off x="6093587" y="1198525"/>
            <a:ext cx="5506045" cy="665100"/>
          </a:xfrm>
          <a:prstGeom prst="rect">
            <a:avLst/>
          </a:prstGeom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143" name="Google Shape;143;p7"/>
          <p:cNvSpPr txBox="1">
            <a:spLocks noGrp="1"/>
          </p:cNvSpPr>
          <p:nvPr>
            <p:ph type="body" idx="1"/>
          </p:nvPr>
        </p:nvSpPr>
        <p:spPr>
          <a:xfrm>
            <a:off x="6093587" y="2063905"/>
            <a:ext cx="5506045" cy="42615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6057" lvl="0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1pPr>
            <a:lvl2pPr marL="912114" lvl="1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2pPr>
            <a:lvl3pPr marL="1368171" lvl="2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3pPr>
            <a:lvl4pPr marL="1824228" lvl="3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4pPr>
            <a:lvl5pPr marL="2280285" lvl="4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5pPr>
            <a:lvl6pPr marL="2736342" lvl="5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6pPr>
            <a:lvl7pPr marL="3192399" lvl="6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7pPr>
            <a:lvl8pPr marL="3648456" lvl="7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8pPr>
            <a:lvl9pPr marL="4104513" lvl="8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>
            <a:endParaRPr/>
          </a:p>
        </p:txBody>
      </p:sp>
      <p:sp>
        <p:nvSpPr>
          <p:cNvPr id="144" name="Google Shape;144;p7">
            <a:hlinkClick r:id="rId2" action="ppaction://hlinksldjump"/>
          </p:cNvPr>
          <p:cNvSpPr txBox="1"/>
          <p:nvPr/>
        </p:nvSpPr>
        <p:spPr>
          <a:xfrm>
            <a:off x="723306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Welcome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5" name="Google Shape;145;p7">
            <a:hlinkClick r:id="rId3" action="ppaction://hlinksldjump"/>
          </p:cNvPr>
          <p:cNvSpPr txBox="1"/>
          <p:nvPr/>
        </p:nvSpPr>
        <p:spPr>
          <a:xfrm>
            <a:off x="2614835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Monday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6" name="Google Shape;146;p7">
            <a:hlinkClick r:id="rId4" action="ppaction://hlinksldjump"/>
          </p:cNvPr>
          <p:cNvSpPr txBox="1"/>
          <p:nvPr/>
        </p:nvSpPr>
        <p:spPr>
          <a:xfrm>
            <a:off x="4506364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Tuesday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7" name="Google Shape;147;p7">
            <a:hlinkClick r:id="rId2" action="ppaction://hlinksldjump"/>
          </p:cNvPr>
          <p:cNvSpPr txBox="1"/>
          <p:nvPr/>
        </p:nvSpPr>
        <p:spPr>
          <a:xfrm>
            <a:off x="6212741" y="211888"/>
            <a:ext cx="1634845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Wednesday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8" name="Google Shape;148;p7">
            <a:hlinkClick r:id="rId5" action="ppaction://hlinksldjump"/>
          </p:cNvPr>
          <p:cNvSpPr txBox="1"/>
          <p:nvPr/>
        </p:nvSpPr>
        <p:spPr>
          <a:xfrm>
            <a:off x="8289422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Thursday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9" name="Google Shape;149;p7">
            <a:hlinkClick r:id="" action="ppaction://noaction"/>
          </p:cNvPr>
          <p:cNvSpPr txBox="1"/>
          <p:nvPr/>
        </p:nvSpPr>
        <p:spPr>
          <a:xfrm>
            <a:off x="10180951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Friday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50" name="Google Shape;150;p7"/>
          <p:cNvSpPr txBox="1"/>
          <p:nvPr/>
        </p:nvSpPr>
        <p:spPr>
          <a:xfrm rot="5400000" flipH="1">
            <a:off x="-753939" y="557551"/>
            <a:ext cx="1579800" cy="34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99" tIns="91199" rIns="91199" bIns="91199" anchor="b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97" b="0" i="0" u="none" strike="noStrike" kern="0" cap="none" spc="0" normalizeH="0" baseline="0" noProof="0">
                <a:ln>
                  <a:noFill/>
                </a:ln>
                <a:solidFill>
                  <a:srgbClr val="96A5E0"/>
                </a:solidFill>
                <a:effectLst/>
                <a:uLnTx/>
                <a:uFillTx/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kumimoji="0" sz="1297" b="0" i="0" u="none" strike="noStrike" kern="0" cap="none" spc="0" normalizeH="0" baseline="0" noProof="0">
              <a:ln>
                <a:noFill/>
              </a:ln>
              <a:solidFill>
                <a:srgbClr val="96A5E0"/>
              </a:solidFill>
              <a:effectLst/>
              <a:uLnTx/>
              <a:uFillTx/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0269506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7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05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31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15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51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81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395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960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705" r:id="rId9"/>
    <p:sldLayoutId id="2147483703" r:id="rId10"/>
    <p:sldLayoutId id="2147483701" r:id="rId11"/>
    <p:sldLayoutId id="2147483699" r:id="rId12"/>
    <p:sldLayoutId id="2147483697" r:id="rId13"/>
    <p:sldLayoutId id="2147483696" r:id="rId14"/>
    <p:sldLayoutId id="2147483694" r:id="rId15"/>
    <p:sldLayoutId id="2147483692" r:id="rId16"/>
    <p:sldLayoutId id="2147483690" r:id="rId17"/>
    <p:sldLayoutId id="2147483688" r:id="rId18"/>
    <p:sldLayoutId id="2147483659" r:id="rId19"/>
    <p:sldLayoutId id="2147483664" r:id="rId20"/>
    <p:sldLayoutId id="2147483680" r:id="rId21"/>
    <p:sldLayoutId id="2147483681" r:id="rId22"/>
    <p:sldLayoutId id="2147483685" r:id="rId23"/>
    <p:sldLayoutId id="2147483686" r:id="rId24"/>
    <p:sldLayoutId id="2147483704" r:id="rId25"/>
    <p:sldLayoutId id="2147483702" r:id="rId26"/>
    <p:sldLayoutId id="2147483700" r:id="rId27"/>
    <p:sldLayoutId id="2147483698" r:id="rId28"/>
    <p:sldLayoutId id="2147483695" r:id="rId29"/>
    <p:sldLayoutId id="2147483693" r:id="rId30"/>
    <p:sldLayoutId id="2147483691" r:id="rId31"/>
    <p:sldLayoutId id="2147483689" r:id="rId32"/>
    <p:sldLayoutId id="2147483687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0.png"/><Relationship Id="rId10" Type="http://schemas.openxmlformats.org/officeDocument/2006/relationships/image" Target="../media/image28.png"/><Relationship Id="rId4" Type="http://schemas.openxmlformats.org/officeDocument/2006/relationships/image" Target="../media/image32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11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40.png"/><Relationship Id="rId4" Type="http://schemas.openxmlformats.org/officeDocument/2006/relationships/image" Target="../media/image37.jpeg"/><Relationship Id="rId9" Type="http://schemas.openxmlformats.org/officeDocument/2006/relationships/image" Target="../media/image39.png"/><Relationship Id="rId1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5" Type="http://schemas.microsoft.com/office/2007/relationships/hdphoto" Target="../media/hdphoto10.wdp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3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microsoft.com/office/2007/relationships/hdphoto" Target="../media/hdphoto4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audio" Target="../media/audio1.wav"/><Relationship Id="rId4" Type="http://schemas.openxmlformats.org/officeDocument/2006/relationships/image" Target="../media/image15.jp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microsoft.com/office/2007/relationships/hdphoto" Target="../media/hdphoto6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25.png"/><Relationship Id="rId10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microsoft.com/office/2007/relationships/hdphoto" Target="../media/hdphoto9.wdp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1" b="23326"/>
          <a:stretch/>
        </p:blipFill>
        <p:spPr>
          <a:xfrm>
            <a:off x="0" y="-118203"/>
            <a:ext cx="12360021" cy="709440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3398952" y="431815"/>
            <a:ext cx="6735913" cy="2300403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95" y="2519796"/>
            <a:ext cx="2725687" cy="445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434" y="521400"/>
            <a:ext cx="2110143" cy="21011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362878" y="1126506"/>
            <a:ext cx="5067432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6152"/>
            <a:r>
              <a:rPr lang="en-US" sz="5320" b="1">
                <a:solidFill>
                  <a:srgbClr val="FF6600"/>
                </a:solidFill>
                <a:latin typeface="Calibri"/>
              </a:rPr>
              <a:t>HOÀN THÀNH</a:t>
            </a:r>
            <a:endParaRPr lang="en-US" sz="5320" b="1" dirty="0">
              <a:solidFill>
                <a:srgbClr val="FF6600"/>
              </a:solidFill>
              <a:latin typeface="Calibri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441" y="7571630"/>
            <a:ext cx="1963560" cy="143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33716" y="655294"/>
            <a:ext cx="1520230" cy="156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6152"/>
            <a:endParaRPr lang="en-US" sz="9576" dirty="0">
              <a:solidFill>
                <a:prstClr val="black"/>
              </a:solidFill>
              <a:latin typeface="SVN-Gretoon" pitchFamily="18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471" y="692587"/>
            <a:ext cx="1223778" cy="1638363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1497" y="4398248"/>
            <a:ext cx="1043368" cy="119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254090" y="4319411"/>
            <a:ext cx="1868761" cy="186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3686" y="3698725"/>
            <a:ext cx="2892384" cy="311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06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29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70261 -0.51746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622" y="58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29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70261 -0.51746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622" y="58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72196F-46AC-4F2B-9598-3187FA3F9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153"/>
            <a:ext cx="1036552" cy="12162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B86EF3-1FDA-47E3-ACD0-2F9058AE266F}"/>
              </a:ext>
            </a:extLst>
          </p:cNvPr>
          <p:cNvSpPr txBox="1"/>
          <p:nvPr/>
        </p:nvSpPr>
        <p:spPr>
          <a:xfrm>
            <a:off x="1036552" y="0"/>
            <a:ext cx="10585931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Rô-bốt được Nam tặng một bức tranh như sau:</a:t>
            </a:r>
            <a:endParaRPr lang="en-US" sz="32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022E8C8-3E21-4AF4-BAEE-82A74C2DE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87" y="1017698"/>
            <a:ext cx="7588007" cy="38541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35C01A0-838E-486C-93E4-8C26464D6B63}"/>
              </a:ext>
            </a:extLst>
          </p:cNvPr>
          <p:cNvSpPr txBox="1"/>
          <p:nvPr/>
        </p:nvSpPr>
        <p:spPr>
          <a:xfrm>
            <a:off x="1036552" y="4871804"/>
            <a:ext cx="10361912" cy="182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VN" sz="2400" dirty="0"/>
              <a:t>Rô-bốt muốn tô màu đỏ cho những quả ghi số lớn hơn 365, màu xanh cho những quả ghi số bé hơn 365. Hỏi:</a:t>
            </a:r>
          </a:p>
          <a:p>
            <a:pPr marL="457200" indent="-457200">
              <a:lnSpc>
                <a:spcPct val="120000"/>
              </a:lnSpc>
              <a:buAutoNum type="alphaLcParenR"/>
            </a:pPr>
            <a:r>
              <a:rPr lang="en-VN" sz="2400" dirty="0"/>
              <a:t>Có bao nhiêu quả sẽ được tô màu đỏ?</a:t>
            </a:r>
          </a:p>
          <a:p>
            <a:pPr marL="457200" indent="-457200">
              <a:lnSpc>
                <a:spcPct val="120000"/>
              </a:lnSpc>
              <a:buAutoNum type="alphaLcParenR"/>
            </a:pPr>
            <a:r>
              <a:rPr lang="en-VN" sz="2400" dirty="0"/>
              <a:t>Có bao nhiêu quả sẽ được tô màu xanh?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ECC90E2-2B47-409D-8C67-6D0B0DC0B5CB}"/>
              </a:ext>
            </a:extLst>
          </p:cNvPr>
          <p:cNvCxnSpPr>
            <a:cxnSpLocks/>
          </p:cNvCxnSpPr>
          <p:nvPr/>
        </p:nvCxnSpPr>
        <p:spPr>
          <a:xfrm>
            <a:off x="3204242" y="5316091"/>
            <a:ext cx="11275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B0DAF5-63A5-4519-B678-084D742FDA15}"/>
              </a:ext>
            </a:extLst>
          </p:cNvPr>
          <p:cNvCxnSpPr>
            <a:cxnSpLocks/>
          </p:cNvCxnSpPr>
          <p:nvPr/>
        </p:nvCxnSpPr>
        <p:spPr>
          <a:xfrm>
            <a:off x="7414113" y="5316091"/>
            <a:ext cx="170584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0">
            <a:extLst>
              <a:ext uri="{FF2B5EF4-FFF2-40B4-BE49-F238E27FC236}">
                <a16:creationId xmlns:a16="http://schemas.microsoft.com/office/drawing/2014/main" id="{24E969AE-E863-4AC8-8EDB-01F26957FBEC}"/>
              </a:ext>
            </a:extLst>
          </p:cNvPr>
          <p:cNvSpPr/>
          <p:nvPr/>
        </p:nvSpPr>
        <p:spPr>
          <a:xfrm>
            <a:off x="5357800" y="2525425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200" dirty="0">
                <a:solidFill>
                  <a:schemeClr val="tx1"/>
                </a:solidFill>
              </a:rPr>
              <a:t>391</a:t>
            </a:r>
          </a:p>
        </p:txBody>
      </p:sp>
      <p:sp>
        <p:nvSpPr>
          <p:cNvPr id="21" name="Freeform 11">
            <a:extLst>
              <a:ext uri="{FF2B5EF4-FFF2-40B4-BE49-F238E27FC236}">
                <a16:creationId xmlns:a16="http://schemas.microsoft.com/office/drawing/2014/main" id="{004CEAA4-751A-4266-9263-6ACA0DDA6D66}"/>
              </a:ext>
            </a:extLst>
          </p:cNvPr>
          <p:cNvSpPr/>
          <p:nvPr/>
        </p:nvSpPr>
        <p:spPr>
          <a:xfrm>
            <a:off x="5007924" y="1569210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200" dirty="0">
                <a:solidFill>
                  <a:schemeClr val="tx1"/>
                </a:solidFill>
              </a:rPr>
              <a:t>367</a:t>
            </a:r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88F99707-6EEE-4871-875F-69003E883C0A}"/>
              </a:ext>
            </a:extLst>
          </p:cNvPr>
          <p:cNvSpPr/>
          <p:nvPr/>
        </p:nvSpPr>
        <p:spPr>
          <a:xfrm>
            <a:off x="6030774" y="1569210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400" dirty="0">
                <a:solidFill>
                  <a:schemeClr val="tx1"/>
                </a:solidFill>
              </a:rPr>
              <a:t>99</a:t>
            </a:r>
          </a:p>
        </p:txBody>
      </p:sp>
      <p:sp>
        <p:nvSpPr>
          <p:cNvPr id="23" name="Freeform 13">
            <a:extLst>
              <a:ext uri="{FF2B5EF4-FFF2-40B4-BE49-F238E27FC236}">
                <a16:creationId xmlns:a16="http://schemas.microsoft.com/office/drawing/2014/main" id="{9D0F3329-8E86-4B44-AE65-0E3497155D11}"/>
              </a:ext>
            </a:extLst>
          </p:cNvPr>
          <p:cNvSpPr/>
          <p:nvPr/>
        </p:nvSpPr>
        <p:spPr>
          <a:xfrm>
            <a:off x="7079510" y="1567730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200" dirty="0">
                <a:solidFill>
                  <a:schemeClr val="tx1"/>
                </a:solidFill>
              </a:rPr>
              <a:t>408</a:t>
            </a:r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6A3821D4-072E-4582-A078-630D12804A33}"/>
              </a:ext>
            </a:extLst>
          </p:cNvPr>
          <p:cNvSpPr/>
          <p:nvPr/>
        </p:nvSpPr>
        <p:spPr>
          <a:xfrm>
            <a:off x="7079510" y="2239378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200" dirty="0">
                <a:solidFill>
                  <a:schemeClr val="tx1"/>
                </a:solidFill>
              </a:rPr>
              <a:t>281</a:t>
            </a:r>
          </a:p>
        </p:txBody>
      </p:sp>
      <p:sp>
        <p:nvSpPr>
          <p:cNvPr id="25" name="Freeform 15">
            <a:extLst>
              <a:ext uri="{FF2B5EF4-FFF2-40B4-BE49-F238E27FC236}">
                <a16:creationId xmlns:a16="http://schemas.microsoft.com/office/drawing/2014/main" id="{6795F2D3-7208-4E6A-828A-E230A6615709}"/>
              </a:ext>
            </a:extLst>
          </p:cNvPr>
          <p:cNvSpPr/>
          <p:nvPr/>
        </p:nvSpPr>
        <p:spPr>
          <a:xfrm>
            <a:off x="4037326" y="1669371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200" dirty="0">
                <a:solidFill>
                  <a:schemeClr val="tx1"/>
                </a:solidFill>
              </a:rPr>
              <a:t>198</a:t>
            </a:r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F5141AC8-DFB5-42D2-AF6E-967A8B456B5A}"/>
              </a:ext>
            </a:extLst>
          </p:cNvPr>
          <p:cNvSpPr/>
          <p:nvPr/>
        </p:nvSpPr>
        <p:spPr>
          <a:xfrm>
            <a:off x="4496945" y="2301242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200" dirty="0">
                <a:solidFill>
                  <a:schemeClr val="tx1"/>
                </a:solidFill>
              </a:rPr>
              <a:t>600</a:t>
            </a:r>
          </a:p>
        </p:txBody>
      </p:sp>
      <p:sp>
        <p:nvSpPr>
          <p:cNvPr id="27" name="Freeform 17">
            <a:extLst>
              <a:ext uri="{FF2B5EF4-FFF2-40B4-BE49-F238E27FC236}">
                <a16:creationId xmlns:a16="http://schemas.microsoft.com/office/drawing/2014/main" id="{56F31408-2484-4347-AD31-46A681147D44}"/>
              </a:ext>
            </a:extLst>
          </p:cNvPr>
          <p:cNvSpPr/>
          <p:nvPr/>
        </p:nvSpPr>
        <p:spPr>
          <a:xfrm>
            <a:off x="6192827" y="2462065"/>
            <a:ext cx="446230" cy="373167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200" dirty="0">
                <a:solidFill>
                  <a:schemeClr val="tx1"/>
                </a:solidFill>
              </a:rPr>
              <a:t>486</a:t>
            </a:r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21FF7A9C-FA30-4F6B-8082-5C8B619DF56C}"/>
              </a:ext>
            </a:extLst>
          </p:cNvPr>
          <p:cNvSpPr/>
          <p:nvPr/>
        </p:nvSpPr>
        <p:spPr>
          <a:xfrm rot="20091846">
            <a:off x="3873284" y="4145054"/>
            <a:ext cx="405664" cy="339243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000" dirty="0">
                <a:solidFill>
                  <a:schemeClr val="tx1"/>
                </a:solidFill>
              </a:rPr>
              <a:t>458</a:t>
            </a:r>
          </a:p>
        </p:txBody>
      </p:sp>
      <p:sp>
        <p:nvSpPr>
          <p:cNvPr id="29" name="Freeform 19">
            <a:extLst>
              <a:ext uri="{FF2B5EF4-FFF2-40B4-BE49-F238E27FC236}">
                <a16:creationId xmlns:a16="http://schemas.microsoft.com/office/drawing/2014/main" id="{4626B911-D1A5-49F9-8CF9-61B364402F36}"/>
              </a:ext>
            </a:extLst>
          </p:cNvPr>
          <p:cNvSpPr/>
          <p:nvPr/>
        </p:nvSpPr>
        <p:spPr>
          <a:xfrm rot="3244095">
            <a:off x="6397592" y="3809328"/>
            <a:ext cx="405664" cy="339243"/>
          </a:xfrm>
          <a:custGeom>
            <a:avLst/>
            <a:gdLst>
              <a:gd name="connsiteX0" fmla="*/ 199678 w 446230"/>
              <a:gd name="connsiteY0" fmla="*/ 4619 h 410132"/>
              <a:gd name="connsiteX1" fmla="*/ 145646 w 446230"/>
              <a:gd name="connsiteY1" fmla="*/ 4619 h 410132"/>
              <a:gd name="connsiteX2" fmla="*/ 83300 w 446230"/>
              <a:gd name="connsiteY2" fmla="*/ 463 h 410132"/>
              <a:gd name="connsiteX3" fmla="*/ 54206 w 446230"/>
              <a:gd name="connsiteY3" fmla="*/ 17089 h 410132"/>
              <a:gd name="connsiteX4" fmla="*/ 20955 w 446230"/>
              <a:gd name="connsiteY4" fmla="*/ 62809 h 410132"/>
              <a:gd name="connsiteX5" fmla="*/ 4329 w 446230"/>
              <a:gd name="connsiteY5" fmla="*/ 108529 h 410132"/>
              <a:gd name="connsiteX6" fmla="*/ 173 w 446230"/>
              <a:gd name="connsiteY6" fmla="*/ 154249 h 410132"/>
              <a:gd name="connsiteX7" fmla="*/ 8486 w 446230"/>
              <a:gd name="connsiteY7" fmla="*/ 204125 h 410132"/>
              <a:gd name="connsiteX8" fmla="*/ 33424 w 446230"/>
              <a:gd name="connsiteY8" fmla="*/ 266470 h 410132"/>
              <a:gd name="connsiteX9" fmla="*/ 79144 w 446230"/>
              <a:gd name="connsiteY9" fmla="*/ 345441 h 410132"/>
              <a:gd name="connsiteX10" fmla="*/ 120707 w 446230"/>
              <a:gd name="connsiteY10" fmla="*/ 387005 h 410132"/>
              <a:gd name="connsiteX11" fmla="*/ 149802 w 446230"/>
              <a:gd name="connsiteY11" fmla="*/ 407787 h 410132"/>
              <a:gd name="connsiteX12" fmla="*/ 191366 w 446230"/>
              <a:gd name="connsiteY12" fmla="*/ 407787 h 410132"/>
              <a:gd name="connsiteX13" fmla="*/ 220460 w 446230"/>
              <a:gd name="connsiteY13" fmla="*/ 391161 h 410132"/>
              <a:gd name="connsiteX14" fmla="*/ 249555 w 446230"/>
              <a:gd name="connsiteY14" fmla="*/ 399474 h 410132"/>
              <a:gd name="connsiteX15" fmla="*/ 282806 w 446230"/>
              <a:gd name="connsiteY15" fmla="*/ 407787 h 410132"/>
              <a:gd name="connsiteX16" fmla="*/ 320213 w 446230"/>
              <a:gd name="connsiteY16" fmla="*/ 387005 h 410132"/>
              <a:gd name="connsiteX17" fmla="*/ 390871 w 446230"/>
              <a:gd name="connsiteY17" fmla="*/ 299721 h 410132"/>
              <a:gd name="connsiteX18" fmla="*/ 440747 w 446230"/>
              <a:gd name="connsiteY18" fmla="*/ 195812 h 410132"/>
              <a:gd name="connsiteX19" fmla="*/ 440747 w 446230"/>
              <a:gd name="connsiteY19" fmla="*/ 116841 h 410132"/>
              <a:gd name="connsiteX20" fmla="*/ 403340 w 446230"/>
              <a:gd name="connsiteY20" fmla="*/ 37870 h 410132"/>
              <a:gd name="connsiteX21" fmla="*/ 357620 w 446230"/>
              <a:gd name="connsiteY21" fmla="*/ 8776 h 410132"/>
              <a:gd name="connsiteX22" fmla="*/ 316056 w 446230"/>
              <a:gd name="connsiteY22" fmla="*/ 8776 h 410132"/>
              <a:gd name="connsiteX23" fmla="*/ 278649 w 446230"/>
              <a:gd name="connsiteY23" fmla="*/ 17089 h 410132"/>
              <a:gd name="connsiteX24" fmla="*/ 199678 w 446230"/>
              <a:gd name="connsiteY24" fmla="*/ 4619 h 410132"/>
              <a:gd name="connsiteX0" fmla="*/ 203834 w 446230"/>
              <a:gd name="connsiteY0" fmla="*/ 25753 h 410484"/>
              <a:gd name="connsiteX1" fmla="*/ 145646 w 446230"/>
              <a:gd name="connsiteY1" fmla="*/ 4971 h 410484"/>
              <a:gd name="connsiteX2" fmla="*/ 83300 w 446230"/>
              <a:gd name="connsiteY2" fmla="*/ 815 h 410484"/>
              <a:gd name="connsiteX3" fmla="*/ 54206 w 446230"/>
              <a:gd name="connsiteY3" fmla="*/ 17441 h 410484"/>
              <a:gd name="connsiteX4" fmla="*/ 20955 w 446230"/>
              <a:gd name="connsiteY4" fmla="*/ 63161 h 410484"/>
              <a:gd name="connsiteX5" fmla="*/ 4329 w 446230"/>
              <a:gd name="connsiteY5" fmla="*/ 108881 h 410484"/>
              <a:gd name="connsiteX6" fmla="*/ 173 w 446230"/>
              <a:gd name="connsiteY6" fmla="*/ 154601 h 410484"/>
              <a:gd name="connsiteX7" fmla="*/ 8486 w 446230"/>
              <a:gd name="connsiteY7" fmla="*/ 204477 h 410484"/>
              <a:gd name="connsiteX8" fmla="*/ 33424 w 446230"/>
              <a:gd name="connsiteY8" fmla="*/ 266822 h 410484"/>
              <a:gd name="connsiteX9" fmla="*/ 79144 w 446230"/>
              <a:gd name="connsiteY9" fmla="*/ 345793 h 410484"/>
              <a:gd name="connsiteX10" fmla="*/ 120707 w 446230"/>
              <a:gd name="connsiteY10" fmla="*/ 387357 h 410484"/>
              <a:gd name="connsiteX11" fmla="*/ 149802 w 446230"/>
              <a:gd name="connsiteY11" fmla="*/ 408139 h 410484"/>
              <a:gd name="connsiteX12" fmla="*/ 191366 w 446230"/>
              <a:gd name="connsiteY12" fmla="*/ 408139 h 410484"/>
              <a:gd name="connsiteX13" fmla="*/ 220460 w 446230"/>
              <a:gd name="connsiteY13" fmla="*/ 391513 h 410484"/>
              <a:gd name="connsiteX14" fmla="*/ 249555 w 446230"/>
              <a:gd name="connsiteY14" fmla="*/ 399826 h 410484"/>
              <a:gd name="connsiteX15" fmla="*/ 282806 w 446230"/>
              <a:gd name="connsiteY15" fmla="*/ 408139 h 410484"/>
              <a:gd name="connsiteX16" fmla="*/ 320213 w 446230"/>
              <a:gd name="connsiteY16" fmla="*/ 387357 h 410484"/>
              <a:gd name="connsiteX17" fmla="*/ 390871 w 446230"/>
              <a:gd name="connsiteY17" fmla="*/ 300073 h 410484"/>
              <a:gd name="connsiteX18" fmla="*/ 440747 w 446230"/>
              <a:gd name="connsiteY18" fmla="*/ 196164 h 410484"/>
              <a:gd name="connsiteX19" fmla="*/ 440747 w 446230"/>
              <a:gd name="connsiteY19" fmla="*/ 117193 h 410484"/>
              <a:gd name="connsiteX20" fmla="*/ 403340 w 446230"/>
              <a:gd name="connsiteY20" fmla="*/ 38222 h 410484"/>
              <a:gd name="connsiteX21" fmla="*/ 357620 w 446230"/>
              <a:gd name="connsiteY21" fmla="*/ 9128 h 410484"/>
              <a:gd name="connsiteX22" fmla="*/ 316056 w 446230"/>
              <a:gd name="connsiteY22" fmla="*/ 9128 h 410484"/>
              <a:gd name="connsiteX23" fmla="*/ 278649 w 446230"/>
              <a:gd name="connsiteY23" fmla="*/ 17441 h 410484"/>
              <a:gd name="connsiteX24" fmla="*/ 203834 w 446230"/>
              <a:gd name="connsiteY24" fmla="*/ 25753 h 41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6230" h="410484">
                <a:moveTo>
                  <a:pt x="203834" y="25753"/>
                </a:moveTo>
                <a:cubicBezTo>
                  <a:pt x="181667" y="23675"/>
                  <a:pt x="165735" y="9127"/>
                  <a:pt x="145646" y="4971"/>
                </a:cubicBezTo>
                <a:cubicBezTo>
                  <a:pt x="125557" y="815"/>
                  <a:pt x="98540" y="-1263"/>
                  <a:pt x="83300" y="815"/>
                </a:cubicBezTo>
                <a:cubicBezTo>
                  <a:pt x="68060" y="2893"/>
                  <a:pt x="64597" y="7050"/>
                  <a:pt x="54206" y="17441"/>
                </a:cubicBezTo>
                <a:cubicBezTo>
                  <a:pt x="43815" y="27832"/>
                  <a:pt x="29268" y="47921"/>
                  <a:pt x="20955" y="63161"/>
                </a:cubicBezTo>
                <a:cubicBezTo>
                  <a:pt x="12642" y="78401"/>
                  <a:pt x="7793" y="93641"/>
                  <a:pt x="4329" y="108881"/>
                </a:cubicBezTo>
                <a:cubicBezTo>
                  <a:pt x="865" y="124121"/>
                  <a:pt x="-520" y="138668"/>
                  <a:pt x="173" y="154601"/>
                </a:cubicBezTo>
                <a:cubicBezTo>
                  <a:pt x="866" y="170534"/>
                  <a:pt x="2944" y="185774"/>
                  <a:pt x="8486" y="204477"/>
                </a:cubicBezTo>
                <a:cubicBezTo>
                  <a:pt x="14028" y="223180"/>
                  <a:pt x="21648" y="243269"/>
                  <a:pt x="33424" y="266822"/>
                </a:cubicBezTo>
                <a:cubicBezTo>
                  <a:pt x="45200" y="290375"/>
                  <a:pt x="64597" y="325704"/>
                  <a:pt x="79144" y="345793"/>
                </a:cubicBezTo>
                <a:cubicBezTo>
                  <a:pt x="93691" y="365882"/>
                  <a:pt x="108931" y="376966"/>
                  <a:pt x="120707" y="387357"/>
                </a:cubicBezTo>
                <a:cubicBezTo>
                  <a:pt x="132483" y="397748"/>
                  <a:pt x="138026" y="404675"/>
                  <a:pt x="149802" y="408139"/>
                </a:cubicBezTo>
                <a:cubicBezTo>
                  <a:pt x="161578" y="411603"/>
                  <a:pt x="179590" y="410910"/>
                  <a:pt x="191366" y="408139"/>
                </a:cubicBezTo>
                <a:cubicBezTo>
                  <a:pt x="203142" y="405368"/>
                  <a:pt x="210762" y="392899"/>
                  <a:pt x="220460" y="391513"/>
                </a:cubicBezTo>
                <a:cubicBezTo>
                  <a:pt x="230158" y="390127"/>
                  <a:pt x="239164" y="397055"/>
                  <a:pt x="249555" y="399826"/>
                </a:cubicBezTo>
                <a:cubicBezTo>
                  <a:pt x="259946" y="402597"/>
                  <a:pt x="271030" y="410217"/>
                  <a:pt x="282806" y="408139"/>
                </a:cubicBezTo>
                <a:cubicBezTo>
                  <a:pt x="294582" y="406061"/>
                  <a:pt x="302202" y="405368"/>
                  <a:pt x="320213" y="387357"/>
                </a:cubicBezTo>
                <a:cubicBezTo>
                  <a:pt x="338224" y="369346"/>
                  <a:pt x="370782" y="331939"/>
                  <a:pt x="390871" y="300073"/>
                </a:cubicBezTo>
                <a:cubicBezTo>
                  <a:pt x="410960" y="268207"/>
                  <a:pt x="432434" y="226644"/>
                  <a:pt x="440747" y="196164"/>
                </a:cubicBezTo>
                <a:cubicBezTo>
                  <a:pt x="449060" y="165684"/>
                  <a:pt x="446982" y="143517"/>
                  <a:pt x="440747" y="117193"/>
                </a:cubicBezTo>
                <a:cubicBezTo>
                  <a:pt x="434513" y="90869"/>
                  <a:pt x="417194" y="56233"/>
                  <a:pt x="403340" y="38222"/>
                </a:cubicBezTo>
                <a:cubicBezTo>
                  <a:pt x="389486" y="20211"/>
                  <a:pt x="372167" y="13977"/>
                  <a:pt x="357620" y="9128"/>
                </a:cubicBezTo>
                <a:cubicBezTo>
                  <a:pt x="343073" y="4279"/>
                  <a:pt x="329218" y="7743"/>
                  <a:pt x="316056" y="9128"/>
                </a:cubicBezTo>
                <a:cubicBezTo>
                  <a:pt x="302894" y="10513"/>
                  <a:pt x="297353" y="14670"/>
                  <a:pt x="278649" y="17441"/>
                </a:cubicBezTo>
                <a:cubicBezTo>
                  <a:pt x="259945" y="20212"/>
                  <a:pt x="226001" y="27831"/>
                  <a:pt x="203834" y="257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000" dirty="0">
                <a:solidFill>
                  <a:schemeClr val="tx1"/>
                </a:solidFill>
              </a:rPr>
              <a:t>999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65EDE4-E9C8-4636-B557-368D32225F5C}"/>
              </a:ext>
            </a:extLst>
          </p:cNvPr>
          <p:cNvSpPr txBox="1"/>
          <p:nvPr/>
        </p:nvSpPr>
        <p:spPr>
          <a:xfrm>
            <a:off x="6873102" y="5710027"/>
            <a:ext cx="1184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7 quả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3900DD3-223A-4A16-AF90-36882BB57346}"/>
              </a:ext>
            </a:extLst>
          </p:cNvPr>
          <p:cNvCxnSpPr/>
          <p:nvPr/>
        </p:nvCxnSpPr>
        <p:spPr>
          <a:xfrm>
            <a:off x="9962197" y="5316091"/>
            <a:ext cx="65314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39167FE-6FDE-48A7-8335-8A41FA174652}"/>
              </a:ext>
            </a:extLst>
          </p:cNvPr>
          <p:cNvCxnSpPr>
            <a:cxnSpLocks/>
          </p:cNvCxnSpPr>
          <p:nvPr/>
        </p:nvCxnSpPr>
        <p:spPr>
          <a:xfrm>
            <a:off x="3204242" y="5748911"/>
            <a:ext cx="1876431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26568F3-0BBB-4951-95D3-E748D342B3E5}"/>
              </a:ext>
            </a:extLst>
          </p:cNvPr>
          <p:cNvSpPr txBox="1"/>
          <p:nvPr/>
        </p:nvSpPr>
        <p:spPr>
          <a:xfrm>
            <a:off x="7302625" y="6172930"/>
            <a:ext cx="1184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>
                <a:ln>
                  <a:solidFill>
                    <a:srgbClr val="00B050"/>
                  </a:solidFill>
                </a:ln>
                <a:solidFill>
                  <a:srgbClr val="92D050"/>
                </a:solidFill>
              </a:rPr>
              <a:t>3 quả </a:t>
            </a:r>
          </a:p>
        </p:txBody>
      </p:sp>
    </p:spTree>
    <p:extLst>
      <p:ext uri="{BB962C8B-B14F-4D97-AF65-F5344CB8AC3E}">
        <p14:creationId xmlns:p14="http://schemas.microsoft.com/office/powerpoint/2010/main" val="26762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FE54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FE54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FE54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3"/>
          <a:stretch/>
        </p:blipFill>
        <p:spPr>
          <a:xfrm>
            <a:off x="2885" y="9865"/>
            <a:ext cx="12156068" cy="67989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6820"/>
            <a:ext cx="12161838" cy="455803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2193485" y="408752"/>
            <a:ext cx="6485265" cy="2436389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95" y="2519796"/>
            <a:ext cx="2725687" cy="445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13" y="552016"/>
            <a:ext cx="2110143" cy="21011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131082" y="1160512"/>
            <a:ext cx="5067432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6152"/>
            <a:r>
              <a:rPr lang="en-US" sz="5320" b="1">
                <a:solidFill>
                  <a:srgbClr val="FF6600"/>
                </a:solidFill>
                <a:latin typeface="Calibri"/>
              </a:rPr>
              <a:t>HOÀN THÀNH </a:t>
            </a:r>
            <a:endParaRPr lang="en-US" sz="5320" b="1" dirty="0">
              <a:solidFill>
                <a:srgbClr val="FF6600"/>
              </a:solidFill>
              <a:latin typeface="Calibri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85" y="7571630"/>
            <a:ext cx="1284871" cy="143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3040459" y="685910"/>
            <a:ext cx="1520230" cy="156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6152"/>
            <a:endParaRPr lang="en-US" sz="9576" dirty="0">
              <a:solidFill>
                <a:prstClr val="black"/>
              </a:solidFill>
              <a:latin typeface="SVN-Gretoon" pitchFamily="18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450" y="807766"/>
            <a:ext cx="1223777" cy="1638363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119" y="4057154"/>
            <a:ext cx="1961518" cy="143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1497" y="4398248"/>
            <a:ext cx="1043368" cy="119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254090" y="4319411"/>
            <a:ext cx="1868761" cy="186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3686" y="3698725"/>
            <a:ext cx="2892384" cy="311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075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3.28082E-6 L 0.20833 -0.49954 " pathEditMode="relative" rAng="0" ptsTypes="AA">
                                          <p:cBhvr>
                                            <p:cTn id="29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417" y="-2499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0834 -0.49954 L 0.76094 -0.50263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7622" y="-15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3.28082E-6 L 0.20833 -0.49954 " pathEditMode="relative" rAng="0" ptsTypes="AA">
                                          <p:cBhvr>
                                            <p:cTn id="29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417" y="-2499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0834 -0.49954 L 0.76094 -0.50263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7622" y="-15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39;p43">
            <a:extLst>
              <a:ext uri="{FF2B5EF4-FFF2-40B4-BE49-F238E27FC236}">
                <a16:creationId xmlns:a16="http://schemas.microsoft.com/office/drawing/2014/main" id="{D3715AD0-5BDE-4889-94F0-FAB7E0D14997}"/>
              </a:ext>
            </a:extLst>
          </p:cNvPr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3" name="Google Shape;1740;p43">
            <a:extLst>
              <a:ext uri="{FF2B5EF4-FFF2-40B4-BE49-F238E27FC236}">
                <a16:creationId xmlns:a16="http://schemas.microsoft.com/office/drawing/2014/main" id="{D7991530-0D8F-4935-8B25-64C408FD5954}"/>
              </a:ext>
            </a:extLst>
          </p:cNvPr>
          <p:cNvSpPr txBox="1">
            <a:spLocks/>
          </p:cNvSpPr>
          <p:nvPr/>
        </p:nvSpPr>
        <p:spPr>
          <a:xfrm>
            <a:off x="-1300266" y="4102502"/>
            <a:ext cx="911225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 i="0" u="none" strike="noStrike" cap="none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600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1EC338-6AFC-46E7-BBE3-095EEE40B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49" y="251005"/>
            <a:ext cx="950955" cy="11157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880755-235A-4CCE-A47B-78DB6CEE0BCA}"/>
              </a:ext>
            </a:extLst>
          </p:cNvPr>
          <p:cNvSpPr txBox="1"/>
          <p:nvPr/>
        </p:nvSpPr>
        <p:spPr>
          <a:xfrm>
            <a:off x="1515304" y="251005"/>
            <a:ext cx="1079282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>
                <a:solidFill>
                  <a:prstClr val="black"/>
                </a:solidFill>
              </a:rPr>
              <a:t>&gt;, &lt;, = ?</a:t>
            </a:r>
            <a:endParaRPr lang="en-US" sz="3600" dirty="0">
              <a:solidFill>
                <a:prstClr val="black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B3E6F24-38C8-4675-A454-90265B229636}"/>
              </a:ext>
            </a:extLst>
          </p:cNvPr>
          <p:cNvGrpSpPr/>
          <p:nvPr/>
        </p:nvGrpSpPr>
        <p:grpSpPr>
          <a:xfrm>
            <a:off x="930678" y="1406347"/>
            <a:ext cx="10253171" cy="4546217"/>
            <a:chOff x="930678" y="1406347"/>
            <a:chExt cx="10253171" cy="454621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BA59CA9-6641-4DE8-88CE-D26E1EB6C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678" y="1406347"/>
              <a:ext cx="10253171" cy="4546217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2EF0C84-24EC-4DB5-B17E-FABFD880C406}"/>
                </a:ext>
              </a:extLst>
            </p:cNvPr>
            <p:cNvSpPr/>
            <p:nvPr/>
          </p:nvSpPr>
          <p:spPr>
            <a:xfrm>
              <a:off x="2980960" y="1865816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&gt;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5DD63999-C896-4CB7-8900-1C2F27DFBC00}"/>
                </a:ext>
              </a:extLst>
            </p:cNvPr>
            <p:cNvSpPr/>
            <p:nvPr/>
          </p:nvSpPr>
          <p:spPr>
            <a:xfrm>
              <a:off x="2998889" y="3393144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B8A924C2-EA73-4762-8085-FB86C23410BA}"/>
                </a:ext>
              </a:extLst>
            </p:cNvPr>
            <p:cNvSpPr/>
            <p:nvPr/>
          </p:nvSpPr>
          <p:spPr>
            <a:xfrm>
              <a:off x="2998889" y="5028046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7E01C10-21DA-425C-A3B3-2F57229F89ED}"/>
                </a:ext>
              </a:extLst>
            </p:cNvPr>
            <p:cNvSpPr/>
            <p:nvPr/>
          </p:nvSpPr>
          <p:spPr>
            <a:xfrm>
              <a:off x="8621192" y="1865816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B18EB40E-72E0-47DE-BD50-C637BA713F15}"/>
                </a:ext>
              </a:extLst>
            </p:cNvPr>
            <p:cNvSpPr/>
            <p:nvPr/>
          </p:nvSpPr>
          <p:spPr>
            <a:xfrm>
              <a:off x="8639121" y="3393144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AFB8A295-9A55-4981-B5A8-1A2B394FC1CA}"/>
                </a:ext>
              </a:extLst>
            </p:cNvPr>
            <p:cNvSpPr/>
            <p:nvPr/>
          </p:nvSpPr>
          <p:spPr>
            <a:xfrm>
              <a:off x="8639121" y="5028046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229F11F-2B24-415B-9308-6581A9BA83AD}"/>
              </a:ext>
            </a:extLst>
          </p:cNvPr>
          <p:cNvSpPr txBox="1"/>
          <p:nvPr/>
        </p:nvSpPr>
        <p:spPr>
          <a:xfrm>
            <a:off x="3089271" y="3408392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F87A81-7594-4321-8C98-A496803D1AC0}"/>
              </a:ext>
            </a:extLst>
          </p:cNvPr>
          <p:cNvSpPr txBox="1"/>
          <p:nvPr/>
        </p:nvSpPr>
        <p:spPr>
          <a:xfrm>
            <a:off x="3109321" y="5045975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5EEE10-FCF7-465D-9273-66DC37B0C76F}"/>
              </a:ext>
            </a:extLst>
          </p:cNvPr>
          <p:cNvSpPr txBox="1"/>
          <p:nvPr/>
        </p:nvSpPr>
        <p:spPr>
          <a:xfrm>
            <a:off x="8729503" y="1901668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5D8B07-03EE-4BAC-9E5C-6D9EDD523A2A}"/>
              </a:ext>
            </a:extLst>
          </p:cNvPr>
          <p:cNvSpPr txBox="1"/>
          <p:nvPr/>
        </p:nvSpPr>
        <p:spPr>
          <a:xfrm>
            <a:off x="8742021" y="3402456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56F993-6C06-4980-80B0-70AA5F73CCAC}"/>
              </a:ext>
            </a:extLst>
          </p:cNvPr>
          <p:cNvSpPr txBox="1"/>
          <p:nvPr/>
        </p:nvSpPr>
        <p:spPr>
          <a:xfrm>
            <a:off x="8742021" y="5045972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8020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hando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484"/>
            <a:ext cx="12161838" cy="684103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039C9E-BDE6-45DD-A799-8D9E78670A28}"/>
              </a:ext>
            </a:extLst>
          </p:cNvPr>
          <p:cNvSpPr/>
          <p:nvPr/>
        </p:nvSpPr>
        <p:spPr>
          <a:xfrm>
            <a:off x="0" y="0"/>
            <a:ext cx="1889919" cy="1752600"/>
          </a:xfrm>
          <a:prstGeom prst="rect">
            <a:avLst/>
          </a:prstGeom>
          <a:solidFill>
            <a:srgbClr val="603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8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984" y="2263914"/>
            <a:ext cx="7955869" cy="1804000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65"/>
            <a:ext cx="12161838" cy="6838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5" y="4209207"/>
            <a:ext cx="2123766" cy="26414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569" y="8483"/>
            <a:ext cx="1848446" cy="899901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99" y="287193"/>
            <a:ext cx="10128530" cy="3129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2" y="2743147"/>
            <a:ext cx="3596169" cy="434112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665" y="2391729"/>
            <a:ext cx="2725687" cy="445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35" y="4733864"/>
            <a:ext cx="2829316" cy="193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79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9762737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năm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16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1942673" y="2243440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54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1):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 Luyện tập chung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205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DCA50D-18EE-4CC1-A42A-828963CAA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029" y="1447800"/>
            <a:ext cx="6660026" cy="3330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33" y="201465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609222" y="485433"/>
            <a:ext cx="1667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Số?</a:t>
            </a:r>
            <a:endParaRPr lang="en-US" sz="3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BF08B0-FE17-46DB-832B-084EF51A78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88" b="60776"/>
          <a:stretch/>
        </p:blipFill>
        <p:spPr>
          <a:xfrm>
            <a:off x="9376624" y="4153092"/>
            <a:ext cx="2029654" cy="244545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019A461-DB74-4C05-8FD4-85C6F40B2C17}"/>
              </a:ext>
            </a:extLst>
          </p:cNvPr>
          <p:cNvGrpSpPr/>
          <p:nvPr/>
        </p:nvGrpSpPr>
        <p:grpSpPr>
          <a:xfrm>
            <a:off x="863602" y="1369706"/>
            <a:ext cx="9196244" cy="4635749"/>
            <a:chOff x="863602" y="1369706"/>
            <a:chExt cx="9196244" cy="4635749"/>
          </a:xfrm>
        </p:grpSpPr>
        <p:sp>
          <p:nvSpPr>
            <p:cNvPr id="19" name="Rounded Rectangle 36">
              <a:extLst>
                <a:ext uri="{FF2B5EF4-FFF2-40B4-BE49-F238E27FC236}">
                  <a16:creationId xmlns:a16="http://schemas.microsoft.com/office/drawing/2014/main" id="{075AAB02-DA6B-47BB-B061-CA8CD02321F3}"/>
                </a:ext>
              </a:extLst>
            </p:cNvPr>
            <p:cNvSpPr/>
            <p:nvPr/>
          </p:nvSpPr>
          <p:spPr>
            <a:xfrm>
              <a:off x="863602" y="1517174"/>
              <a:ext cx="4724400" cy="969818"/>
            </a:xfrm>
            <a:prstGeom prst="roundRect">
              <a:avLst/>
            </a:prstGeom>
            <a:solidFill>
              <a:srgbClr val="FCD9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H</a:t>
              </a:r>
              <a:r>
                <a:rPr lang="en-US" sz="2800" dirty="0">
                  <a:solidFill>
                    <a:schemeClr val="tx1"/>
                  </a:solidFill>
                </a:rPr>
                <a:t>a</a:t>
              </a:r>
              <a:r>
                <a:rPr lang="en-VN" sz="2800" dirty="0">
                  <a:solidFill>
                    <a:schemeClr val="tx1"/>
                  </a:solidFill>
                </a:rPr>
                <a:t>i trăm ba mươi mốt</a:t>
              </a:r>
            </a:p>
          </p:txBody>
        </p:sp>
        <p:sp>
          <p:nvSpPr>
            <p:cNvPr id="20" name="Rounded Rectangle 37">
              <a:extLst>
                <a:ext uri="{FF2B5EF4-FFF2-40B4-BE49-F238E27FC236}">
                  <a16:creationId xmlns:a16="http://schemas.microsoft.com/office/drawing/2014/main" id="{89AB31E2-B54F-46C8-A866-41964955888C}"/>
                </a:ext>
              </a:extLst>
            </p:cNvPr>
            <p:cNvSpPr/>
            <p:nvPr/>
          </p:nvSpPr>
          <p:spPr>
            <a:xfrm>
              <a:off x="863602" y="2689995"/>
              <a:ext cx="4724400" cy="969818"/>
            </a:xfrm>
            <a:prstGeom prst="roundRect">
              <a:avLst/>
            </a:prstGeom>
            <a:solidFill>
              <a:srgbClr val="71CF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Bảy trăm chín mươi tư</a:t>
              </a:r>
            </a:p>
          </p:txBody>
        </p:sp>
        <p:sp>
          <p:nvSpPr>
            <p:cNvPr id="21" name="Rounded Rectangle 38">
              <a:extLst>
                <a:ext uri="{FF2B5EF4-FFF2-40B4-BE49-F238E27FC236}">
                  <a16:creationId xmlns:a16="http://schemas.microsoft.com/office/drawing/2014/main" id="{AFE2A30D-E4DB-4A1E-A0D3-526A913BDB42}"/>
                </a:ext>
              </a:extLst>
            </p:cNvPr>
            <p:cNvSpPr/>
            <p:nvPr/>
          </p:nvSpPr>
          <p:spPr>
            <a:xfrm>
              <a:off x="863602" y="3862816"/>
              <a:ext cx="4724400" cy="969818"/>
            </a:xfrm>
            <a:prstGeom prst="roundRect">
              <a:avLst/>
            </a:prstGeom>
            <a:solidFill>
              <a:srgbClr val="C3DE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Sáu trăm linh một</a:t>
              </a: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A1679593-6E08-4A0F-8D7A-B388CFC99B47}"/>
                </a:ext>
              </a:extLst>
            </p:cNvPr>
            <p:cNvSpPr/>
            <p:nvPr/>
          </p:nvSpPr>
          <p:spPr>
            <a:xfrm>
              <a:off x="863602" y="5035637"/>
              <a:ext cx="4724400" cy="969818"/>
            </a:xfrm>
            <a:prstGeom prst="roundRect">
              <a:avLst/>
            </a:prstGeom>
            <a:solidFill>
              <a:srgbClr val="F7C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Tám trăm năm mươi lăm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C1DE0B4-CD91-48FA-B07C-768320C029A7}"/>
                </a:ext>
              </a:extLst>
            </p:cNvPr>
            <p:cNvSpPr/>
            <p:nvPr/>
          </p:nvSpPr>
          <p:spPr>
            <a:xfrm>
              <a:off x="8494645" y="5023322"/>
              <a:ext cx="982133" cy="982133"/>
            </a:xfrm>
            <a:prstGeom prst="ellipse">
              <a:avLst/>
            </a:prstGeom>
            <a:solidFill>
              <a:srgbClr val="FCD9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88777B-364A-424E-A871-676AD1721B20}"/>
                </a:ext>
              </a:extLst>
            </p:cNvPr>
            <p:cNvSpPr/>
            <p:nvPr/>
          </p:nvSpPr>
          <p:spPr>
            <a:xfrm>
              <a:off x="8507423" y="2470280"/>
              <a:ext cx="982133" cy="982133"/>
            </a:xfrm>
            <a:prstGeom prst="ellipse">
              <a:avLst/>
            </a:prstGeom>
            <a:solidFill>
              <a:srgbClr val="71CF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BFC9E7E-8891-4760-B809-7D044DF14DCC}"/>
                </a:ext>
              </a:extLst>
            </p:cNvPr>
            <p:cNvSpPr/>
            <p:nvPr/>
          </p:nvSpPr>
          <p:spPr>
            <a:xfrm>
              <a:off x="8885558" y="1369706"/>
              <a:ext cx="982133" cy="982133"/>
            </a:xfrm>
            <a:prstGeom prst="ellipse">
              <a:avLst/>
            </a:prstGeom>
            <a:solidFill>
              <a:srgbClr val="F7CB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6" name="Freeform 46">
              <a:extLst>
                <a:ext uri="{FF2B5EF4-FFF2-40B4-BE49-F238E27FC236}">
                  <a16:creationId xmlns:a16="http://schemas.microsoft.com/office/drawing/2014/main" id="{97E904A8-8F20-4F56-9274-14327CBD63E5}"/>
                </a:ext>
              </a:extLst>
            </p:cNvPr>
            <p:cNvSpPr/>
            <p:nvPr/>
          </p:nvSpPr>
          <p:spPr>
            <a:xfrm>
              <a:off x="5588000" y="4142026"/>
              <a:ext cx="3589867" cy="209841"/>
            </a:xfrm>
            <a:custGeom>
              <a:avLst/>
              <a:gdLst>
                <a:gd name="connsiteX0" fmla="*/ 0 w 3589867"/>
                <a:gd name="connsiteY0" fmla="*/ 209841 h 209841"/>
                <a:gd name="connsiteX1" fmla="*/ 474133 w 3589867"/>
                <a:gd name="connsiteY1" fmla="*/ 57441 h 209841"/>
                <a:gd name="connsiteX2" fmla="*/ 1032933 w 3589867"/>
                <a:gd name="connsiteY2" fmla="*/ 6641 h 209841"/>
                <a:gd name="connsiteX3" fmla="*/ 1964267 w 3589867"/>
                <a:gd name="connsiteY3" fmla="*/ 192907 h 209841"/>
                <a:gd name="connsiteX4" fmla="*/ 2827867 w 3589867"/>
                <a:gd name="connsiteY4" fmla="*/ 142107 h 209841"/>
                <a:gd name="connsiteX5" fmla="*/ 3589867 w 3589867"/>
                <a:gd name="connsiteY5" fmla="*/ 74374 h 209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89867" h="209841">
                  <a:moveTo>
                    <a:pt x="0" y="209841"/>
                  </a:moveTo>
                  <a:cubicBezTo>
                    <a:pt x="150989" y="150574"/>
                    <a:pt x="301978" y="91308"/>
                    <a:pt x="474133" y="57441"/>
                  </a:cubicBezTo>
                  <a:cubicBezTo>
                    <a:pt x="646288" y="23574"/>
                    <a:pt x="784577" y="-15937"/>
                    <a:pt x="1032933" y="6641"/>
                  </a:cubicBezTo>
                  <a:cubicBezTo>
                    <a:pt x="1281289" y="29219"/>
                    <a:pt x="1665111" y="170329"/>
                    <a:pt x="1964267" y="192907"/>
                  </a:cubicBezTo>
                  <a:cubicBezTo>
                    <a:pt x="2263423" y="215485"/>
                    <a:pt x="2556934" y="161862"/>
                    <a:pt x="2827867" y="142107"/>
                  </a:cubicBezTo>
                  <a:cubicBezTo>
                    <a:pt x="3098800" y="122352"/>
                    <a:pt x="3344333" y="98363"/>
                    <a:pt x="3589867" y="74374"/>
                  </a:cubicBezTo>
                </a:path>
              </a:pathLst>
            </a:cu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7" name="Freeform 47">
              <a:extLst>
                <a:ext uri="{FF2B5EF4-FFF2-40B4-BE49-F238E27FC236}">
                  <a16:creationId xmlns:a16="http://schemas.microsoft.com/office/drawing/2014/main" id="{14D8D16C-8434-4BB1-B28C-EF434512CFCA}"/>
                </a:ext>
              </a:extLst>
            </p:cNvPr>
            <p:cNvSpPr/>
            <p:nvPr/>
          </p:nvSpPr>
          <p:spPr>
            <a:xfrm>
              <a:off x="5588000" y="3031067"/>
              <a:ext cx="2946400" cy="761999"/>
            </a:xfrm>
            <a:custGeom>
              <a:avLst/>
              <a:gdLst>
                <a:gd name="connsiteX0" fmla="*/ 0 w 2946400"/>
                <a:gd name="connsiteY0" fmla="*/ 118533 h 694576"/>
                <a:gd name="connsiteX1" fmla="*/ 592667 w 2946400"/>
                <a:gd name="connsiteY1" fmla="*/ 440266 h 694576"/>
                <a:gd name="connsiteX2" fmla="*/ 1625600 w 2946400"/>
                <a:gd name="connsiteY2" fmla="*/ 694266 h 694576"/>
                <a:gd name="connsiteX3" fmla="*/ 2556933 w 2946400"/>
                <a:gd name="connsiteY3" fmla="*/ 389466 h 694576"/>
                <a:gd name="connsiteX4" fmla="*/ 2946400 w 2946400"/>
                <a:gd name="connsiteY4" fmla="*/ 0 h 694576"/>
                <a:gd name="connsiteX0" fmla="*/ 0 w 2946400"/>
                <a:gd name="connsiteY0" fmla="*/ 118533 h 694576"/>
                <a:gd name="connsiteX1" fmla="*/ 592667 w 2946400"/>
                <a:gd name="connsiteY1" fmla="*/ 440266 h 694576"/>
                <a:gd name="connsiteX2" fmla="*/ 1490133 w 2946400"/>
                <a:gd name="connsiteY2" fmla="*/ 694266 h 694576"/>
                <a:gd name="connsiteX3" fmla="*/ 2556933 w 2946400"/>
                <a:gd name="connsiteY3" fmla="*/ 389466 h 694576"/>
                <a:gd name="connsiteX4" fmla="*/ 2946400 w 2946400"/>
                <a:gd name="connsiteY4" fmla="*/ 0 h 694576"/>
                <a:gd name="connsiteX0" fmla="*/ 0 w 2946400"/>
                <a:gd name="connsiteY0" fmla="*/ 118533 h 694408"/>
                <a:gd name="connsiteX1" fmla="*/ 592667 w 2946400"/>
                <a:gd name="connsiteY1" fmla="*/ 440266 h 694408"/>
                <a:gd name="connsiteX2" fmla="*/ 1490133 w 2946400"/>
                <a:gd name="connsiteY2" fmla="*/ 694266 h 694408"/>
                <a:gd name="connsiteX3" fmla="*/ 2472266 w 2946400"/>
                <a:gd name="connsiteY3" fmla="*/ 406400 h 694408"/>
                <a:gd name="connsiteX4" fmla="*/ 2946400 w 2946400"/>
                <a:gd name="connsiteY4" fmla="*/ 0 h 694408"/>
                <a:gd name="connsiteX0" fmla="*/ 0 w 2946400"/>
                <a:gd name="connsiteY0" fmla="*/ 118533 h 694408"/>
                <a:gd name="connsiteX1" fmla="*/ 592667 w 2946400"/>
                <a:gd name="connsiteY1" fmla="*/ 440266 h 694408"/>
                <a:gd name="connsiteX2" fmla="*/ 1490133 w 2946400"/>
                <a:gd name="connsiteY2" fmla="*/ 694266 h 694408"/>
                <a:gd name="connsiteX3" fmla="*/ 2472266 w 2946400"/>
                <a:gd name="connsiteY3" fmla="*/ 406400 h 694408"/>
                <a:gd name="connsiteX4" fmla="*/ 2946400 w 2946400"/>
                <a:gd name="connsiteY4" fmla="*/ 0 h 694408"/>
                <a:gd name="connsiteX0" fmla="*/ 0 w 2946400"/>
                <a:gd name="connsiteY0" fmla="*/ 118533 h 694408"/>
                <a:gd name="connsiteX1" fmla="*/ 592667 w 2946400"/>
                <a:gd name="connsiteY1" fmla="*/ 440266 h 694408"/>
                <a:gd name="connsiteX2" fmla="*/ 1490133 w 2946400"/>
                <a:gd name="connsiteY2" fmla="*/ 694266 h 694408"/>
                <a:gd name="connsiteX3" fmla="*/ 2472266 w 2946400"/>
                <a:gd name="connsiteY3" fmla="*/ 406400 h 694408"/>
                <a:gd name="connsiteX4" fmla="*/ 2946400 w 2946400"/>
                <a:gd name="connsiteY4" fmla="*/ 0 h 694408"/>
                <a:gd name="connsiteX0" fmla="*/ 0 w 2946400"/>
                <a:gd name="connsiteY0" fmla="*/ 118533 h 694474"/>
                <a:gd name="connsiteX1" fmla="*/ 592667 w 2946400"/>
                <a:gd name="connsiteY1" fmla="*/ 440266 h 694474"/>
                <a:gd name="connsiteX2" fmla="*/ 1490133 w 2946400"/>
                <a:gd name="connsiteY2" fmla="*/ 694266 h 694474"/>
                <a:gd name="connsiteX3" fmla="*/ 2404533 w 2946400"/>
                <a:gd name="connsiteY3" fmla="*/ 474133 h 694474"/>
                <a:gd name="connsiteX4" fmla="*/ 2946400 w 2946400"/>
                <a:gd name="connsiteY4" fmla="*/ 0 h 694474"/>
                <a:gd name="connsiteX0" fmla="*/ 0 w 2946400"/>
                <a:gd name="connsiteY0" fmla="*/ 118533 h 695494"/>
                <a:gd name="connsiteX1" fmla="*/ 711200 w 2946400"/>
                <a:gd name="connsiteY1" fmla="*/ 541866 h 695494"/>
                <a:gd name="connsiteX2" fmla="*/ 1490133 w 2946400"/>
                <a:gd name="connsiteY2" fmla="*/ 694266 h 695494"/>
                <a:gd name="connsiteX3" fmla="*/ 2404533 w 2946400"/>
                <a:gd name="connsiteY3" fmla="*/ 474133 h 695494"/>
                <a:gd name="connsiteX4" fmla="*/ 2946400 w 2946400"/>
                <a:gd name="connsiteY4" fmla="*/ 0 h 695494"/>
                <a:gd name="connsiteX0" fmla="*/ 0 w 2946400"/>
                <a:gd name="connsiteY0" fmla="*/ 118533 h 745866"/>
                <a:gd name="connsiteX1" fmla="*/ 711200 w 2946400"/>
                <a:gd name="connsiteY1" fmla="*/ 541866 h 745866"/>
                <a:gd name="connsiteX2" fmla="*/ 1540933 w 2946400"/>
                <a:gd name="connsiteY2" fmla="*/ 745066 h 745866"/>
                <a:gd name="connsiteX3" fmla="*/ 2404533 w 2946400"/>
                <a:gd name="connsiteY3" fmla="*/ 474133 h 745866"/>
                <a:gd name="connsiteX4" fmla="*/ 2946400 w 2946400"/>
                <a:gd name="connsiteY4" fmla="*/ 0 h 745866"/>
                <a:gd name="connsiteX0" fmla="*/ 0 w 2946400"/>
                <a:gd name="connsiteY0" fmla="*/ 118533 h 745284"/>
                <a:gd name="connsiteX1" fmla="*/ 711200 w 2946400"/>
                <a:gd name="connsiteY1" fmla="*/ 541866 h 745284"/>
                <a:gd name="connsiteX2" fmla="*/ 1540933 w 2946400"/>
                <a:gd name="connsiteY2" fmla="*/ 745066 h 745284"/>
                <a:gd name="connsiteX3" fmla="*/ 2404533 w 2946400"/>
                <a:gd name="connsiteY3" fmla="*/ 507999 h 745284"/>
                <a:gd name="connsiteX4" fmla="*/ 2946400 w 2946400"/>
                <a:gd name="connsiteY4" fmla="*/ 0 h 745284"/>
                <a:gd name="connsiteX0" fmla="*/ 0 w 2946400"/>
                <a:gd name="connsiteY0" fmla="*/ 118533 h 762193"/>
                <a:gd name="connsiteX1" fmla="*/ 711200 w 2946400"/>
                <a:gd name="connsiteY1" fmla="*/ 541866 h 762193"/>
                <a:gd name="connsiteX2" fmla="*/ 1625600 w 2946400"/>
                <a:gd name="connsiteY2" fmla="*/ 761999 h 762193"/>
                <a:gd name="connsiteX3" fmla="*/ 2404533 w 2946400"/>
                <a:gd name="connsiteY3" fmla="*/ 507999 h 762193"/>
                <a:gd name="connsiteX4" fmla="*/ 2946400 w 2946400"/>
                <a:gd name="connsiteY4" fmla="*/ 0 h 762193"/>
                <a:gd name="connsiteX0" fmla="*/ 0 w 2946400"/>
                <a:gd name="connsiteY0" fmla="*/ 118533 h 761999"/>
                <a:gd name="connsiteX1" fmla="*/ 711200 w 2946400"/>
                <a:gd name="connsiteY1" fmla="*/ 541866 h 761999"/>
                <a:gd name="connsiteX2" fmla="*/ 1625600 w 2946400"/>
                <a:gd name="connsiteY2" fmla="*/ 761999 h 761999"/>
                <a:gd name="connsiteX3" fmla="*/ 2411018 w 2946400"/>
                <a:gd name="connsiteY3" fmla="*/ 540425 h 761999"/>
                <a:gd name="connsiteX4" fmla="*/ 2946400 w 2946400"/>
                <a:gd name="connsiteY4" fmla="*/ 0 h 761999"/>
                <a:gd name="connsiteX0" fmla="*/ 0 w 2946400"/>
                <a:gd name="connsiteY0" fmla="*/ 118533 h 761999"/>
                <a:gd name="connsiteX1" fmla="*/ 711200 w 2946400"/>
                <a:gd name="connsiteY1" fmla="*/ 541866 h 761999"/>
                <a:gd name="connsiteX2" fmla="*/ 1625600 w 2946400"/>
                <a:gd name="connsiteY2" fmla="*/ 761999 h 761999"/>
                <a:gd name="connsiteX3" fmla="*/ 2411018 w 2946400"/>
                <a:gd name="connsiteY3" fmla="*/ 540425 h 761999"/>
                <a:gd name="connsiteX4" fmla="*/ 2946400 w 2946400"/>
                <a:gd name="connsiteY4" fmla="*/ 0 h 761999"/>
                <a:gd name="connsiteX0" fmla="*/ 0 w 2946400"/>
                <a:gd name="connsiteY0" fmla="*/ 118533 h 761999"/>
                <a:gd name="connsiteX1" fmla="*/ 711200 w 2946400"/>
                <a:gd name="connsiteY1" fmla="*/ 541866 h 761999"/>
                <a:gd name="connsiteX2" fmla="*/ 1625600 w 2946400"/>
                <a:gd name="connsiteY2" fmla="*/ 761999 h 761999"/>
                <a:gd name="connsiteX3" fmla="*/ 2411018 w 2946400"/>
                <a:gd name="connsiteY3" fmla="*/ 540425 h 761999"/>
                <a:gd name="connsiteX4" fmla="*/ 2946400 w 2946400"/>
                <a:gd name="connsiteY4" fmla="*/ 0 h 761999"/>
                <a:gd name="connsiteX0" fmla="*/ 0 w 2946400"/>
                <a:gd name="connsiteY0" fmla="*/ 118533 h 761999"/>
                <a:gd name="connsiteX1" fmla="*/ 711200 w 2946400"/>
                <a:gd name="connsiteY1" fmla="*/ 541866 h 761999"/>
                <a:gd name="connsiteX2" fmla="*/ 1625600 w 2946400"/>
                <a:gd name="connsiteY2" fmla="*/ 761999 h 761999"/>
                <a:gd name="connsiteX3" fmla="*/ 2411018 w 2946400"/>
                <a:gd name="connsiteY3" fmla="*/ 540425 h 761999"/>
                <a:gd name="connsiteX4" fmla="*/ 2946400 w 2946400"/>
                <a:gd name="connsiteY4" fmla="*/ 0 h 761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6400" h="761999">
                  <a:moveTo>
                    <a:pt x="0" y="118533"/>
                  </a:moveTo>
                  <a:cubicBezTo>
                    <a:pt x="160867" y="231421"/>
                    <a:pt x="440267" y="434622"/>
                    <a:pt x="711200" y="541866"/>
                  </a:cubicBezTo>
                  <a:cubicBezTo>
                    <a:pt x="982133" y="649110"/>
                    <a:pt x="1342297" y="762239"/>
                    <a:pt x="1625600" y="761999"/>
                  </a:cubicBezTo>
                  <a:cubicBezTo>
                    <a:pt x="1908903" y="761759"/>
                    <a:pt x="2216826" y="669107"/>
                    <a:pt x="2411018" y="540425"/>
                  </a:cubicBezTo>
                  <a:cubicBezTo>
                    <a:pt x="2568822" y="439125"/>
                    <a:pt x="2810933" y="153810"/>
                    <a:pt x="2946400" y="0"/>
                  </a:cubicBezTo>
                </a:path>
              </a:pathLst>
            </a:custGeom>
            <a:noFill/>
            <a:ln w="38100">
              <a:solidFill>
                <a:srgbClr val="71CF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8" name="Freeform 48">
              <a:extLst>
                <a:ext uri="{FF2B5EF4-FFF2-40B4-BE49-F238E27FC236}">
                  <a16:creationId xmlns:a16="http://schemas.microsoft.com/office/drawing/2014/main" id="{D6F65F1E-78CD-4C60-807D-F9CD6B828220}"/>
                </a:ext>
              </a:extLst>
            </p:cNvPr>
            <p:cNvSpPr/>
            <p:nvPr/>
          </p:nvSpPr>
          <p:spPr>
            <a:xfrm>
              <a:off x="5565913" y="1967948"/>
              <a:ext cx="2927074" cy="3602935"/>
            </a:xfrm>
            <a:custGeom>
              <a:avLst/>
              <a:gdLst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596348 w 3041374"/>
                <a:gd name="connsiteY5" fmla="*/ 695739 h 3747496"/>
                <a:gd name="connsiteX6" fmla="*/ 675861 w 3041374"/>
                <a:gd name="connsiteY6" fmla="*/ 397565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596348 w 3041374"/>
                <a:gd name="connsiteY5" fmla="*/ 695739 h 3747496"/>
                <a:gd name="connsiteX6" fmla="*/ 661113 w 3041374"/>
                <a:gd name="connsiteY6" fmla="*/ 368068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633219 w 3041374"/>
                <a:gd name="connsiteY5" fmla="*/ 703113 h 3747496"/>
                <a:gd name="connsiteX6" fmla="*/ 661113 w 3041374"/>
                <a:gd name="connsiteY6" fmla="*/ 368068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54157 w 3041374"/>
                <a:gd name="connsiteY4" fmla="*/ 894522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1027899 w 3041374"/>
                <a:gd name="connsiteY4" fmla="*/ 901896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61531 w 3041374"/>
                <a:gd name="connsiteY4" fmla="*/ 909270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61531 w 3041374"/>
                <a:gd name="connsiteY4" fmla="*/ 909270 h 3747496"/>
                <a:gd name="connsiteX5" fmla="*/ 633219 w 3041374"/>
                <a:gd name="connsiteY5" fmla="*/ 703113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61531 w 3041374"/>
                <a:gd name="connsiteY4" fmla="*/ 909270 h 3747496"/>
                <a:gd name="connsiteX5" fmla="*/ 655342 w 3041374"/>
                <a:gd name="connsiteY5" fmla="*/ 688365 h 3747496"/>
                <a:gd name="connsiteX6" fmla="*/ 756978 w 3041374"/>
                <a:gd name="connsiteY6" fmla="*/ 375442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596348 h 3747496"/>
                <a:gd name="connsiteX4" fmla="*/ 961531 w 3041374"/>
                <a:gd name="connsiteY4" fmla="*/ 909270 h 3747496"/>
                <a:gd name="connsiteX5" fmla="*/ 655342 w 3041374"/>
                <a:gd name="connsiteY5" fmla="*/ 688365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61531 w 3041374"/>
                <a:gd name="connsiteY4" fmla="*/ 909270 h 3747496"/>
                <a:gd name="connsiteX5" fmla="*/ 655342 w 3041374"/>
                <a:gd name="connsiteY5" fmla="*/ 688365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61531 w 3041374"/>
                <a:gd name="connsiteY4" fmla="*/ 909270 h 3747496"/>
                <a:gd name="connsiteX5" fmla="*/ 655342 w 3041374"/>
                <a:gd name="connsiteY5" fmla="*/ 688365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61531 w 3041374"/>
                <a:gd name="connsiteY4" fmla="*/ 909270 h 3747496"/>
                <a:gd name="connsiteX5" fmla="*/ 692213 w 3041374"/>
                <a:gd name="connsiteY5" fmla="*/ 695740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61531 w 3041374"/>
                <a:gd name="connsiteY4" fmla="*/ 909270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31844 w 3041374"/>
                <a:gd name="connsiteY3" fmla="*/ 65534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57809 w 3041374"/>
                <a:gd name="connsiteY1" fmla="*/ 39756 h 3747496"/>
                <a:gd name="connsiteX2" fmla="*/ 1113183 w 3041374"/>
                <a:gd name="connsiteY2" fmla="*/ 178904 h 3747496"/>
                <a:gd name="connsiteX3" fmla="*/ 1317095 w 3041374"/>
                <a:gd name="connsiteY3" fmla="*/ 70696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317095 w 3041374"/>
                <a:gd name="connsiteY3" fmla="*/ 70696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317095 w 3041374"/>
                <a:gd name="connsiteY3" fmla="*/ 70696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317095 w 3041374"/>
                <a:gd name="connsiteY3" fmla="*/ 706961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11357 w 3041374"/>
                <a:gd name="connsiteY7" fmla="*/ 357809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55602 w 3041374"/>
                <a:gd name="connsiteY7" fmla="*/ 424177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908313 w 3041374"/>
                <a:gd name="connsiteY10" fmla="*/ 282271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55602 w 3041374"/>
                <a:gd name="connsiteY7" fmla="*/ 424177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871442 w 3041374"/>
                <a:gd name="connsiteY10" fmla="*/ 291120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55602 w 3041374"/>
                <a:gd name="connsiteY7" fmla="*/ 424177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871442 w 3041374"/>
                <a:gd name="connsiteY10" fmla="*/ 291120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47496"/>
                <a:gd name="connsiteX1" fmla="*/ 365183 w 3041374"/>
                <a:gd name="connsiteY1" fmla="*/ 25007 h 3747496"/>
                <a:gd name="connsiteX2" fmla="*/ 1113183 w 3041374"/>
                <a:gd name="connsiteY2" fmla="*/ 178904 h 3747496"/>
                <a:gd name="connsiteX3" fmla="*/ 1294972 w 3041374"/>
                <a:gd name="connsiteY3" fmla="*/ 692212 h 3747496"/>
                <a:gd name="connsiteX4" fmla="*/ 983654 w 3041374"/>
                <a:gd name="connsiteY4" fmla="*/ 887148 h 3747496"/>
                <a:gd name="connsiteX5" fmla="*/ 714336 w 3041374"/>
                <a:gd name="connsiteY5" fmla="*/ 666243 h 3747496"/>
                <a:gd name="connsiteX6" fmla="*/ 874966 w 3041374"/>
                <a:gd name="connsiteY6" fmla="*/ 360694 h 3747496"/>
                <a:gd name="connsiteX7" fmla="*/ 1455602 w 3041374"/>
                <a:gd name="connsiteY7" fmla="*/ 424177 h 3747496"/>
                <a:gd name="connsiteX8" fmla="*/ 1928191 w 3041374"/>
                <a:gd name="connsiteY8" fmla="*/ 1053548 h 3747496"/>
                <a:gd name="connsiteX9" fmla="*/ 1928191 w 3041374"/>
                <a:gd name="connsiteY9" fmla="*/ 2067339 h 3747496"/>
                <a:gd name="connsiteX10" fmla="*/ 1871442 w 3041374"/>
                <a:gd name="connsiteY10" fmla="*/ 2911203 h 3747496"/>
                <a:gd name="connsiteX11" fmla="*/ 2146852 w 3041374"/>
                <a:gd name="connsiteY11" fmla="*/ 3637722 h 3747496"/>
                <a:gd name="connsiteX12" fmla="*/ 3041374 w 3041374"/>
                <a:gd name="connsiteY12" fmla="*/ 3717235 h 3747496"/>
                <a:gd name="connsiteX0" fmla="*/ 0 w 3041374"/>
                <a:gd name="connsiteY0" fmla="*/ 0 h 3769479"/>
                <a:gd name="connsiteX1" fmla="*/ 365183 w 3041374"/>
                <a:gd name="connsiteY1" fmla="*/ 25007 h 3769479"/>
                <a:gd name="connsiteX2" fmla="*/ 1113183 w 3041374"/>
                <a:gd name="connsiteY2" fmla="*/ 178904 h 3769479"/>
                <a:gd name="connsiteX3" fmla="*/ 1294972 w 3041374"/>
                <a:gd name="connsiteY3" fmla="*/ 692212 h 3769479"/>
                <a:gd name="connsiteX4" fmla="*/ 983654 w 3041374"/>
                <a:gd name="connsiteY4" fmla="*/ 887148 h 3769479"/>
                <a:gd name="connsiteX5" fmla="*/ 714336 w 3041374"/>
                <a:gd name="connsiteY5" fmla="*/ 666243 h 3769479"/>
                <a:gd name="connsiteX6" fmla="*/ 874966 w 3041374"/>
                <a:gd name="connsiteY6" fmla="*/ 360694 h 3769479"/>
                <a:gd name="connsiteX7" fmla="*/ 1455602 w 3041374"/>
                <a:gd name="connsiteY7" fmla="*/ 424177 h 3769479"/>
                <a:gd name="connsiteX8" fmla="*/ 1928191 w 3041374"/>
                <a:gd name="connsiteY8" fmla="*/ 1053548 h 3769479"/>
                <a:gd name="connsiteX9" fmla="*/ 1928191 w 3041374"/>
                <a:gd name="connsiteY9" fmla="*/ 2067339 h 3769479"/>
                <a:gd name="connsiteX10" fmla="*/ 1871442 w 3041374"/>
                <a:gd name="connsiteY10" fmla="*/ 2911203 h 3769479"/>
                <a:gd name="connsiteX11" fmla="*/ 2124729 w 3041374"/>
                <a:gd name="connsiteY11" fmla="*/ 3681967 h 3769479"/>
                <a:gd name="connsiteX12" fmla="*/ 3041374 w 3041374"/>
                <a:gd name="connsiteY12" fmla="*/ 3717235 h 3769479"/>
                <a:gd name="connsiteX0" fmla="*/ 0 w 3041374"/>
                <a:gd name="connsiteY0" fmla="*/ 0 h 3769479"/>
                <a:gd name="connsiteX1" fmla="*/ 365183 w 3041374"/>
                <a:gd name="connsiteY1" fmla="*/ 25007 h 3769479"/>
                <a:gd name="connsiteX2" fmla="*/ 1113183 w 3041374"/>
                <a:gd name="connsiteY2" fmla="*/ 178904 h 3769479"/>
                <a:gd name="connsiteX3" fmla="*/ 1294972 w 3041374"/>
                <a:gd name="connsiteY3" fmla="*/ 692212 h 3769479"/>
                <a:gd name="connsiteX4" fmla="*/ 983654 w 3041374"/>
                <a:gd name="connsiteY4" fmla="*/ 887148 h 3769479"/>
                <a:gd name="connsiteX5" fmla="*/ 714336 w 3041374"/>
                <a:gd name="connsiteY5" fmla="*/ 666243 h 3769479"/>
                <a:gd name="connsiteX6" fmla="*/ 874966 w 3041374"/>
                <a:gd name="connsiteY6" fmla="*/ 360694 h 3769479"/>
                <a:gd name="connsiteX7" fmla="*/ 1455602 w 3041374"/>
                <a:gd name="connsiteY7" fmla="*/ 424177 h 3769479"/>
                <a:gd name="connsiteX8" fmla="*/ 1928191 w 3041374"/>
                <a:gd name="connsiteY8" fmla="*/ 1053548 h 3769479"/>
                <a:gd name="connsiteX9" fmla="*/ 1928191 w 3041374"/>
                <a:gd name="connsiteY9" fmla="*/ 2067339 h 3769479"/>
                <a:gd name="connsiteX10" fmla="*/ 1871442 w 3041374"/>
                <a:gd name="connsiteY10" fmla="*/ 2911203 h 3769479"/>
                <a:gd name="connsiteX11" fmla="*/ 2124729 w 3041374"/>
                <a:gd name="connsiteY11" fmla="*/ 3681967 h 3769479"/>
                <a:gd name="connsiteX12" fmla="*/ 3041374 w 3041374"/>
                <a:gd name="connsiteY12" fmla="*/ 3717235 h 3769479"/>
                <a:gd name="connsiteX0" fmla="*/ 0 w 3041374"/>
                <a:gd name="connsiteY0" fmla="*/ 0 h 3737347"/>
                <a:gd name="connsiteX1" fmla="*/ 365183 w 3041374"/>
                <a:gd name="connsiteY1" fmla="*/ 25007 h 3737347"/>
                <a:gd name="connsiteX2" fmla="*/ 1113183 w 3041374"/>
                <a:gd name="connsiteY2" fmla="*/ 178904 h 3737347"/>
                <a:gd name="connsiteX3" fmla="*/ 1294972 w 3041374"/>
                <a:gd name="connsiteY3" fmla="*/ 692212 h 3737347"/>
                <a:gd name="connsiteX4" fmla="*/ 983654 w 3041374"/>
                <a:gd name="connsiteY4" fmla="*/ 887148 h 3737347"/>
                <a:gd name="connsiteX5" fmla="*/ 714336 w 3041374"/>
                <a:gd name="connsiteY5" fmla="*/ 666243 h 3737347"/>
                <a:gd name="connsiteX6" fmla="*/ 874966 w 3041374"/>
                <a:gd name="connsiteY6" fmla="*/ 360694 h 3737347"/>
                <a:gd name="connsiteX7" fmla="*/ 1455602 w 3041374"/>
                <a:gd name="connsiteY7" fmla="*/ 424177 h 3737347"/>
                <a:gd name="connsiteX8" fmla="*/ 1928191 w 3041374"/>
                <a:gd name="connsiteY8" fmla="*/ 1053548 h 3737347"/>
                <a:gd name="connsiteX9" fmla="*/ 1928191 w 3041374"/>
                <a:gd name="connsiteY9" fmla="*/ 2067339 h 3737347"/>
                <a:gd name="connsiteX10" fmla="*/ 1871442 w 3041374"/>
                <a:gd name="connsiteY10" fmla="*/ 2911203 h 3737347"/>
                <a:gd name="connsiteX11" fmla="*/ 2124729 w 3041374"/>
                <a:gd name="connsiteY11" fmla="*/ 3681967 h 3737347"/>
                <a:gd name="connsiteX12" fmla="*/ 3041374 w 3041374"/>
                <a:gd name="connsiteY12" fmla="*/ 3717235 h 3737347"/>
                <a:gd name="connsiteX0" fmla="*/ 0 w 3041374"/>
                <a:gd name="connsiteY0" fmla="*/ 0 h 3737347"/>
                <a:gd name="connsiteX1" fmla="*/ 365183 w 3041374"/>
                <a:gd name="connsiteY1" fmla="*/ 25007 h 3737347"/>
                <a:gd name="connsiteX2" fmla="*/ 1113183 w 3041374"/>
                <a:gd name="connsiteY2" fmla="*/ 178904 h 3737347"/>
                <a:gd name="connsiteX3" fmla="*/ 1294972 w 3041374"/>
                <a:gd name="connsiteY3" fmla="*/ 692212 h 3737347"/>
                <a:gd name="connsiteX4" fmla="*/ 983654 w 3041374"/>
                <a:gd name="connsiteY4" fmla="*/ 887148 h 3737347"/>
                <a:gd name="connsiteX5" fmla="*/ 714336 w 3041374"/>
                <a:gd name="connsiteY5" fmla="*/ 666243 h 3737347"/>
                <a:gd name="connsiteX6" fmla="*/ 874966 w 3041374"/>
                <a:gd name="connsiteY6" fmla="*/ 360694 h 3737347"/>
                <a:gd name="connsiteX7" fmla="*/ 1455602 w 3041374"/>
                <a:gd name="connsiteY7" fmla="*/ 424177 h 3737347"/>
                <a:gd name="connsiteX8" fmla="*/ 1928191 w 3041374"/>
                <a:gd name="connsiteY8" fmla="*/ 1053548 h 3737347"/>
                <a:gd name="connsiteX9" fmla="*/ 1928191 w 3041374"/>
                <a:gd name="connsiteY9" fmla="*/ 2067339 h 3737347"/>
                <a:gd name="connsiteX10" fmla="*/ 1871442 w 3041374"/>
                <a:gd name="connsiteY10" fmla="*/ 2911203 h 3737347"/>
                <a:gd name="connsiteX11" fmla="*/ 2124729 w 3041374"/>
                <a:gd name="connsiteY11" fmla="*/ 3681967 h 3737347"/>
                <a:gd name="connsiteX12" fmla="*/ 3041374 w 3041374"/>
                <a:gd name="connsiteY12" fmla="*/ 3717235 h 3737347"/>
                <a:gd name="connsiteX0" fmla="*/ 0 w 3041374"/>
                <a:gd name="connsiteY0" fmla="*/ 0 h 3737347"/>
                <a:gd name="connsiteX1" fmla="*/ 365183 w 3041374"/>
                <a:gd name="connsiteY1" fmla="*/ 25007 h 3737347"/>
                <a:gd name="connsiteX2" fmla="*/ 1113183 w 3041374"/>
                <a:gd name="connsiteY2" fmla="*/ 178904 h 3737347"/>
                <a:gd name="connsiteX3" fmla="*/ 1294972 w 3041374"/>
                <a:gd name="connsiteY3" fmla="*/ 692212 h 3737347"/>
                <a:gd name="connsiteX4" fmla="*/ 983654 w 3041374"/>
                <a:gd name="connsiteY4" fmla="*/ 887148 h 3737347"/>
                <a:gd name="connsiteX5" fmla="*/ 714336 w 3041374"/>
                <a:gd name="connsiteY5" fmla="*/ 666243 h 3737347"/>
                <a:gd name="connsiteX6" fmla="*/ 874966 w 3041374"/>
                <a:gd name="connsiteY6" fmla="*/ 360694 h 3737347"/>
                <a:gd name="connsiteX7" fmla="*/ 1455602 w 3041374"/>
                <a:gd name="connsiteY7" fmla="*/ 424177 h 3737347"/>
                <a:gd name="connsiteX8" fmla="*/ 1935565 w 3041374"/>
                <a:gd name="connsiteY8" fmla="*/ 1009303 h 3737347"/>
                <a:gd name="connsiteX9" fmla="*/ 1928191 w 3041374"/>
                <a:gd name="connsiteY9" fmla="*/ 2067339 h 3737347"/>
                <a:gd name="connsiteX10" fmla="*/ 1871442 w 3041374"/>
                <a:gd name="connsiteY10" fmla="*/ 2911203 h 3737347"/>
                <a:gd name="connsiteX11" fmla="*/ 2124729 w 3041374"/>
                <a:gd name="connsiteY11" fmla="*/ 3681967 h 3737347"/>
                <a:gd name="connsiteX12" fmla="*/ 3041374 w 3041374"/>
                <a:gd name="connsiteY12" fmla="*/ 3717235 h 3737347"/>
                <a:gd name="connsiteX0" fmla="*/ 0 w 2941362"/>
                <a:gd name="connsiteY0" fmla="*/ 0 h 3710995"/>
                <a:gd name="connsiteX1" fmla="*/ 365183 w 2941362"/>
                <a:gd name="connsiteY1" fmla="*/ 25007 h 3710995"/>
                <a:gd name="connsiteX2" fmla="*/ 1113183 w 2941362"/>
                <a:gd name="connsiteY2" fmla="*/ 178904 h 3710995"/>
                <a:gd name="connsiteX3" fmla="*/ 1294972 w 2941362"/>
                <a:gd name="connsiteY3" fmla="*/ 692212 h 3710995"/>
                <a:gd name="connsiteX4" fmla="*/ 983654 w 2941362"/>
                <a:gd name="connsiteY4" fmla="*/ 887148 h 3710995"/>
                <a:gd name="connsiteX5" fmla="*/ 714336 w 2941362"/>
                <a:gd name="connsiteY5" fmla="*/ 666243 h 3710995"/>
                <a:gd name="connsiteX6" fmla="*/ 874966 w 2941362"/>
                <a:gd name="connsiteY6" fmla="*/ 360694 h 3710995"/>
                <a:gd name="connsiteX7" fmla="*/ 1455602 w 2941362"/>
                <a:gd name="connsiteY7" fmla="*/ 424177 h 3710995"/>
                <a:gd name="connsiteX8" fmla="*/ 1935565 w 2941362"/>
                <a:gd name="connsiteY8" fmla="*/ 1009303 h 3710995"/>
                <a:gd name="connsiteX9" fmla="*/ 1928191 w 2941362"/>
                <a:gd name="connsiteY9" fmla="*/ 2067339 h 3710995"/>
                <a:gd name="connsiteX10" fmla="*/ 1871442 w 2941362"/>
                <a:gd name="connsiteY10" fmla="*/ 2911203 h 3710995"/>
                <a:gd name="connsiteX11" fmla="*/ 2124729 w 2941362"/>
                <a:gd name="connsiteY11" fmla="*/ 3681967 h 3710995"/>
                <a:gd name="connsiteX12" fmla="*/ 2941362 w 2941362"/>
                <a:gd name="connsiteY12" fmla="*/ 3660085 h 3710995"/>
                <a:gd name="connsiteX0" fmla="*/ 0 w 2941362"/>
                <a:gd name="connsiteY0" fmla="*/ 0 h 3714626"/>
                <a:gd name="connsiteX1" fmla="*/ 365183 w 2941362"/>
                <a:gd name="connsiteY1" fmla="*/ 25007 h 3714626"/>
                <a:gd name="connsiteX2" fmla="*/ 1113183 w 2941362"/>
                <a:gd name="connsiteY2" fmla="*/ 178904 h 3714626"/>
                <a:gd name="connsiteX3" fmla="*/ 1294972 w 2941362"/>
                <a:gd name="connsiteY3" fmla="*/ 692212 h 3714626"/>
                <a:gd name="connsiteX4" fmla="*/ 983654 w 2941362"/>
                <a:gd name="connsiteY4" fmla="*/ 887148 h 3714626"/>
                <a:gd name="connsiteX5" fmla="*/ 714336 w 2941362"/>
                <a:gd name="connsiteY5" fmla="*/ 666243 h 3714626"/>
                <a:gd name="connsiteX6" fmla="*/ 874966 w 2941362"/>
                <a:gd name="connsiteY6" fmla="*/ 360694 h 3714626"/>
                <a:gd name="connsiteX7" fmla="*/ 1455602 w 2941362"/>
                <a:gd name="connsiteY7" fmla="*/ 424177 h 3714626"/>
                <a:gd name="connsiteX8" fmla="*/ 1935565 w 2941362"/>
                <a:gd name="connsiteY8" fmla="*/ 1009303 h 3714626"/>
                <a:gd name="connsiteX9" fmla="*/ 1928191 w 2941362"/>
                <a:gd name="connsiteY9" fmla="*/ 2067339 h 3714626"/>
                <a:gd name="connsiteX10" fmla="*/ 1871442 w 2941362"/>
                <a:gd name="connsiteY10" fmla="*/ 2911203 h 3714626"/>
                <a:gd name="connsiteX11" fmla="*/ 2124729 w 2941362"/>
                <a:gd name="connsiteY11" fmla="*/ 3681967 h 3714626"/>
                <a:gd name="connsiteX12" fmla="*/ 2941362 w 2941362"/>
                <a:gd name="connsiteY12" fmla="*/ 3660085 h 3714626"/>
                <a:gd name="connsiteX0" fmla="*/ 0 w 2941362"/>
                <a:gd name="connsiteY0" fmla="*/ 0 h 3697868"/>
                <a:gd name="connsiteX1" fmla="*/ 365183 w 2941362"/>
                <a:gd name="connsiteY1" fmla="*/ 25007 h 3697868"/>
                <a:gd name="connsiteX2" fmla="*/ 1113183 w 2941362"/>
                <a:gd name="connsiteY2" fmla="*/ 178904 h 3697868"/>
                <a:gd name="connsiteX3" fmla="*/ 1294972 w 2941362"/>
                <a:gd name="connsiteY3" fmla="*/ 692212 h 3697868"/>
                <a:gd name="connsiteX4" fmla="*/ 983654 w 2941362"/>
                <a:gd name="connsiteY4" fmla="*/ 887148 h 3697868"/>
                <a:gd name="connsiteX5" fmla="*/ 714336 w 2941362"/>
                <a:gd name="connsiteY5" fmla="*/ 666243 h 3697868"/>
                <a:gd name="connsiteX6" fmla="*/ 874966 w 2941362"/>
                <a:gd name="connsiteY6" fmla="*/ 360694 h 3697868"/>
                <a:gd name="connsiteX7" fmla="*/ 1455602 w 2941362"/>
                <a:gd name="connsiteY7" fmla="*/ 424177 h 3697868"/>
                <a:gd name="connsiteX8" fmla="*/ 1935565 w 2941362"/>
                <a:gd name="connsiteY8" fmla="*/ 1009303 h 3697868"/>
                <a:gd name="connsiteX9" fmla="*/ 1928191 w 2941362"/>
                <a:gd name="connsiteY9" fmla="*/ 2067339 h 3697868"/>
                <a:gd name="connsiteX10" fmla="*/ 1871442 w 2941362"/>
                <a:gd name="connsiteY10" fmla="*/ 2911203 h 3697868"/>
                <a:gd name="connsiteX11" fmla="*/ 2067579 w 2941362"/>
                <a:gd name="connsiteY11" fmla="*/ 3653392 h 3697868"/>
                <a:gd name="connsiteX12" fmla="*/ 2941362 w 2941362"/>
                <a:gd name="connsiteY12" fmla="*/ 3660085 h 3697868"/>
                <a:gd name="connsiteX0" fmla="*/ 0 w 2941362"/>
                <a:gd name="connsiteY0" fmla="*/ 0 h 3697868"/>
                <a:gd name="connsiteX1" fmla="*/ 365183 w 2941362"/>
                <a:gd name="connsiteY1" fmla="*/ 25007 h 3697868"/>
                <a:gd name="connsiteX2" fmla="*/ 1113183 w 2941362"/>
                <a:gd name="connsiteY2" fmla="*/ 178904 h 3697868"/>
                <a:gd name="connsiteX3" fmla="*/ 1294972 w 2941362"/>
                <a:gd name="connsiteY3" fmla="*/ 692212 h 3697868"/>
                <a:gd name="connsiteX4" fmla="*/ 983654 w 2941362"/>
                <a:gd name="connsiteY4" fmla="*/ 887148 h 3697868"/>
                <a:gd name="connsiteX5" fmla="*/ 714336 w 2941362"/>
                <a:gd name="connsiteY5" fmla="*/ 666243 h 3697868"/>
                <a:gd name="connsiteX6" fmla="*/ 874966 w 2941362"/>
                <a:gd name="connsiteY6" fmla="*/ 360694 h 3697868"/>
                <a:gd name="connsiteX7" fmla="*/ 1455602 w 2941362"/>
                <a:gd name="connsiteY7" fmla="*/ 424177 h 3697868"/>
                <a:gd name="connsiteX8" fmla="*/ 1935565 w 2941362"/>
                <a:gd name="connsiteY8" fmla="*/ 1009303 h 3697868"/>
                <a:gd name="connsiteX9" fmla="*/ 1928191 w 2941362"/>
                <a:gd name="connsiteY9" fmla="*/ 2067339 h 3697868"/>
                <a:gd name="connsiteX10" fmla="*/ 1199930 w 2941362"/>
                <a:gd name="connsiteY10" fmla="*/ 2925491 h 3697868"/>
                <a:gd name="connsiteX11" fmla="*/ 2067579 w 2941362"/>
                <a:gd name="connsiteY11" fmla="*/ 3653392 h 3697868"/>
                <a:gd name="connsiteX12" fmla="*/ 2941362 w 2941362"/>
                <a:gd name="connsiteY12" fmla="*/ 3660085 h 3697868"/>
                <a:gd name="connsiteX0" fmla="*/ 0 w 2941362"/>
                <a:gd name="connsiteY0" fmla="*/ 0 h 3697868"/>
                <a:gd name="connsiteX1" fmla="*/ 365183 w 2941362"/>
                <a:gd name="connsiteY1" fmla="*/ 25007 h 3697868"/>
                <a:gd name="connsiteX2" fmla="*/ 1113183 w 2941362"/>
                <a:gd name="connsiteY2" fmla="*/ 178904 h 3697868"/>
                <a:gd name="connsiteX3" fmla="*/ 1294972 w 2941362"/>
                <a:gd name="connsiteY3" fmla="*/ 692212 h 3697868"/>
                <a:gd name="connsiteX4" fmla="*/ 983654 w 2941362"/>
                <a:gd name="connsiteY4" fmla="*/ 887148 h 3697868"/>
                <a:gd name="connsiteX5" fmla="*/ 714336 w 2941362"/>
                <a:gd name="connsiteY5" fmla="*/ 666243 h 3697868"/>
                <a:gd name="connsiteX6" fmla="*/ 874966 w 2941362"/>
                <a:gd name="connsiteY6" fmla="*/ 360694 h 3697868"/>
                <a:gd name="connsiteX7" fmla="*/ 1455602 w 2941362"/>
                <a:gd name="connsiteY7" fmla="*/ 424177 h 3697868"/>
                <a:gd name="connsiteX8" fmla="*/ 1935565 w 2941362"/>
                <a:gd name="connsiteY8" fmla="*/ 1009303 h 3697868"/>
                <a:gd name="connsiteX9" fmla="*/ 1628154 w 2941362"/>
                <a:gd name="connsiteY9" fmla="*/ 2010189 h 3697868"/>
                <a:gd name="connsiteX10" fmla="*/ 1199930 w 2941362"/>
                <a:gd name="connsiteY10" fmla="*/ 2925491 h 3697868"/>
                <a:gd name="connsiteX11" fmla="*/ 2067579 w 2941362"/>
                <a:gd name="connsiteY11" fmla="*/ 3653392 h 3697868"/>
                <a:gd name="connsiteX12" fmla="*/ 2941362 w 2941362"/>
                <a:gd name="connsiteY12" fmla="*/ 3660085 h 3697868"/>
                <a:gd name="connsiteX0" fmla="*/ 0 w 2941362"/>
                <a:gd name="connsiteY0" fmla="*/ 0 h 3697868"/>
                <a:gd name="connsiteX1" fmla="*/ 365183 w 2941362"/>
                <a:gd name="connsiteY1" fmla="*/ 25007 h 3697868"/>
                <a:gd name="connsiteX2" fmla="*/ 1113183 w 2941362"/>
                <a:gd name="connsiteY2" fmla="*/ 178904 h 3697868"/>
                <a:gd name="connsiteX3" fmla="*/ 1294972 w 2941362"/>
                <a:gd name="connsiteY3" fmla="*/ 692212 h 3697868"/>
                <a:gd name="connsiteX4" fmla="*/ 983654 w 2941362"/>
                <a:gd name="connsiteY4" fmla="*/ 887148 h 3697868"/>
                <a:gd name="connsiteX5" fmla="*/ 714336 w 2941362"/>
                <a:gd name="connsiteY5" fmla="*/ 666243 h 3697868"/>
                <a:gd name="connsiteX6" fmla="*/ 874966 w 2941362"/>
                <a:gd name="connsiteY6" fmla="*/ 360694 h 3697868"/>
                <a:gd name="connsiteX7" fmla="*/ 1455602 w 2941362"/>
                <a:gd name="connsiteY7" fmla="*/ 424177 h 3697868"/>
                <a:gd name="connsiteX8" fmla="*/ 1935565 w 2941362"/>
                <a:gd name="connsiteY8" fmla="*/ 1009303 h 3697868"/>
                <a:gd name="connsiteX9" fmla="*/ 1628154 w 2941362"/>
                <a:gd name="connsiteY9" fmla="*/ 2010189 h 3697868"/>
                <a:gd name="connsiteX10" fmla="*/ 1171355 w 2941362"/>
                <a:gd name="connsiteY10" fmla="*/ 3039791 h 3697868"/>
                <a:gd name="connsiteX11" fmla="*/ 2067579 w 2941362"/>
                <a:gd name="connsiteY11" fmla="*/ 3653392 h 3697868"/>
                <a:gd name="connsiteX12" fmla="*/ 2941362 w 2941362"/>
                <a:gd name="connsiteY12" fmla="*/ 3660085 h 3697868"/>
                <a:gd name="connsiteX0" fmla="*/ 0 w 2941362"/>
                <a:gd name="connsiteY0" fmla="*/ 0 h 3663409"/>
                <a:gd name="connsiteX1" fmla="*/ 365183 w 2941362"/>
                <a:gd name="connsiteY1" fmla="*/ 25007 h 3663409"/>
                <a:gd name="connsiteX2" fmla="*/ 1113183 w 2941362"/>
                <a:gd name="connsiteY2" fmla="*/ 178904 h 3663409"/>
                <a:gd name="connsiteX3" fmla="*/ 1294972 w 2941362"/>
                <a:gd name="connsiteY3" fmla="*/ 692212 h 3663409"/>
                <a:gd name="connsiteX4" fmla="*/ 983654 w 2941362"/>
                <a:gd name="connsiteY4" fmla="*/ 887148 h 3663409"/>
                <a:gd name="connsiteX5" fmla="*/ 714336 w 2941362"/>
                <a:gd name="connsiteY5" fmla="*/ 666243 h 3663409"/>
                <a:gd name="connsiteX6" fmla="*/ 874966 w 2941362"/>
                <a:gd name="connsiteY6" fmla="*/ 360694 h 3663409"/>
                <a:gd name="connsiteX7" fmla="*/ 1455602 w 2941362"/>
                <a:gd name="connsiteY7" fmla="*/ 424177 h 3663409"/>
                <a:gd name="connsiteX8" fmla="*/ 1935565 w 2941362"/>
                <a:gd name="connsiteY8" fmla="*/ 1009303 h 3663409"/>
                <a:gd name="connsiteX9" fmla="*/ 1628154 w 2941362"/>
                <a:gd name="connsiteY9" fmla="*/ 2010189 h 3663409"/>
                <a:gd name="connsiteX10" fmla="*/ 1171355 w 2941362"/>
                <a:gd name="connsiteY10" fmla="*/ 3039791 h 3663409"/>
                <a:gd name="connsiteX11" fmla="*/ 2353329 w 2941362"/>
                <a:gd name="connsiteY11" fmla="*/ 3139042 h 3663409"/>
                <a:gd name="connsiteX12" fmla="*/ 2941362 w 2941362"/>
                <a:gd name="connsiteY12" fmla="*/ 3660085 h 3663409"/>
                <a:gd name="connsiteX0" fmla="*/ 0 w 2941362"/>
                <a:gd name="connsiteY0" fmla="*/ 0 h 3663409"/>
                <a:gd name="connsiteX1" fmla="*/ 365183 w 2941362"/>
                <a:gd name="connsiteY1" fmla="*/ 25007 h 3663409"/>
                <a:gd name="connsiteX2" fmla="*/ 1113183 w 2941362"/>
                <a:gd name="connsiteY2" fmla="*/ 178904 h 3663409"/>
                <a:gd name="connsiteX3" fmla="*/ 1294972 w 2941362"/>
                <a:gd name="connsiteY3" fmla="*/ 692212 h 3663409"/>
                <a:gd name="connsiteX4" fmla="*/ 983654 w 2941362"/>
                <a:gd name="connsiteY4" fmla="*/ 887148 h 3663409"/>
                <a:gd name="connsiteX5" fmla="*/ 714336 w 2941362"/>
                <a:gd name="connsiteY5" fmla="*/ 666243 h 3663409"/>
                <a:gd name="connsiteX6" fmla="*/ 874966 w 2941362"/>
                <a:gd name="connsiteY6" fmla="*/ 360694 h 3663409"/>
                <a:gd name="connsiteX7" fmla="*/ 1455602 w 2941362"/>
                <a:gd name="connsiteY7" fmla="*/ 424177 h 3663409"/>
                <a:gd name="connsiteX8" fmla="*/ 1935565 w 2941362"/>
                <a:gd name="connsiteY8" fmla="*/ 1009303 h 3663409"/>
                <a:gd name="connsiteX9" fmla="*/ 1628154 w 2941362"/>
                <a:gd name="connsiteY9" fmla="*/ 2010189 h 3663409"/>
                <a:gd name="connsiteX10" fmla="*/ 1171355 w 2941362"/>
                <a:gd name="connsiteY10" fmla="*/ 3182666 h 3663409"/>
                <a:gd name="connsiteX11" fmla="*/ 2353329 w 2941362"/>
                <a:gd name="connsiteY11" fmla="*/ 3139042 h 3663409"/>
                <a:gd name="connsiteX12" fmla="*/ 2941362 w 2941362"/>
                <a:gd name="connsiteY12" fmla="*/ 3660085 h 3663409"/>
                <a:gd name="connsiteX0" fmla="*/ 0 w 2941362"/>
                <a:gd name="connsiteY0" fmla="*/ 0 h 3663409"/>
                <a:gd name="connsiteX1" fmla="*/ 365183 w 2941362"/>
                <a:gd name="connsiteY1" fmla="*/ 25007 h 3663409"/>
                <a:gd name="connsiteX2" fmla="*/ 1113183 w 2941362"/>
                <a:gd name="connsiteY2" fmla="*/ 178904 h 3663409"/>
                <a:gd name="connsiteX3" fmla="*/ 1294972 w 2941362"/>
                <a:gd name="connsiteY3" fmla="*/ 692212 h 3663409"/>
                <a:gd name="connsiteX4" fmla="*/ 983654 w 2941362"/>
                <a:gd name="connsiteY4" fmla="*/ 887148 h 3663409"/>
                <a:gd name="connsiteX5" fmla="*/ 714336 w 2941362"/>
                <a:gd name="connsiteY5" fmla="*/ 666243 h 3663409"/>
                <a:gd name="connsiteX6" fmla="*/ 874966 w 2941362"/>
                <a:gd name="connsiteY6" fmla="*/ 360694 h 3663409"/>
                <a:gd name="connsiteX7" fmla="*/ 1455602 w 2941362"/>
                <a:gd name="connsiteY7" fmla="*/ 424177 h 3663409"/>
                <a:gd name="connsiteX8" fmla="*/ 1935565 w 2941362"/>
                <a:gd name="connsiteY8" fmla="*/ 1009303 h 3663409"/>
                <a:gd name="connsiteX9" fmla="*/ 1628154 w 2941362"/>
                <a:gd name="connsiteY9" fmla="*/ 2010189 h 3663409"/>
                <a:gd name="connsiteX10" fmla="*/ 1171355 w 2941362"/>
                <a:gd name="connsiteY10" fmla="*/ 3182666 h 3663409"/>
                <a:gd name="connsiteX11" fmla="*/ 2353329 w 2941362"/>
                <a:gd name="connsiteY11" fmla="*/ 3139042 h 3663409"/>
                <a:gd name="connsiteX12" fmla="*/ 2941362 w 2941362"/>
                <a:gd name="connsiteY12" fmla="*/ 3660085 h 3663409"/>
                <a:gd name="connsiteX0" fmla="*/ 0 w 2927074"/>
                <a:gd name="connsiteY0" fmla="*/ 0 h 3606649"/>
                <a:gd name="connsiteX1" fmla="*/ 365183 w 2927074"/>
                <a:gd name="connsiteY1" fmla="*/ 25007 h 3606649"/>
                <a:gd name="connsiteX2" fmla="*/ 1113183 w 2927074"/>
                <a:gd name="connsiteY2" fmla="*/ 178904 h 3606649"/>
                <a:gd name="connsiteX3" fmla="*/ 1294972 w 2927074"/>
                <a:gd name="connsiteY3" fmla="*/ 692212 h 3606649"/>
                <a:gd name="connsiteX4" fmla="*/ 983654 w 2927074"/>
                <a:gd name="connsiteY4" fmla="*/ 887148 h 3606649"/>
                <a:gd name="connsiteX5" fmla="*/ 714336 w 2927074"/>
                <a:gd name="connsiteY5" fmla="*/ 666243 h 3606649"/>
                <a:gd name="connsiteX6" fmla="*/ 874966 w 2927074"/>
                <a:gd name="connsiteY6" fmla="*/ 360694 h 3606649"/>
                <a:gd name="connsiteX7" fmla="*/ 1455602 w 2927074"/>
                <a:gd name="connsiteY7" fmla="*/ 424177 h 3606649"/>
                <a:gd name="connsiteX8" fmla="*/ 1935565 w 2927074"/>
                <a:gd name="connsiteY8" fmla="*/ 1009303 h 3606649"/>
                <a:gd name="connsiteX9" fmla="*/ 1628154 w 2927074"/>
                <a:gd name="connsiteY9" fmla="*/ 2010189 h 3606649"/>
                <a:gd name="connsiteX10" fmla="*/ 1171355 w 2927074"/>
                <a:gd name="connsiteY10" fmla="*/ 3182666 h 3606649"/>
                <a:gd name="connsiteX11" fmla="*/ 2353329 w 2927074"/>
                <a:gd name="connsiteY11" fmla="*/ 3139042 h 3606649"/>
                <a:gd name="connsiteX12" fmla="*/ 2927074 w 2927074"/>
                <a:gd name="connsiteY12" fmla="*/ 3602935 h 3606649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71355 w 2927074"/>
                <a:gd name="connsiteY10" fmla="*/ 3182666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353329 w 2927074"/>
                <a:gd name="connsiteY11" fmla="*/ 313904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085630 w 2927074"/>
                <a:gd name="connsiteY10" fmla="*/ 308265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228505 w 2927074"/>
                <a:gd name="connsiteY10" fmla="*/ 302550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228505 w 2927074"/>
                <a:gd name="connsiteY10" fmla="*/ 302550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228505 w 2927074"/>
                <a:gd name="connsiteY10" fmla="*/ 3025504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874966 w 2927074"/>
                <a:gd name="connsiteY6" fmla="*/ 360694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196192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14336 w 2927074"/>
                <a:gd name="connsiteY5" fmla="*/ 666243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52173 w 2927074"/>
                <a:gd name="connsiteY5" fmla="*/ 672550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83654 w 2927074"/>
                <a:gd name="connsiteY4" fmla="*/ 887148 h 3602935"/>
                <a:gd name="connsiteX5" fmla="*/ 771091 w 2927074"/>
                <a:gd name="connsiteY5" fmla="*/ 672550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96267 w 2927074"/>
                <a:gd name="connsiteY4" fmla="*/ 868230 h 3602935"/>
                <a:gd name="connsiteX5" fmla="*/ 771091 w 2927074"/>
                <a:gd name="connsiteY5" fmla="*/ 672550 h 3602935"/>
                <a:gd name="connsiteX6" fmla="*/ 932116 w 2927074"/>
                <a:gd name="connsiteY6" fmla="*/ 374981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96267 w 2927074"/>
                <a:gd name="connsiteY4" fmla="*/ 868230 h 3602935"/>
                <a:gd name="connsiteX5" fmla="*/ 771091 w 2927074"/>
                <a:gd name="connsiteY5" fmla="*/ 672550 h 3602935"/>
                <a:gd name="connsiteX6" fmla="*/ 887973 w 2927074"/>
                <a:gd name="connsiteY6" fmla="*/ 412818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  <a:gd name="connsiteX0" fmla="*/ 0 w 2927074"/>
                <a:gd name="connsiteY0" fmla="*/ 0 h 3602935"/>
                <a:gd name="connsiteX1" fmla="*/ 365183 w 2927074"/>
                <a:gd name="connsiteY1" fmla="*/ 25007 h 3602935"/>
                <a:gd name="connsiteX2" fmla="*/ 1113183 w 2927074"/>
                <a:gd name="connsiteY2" fmla="*/ 178904 h 3602935"/>
                <a:gd name="connsiteX3" fmla="*/ 1294972 w 2927074"/>
                <a:gd name="connsiteY3" fmla="*/ 692212 h 3602935"/>
                <a:gd name="connsiteX4" fmla="*/ 996267 w 2927074"/>
                <a:gd name="connsiteY4" fmla="*/ 868230 h 3602935"/>
                <a:gd name="connsiteX5" fmla="*/ 771091 w 2927074"/>
                <a:gd name="connsiteY5" fmla="*/ 672550 h 3602935"/>
                <a:gd name="connsiteX6" fmla="*/ 900585 w 2927074"/>
                <a:gd name="connsiteY6" fmla="*/ 381287 h 3602935"/>
                <a:gd name="connsiteX7" fmla="*/ 1455602 w 2927074"/>
                <a:gd name="connsiteY7" fmla="*/ 424177 h 3602935"/>
                <a:gd name="connsiteX8" fmla="*/ 1935565 w 2927074"/>
                <a:gd name="connsiteY8" fmla="*/ 1009303 h 3602935"/>
                <a:gd name="connsiteX9" fmla="*/ 1628154 w 2927074"/>
                <a:gd name="connsiteY9" fmla="*/ 2010189 h 3602935"/>
                <a:gd name="connsiteX10" fmla="*/ 1199930 w 2927074"/>
                <a:gd name="connsiteY10" fmla="*/ 2882629 h 3602935"/>
                <a:gd name="connsiteX11" fmla="*/ 2167591 w 2927074"/>
                <a:gd name="connsiteY11" fmla="*/ 3202498 h 3602935"/>
                <a:gd name="connsiteX12" fmla="*/ 2927074 w 2927074"/>
                <a:gd name="connsiteY12" fmla="*/ 3602935 h 3602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27074" h="3602935">
                  <a:moveTo>
                    <a:pt x="0" y="0"/>
                  </a:moveTo>
                  <a:cubicBezTo>
                    <a:pt x="86139" y="4969"/>
                    <a:pt x="275518" y="17313"/>
                    <a:pt x="365183" y="25007"/>
                  </a:cubicBezTo>
                  <a:cubicBezTo>
                    <a:pt x="454848" y="32701"/>
                    <a:pt x="958218" y="67703"/>
                    <a:pt x="1113183" y="178904"/>
                  </a:cubicBezTo>
                  <a:cubicBezTo>
                    <a:pt x="1268148" y="290105"/>
                    <a:pt x="1314458" y="577324"/>
                    <a:pt x="1294972" y="692212"/>
                  </a:cubicBezTo>
                  <a:cubicBezTo>
                    <a:pt x="1275486" y="807100"/>
                    <a:pt x="1083580" y="871507"/>
                    <a:pt x="996267" y="868230"/>
                  </a:cubicBezTo>
                  <a:cubicBezTo>
                    <a:pt x="908954" y="864953"/>
                    <a:pt x="787038" y="753707"/>
                    <a:pt x="771091" y="672550"/>
                  </a:cubicBezTo>
                  <a:cubicBezTo>
                    <a:pt x="755144" y="591393"/>
                    <a:pt x="786500" y="422682"/>
                    <a:pt x="900585" y="381287"/>
                  </a:cubicBezTo>
                  <a:cubicBezTo>
                    <a:pt x="1014670" y="339892"/>
                    <a:pt x="1283105" y="319508"/>
                    <a:pt x="1455602" y="424177"/>
                  </a:cubicBezTo>
                  <a:cubicBezTo>
                    <a:pt x="1628099" y="528846"/>
                    <a:pt x="1849656" y="730680"/>
                    <a:pt x="1935565" y="1009303"/>
                  </a:cubicBezTo>
                  <a:cubicBezTo>
                    <a:pt x="2021474" y="1287926"/>
                    <a:pt x="2093660" y="1826555"/>
                    <a:pt x="1628154" y="2010189"/>
                  </a:cubicBezTo>
                  <a:cubicBezTo>
                    <a:pt x="1162648" y="2193823"/>
                    <a:pt x="1110024" y="2683911"/>
                    <a:pt x="1199930" y="2882629"/>
                  </a:cubicBezTo>
                  <a:cubicBezTo>
                    <a:pt x="1289836" y="3081347"/>
                    <a:pt x="1807130" y="3226492"/>
                    <a:pt x="2167591" y="3202498"/>
                  </a:cubicBezTo>
                  <a:cubicBezTo>
                    <a:pt x="2364674" y="3174808"/>
                    <a:pt x="2588523" y="3209096"/>
                    <a:pt x="2927074" y="3602935"/>
                  </a:cubicBezTo>
                </a:path>
              </a:pathLst>
            </a:custGeom>
            <a:noFill/>
            <a:ln w="38100">
              <a:solidFill>
                <a:srgbClr val="FCD9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B26DCC8-8523-415A-B438-31A7BAD8A964}"/>
                </a:ext>
              </a:extLst>
            </p:cNvPr>
            <p:cNvSpPr/>
            <p:nvPr/>
          </p:nvSpPr>
          <p:spPr>
            <a:xfrm>
              <a:off x="9077713" y="3662025"/>
              <a:ext cx="982133" cy="982133"/>
            </a:xfrm>
            <a:prstGeom prst="ellipse">
              <a:avLst/>
            </a:prstGeom>
            <a:solidFill>
              <a:srgbClr val="C3DE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2" name="Freeform 49">
              <a:extLst>
                <a:ext uri="{FF2B5EF4-FFF2-40B4-BE49-F238E27FC236}">
                  <a16:creationId xmlns:a16="http://schemas.microsoft.com/office/drawing/2014/main" id="{709F8611-EDC1-4224-9AB9-00643D845435}"/>
                </a:ext>
              </a:extLst>
            </p:cNvPr>
            <p:cNvSpPr/>
            <p:nvPr/>
          </p:nvSpPr>
          <p:spPr>
            <a:xfrm>
              <a:off x="5585791" y="1808091"/>
              <a:ext cx="3309731" cy="4024906"/>
            </a:xfrm>
            <a:custGeom>
              <a:avLst/>
              <a:gdLst>
                <a:gd name="connsiteX0" fmla="*/ 0 w 3309731"/>
                <a:gd name="connsiteY0" fmla="*/ 3810802 h 4050565"/>
                <a:gd name="connsiteX1" fmla="*/ 397566 w 3309731"/>
                <a:gd name="connsiteY1" fmla="*/ 3780984 h 4050565"/>
                <a:gd name="connsiteX2" fmla="*/ 715618 w 3309731"/>
                <a:gd name="connsiteY2" fmla="*/ 3582202 h 4050565"/>
                <a:gd name="connsiteX3" fmla="*/ 586409 w 3309731"/>
                <a:gd name="connsiteY3" fmla="*/ 3244271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397566 w 3309731"/>
                <a:gd name="connsiteY1" fmla="*/ 3780984 h 4050565"/>
                <a:gd name="connsiteX2" fmla="*/ 715618 w 3309731"/>
                <a:gd name="connsiteY2" fmla="*/ 3582202 h 4050565"/>
                <a:gd name="connsiteX3" fmla="*/ 566531 w 3309731"/>
                <a:gd name="connsiteY3" fmla="*/ 3313845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387626 w 3309731"/>
                <a:gd name="connsiteY1" fmla="*/ 3741228 h 4050565"/>
                <a:gd name="connsiteX2" fmla="*/ 715618 w 3309731"/>
                <a:gd name="connsiteY2" fmla="*/ 3582202 h 4050565"/>
                <a:gd name="connsiteX3" fmla="*/ 566531 w 3309731"/>
                <a:gd name="connsiteY3" fmla="*/ 3313845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437321 w 3309731"/>
                <a:gd name="connsiteY1" fmla="*/ 3790923 h 4050565"/>
                <a:gd name="connsiteX2" fmla="*/ 715618 w 3309731"/>
                <a:gd name="connsiteY2" fmla="*/ 3582202 h 4050565"/>
                <a:gd name="connsiteX3" fmla="*/ 566531 w 3309731"/>
                <a:gd name="connsiteY3" fmla="*/ 3313845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437321 w 3309731"/>
                <a:gd name="connsiteY1" fmla="*/ 3790923 h 4050565"/>
                <a:gd name="connsiteX2" fmla="*/ 715618 w 3309731"/>
                <a:gd name="connsiteY2" fmla="*/ 3542445 h 4050565"/>
                <a:gd name="connsiteX3" fmla="*/ 566531 w 3309731"/>
                <a:gd name="connsiteY3" fmla="*/ 3313845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65"/>
                <a:gd name="connsiteX1" fmla="*/ 437321 w 3309731"/>
                <a:gd name="connsiteY1" fmla="*/ 3790923 h 4050565"/>
                <a:gd name="connsiteX2" fmla="*/ 715618 w 3309731"/>
                <a:gd name="connsiteY2" fmla="*/ 3542445 h 4050565"/>
                <a:gd name="connsiteX3" fmla="*/ 566531 w 3309731"/>
                <a:gd name="connsiteY3" fmla="*/ 3285623 h 4050565"/>
                <a:gd name="connsiteX4" fmla="*/ 308113 w 3309731"/>
                <a:gd name="connsiteY4" fmla="*/ 3452993 h 4050565"/>
                <a:gd name="connsiteX5" fmla="*/ 487018 w 3309731"/>
                <a:gd name="connsiteY5" fmla="*/ 3840619 h 4050565"/>
                <a:gd name="connsiteX6" fmla="*/ 1113183 w 3309731"/>
                <a:gd name="connsiteY6" fmla="*/ 4049341 h 4050565"/>
                <a:gd name="connsiteX7" fmla="*/ 1709531 w 3309731"/>
                <a:gd name="connsiteY7" fmla="*/ 3751167 h 4050565"/>
                <a:gd name="connsiteX8" fmla="*/ 2206487 w 3309731"/>
                <a:gd name="connsiteY8" fmla="*/ 2926219 h 4050565"/>
                <a:gd name="connsiteX9" fmla="*/ 2345635 w 3309731"/>
                <a:gd name="connsiteY9" fmla="*/ 1504923 h 4050565"/>
                <a:gd name="connsiteX10" fmla="*/ 2454966 w 3309731"/>
                <a:gd name="connsiteY10" fmla="*/ 759489 h 4050565"/>
                <a:gd name="connsiteX11" fmla="*/ 2852531 w 3309731"/>
                <a:gd name="connsiteY11" fmla="*/ 113445 h 4050565"/>
                <a:gd name="connsiteX12" fmla="*/ 3309731 w 3309731"/>
                <a:gd name="connsiteY12" fmla="*/ 4115 h 4050565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15618 w 3309731"/>
                <a:gd name="connsiteY2" fmla="*/ 3542445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15618 w 3309731"/>
                <a:gd name="connsiteY2" fmla="*/ 3542445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38196 w 3309731"/>
                <a:gd name="connsiteY2" fmla="*/ 3576312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38196 w 3309731"/>
                <a:gd name="connsiteY2" fmla="*/ 3576312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738196 w 3309731"/>
                <a:gd name="connsiteY2" fmla="*/ 3576312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698685 w 3309731"/>
                <a:gd name="connsiteY2" fmla="*/ 3627112 h 4050503"/>
                <a:gd name="connsiteX3" fmla="*/ 566531 w 3309731"/>
                <a:gd name="connsiteY3" fmla="*/ 3285623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503"/>
                <a:gd name="connsiteX1" fmla="*/ 437321 w 3309731"/>
                <a:gd name="connsiteY1" fmla="*/ 3790923 h 4050503"/>
                <a:gd name="connsiteX2" fmla="*/ 698685 w 3309731"/>
                <a:gd name="connsiteY2" fmla="*/ 3627112 h 4050503"/>
                <a:gd name="connsiteX3" fmla="*/ 555242 w 3309731"/>
                <a:gd name="connsiteY3" fmla="*/ 3392867 h 4050503"/>
                <a:gd name="connsiteX4" fmla="*/ 291180 w 3309731"/>
                <a:gd name="connsiteY4" fmla="*/ 3498148 h 4050503"/>
                <a:gd name="connsiteX5" fmla="*/ 487018 w 3309731"/>
                <a:gd name="connsiteY5" fmla="*/ 3840619 h 4050503"/>
                <a:gd name="connsiteX6" fmla="*/ 1113183 w 3309731"/>
                <a:gd name="connsiteY6" fmla="*/ 4049341 h 4050503"/>
                <a:gd name="connsiteX7" fmla="*/ 1709531 w 3309731"/>
                <a:gd name="connsiteY7" fmla="*/ 3751167 h 4050503"/>
                <a:gd name="connsiteX8" fmla="*/ 2206487 w 3309731"/>
                <a:gd name="connsiteY8" fmla="*/ 2926219 h 4050503"/>
                <a:gd name="connsiteX9" fmla="*/ 2345635 w 3309731"/>
                <a:gd name="connsiteY9" fmla="*/ 1504923 h 4050503"/>
                <a:gd name="connsiteX10" fmla="*/ 2454966 w 3309731"/>
                <a:gd name="connsiteY10" fmla="*/ 759489 h 4050503"/>
                <a:gd name="connsiteX11" fmla="*/ 2852531 w 3309731"/>
                <a:gd name="connsiteY11" fmla="*/ 113445 h 4050503"/>
                <a:gd name="connsiteX12" fmla="*/ 3309731 w 3309731"/>
                <a:gd name="connsiteY12" fmla="*/ 4115 h 4050503"/>
                <a:gd name="connsiteX0" fmla="*/ 0 w 3309731"/>
                <a:gd name="connsiteY0" fmla="*/ 3810802 h 4050467"/>
                <a:gd name="connsiteX1" fmla="*/ 437321 w 3309731"/>
                <a:gd name="connsiteY1" fmla="*/ 3790923 h 4050467"/>
                <a:gd name="connsiteX2" fmla="*/ 698685 w 3309731"/>
                <a:gd name="connsiteY2" fmla="*/ 3627112 h 4050467"/>
                <a:gd name="connsiteX3" fmla="*/ 555242 w 3309731"/>
                <a:gd name="connsiteY3" fmla="*/ 3392867 h 4050467"/>
                <a:gd name="connsiteX4" fmla="*/ 308009 w 3309731"/>
                <a:gd name="connsiteY4" fmla="*/ 3526198 h 4050467"/>
                <a:gd name="connsiteX5" fmla="*/ 487018 w 3309731"/>
                <a:gd name="connsiteY5" fmla="*/ 3840619 h 4050467"/>
                <a:gd name="connsiteX6" fmla="*/ 1113183 w 3309731"/>
                <a:gd name="connsiteY6" fmla="*/ 4049341 h 4050467"/>
                <a:gd name="connsiteX7" fmla="*/ 1709531 w 3309731"/>
                <a:gd name="connsiteY7" fmla="*/ 3751167 h 4050467"/>
                <a:gd name="connsiteX8" fmla="*/ 2206487 w 3309731"/>
                <a:gd name="connsiteY8" fmla="*/ 2926219 h 4050467"/>
                <a:gd name="connsiteX9" fmla="*/ 2345635 w 3309731"/>
                <a:gd name="connsiteY9" fmla="*/ 1504923 h 4050467"/>
                <a:gd name="connsiteX10" fmla="*/ 2454966 w 3309731"/>
                <a:gd name="connsiteY10" fmla="*/ 759489 h 4050467"/>
                <a:gd name="connsiteX11" fmla="*/ 2852531 w 3309731"/>
                <a:gd name="connsiteY11" fmla="*/ 113445 h 4050467"/>
                <a:gd name="connsiteX12" fmla="*/ 3309731 w 3309731"/>
                <a:gd name="connsiteY12" fmla="*/ 4115 h 4050467"/>
                <a:gd name="connsiteX0" fmla="*/ 0 w 3309731"/>
                <a:gd name="connsiteY0" fmla="*/ 3810802 h 4050467"/>
                <a:gd name="connsiteX1" fmla="*/ 437321 w 3309731"/>
                <a:gd name="connsiteY1" fmla="*/ 3790923 h 4050467"/>
                <a:gd name="connsiteX2" fmla="*/ 698685 w 3309731"/>
                <a:gd name="connsiteY2" fmla="*/ 3627112 h 4050467"/>
                <a:gd name="connsiteX3" fmla="*/ 555242 w 3309731"/>
                <a:gd name="connsiteY3" fmla="*/ 3392867 h 4050467"/>
                <a:gd name="connsiteX4" fmla="*/ 308009 w 3309731"/>
                <a:gd name="connsiteY4" fmla="*/ 3526198 h 4050467"/>
                <a:gd name="connsiteX5" fmla="*/ 487018 w 3309731"/>
                <a:gd name="connsiteY5" fmla="*/ 3840619 h 4050467"/>
                <a:gd name="connsiteX6" fmla="*/ 1113183 w 3309731"/>
                <a:gd name="connsiteY6" fmla="*/ 4049341 h 4050467"/>
                <a:gd name="connsiteX7" fmla="*/ 1709531 w 3309731"/>
                <a:gd name="connsiteY7" fmla="*/ 3751167 h 4050467"/>
                <a:gd name="connsiteX8" fmla="*/ 2206487 w 3309731"/>
                <a:gd name="connsiteY8" fmla="*/ 2926219 h 4050467"/>
                <a:gd name="connsiteX9" fmla="*/ 2345635 w 3309731"/>
                <a:gd name="connsiteY9" fmla="*/ 1504923 h 4050467"/>
                <a:gd name="connsiteX10" fmla="*/ 2454966 w 3309731"/>
                <a:gd name="connsiteY10" fmla="*/ 759489 h 4050467"/>
                <a:gd name="connsiteX11" fmla="*/ 2852531 w 3309731"/>
                <a:gd name="connsiteY11" fmla="*/ 113445 h 4050467"/>
                <a:gd name="connsiteX12" fmla="*/ 3309731 w 3309731"/>
                <a:gd name="connsiteY12" fmla="*/ 4115 h 4050467"/>
                <a:gd name="connsiteX0" fmla="*/ 0 w 3309731"/>
                <a:gd name="connsiteY0" fmla="*/ 3810802 h 4050467"/>
                <a:gd name="connsiteX1" fmla="*/ 437321 w 3309731"/>
                <a:gd name="connsiteY1" fmla="*/ 3790923 h 4050467"/>
                <a:gd name="connsiteX2" fmla="*/ 687465 w 3309731"/>
                <a:gd name="connsiteY2" fmla="*/ 3632722 h 4050467"/>
                <a:gd name="connsiteX3" fmla="*/ 555242 w 3309731"/>
                <a:gd name="connsiteY3" fmla="*/ 3392867 h 4050467"/>
                <a:gd name="connsiteX4" fmla="*/ 308009 w 3309731"/>
                <a:gd name="connsiteY4" fmla="*/ 3526198 h 4050467"/>
                <a:gd name="connsiteX5" fmla="*/ 487018 w 3309731"/>
                <a:gd name="connsiteY5" fmla="*/ 3840619 h 4050467"/>
                <a:gd name="connsiteX6" fmla="*/ 1113183 w 3309731"/>
                <a:gd name="connsiteY6" fmla="*/ 4049341 h 4050467"/>
                <a:gd name="connsiteX7" fmla="*/ 1709531 w 3309731"/>
                <a:gd name="connsiteY7" fmla="*/ 3751167 h 4050467"/>
                <a:gd name="connsiteX8" fmla="*/ 2206487 w 3309731"/>
                <a:gd name="connsiteY8" fmla="*/ 2926219 h 4050467"/>
                <a:gd name="connsiteX9" fmla="*/ 2345635 w 3309731"/>
                <a:gd name="connsiteY9" fmla="*/ 1504923 h 4050467"/>
                <a:gd name="connsiteX10" fmla="*/ 2454966 w 3309731"/>
                <a:gd name="connsiteY10" fmla="*/ 759489 h 4050467"/>
                <a:gd name="connsiteX11" fmla="*/ 2852531 w 3309731"/>
                <a:gd name="connsiteY11" fmla="*/ 113445 h 4050467"/>
                <a:gd name="connsiteX12" fmla="*/ 3309731 w 3309731"/>
                <a:gd name="connsiteY12" fmla="*/ 4115 h 4050467"/>
                <a:gd name="connsiteX0" fmla="*/ 0 w 3309731"/>
                <a:gd name="connsiteY0" fmla="*/ 3810802 h 4050467"/>
                <a:gd name="connsiteX1" fmla="*/ 437321 w 3309731"/>
                <a:gd name="connsiteY1" fmla="*/ 3790923 h 4050467"/>
                <a:gd name="connsiteX2" fmla="*/ 687465 w 3309731"/>
                <a:gd name="connsiteY2" fmla="*/ 3632722 h 4050467"/>
                <a:gd name="connsiteX3" fmla="*/ 555242 w 3309731"/>
                <a:gd name="connsiteY3" fmla="*/ 3392867 h 4050467"/>
                <a:gd name="connsiteX4" fmla="*/ 308009 w 3309731"/>
                <a:gd name="connsiteY4" fmla="*/ 3526198 h 4050467"/>
                <a:gd name="connsiteX5" fmla="*/ 487018 w 3309731"/>
                <a:gd name="connsiteY5" fmla="*/ 3840619 h 4050467"/>
                <a:gd name="connsiteX6" fmla="*/ 1113183 w 3309731"/>
                <a:gd name="connsiteY6" fmla="*/ 4049341 h 4050467"/>
                <a:gd name="connsiteX7" fmla="*/ 1709531 w 3309731"/>
                <a:gd name="connsiteY7" fmla="*/ 3751167 h 4050467"/>
                <a:gd name="connsiteX8" fmla="*/ 2206487 w 3309731"/>
                <a:gd name="connsiteY8" fmla="*/ 2926219 h 4050467"/>
                <a:gd name="connsiteX9" fmla="*/ 2345635 w 3309731"/>
                <a:gd name="connsiteY9" fmla="*/ 1504923 h 4050467"/>
                <a:gd name="connsiteX10" fmla="*/ 2454966 w 3309731"/>
                <a:gd name="connsiteY10" fmla="*/ 759489 h 4050467"/>
                <a:gd name="connsiteX11" fmla="*/ 2852531 w 3309731"/>
                <a:gd name="connsiteY11" fmla="*/ 113445 h 4050467"/>
                <a:gd name="connsiteX12" fmla="*/ 3309731 w 3309731"/>
                <a:gd name="connsiteY12" fmla="*/ 4115 h 4050467"/>
                <a:gd name="connsiteX0" fmla="*/ 0 w 3309731"/>
                <a:gd name="connsiteY0" fmla="*/ 3810802 h 4028190"/>
                <a:gd name="connsiteX1" fmla="*/ 437321 w 3309731"/>
                <a:gd name="connsiteY1" fmla="*/ 3790923 h 4028190"/>
                <a:gd name="connsiteX2" fmla="*/ 687465 w 3309731"/>
                <a:gd name="connsiteY2" fmla="*/ 3632722 h 4028190"/>
                <a:gd name="connsiteX3" fmla="*/ 555242 w 3309731"/>
                <a:gd name="connsiteY3" fmla="*/ 3392867 h 4028190"/>
                <a:gd name="connsiteX4" fmla="*/ 308009 w 3309731"/>
                <a:gd name="connsiteY4" fmla="*/ 3526198 h 4028190"/>
                <a:gd name="connsiteX5" fmla="*/ 487018 w 3309731"/>
                <a:gd name="connsiteY5" fmla="*/ 3840619 h 4028190"/>
                <a:gd name="connsiteX6" fmla="*/ 1101964 w 3309731"/>
                <a:gd name="connsiteY6" fmla="*/ 4026902 h 4028190"/>
                <a:gd name="connsiteX7" fmla="*/ 1709531 w 3309731"/>
                <a:gd name="connsiteY7" fmla="*/ 3751167 h 4028190"/>
                <a:gd name="connsiteX8" fmla="*/ 2206487 w 3309731"/>
                <a:gd name="connsiteY8" fmla="*/ 2926219 h 4028190"/>
                <a:gd name="connsiteX9" fmla="*/ 2345635 w 3309731"/>
                <a:gd name="connsiteY9" fmla="*/ 1504923 h 4028190"/>
                <a:gd name="connsiteX10" fmla="*/ 2454966 w 3309731"/>
                <a:gd name="connsiteY10" fmla="*/ 759489 h 4028190"/>
                <a:gd name="connsiteX11" fmla="*/ 2852531 w 3309731"/>
                <a:gd name="connsiteY11" fmla="*/ 113445 h 4028190"/>
                <a:gd name="connsiteX12" fmla="*/ 3309731 w 3309731"/>
                <a:gd name="connsiteY12" fmla="*/ 4115 h 4028190"/>
                <a:gd name="connsiteX0" fmla="*/ 0 w 3309731"/>
                <a:gd name="connsiteY0" fmla="*/ 3810802 h 4028190"/>
                <a:gd name="connsiteX1" fmla="*/ 437321 w 3309731"/>
                <a:gd name="connsiteY1" fmla="*/ 3790923 h 4028190"/>
                <a:gd name="connsiteX2" fmla="*/ 687465 w 3309731"/>
                <a:gd name="connsiteY2" fmla="*/ 3632722 h 4028190"/>
                <a:gd name="connsiteX3" fmla="*/ 555242 w 3309731"/>
                <a:gd name="connsiteY3" fmla="*/ 3392867 h 4028190"/>
                <a:gd name="connsiteX4" fmla="*/ 308009 w 3309731"/>
                <a:gd name="connsiteY4" fmla="*/ 3526198 h 4028190"/>
                <a:gd name="connsiteX5" fmla="*/ 487018 w 3309731"/>
                <a:gd name="connsiteY5" fmla="*/ 3840619 h 4028190"/>
                <a:gd name="connsiteX6" fmla="*/ 1101964 w 3309731"/>
                <a:gd name="connsiteY6" fmla="*/ 4026902 h 4028190"/>
                <a:gd name="connsiteX7" fmla="*/ 1709531 w 3309731"/>
                <a:gd name="connsiteY7" fmla="*/ 3751167 h 4028190"/>
                <a:gd name="connsiteX8" fmla="*/ 2206487 w 3309731"/>
                <a:gd name="connsiteY8" fmla="*/ 2926219 h 4028190"/>
                <a:gd name="connsiteX9" fmla="*/ 2345635 w 3309731"/>
                <a:gd name="connsiteY9" fmla="*/ 1504923 h 4028190"/>
                <a:gd name="connsiteX10" fmla="*/ 2454966 w 3309731"/>
                <a:gd name="connsiteY10" fmla="*/ 759489 h 4028190"/>
                <a:gd name="connsiteX11" fmla="*/ 2852531 w 3309731"/>
                <a:gd name="connsiteY11" fmla="*/ 113445 h 4028190"/>
                <a:gd name="connsiteX12" fmla="*/ 3309731 w 3309731"/>
                <a:gd name="connsiteY12" fmla="*/ 4115 h 4028190"/>
                <a:gd name="connsiteX0" fmla="*/ 0 w 3309731"/>
                <a:gd name="connsiteY0" fmla="*/ 3810802 h 4028190"/>
                <a:gd name="connsiteX1" fmla="*/ 437321 w 3309731"/>
                <a:gd name="connsiteY1" fmla="*/ 3790923 h 4028190"/>
                <a:gd name="connsiteX2" fmla="*/ 687465 w 3309731"/>
                <a:gd name="connsiteY2" fmla="*/ 3632722 h 4028190"/>
                <a:gd name="connsiteX3" fmla="*/ 555242 w 3309731"/>
                <a:gd name="connsiteY3" fmla="*/ 3392867 h 4028190"/>
                <a:gd name="connsiteX4" fmla="*/ 308009 w 3309731"/>
                <a:gd name="connsiteY4" fmla="*/ 3526198 h 4028190"/>
                <a:gd name="connsiteX5" fmla="*/ 487018 w 3309731"/>
                <a:gd name="connsiteY5" fmla="*/ 3840619 h 4028190"/>
                <a:gd name="connsiteX6" fmla="*/ 1101964 w 3309731"/>
                <a:gd name="connsiteY6" fmla="*/ 4026902 h 4028190"/>
                <a:gd name="connsiteX7" fmla="*/ 1709531 w 3309731"/>
                <a:gd name="connsiteY7" fmla="*/ 3751167 h 4028190"/>
                <a:gd name="connsiteX8" fmla="*/ 2206487 w 3309731"/>
                <a:gd name="connsiteY8" fmla="*/ 2926219 h 4028190"/>
                <a:gd name="connsiteX9" fmla="*/ 2345635 w 3309731"/>
                <a:gd name="connsiteY9" fmla="*/ 1504923 h 4028190"/>
                <a:gd name="connsiteX10" fmla="*/ 2454966 w 3309731"/>
                <a:gd name="connsiteY10" fmla="*/ 759489 h 4028190"/>
                <a:gd name="connsiteX11" fmla="*/ 2852531 w 3309731"/>
                <a:gd name="connsiteY11" fmla="*/ 113445 h 4028190"/>
                <a:gd name="connsiteX12" fmla="*/ 3309731 w 3309731"/>
                <a:gd name="connsiteY12" fmla="*/ 4115 h 4028190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454966 w 3309731"/>
                <a:gd name="connsiteY10" fmla="*/ 756205 h 4024906"/>
                <a:gd name="connsiteX11" fmla="*/ 2729115 w 3309731"/>
                <a:gd name="connsiteY11" fmla="*/ 171869 h 4024906"/>
                <a:gd name="connsiteX12" fmla="*/ 3309731 w 3309731"/>
                <a:gd name="connsiteY12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454966 w 3309731"/>
                <a:gd name="connsiteY10" fmla="*/ 756205 h 4024906"/>
                <a:gd name="connsiteX11" fmla="*/ 2729115 w 3309731"/>
                <a:gd name="connsiteY11" fmla="*/ 171869 h 4024906"/>
                <a:gd name="connsiteX12" fmla="*/ 3309731 w 3309731"/>
                <a:gd name="connsiteY12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729115 w 3309731"/>
                <a:gd name="connsiteY10" fmla="*/ 171869 h 4024906"/>
                <a:gd name="connsiteX11" fmla="*/ 3309731 w 3309731"/>
                <a:gd name="connsiteY11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729115 w 3309731"/>
                <a:gd name="connsiteY10" fmla="*/ 171869 h 4024906"/>
                <a:gd name="connsiteX11" fmla="*/ 3309731 w 3309731"/>
                <a:gd name="connsiteY11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729115 w 3309731"/>
                <a:gd name="connsiteY10" fmla="*/ 171869 h 4024906"/>
                <a:gd name="connsiteX11" fmla="*/ 3309731 w 3309731"/>
                <a:gd name="connsiteY11" fmla="*/ 831 h 4024906"/>
                <a:gd name="connsiteX0" fmla="*/ 0 w 3309731"/>
                <a:gd name="connsiteY0" fmla="*/ 3807518 h 4024906"/>
                <a:gd name="connsiteX1" fmla="*/ 437321 w 3309731"/>
                <a:gd name="connsiteY1" fmla="*/ 3787639 h 4024906"/>
                <a:gd name="connsiteX2" fmla="*/ 687465 w 3309731"/>
                <a:gd name="connsiteY2" fmla="*/ 3629438 h 4024906"/>
                <a:gd name="connsiteX3" fmla="*/ 555242 w 3309731"/>
                <a:gd name="connsiteY3" fmla="*/ 3389583 h 4024906"/>
                <a:gd name="connsiteX4" fmla="*/ 308009 w 3309731"/>
                <a:gd name="connsiteY4" fmla="*/ 3522914 h 4024906"/>
                <a:gd name="connsiteX5" fmla="*/ 487018 w 3309731"/>
                <a:gd name="connsiteY5" fmla="*/ 3837335 h 4024906"/>
                <a:gd name="connsiteX6" fmla="*/ 1101964 w 3309731"/>
                <a:gd name="connsiteY6" fmla="*/ 4023618 h 4024906"/>
                <a:gd name="connsiteX7" fmla="*/ 1709531 w 3309731"/>
                <a:gd name="connsiteY7" fmla="*/ 3747883 h 4024906"/>
                <a:gd name="connsiteX8" fmla="*/ 2206487 w 3309731"/>
                <a:gd name="connsiteY8" fmla="*/ 2922935 h 4024906"/>
                <a:gd name="connsiteX9" fmla="*/ 2345635 w 3309731"/>
                <a:gd name="connsiteY9" fmla="*/ 1501639 h 4024906"/>
                <a:gd name="connsiteX10" fmla="*/ 2729115 w 3309731"/>
                <a:gd name="connsiteY10" fmla="*/ 171869 h 4024906"/>
                <a:gd name="connsiteX11" fmla="*/ 3309731 w 3309731"/>
                <a:gd name="connsiteY11" fmla="*/ 831 h 402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09731" h="4024906">
                  <a:moveTo>
                    <a:pt x="0" y="3807518"/>
                  </a:moveTo>
                  <a:cubicBezTo>
                    <a:pt x="139148" y="3811659"/>
                    <a:pt x="322744" y="3817319"/>
                    <a:pt x="437321" y="3787639"/>
                  </a:cubicBezTo>
                  <a:cubicBezTo>
                    <a:pt x="551899" y="3757959"/>
                    <a:pt x="662201" y="3718220"/>
                    <a:pt x="687465" y="3629438"/>
                  </a:cubicBezTo>
                  <a:cubicBezTo>
                    <a:pt x="712729" y="3540656"/>
                    <a:pt x="618485" y="3407337"/>
                    <a:pt x="555242" y="3389583"/>
                  </a:cubicBezTo>
                  <a:cubicBezTo>
                    <a:pt x="491999" y="3371829"/>
                    <a:pt x="330600" y="3403411"/>
                    <a:pt x="308009" y="3522914"/>
                  </a:cubicBezTo>
                  <a:cubicBezTo>
                    <a:pt x="285418" y="3642417"/>
                    <a:pt x="354692" y="3753884"/>
                    <a:pt x="487018" y="3837335"/>
                  </a:cubicBezTo>
                  <a:cubicBezTo>
                    <a:pt x="619344" y="3920786"/>
                    <a:pt x="898212" y="4038527"/>
                    <a:pt x="1101964" y="4023618"/>
                  </a:cubicBezTo>
                  <a:cubicBezTo>
                    <a:pt x="1305716" y="4008709"/>
                    <a:pt x="1525444" y="3931330"/>
                    <a:pt x="1709531" y="3747883"/>
                  </a:cubicBezTo>
                  <a:cubicBezTo>
                    <a:pt x="1893618" y="3564436"/>
                    <a:pt x="2100470" y="3297309"/>
                    <a:pt x="2206487" y="2922935"/>
                  </a:cubicBezTo>
                  <a:cubicBezTo>
                    <a:pt x="2312504" y="2548561"/>
                    <a:pt x="2342677" y="1657220"/>
                    <a:pt x="2345635" y="1501639"/>
                  </a:cubicBezTo>
                  <a:cubicBezTo>
                    <a:pt x="2348593" y="1346058"/>
                    <a:pt x="2360869" y="494932"/>
                    <a:pt x="2729115" y="171869"/>
                  </a:cubicBezTo>
                  <a:cubicBezTo>
                    <a:pt x="2871576" y="45973"/>
                    <a:pt x="3152361" y="-7452"/>
                    <a:pt x="3309731" y="831"/>
                  </a:cubicBezTo>
                </a:path>
              </a:pathLst>
            </a:custGeom>
            <a:noFill/>
            <a:ln w="38100">
              <a:solidFill>
                <a:srgbClr val="F7CB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B29BCDA-D632-467A-B2F4-A0832A1EE4A6}"/>
                </a:ext>
              </a:extLst>
            </p:cNvPr>
            <p:cNvSpPr txBox="1"/>
            <p:nvPr/>
          </p:nvSpPr>
          <p:spPr>
            <a:xfrm>
              <a:off x="8564716" y="5232724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231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C78492F5-25DF-475F-8244-964EA2D0773F}"/>
              </a:ext>
            </a:extLst>
          </p:cNvPr>
          <p:cNvSpPr txBox="1"/>
          <p:nvPr/>
        </p:nvSpPr>
        <p:spPr>
          <a:xfrm>
            <a:off x="8549218" y="2680057"/>
            <a:ext cx="867545" cy="584775"/>
          </a:xfrm>
          <a:prstGeom prst="rect">
            <a:avLst/>
          </a:prstGeom>
          <a:solidFill>
            <a:srgbClr val="71CFEC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/>
              <a:t>794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2C8A356-4065-4C6B-AC69-AB3837EE535A}"/>
              </a:ext>
            </a:extLst>
          </p:cNvPr>
          <p:cNvSpPr txBox="1"/>
          <p:nvPr/>
        </p:nvSpPr>
        <p:spPr>
          <a:xfrm>
            <a:off x="9150463" y="3863345"/>
            <a:ext cx="867545" cy="584775"/>
          </a:xfrm>
          <a:prstGeom prst="rect">
            <a:avLst/>
          </a:prstGeom>
          <a:solidFill>
            <a:srgbClr val="C3DEA0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/>
              <a:t>601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9C0FED-EEBE-4B8A-95DC-2F94754C967E}"/>
              </a:ext>
            </a:extLst>
          </p:cNvPr>
          <p:cNvSpPr txBox="1"/>
          <p:nvPr/>
        </p:nvSpPr>
        <p:spPr>
          <a:xfrm>
            <a:off x="8942851" y="1579483"/>
            <a:ext cx="867545" cy="584775"/>
          </a:xfrm>
          <a:prstGeom prst="rect">
            <a:avLst/>
          </a:prstGeom>
          <a:solidFill>
            <a:srgbClr val="F7CBC9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/>
              <a:t>855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95" y="2519796"/>
            <a:ext cx="2725687" cy="445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434" y="521400"/>
            <a:ext cx="2110143" cy="2101112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3486" y="7309390"/>
            <a:ext cx="1275948" cy="146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33716" y="655294"/>
            <a:ext cx="1520230" cy="156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6152"/>
            <a:endParaRPr lang="en-US" sz="9576" dirty="0">
              <a:solidFill>
                <a:prstClr val="black"/>
              </a:solidFill>
              <a:latin typeface="SVN-Gretoon" pitchFamily="18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470" y="603151"/>
            <a:ext cx="1392693" cy="1864503"/>
          </a:xfrm>
          <a:prstGeom prst="rect">
            <a:avLst/>
          </a:prstGeom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3686" y="3698725"/>
            <a:ext cx="2892384" cy="311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F38C95D-330B-4CCD-9DA1-78B23C230441}"/>
              </a:ext>
            </a:extLst>
          </p:cNvPr>
          <p:cNvGrpSpPr/>
          <p:nvPr/>
        </p:nvGrpSpPr>
        <p:grpSpPr>
          <a:xfrm>
            <a:off x="4324921" y="320776"/>
            <a:ext cx="5969310" cy="2470112"/>
            <a:chOff x="2171343" y="4618089"/>
            <a:chExt cx="7988119" cy="2187854"/>
          </a:xfrm>
        </p:grpSpPr>
        <p:sp>
          <p:nvSpPr>
            <p:cNvPr id="29" name="Rectangle: Rounded Corners 11">
              <a:extLst>
                <a:ext uri="{FF2B5EF4-FFF2-40B4-BE49-F238E27FC236}">
                  <a16:creationId xmlns:a16="http://schemas.microsoft.com/office/drawing/2014/main" id="{9D4CAAA0-3273-418C-84BA-A4833EAC73DC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30" name="Rectangle: Rounded Corners 61">
              <a:extLst>
                <a:ext uri="{FF2B5EF4-FFF2-40B4-BE49-F238E27FC236}">
                  <a16:creationId xmlns:a16="http://schemas.microsoft.com/office/drawing/2014/main" id="{679CD3F9-FE09-440F-B6EC-89848272E7D8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31" name="Rectangle: Rounded Corners 65">
              <a:extLst>
                <a:ext uri="{FF2B5EF4-FFF2-40B4-BE49-F238E27FC236}">
                  <a16:creationId xmlns:a16="http://schemas.microsoft.com/office/drawing/2014/main" id="{3DAE1B27-06BC-442B-B9DC-73568A42EFB9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12DA12D-F8BA-4C7B-A9BB-128ECDFF6DCA}"/>
              </a:ext>
            </a:extLst>
          </p:cNvPr>
          <p:cNvSpPr txBox="1"/>
          <p:nvPr/>
        </p:nvSpPr>
        <p:spPr>
          <a:xfrm>
            <a:off x="4793812" y="1100323"/>
            <a:ext cx="5236140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6152"/>
            <a:r>
              <a:rPr lang="en-US" sz="5320" b="1">
                <a:solidFill>
                  <a:srgbClr val="FF6600"/>
                </a:solidFill>
                <a:latin typeface="Calibri"/>
              </a:rPr>
              <a:t>HOÀN THÀNH</a:t>
            </a:r>
            <a:endParaRPr lang="en-US" sz="5320" b="1" dirty="0">
              <a:solidFill>
                <a:srgbClr val="FF66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398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21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4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5" fill="hold">
                          <p:stCondLst>
                            <p:cond delay="0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65591 -0.4359 " pathEditMode="relative" rAng="0" ptsTypes="AA">
                                          <p:cBhvr>
                                            <p:cTn id="38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5" y="99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21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4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5" fill="hold">
                          <p:stCondLst>
                            <p:cond delay="0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65591 -0.4359 " pathEditMode="relative" rAng="0" ptsTypes="AA">
                                          <p:cBhvr>
                                            <p:cTn id="38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5" y="99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8" name="Google Shape;1758;p43"/>
          <p:cNvGrpSpPr/>
          <p:nvPr/>
        </p:nvGrpSpPr>
        <p:grpSpPr>
          <a:xfrm>
            <a:off x="-357488" y="0"/>
            <a:ext cx="867165" cy="1016559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69" y="111465"/>
            <a:ext cx="815565" cy="10165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508088" y="304162"/>
            <a:ext cx="10653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Đ, S ?</a:t>
            </a:r>
            <a:endParaRPr lang="en-US" sz="32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F89000A-5D15-41BE-B5C6-D7C1F1272C7A}"/>
              </a:ext>
            </a:extLst>
          </p:cNvPr>
          <p:cNvGrpSpPr/>
          <p:nvPr/>
        </p:nvGrpSpPr>
        <p:grpSpPr>
          <a:xfrm>
            <a:off x="1106980" y="2603729"/>
            <a:ext cx="9972500" cy="825255"/>
            <a:chOff x="1131714" y="2591928"/>
            <a:chExt cx="8190855" cy="67782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F59B42A-23B4-465A-AFD4-4B97DB0CA4CA}"/>
                </a:ext>
              </a:extLst>
            </p:cNvPr>
            <p:cNvGrpSpPr/>
            <p:nvPr/>
          </p:nvGrpSpPr>
          <p:grpSpPr>
            <a:xfrm>
              <a:off x="1131714" y="2969690"/>
              <a:ext cx="8190855" cy="300058"/>
              <a:chOff x="422559" y="2976412"/>
              <a:chExt cx="8830234" cy="300058"/>
            </a:xfrm>
          </p:grpSpPr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383928E6-C41E-4DF9-AE65-7ED02C2F2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559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63C69492-CEE6-4A27-AEC6-5AA158A1E016}"/>
                  </a:ext>
                </a:extLst>
              </p:cNvPr>
              <p:cNvCxnSpPr/>
              <p:nvPr/>
            </p:nvCxnSpPr>
            <p:spPr>
              <a:xfrm>
                <a:off x="932331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B30BD88-D55E-4582-9B28-02520DAEC488}"/>
                  </a:ext>
                </a:extLst>
              </p:cNvPr>
              <p:cNvCxnSpPr/>
              <p:nvPr/>
            </p:nvCxnSpPr>
            <p:spPr>
              <a:xfrm>
                <a:off x="1743637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C5427F14-DBB2-4620-BE99-90E9C342FC9A}"/>
                  </a:ext>
                </a:extLst>
              </p:cNvPr>
              <p:cNvCxnSpPr/>
              <p:nvPr/>
            </p:nvCxnSpPr>
            <p:spPr>
              <a:xfrm>
                <a:off x="2532531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813BBD4-DCE7-4C38-8FF4-2A017DFB1BDE}"/>
                  </a:ext>
                </a:extLst>
              </p:cNvPr>
              <p:cNvCxnSpPr/>
              <p:nvPr/>
            </p:nvCxnSpPr>
            <p:spPr>
              <a:xfrm>
                <a:off x="3330390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D30917CE-DD90-44A0-B349-2D7B97B77E5C}"/>
                  </a:ext>
                </a:extLst>
              </p:cNvPr>
              <p:cNvCxnSpPr/>
              <p:nvPr/>
            </p:nvCxnSpPr>
            <p:spPr>
              <a:xfrm>
                <a:off x="4173073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0CC815EB-9062-47BC-9589-F5C34897223F}"/>
                  </a:ext>
                </a:extLst>
              </p:cNvPr>
              <p:cNvCxnSpPr/>
              <p:nvPr/>
            </p:nvCxnSpPr>
            <p:spPr>
              <a:xfrm>
                <a:off x="4984379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5A4E7591-2100-4F7F-B049-78D8FB403084}"/>
                  </a:ext>
                </a:extLst>
              </p:cNvPr>
              <p:cNvCxnSpPr/>
              <p:nvPr/>
            </p:nvCxnSpPr>
            <p:spPr>
              <a:xfrm>
                <a:off x="5786720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651123F-6FE1-4B96-B64C-35CC3BEC9DE4}"/>
                  </a:ext>
                </a:extLst>
              </p:cNvPr>
              <p:cNvCxnSpPr/>
              <p:nvPr/>
            </p:nvCxnSpPr>
            <p:spPr>
              <a:xfrm>
                <a:off x="6598026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B5549C2-B938-4DB5-B24C-F9E67144A42A}"/>
                  </a:ext>
                </a:extLst>
              </p:cNvPr>
              <p:cNvCxnSpPr/>
              <p:nvPr/>
            </p:nvCxnSpPr>
            <p:spPr>
              <a:xfrm>
                <a:off x="7431744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DF1B46D0-CF59-4794-A74B-E61B86E5DDEF}"/>
                  </a:ext>
                </a:extLst>
              </p:cNvPr>
              <p:cNvCxnSpPr/>
              <p:nvPr/>
            </p:nvCxnSpPr>
            <p:spPr>
              <a:xfrm>
                <a:off x="8234085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220E09B-C0F7-4DC0-8E3A-F0475FF5D9CF}"/>
                </a:ext>
              </a:extLst>
            </p:cNvPr>
            <p:cNvSpPr txBox="1"/>
            <p:nvPr/>
          </p:nvSpPr>
          <p:spPr>
            <a:xfrm>
              <a:off x="1268603" y="2591928"/>
              <a:ext cx="646500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358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87D3C11-B94A-4158-BCD8-922423A2E3A9}"/>
                </a:ext>
              </a:extLst>
            </p:cNvPr>
            <p:cNvSpPr txBox="1"/>
            <p:nvPr/>
          </p:nvSpPr>
          <p:spPr>
            <a:xfrm>
              <a:off x="1989918" y="2591928"/>
              <a:ext cx="699921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359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DFBFAF8-8831-4B54-BC6A-07CA0FF80A09}"/>
                </a:ext>
              </a:extLst>
            </p:cNvPr>
            <p:cNvSpPr txBox="1"/>
            <p:nvPr/>
          </p:nvSpPr>
          <p:spPr>
            <a:xfrm>
              <a:off x="2734454" y="2595163"/>
              <a:ext cx="658907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360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B83DA6A-D46A-4704-8EFD-4B22CE97556C}"/>
                </a:ext>
              </a:extLst>
            </p:cNvPr>
            <p:cNvSpPr txBox="1"/>
            <p:nvPr/>
          </p:nvSpPr>
          <p:spPr>
            <a:xfrm>
              <a:off x="3542506" y="2591928"/>
              <a:ext cx="585753" cy="379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361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B9D1CDB-01CD-459E-9D06-8E183AD3583C}"/>
                </a:ext>
              </a:extLst>
            </p:cNvPr>
            <p:cNvSpPr txBox="1"/>
            <p:nvPr/>
          </p:nvSpPr>
          <p:spPr>
            <a:xfrm>
              <a:off x="4300499" y="2595164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362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B685B7-5108-4192-ACDE-839618F881B7}"/>
                </a:ext>
              </a:extLst>
            </p:cNvPr>
            <p:cNvSpPr txBox="1"/>
            <p:nvPr/>
          </p:nvSpPr>
          <p:spPr>
            <a:xfrm>
              <a:off x="5062024" y="2591929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363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2EB67CB-5AF8-46E0-8FDE-E687448E8AE7}"/>
                </a:ext>
              </a:extLst>
            </p:cNvPr>
            <p:cNvSpPr txBox="1"/>
            <p:nvPr/>
          </p:nvSpPr>
          <p:spPr>
            <a:xfrm>
              <a:off x="5806567" y="2595164"/>
              <a:ext cx="585753" cy="379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364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CC407A8-BEE1-410B-B1B2-E245B6BE84E5}"/>
                </a:ext>
              </a:extLst>
            </p:cNvPr>
            <p:cNvSpPr txBox="1"/>
            <p:nvPr/>
          </p:nvSpPr>
          <p:spPr>
            <a:xfrm>
              <a:off x="6568093" y="2591929"/>
              <a:ext cx="585753" cy="379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365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3539ACB-628B-4F92-8BAA-B5B4DC01B8C2}"/>
                </a:ext>
              </a:extLst>
            </p:cNvPr>
            <p:cNvSpPr txBox="1"/>
            <p:nvPr/>
          </p:nvSpPr>
          <p:spPr>
            <a:xfrm>
              <a:off x="7361473" y="2591929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366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8C13C7E-D45C-48A0-95FB-6922743EF664}"/>
                </a:ext>
              </a:extLst>
            </p:cNvPr>
            <p:cNvSpPr txBox="1"/>
            <p:nvPr/>
          </p:nvSpPr>
          <p:spPr>
            <a:xfrm>
              <a:off x="8044511" y="2595166"/>
              <a:ext cx="708761" cy="379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367</a:t>
              </a:r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29827C6D-804D-460C-8924-E346675FA7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6" t="7693" r="9998" b="1"/>
          <a:stretch/>
        </p:blipFill>
        <p:spPr>
          <a:xfrm>
            <a:off x="2974605" y="1922790"/>
            <a:ext cx="1008473" cy="115732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13AA8878-4E04-4E5D-90B6-A0D32806A6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9" t="3668" r="1345"/>
          <a:stretch/>
        </p:blipFill>
        <p:spPr>
          <a:xfrm>
            <a:off x="4854728" y="1931088"/>
            <a:ext cx="984679" cy="1159647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EAF3ACC-C841-407F-A4B2-C7EC27AFBDD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4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179" b="-1"/>
          <a:stretch/>
        </p:blipFill>
        <p:spPr>
          <a:xfrm>
            <a:off x="5801432" y="1931088"/>
            <a:ext cx="940977" cy="115964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E59E3460-FC1A-4100-8E85-0BCBC30BE5A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3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9" t="5521"/>
          <a:stretch/>
        </p:blipFill>
        <p:spPr>
          <a:xfrm>
            <a:off x="8530809" y="1920469"/>
            <a:ext cx="992614" cy="1159648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3CA9C48C-151E-44AB-A1AF-533A1C7C8E6E}"/>
              </a:ext>
            </a:extLst>
          </p:cNvPr>
          <p:cNvGrpSpPr/>
          <p:nvPr/>
        </p:nvGrpSpPr>
        <p:grpSpPr>
          <a:xfrm>
            <a:off x="1423996" y="3417994"/>
            <a:ext cx="6721063" cy="3619132"/>
            <a:chOff x="1049244" y="3417994"/>
            <a:chExt cx="6721063" cy="361913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4AD0EF3-B9DE-44E0-9043-1FB9BBF1FC05}"/>
                </a:ext>
              </a:extLst>
            </p:cNvPr>
            <p:cNvSpPr txBox="1"/>
            <p:nvPr/>
          </p:nvSpPr>
          <p:spPr>
            <a:xfrm>
              <a:off x="1049244" y="3417994"/>
              <a:ext cx="5894562" cy="36191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VN" sz="2600" dirty="0"/>
                <a:t>Trong các số đã che đi:</a:t>
              </a:r>
            </a:p>
            <a:p>
              <a:pPr marL="342900" indent="-342900">
                <a:lnSpc>
                  <a:spcPct val="150000"/>
                </a:lnSpc>
                <a:buAutoNum type="alphaLcParenR"/>
              </a:pPr>
              <a:r>
                <a:rPr lang="en-VN" sz="2600" dirty="0"/>
                <a:t>Ảnh thẻ của Nam che số lớn nhất.</a:t>
              </a:r>
            </a:p>
            <a:p>
              <a:pPr marL="342900" indent="-342900">
                <a:lnSpc>
                  <a:spcPct val="150000"/>
                </a:lnSpc>
                <a:buFontTx/>
                <a:buAutoNum type="alphaLcParenR"/>
              </a:pPr>
              <a:r>
                <a:rPr lang="en-VN" sz="2600" dirty="0"/>
                <a:t>Ảnh thẻ của Rô-bốt che số lớn nhất.</a:t>
              </a:r>
            </a:p>
            <a:p>
              <a:pPr marL="342900" indent="-342900">
                <a:lnSpc>
                  <a:spcPct val="150000"/>
                </a:lnSpc>
                <a:buFontTx/>
                <a:buAutoNum type="alphaLcParenR"/>
              </a:pPr>
              <a:r>
                <a:rPr lang="en-VN" sz="2600" dirty="0"/>
                <a:t>Ảnh thẻ của Việt che số 360.</a:t>
              </a:r>
            </a:p>
            <a:p>
              <a:pPr marL="342900" indent="-342900">
                <a:lnSpc>
                  <a:spcPct val="150000"/>
                </a:lnSpc>
                <a:buFontTx/>
                <a:buAutoNum type="alphaLcParenR"/>
              </a:pPr>
              <a:r>
                <a:rPr lang="en-VN" sz="2600" dirty="0"/>
                <a:t>Ảnh thẻ của Mai che số 362.</a:t>
              </a:r>
            </a:p>
            <a:p>
              <a:pPr marL="342900" indent="-342900">
                <a:lnSpc>
                  <a:spcPct val="150000"/>
                </a:lnSpc>
                <a:buAutoNum type="alphaLcParenR"/>
              </a:pPr>
              <a:endParaRPr lang="en-VN" sz="2600" dirty="0"/>
            </a:p>
          </p:txBody>
        </p:sp>
        <p:sp>
          <p:nvSpPr>
            <p:cNvPr id="75" name="Rounded Rectangle 34">
              <a:extLst>
                <a:ext uri="{FF2B5EF4-FFF2-40B4-BE49-F238E27FC236}">
                  <a16:creationId xmlns:a16="http://schemas.microsoft.com/office/drawing/2014/main" id="{F4952125-4408-4ED2-80BD-3C74AE6E1275}"/>
                </a:ext>
              </a:extLst>
            </p:cNvPr>
            <p:cNvSpPr/>
            <p:nvPr/>
          </p:nvSpPr>
          <p:spPr>
            <a:xfrm>
              <a:off x="7180457" y="4025691"/>
              <a:ext cx="589850" cy="64163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76" name="Rounded Rectangle 35">
              <a:extLst>
                <a:ext uri="{FF2B5EF4-FFF2-40B4-BE49-F238E27FC236}">
                  <a16:creationId xmlns:a16="http://schemas.microsoft.com/office/drawing/2014/main" id="{40A41EE5-065E-4823-9BD4-5058FBABC92F}"/>
                </a:ext>
              </a:extLst>
            </p:cNvPr>
            <p:cNvSpPr/>
            <p:nvPr/>
          </p:nvSpPr>
          <p:spPr>
            <a:xfrm>
              <a:off x="7164737" y="4694721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77" name="Rounded Rectangle 36">
              <a:extLst>
                <a:ext uri="{FF2B5EF4-FFF2-40B4-BE49-F238E27FC236}">
                  <a16:creationId xmlns:a16="http://schemas.microsoft.com/office/drawing/2014/main" id="{F1640DDB-3E7A-42A2-9E48-2596811F2780}"/>
                </a:ext>
              </a:extLst>
            </p:cNvPr>
            <p:cNvSpPr/>
            <p:nvPr/>
          </p:nvSpPr>
          <p:spPr>
            <a:xfrm>
              <a:off x="7180457" y="5333036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78" name="Rounded Rectangle 37">
              <a:extLst>
                <a:ext uri="{FF2B5EF4-FFF2-40B4-BE49-F238E27FC236}">
                  <a16:creationId xmlns:a16="http://schemas.microsoft.com/office/drawing/2014/main" id="{35173225-0720-47B5-B23E-9D562ADA2643}"/>
                </a:ext>
              </a:extLst>
            </p:cNvPr>
            <p:cNvSpPr/>
            <p:nvPr/>
          </p:nvSpPr>
          <p:spPr>
            <a:xfrm>
              <a:off x="7167879" y="5963988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7D1F71F6-43F5-447F-80A1-55B2409EA0DD}"/>
              </a:ext>
            </a:extLst>
          </p:cNvPr>
          <p:cNvSpPr txBox="1"/>
          <p:nvPr/>
        </p:nvSpPr>
        <p:spPr>
          <a:xfrm>
            <a:off x="7629561" y="4067550"/>
            <a:ext cx="441146" cy="4578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D3E0727-21AD-495D-A912-9D352DE7A026}"/>
              </a:ext>
            </a:extLst>
          </p:cNvPr>
          <p:cNvSpPr txBox="1"/>
          <p:nvPr/>
        </p:nvSpPr>
        <p:spPr>
          <a:xfrm>
            <a:off x="7629561" y="4711350"/>
            <a:ext cx="461986" cy="4578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64837D9-8989-4E8A-8413-B48DCCC9EF38}"/>
              </a:ext>
            </a:extLst>
          </p:cNvPr>
          <p:cNvSpPr txBox="1"/>
          <p:nvPr/>
        </p:nvSpPr>
        <p:spPr>
          <a:xfrm>
            <a:off x="7629561" y="5368888"/>
            <a:ext cx="441146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784693C-0A8A-4ABF-94CC-D4FD9149B3D4}"/>
              </a:ext>
            </a:extLst>
          </p:cNvPr>
          <p:cNvSpPr txBox="1"/>
          <p:nvPr/>
        </p:nvSpPr>
        <p:spPr>
          <a:xfrm>
            <a:off x="7629561" y="5981106"/>
            <a:ext cx="441146" cy="4578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A668A0D-71F3-4541-B67B-FD2629BC81EC}"/>
              </a:ext>
            </a:extLst>
          </p:cNvPr>
          <p:cNvSpPr txBox="1"/>
          <p:nvPr/>
        </p:nvSpPr>
        <p:spPr>
          <a:xfrm>
            <a:off x="1494929" y="996182"/>
            <a:ext cx="1193007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/>
              <a:t>Ảnh thẻ của mỗi bạn đã che một số trên tia số dưới đây: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-0.00039 -0.107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333E-6 L -0.00039 -0.107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22222E-6 L -0.00039 -0.1076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33333E-6 L -0.00039 -0.1076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65"/>
            <a:ext cx="12161838" cy="6838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5237"/>
            <a:ext cx="12166062" cy="4559617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95" y="2519796"/>
            <a:ext cx="2725687" cy="445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9" y="521400"/>
            <a:ext cx="2110143" cy="2101112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1497" y="4398248"/>
            <a:ext cx="1043368" cy="119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33716" y="655294"/>
            <a:ext cx="1520230" cy="156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6152"/>
            <a:endParaRPr lang="en-US" sz="9576" dirty="0">
              <a:solidFill>
                <a:prstClr val="black"/>
              </a:solidFill>
              <a:latin typeface="SVN-Gretoon" pitchFamily="18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85" y="603151"/>
            <a:ext cx="1392693" cy="1864501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37384" y="7209009"/>
            <a:ext cx="1868761" cy="186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3686" y="3698725"/>
            <a:ext cx="2892384" cy="311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525" y="8483"/>
            <a:ext cx="6650082" cy="684103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A7F956C-7B23-4FC2-A59D-55A303D22F2C}"/>
              </a:ext>
            </a:extLst>
          </p:cNvPr>
          <p:cNvGrpSpPr/>
          <p:nvPr/>
        </p:nvGrpSpPr>
        <p:grpSpPr>
          <a:xfrm>
            <a:off x="2170114" y="200114"/>
            <a:ext cx="7738683" cy="2806867"/>
            <a:chOff x="2171343" y="4618089"/>
            <a:chExt cx="7988119" cy="2187854"/>
          </a:xfrm>
        </p:grpSpPr>
        <p:sp>
          <p:nvSpPr>
            <p:cNvPr id="32" name="Rectangle: Rounded Corners 11">
              <a:extLst>
                <a:ext uri="{FF2B5EF4-FFF2-40B4-BE49-F238E27FC236}">
                  <a16:creationId xmlns:a16="http://schemas.microsoft.com/office/drawing/2014/main" id="{709AD2F7-8883-438F-A867-86FE175E1835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33" name="Rectangle: Rounded Corners 61">
              <a:extLst>
                <a:ext uri="{FF2B5EF4-FFF2-40B4-BE49-F238E27FC236}">
                  <a16:creationId xmlns:a16="http://schemas.microsoft.com/office/drawing/2014/main" id="{07EF32E8-C4BD-4DB6-A584-DBC8E962585B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34" name="Rectangle: Rounded Corners 65">
              <a:extLst>
                <a:ext uri="{FF2B5EF4-FFF2-40B4-BE49-F238E27FC236}">
                  <a16:creationId xmlns:a16="http://schemas.microsoft.com/office/drawing/2014/main" id="{628AC083-23BF-400F-800D-1D93C54CF2A9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xmlns="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 defTabSz="1216152"/>
              <a:endParaRPr lang="en-US" sz="2394" kern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F7F8607-94E4-44FB-A934-49B253591123}"/>
              </a:ext>
            </a:extLst>
          </p:cNvPr>
          <p:cNvSpPr txBox="1"/>
          <p:nvPr/>
        </p:nvSpPr>
        <p:spPr>
          <a:xfrm>
            <a:off x="3726254" y="1148037"/>
            <a:ext cx="5067432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6152"/>
            <a:r>
              <a:rPr lang="en-US" sz="5320" b="1">
                <a:solidFill>
                  <a:srgbClr val="FF6600"/>
                </a:solidFill>
                <a:latin typeface="Calibri"/>
              </a:rPr>
              <a:t>HOÀN THÀNH</a:t>
            </a:r>
            <a:endParaRPr lang="en-US" sz="5320" b="1" dirty="0">
              <a:solidFill>
                <a:srgbClr val="FF66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705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3.9481E-6 L 0.18646 -0.31788 " pathEditMode="relative" rAng="0" ptsTypes="AA">
                                          <p:cBhvr>
                                            <p:cTn id="19" dur="9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23" y="-1591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646 -0.31789 L 0.68785 -0.43621 " pathEditMode="relative" rAng="0" ptsTypes="AA">
                                          <p:cBhvr>
                                            <p:cTn id="32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69" y="-59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3.9481E-6 L 0.18646 -0.31788 " pathEditMode="relative" rAng="0" ptsTypes="AA">
                                          <p:cBhvr>
                                            <p:cTn id="19" dur="9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23" y="-1591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646 -0.31789 L 0.68785 -0.43621 " pathEditMode="relative" rAng="0" ptsTypes="AA">
                                          <p:cBhvr>
                                            <p:cTn id="32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69" y="-59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8" name="Google Shape;1758;p43"/>
          <p:cNvGrpSpPr/>
          <p:nvPr/>
        </p:nvGrpSpPr>
        <p:grpSpPr>
          <a:xfrm>
            <a:off x="-401163" y="-31209"/>
            <a:ext cx="802325" cy="725577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488518" y="128234"/>
            <a:ext cx="1079282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>
                <a:solidFill>
                  <a:prstClr val="black"/>
                </a:solidFill>
              </a:rPr>
              <a:t>Số?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F3C8B-2673-4AFE-A48B-CF40FF53E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194" y="118389"/>
            <a:ext cx="802324" cy="104858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D9BBB19-1DC5-4798-B3BA-A59D03710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32" b="98867" l="3593" r="97006">
                        <a14:foregroundMark x1="5788" y1="63456" x2="5788" y2="63456"/>
                        <a14:foregroundMark x1="5589" y1="66006" x2="5589" y2="66006"/>
                        <a14:foregroundMark x1="22355" y1="91218" x2="28543" y2="91218"/>
                        <a14:foregroundMark x1="21557" y1="97450" x2="21557" y2="98867"/>
                        <a14:foregroundMark x1="59681" y1="90935" x2="59681" y2="90935"/>
                        <a14:foregroundMark x1="59681" y1="91501" x2="59681" y2="93768"/>
                        <a14:foregroundMark x1="65669" y1="87252" x2="65669" y2="87252"/>
                        <a14:foregroundMark x1="65669" y1="87252" x2="80040" y2="82436"/>
                        <a14:foregroundMark x1="80040" y1="82153" x2="70060" y2="79320"/>
                        <a14:foregroundMark x1="70060" y1="79320" x2="64271" y2="73371"/>
                        <a14:foregroundMark x1="64271" y1="73088" x2="80439" y2="73938"/>
                        <a14:foregroundMark x1="80439" y1="73938" x2="81038" y2="74221"/>
                        <a14:foregroundMark x1="81038" y1="73938" x2="85230" y2="81303"/>
                        <a14:foregroundMark x1="85230" y1="80737" x2="85230" y2="78754"/>
                        <a14:foregroundMark x1="85230" y1="78470" x2="78244" y2="73088"/>
                        <a14:foregroundMark x1="78244" y1="73088" x2="74052" y2="72805"/>
                        <a14:foregroundMark x1="61477" y1="87819" x2="69261" y2="88102"/>
                        <a14:foregroundMark x1="69261" y1="88102" x2="76647" y2="87252"/>
                        <a14:foregroundMark x1="79441" y1="86119" x2="84232" y2="84419"/>
                        <a14:foregroundMark x1="85230" y1="83569" x2="86627" y2="80453"/>
                        <a14:foregroundMark x1="54890" y1="28895" x2="66667" y2="28612"/>
                        <a14:foregroundMark x1="66667" y1="28329" x2="56287" y2="26062"/>
                        <a14:foregroundMark x1="87824" y1="34278" x2="93413" y2="27479"/>
                        <a14:foregroundMark x1="93413" y1="27479" x2="93413" y2="27479"/>
                        <a14:foregroundMark x1="97006" y1="22096" x2="97006" y2="22096"/>
                        <a14:foregroundMark x1="4990" y1="65439" x2="4990" y2="65439"/>
                        <a14:foregroundMark x1="3593" y1="44759" x2="3593" y2="44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070" y="-42462"/>
            <a:ext cx="4164580" cy="293432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CCA9283-5F8D-4C64-8081-DFC263B753A8}"/>
              </a:ext>
            </a:extLst>
          </p:cNvPr>
          <p:cNvSpPr txBox="1"/>
          <p:nvPr/>
        </p:nvSpPr>
        <p:spPr>
          <a:xfrm>
            <a:off x="1109204" y="1277030"/>
            <a:ext cx="9533812" cy="3879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LcParenR"/>
            </a:pPr>
            <a:r>
              <a:rPr lang="en-US" sz="3200"/>
              <a:t> </a:t>
            </a:r>
            <a:r>
              <a:rPr lang="en-VN" sz="3200"/>
              <a:t>Số </a:t>
            </a:r>
            <a:r>
              <a:rPr lang="en-VN" sz="3200" dirty="0"/>
              <a:t>liền trước của 680 là:</a:t>
            </a:r>
          </a:p>
          <a:p>
            <a:pPr marL="342900" indent="-342900">
              <a:lnSpc>
                <a:spcPct val="200000"/>
              </a:lnSpc>
              <a:buFontTx/>
              <a:buAutoNum type="alphaLcParenR"/>
            </a:pPr>
            <a:r>
              <a:rPr lang="en-US" sz="3200"/>
              <a:t> </a:t>
            </a:r>
            <a:r>
              <a:rPr lang="en-VN" sz="3200"/>
              <a:t>Số </a:t>
            </a:r>
            <a:r>
              <a:rPr lang="en-VN" sz="3200" dirty="0"/>
              <a:t>liền sau của 999 là:</a:t>
            </a:r>
          </a:p>
          <a:p>
            <a:pPr marL="342900" indent="-342900">
              <a:lnSpc>
                <a:spcPct val="200000"/>
              </a:lnSpc>
              <a:buFontTx/>
              <a:buAutoNum type="alphaLcParenR"/>
            </a:pPr>
            <a:r>
              <a:rPr lang="en-US" sz="3200"/>
              <a:t> </a:t>
            </a:r>
            <a:r>
              <a:rPr lang="en-VN" sz="3200"/>
              <a:t>Số </a:t>
            </a:r>
            <a:r>
              <a:rPr lang="en-VN" sz="3200" dirty="0"/>
              <a:t>599 là số liền trước của số: </a:t>
            </a:r>
          </a:p>
          <a:p>
            <a:pPr marL="342900" indent="-342900">
              <a:lnSpc>
                <a:spcPct val="200000"/>
              </a:lnSpc>
              <a:buFontTx/>
              <a:buAutoNum type="alphaLcParenR"/>
            </a:pPr>
            <a:r>
              <a:rPr lang="en-US" sz="3200"/>
              <a:t> </a:t>
            </a:r>
            <a:r>
              <a:rPr lang="en-VN" sz="3200"/>
              <a:t>Số </a:t>
            </a:r>
            <a:r>
              <a:rPr lang="en-VN" sz="3200" dirty="0"/>
              <a:t>800 là số liền sau của số: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86C020-8392-40D9-B18D-0860D65A9EE3}"/>
              </a:ext>
            </a:extLst>
          </p:cNvPr>
          <p:cNvSpPr txBox="1"/>
          <p:nvPr/>
        </p:nvSpPr>
        <p:spPr>
          <a:xfrm>
            <a:off x="6115342" y="1649045"/>
            <a:ext cx="981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>
                <a:solidFill>
                  <a:srgbClr val="FF0000"/>
                </a:solidFill>
              </a:rPr>
              <a:t>679</a:t>
            </a:r>
            <a:r>
              <a:rPr lang="en-US" sz="3200">
                <a:solidFill>
                  <a:srgbClr val="FF0000"/>
                </a:solidFill>
              </a:rPr>
              <a:t>.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0D597D6-8D6B-44C0-BD52-D0B77506BA2D}"/>
              </a:ext>
            </a:extLst>
          </p:cNvPr>
          <p:cNvSpPr txBox="1"/>
          <p:nvPr/>
        </p:nvSpPr>
        <p:spPr>
          <a:xfrm>
            <a:off x="5798714" y="2606667"/>
            <a:ext cx="13227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>
                <a:solidFill>
                  <a:srgbClr val="FF0000"/>
                </a:solidFill>
              </a:rPr>
              <a:t>1 000</a:t>
            </a:r>
            <a:r>
              <a:rPr lang="en-US" sz="3200">
                <a:solidFill>
                  <a:srgbClr val="FF0000"/>
                </a:solidFill>
              </a:rPr>
              <a:t>.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934207D-4B95-44EB-B127-8D1F831033C0}"/>
              </a:ext>
            </a:extLst>
          </p:cNvPr>
          <p:cNvSpPr txBox="1"/>
          <p:nvPr/>
        </p:nvSpPr>
        <p:spPr>
          <a:xfrm>
            <a:off x="7182154" y="3579981"/>
            <a:ext cx="1063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>
                <a:solidFill>
                  <a:srgbClr val="FF0000"/>
                </a:solidFill>
              </a:rPr>
              <a:t>600</a:t>
            </a:r>
            <a:r>
              <a:rPr lang="en-US" sz="3200">
                <a:solidFill>
                  <a:srgbClr val="FF0000"/>
                </a:solidFill>
              </a:rPr>
              <a:t>. 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8502CA6-F190-4DA1-9DFC-888378BAE8B9}"/>
              </a:ext>
            </a:extLst>
          </p:cNvPr>
          <p:cNvSpPr txBox="1"/>
          <p:nvPr/>
        </p:nvSpPr>
        <p:spPr>
          <a:xfrm>
            <a:off x="6884928" y="4553295"/>
            <a:ext cx="1045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>
                <a:solidFill>
                  <a:srgbClr val="FF0000"/>
                </a:solidFill>
              </a:rPr>
              <a:t>799</a:t>
            </a:r>
            <a:r>
              <a:rPr lang="en-US" sz="3200">
                <a:solidFill>
                  <a:srgbClr val="FF0000"/>
                </a:solidFill>
              </a:rPr>
              <a:t>. </a:t>
            </a:r>
            <a:endParaRPr lang="en-V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5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747118006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420</Words>
  <Application>Microsoft Office PowerPoint</Application>
  <PresentationFormat>Custom</PresentationFormat>
  <Paragraphs>109</Paragraphs>
  <Slides>16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HP001 4 hàng</vt:lpstr>
      <vt:lpstr>微软雅黑</vt:lpstr>
      <vt:lpstr>Arial</vt:lpstr>
      <vt:lpstr>Open Sans</vt:lpstr>
      <vt:lpstr>Dekko</vt:lpstr>
      <vt:lpstr>Annie Use Your Telescope</vt:lpstr>
      <vt:lpstr>Boogaloo</vt:lpstr>
      <vt:lpstr>SVN-Gretoon</vt:lpstr>
      <vt:lpstr>RocknRoll One</vt:lpstr>
      <vt:lpstr>Barriecito</vt:lpstr>
      <vt:lpstr>Lato</vt:lpstr>
      <vt:lpstr>Barlow Condensed</vt:lpstr>
      <vt:lpstr>Anaheim</vt:lpstr>
      <vt:lpstr>Exo</vt:lpstr>
      <vt:lpstr>Calibri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71</cp:revision>
  <dcterms:modified xsi:type="dcterms:W3CDTF">2023-03-12T16:35:05Z</dcterms:modified>
</cp:coreProperties>
</file>