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</p:sldMasterIdLst>
  <p:notesMasterIdLst>
    <p:notesMasterId r:id="rId13"/>
  </p:notesMasterIdLst>
  <p:sldIdLst>
    <p:sldId id="257" r:id="rId2"/>
    <p:sldId id="504" r:id="rId3"/>
    <p:sldId id="506" r:id="rId4"/>
    <p:sldId id="258" r:id="rId5"/>
    <p:sldId id="260" r:id="rId6"/>
    <p:sldId id="313" r:id="rId7"/>
    <p:sldId id="314" r:id="rId8"/>
    <p:sldId id="338" r:id="rId9"/>
    <p:sldId id="339" r:id="rId10"/>
    <p:sldId id="262" r:id="rId11"/>
    <p:sldId id="263" r:id="rId12"/>
  </p:sldIdLst>
  <p:sldSz cx="12161838" cy="6858000"/>
  <p:notesSz cx="6858000" cy="9144000"/>
  <p:embeddedFontLst>
    <p:embeddedFont>
      <p:font typeface="微软雅黑" panose="020B0503020204020204" pitchFamily="34" charset="-122"/>
      <p:regular r:id="rId14"/>
      <p:bold r:id="rId15"/>
    </p:embeddedFont>
    <p:embeddedFont>
      <p:font typeface="Annie Use Your Telescope" panose="020B0604020202020204" charset="0"/>
      <p:regular r:id="rId16"/>
    </p:embeddedFont>
    <p:embeddedFont>
      <p:font typeface="Exo" panose="020B0604020202020204" charset="0"/>
      <p:regular r:id="rId17"/>
      <p:bold r:id="rId18"/>
      <p:italic r:id="rId19"/>
      <p:boldItalic r:id="rId20"/>
    </p:embeddedFont>
    <p:embeddedFont>
      <p:font typeface="Open Sans" panose="020B0606030504020204" pitchFamily="34" charset="0"/>
      <p:regular r:id="rId21"/>
      <p:bold r:id="rId22"/>
      <p:italic r:id="rId23"/>
      <p:boldItalic r:id="rId24"/>
    </p:embeddedFont>
    <p:embeddedFont>
      <p:font typeface="Barlow Condensed" panose="020B0604020202020204" charset="0"/>
      <p:regular r:id="rId25"/>
      <p:bold r:id="rId26"/>
      <p:italic r:id="rId27"/>
      <p:boldItalic r:id="rId28"/>
    </p:embeddedFont>
    <p:embeddedFont>
      <p:font typeface="Anaheim" panose="020B0604020202020204" charset="0"/>
      <p:regular r:id="rId29"/>
    </p:embeddedFont>
    <p:embeddedFont>
      <p:font typeface="HP001 4 hàng" panose="020B0603050302020204" pitchFamily="34" charset="0"/>
      <p:regular r:id="rId30"/>
      <p:bold r:id="rId31"/>
    </p:embeddedFont>
    <p:embeddedFont>
      <p:font typeface="Lato" panose="020F0502020204030203" pitchFamily="34" charset="0"/>
      <p:regular r:id="rId32"/>
      <p:bold r:id="rId33"/>
      <p:italic r:id="rId34"/>
      <p:boldItalic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</p:embeddedFontLst>
  <p:custDataLst>
    <p:tags r:id="rId40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AC2"/>
    <a:srgbClr val="C3E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E831022-6AAF-4C02-9ED9-483D0646D08C}">
  <a:tblStyle styleId="{9E831022-6AAF-4C02-9ED9-483D0646D08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845" autoAdjust="0"/>
  </p:normalViewPr>
  <p:slideViewPr>
    <p:cSldViewPr snapToGrid="0">
      <p:cViewPr varScale="1">
        <p:scale>
          <a:sx n="76" d="100"/>
          <a:sy n="76" d="100"/>
        </p:scale>
        <p:origin x="92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9" Type="http://schemas.openxmlformats.org/officeDocument/2006/relationships/font" Target="fonts/font26.fntdata"/><Relationship Id="rId21" Type="http://schemas.openxmlformats.org/officeDocument/2006/relationships/font" Target="fonts/font8.fntdata"/><Relationship Id="rId34" Type="http://schemas.openxmlformats.org/officeDocument/2006/relationships/font" Target="fonts/font21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font" Target="fonts/font19.fntdata"/><Relationship Id="rId37" Type="http://schemas.openxmlformats.org/officeDocument/2006/relationships/font" Target="fonts/font24.fntdata"/><Relationship Id="rId40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36" Type="http://schemas.openxmlformats.org/officeDocument/2006/relationships/font" Target="fonts/font23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font" Target="fonts/font18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font" Target="fonts/font17.fntdata"/><Relationship Id="rId35" Type="http://schemas.openxmlformats.org/officeDocument/2006/relationships/font" Target="fonts/font22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font" Target="fonts/font20.fntdata"/><Relationship Id="rId38" Type="http://schemas.openxmlformats.org/officeDocument/2006/relationships/font" Target="fonts/font2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6" name="Google Shape;1646;gf9ee62678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7" name="Google Shape;1647;gf9ee62678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97955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0" name="Google Shape;1660;gf72f9837c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1" name="Google Shape;1661;gf72f9837c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gf9ee62678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4" name="Google Shape;1734;gf9ee62678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Click vào các số để ra đáp án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gf9ee62678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4" name="Google Shape;1734;gf9ee62678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Click vào đề để ra đáp án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183536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gf9ee62678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4" name="Google Shape;1734;gf9ee62678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614217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0769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8" name="Google Shape;1788;gf9ee626784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9" name="Google Shape;1789;gf9ee626784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1" name="Google Shape;1831;gf72f9837c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2" name="Google Shape;1832;gf72f9837cb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slide" Target="../slides/slide3.xml"/><Relationship Id="rId1" Type="http://schemas.openxmlformats.org/officeDocument/2006/relationships/slideMaster" Target="../slideMasters/slideMaster1.xml"/><Relationship Id="rId5" Type="http://schemas.openxmlformats.org/officeDocument/2006/relationships/slide" Target="../slides/slide10.xml"/><Relationship Id="rId4" Type="http://schemas.openxmlformats.org/officeDocument/2006/relationships/slide" Target="../slides/slide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oogle Shape;104;p4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05" name="Google Shape;105;p4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06" name="Google Shape;106;p4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" name="Google Shape;107;p4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8" name="Google Shape;108;p4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" name="Google Shape;109;p4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0" name="Google Shape;110;p4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1" name="Google Shape;111;p4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2" name="Google Shape;112;p4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3" name="Google Shape;113;p4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4" name="Google Shape;114;p4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5" name="Google Shape;115;p4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6" name="Google Shape;116;p4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7" name="Google Shape;117;p4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8" name="Google Shape;118;p4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9" name="Google Shape;119;p4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0" name="Google Shape;120;p4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1" name="Google Shape;121;p4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2" name="Google Shape;122;p4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3" name="Google Shape;123;p4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4" name="Google Shape;124;p4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5" name="Google Shape;125;p4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6" name="Google Shape;126;p4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7" name="Google Shape;127;p4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8" name="Google Shape;128;p4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29" name="Google Shape;129;p4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" name="Google Shape;130;p4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" name="Google Shape;131;p4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" name="Google Shape;132;p4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3" name="Google Shape;133;p4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" name="Google Shape;134;p4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" name="Google Shape;135;p4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" name="Google Shape;136;p4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" name="Google Shape;137;p4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" name="Google Shape;138;p4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" name="Google Shape;139;p4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4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4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4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3" name="Google Shape;143;p4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44" name="Google Shape;144;p4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145" name="Google Shape;145;p4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6" name="Google Shape;146;p4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47" name="Google Shape;147;p4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8" name="Google Shape;148;p4"/>
          <p:cNvSpPr txBox="1">
            <a:spLocks noGrp="1"/>
          </p:cNvSpPr>
          <p:nvPr>
            <p:ph type="subTitle" idx="1"/>
          </p:nvPr>
        </p:nvSpPr>
        <p:spPr>
          <a:xfrm>
            <a:off x="1208603" y="1761600"/>
            <a:ext cx="9744633" cy="41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naheim"/>
              <a:buAutoNum type="arabicPeriod"/>
              <a:defRPr sz="1596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3724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3724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3724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3724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3724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3724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3724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3724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0627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95829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1129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72727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964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49439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26351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44593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6364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64513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oogle Shape;150;p5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51" name="Google Shape;151;p5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52" name="Google Shape;152;p5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" name="Google Shape;153;p5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" name="Google Shape;154;p5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5" name="Google Shape;155;p5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" name="Google Shape;156;p5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" name="Google Shape;157;p5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" name="Google Shape;158;p5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9" name="Google Shape;159;p5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0" name="Google Shape;160;p5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1" name="Google Shape;161;p5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2" name="Google Shape;162;p5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3" name="Google Shape;163;p5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4" name="Google Shape;164;p5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5" name="Google Shape;165;p5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6" name="Google Shape;166;p5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7" name="Google Shape;167;p5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8" name="Google Shape;168;p5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9" name="Google Shape;169;p5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0" name="Google Shape;170;p5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1" name="Google Shape;171;p5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2" name="Google Shape;172;p5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3" name="Google Shape;173;p5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4" name="Google Shape;174;p5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75" name="Google Shape;175;p5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89" name="Google Shape;189;p5"/>
          <p:cNvSpPr/>
          <p:nvPr/>
        </p:nvSpPr>
        <p:spPr>
          <a:xfrm>
            <a:off x="575165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90" name="Google Shape;190;p5"/>
          <p:cNvGrpSpPr/>
          <p:nvPr/>
        </p:nvGrpSpPr>
        <p:grpSpPr>
          <a:xfrm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191" name="Google Shape;191;p5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2" name="Google Shape;192;p5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93" name="Google Shape;193;p5"/>
          <p:cNvSpPr txBox="1">
            <a:spLocks noGrp="1"/>
          </p:cNvSpPr>
          <p:nvPr>
            <p:ph type="subTitle" idx="1"/>
          </p:nvPr>
        </p:nvSpPr>
        <p:spPr>
          <a:xfrm>
            <a:off x="1786170" y="3995829"/>
            <a:ext cx="3851648" cy="136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R="121615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4" name="Google Shape;194;p5"/>
          <p:cNvSpPr txBox="1">
            <a:spLocks noGrp="1"/>
          </p:cNvSpPr>
          <p:nvPr>
            <p:ph type="subTitle" idx="2"/>
          </p:nvPr>
        </p:nvSpPr>
        <p:spPr>
          <a:xfrm>
            <a:off x="2827987" y="3259433"/>
            <a:ext cx="1768015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195" name="Google Shape;195;p5"/>
          <p:cNvSpPr txBox="1">
            <a:spLocks noGrp="1"/>
          </p:cNvSpPr>
          <p:nvPr>
            <p:ph type="subTitle" idx="3"/>
          </p:nvPr>
        </p:nvSpPr>
        <p:spPr>
          <a:xfrm>
            <a:off x="6525741" y="3991664"/>
            <a:ext cx="3855239" cy="136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6" name="Google Shape;196;p5"/>
          <p:cNvSpPr txBox="1">
            <a:spLocks noGrp="1"/>
          </p:cNvSpPr>
          <p:nvPr>
            <p:ph type="subTitle" idx="4"/>
          </p:nvPr>
        </p:nvSpPr>
        <p:spPr>
          <a:xfrm>
            <a:off x="7569353" y="3255267"/>
            <a:ext cx="1768015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197" name="Google Shape;197;p5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5208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2"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9" name="Google Shape;429;p13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430" name="Google Shape;430;p13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431" name="Google Shape;431;p13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2" name="Google Shape;432;p13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3" name="Google Shape;433;p13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4" name="Google Shape;434;p13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5" name="Google Shape;435;p13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6" name="Google Shape;436;p13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7" name="Google Shape;437;p13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8" name="Google Shape;438;p13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9" name="Google Shape;439;p13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0" name="Google Shape;440;p13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1" name="Google Shape;441;p13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2" name="Google Shape;442;p13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3" name="Google Shape;443;p13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4" name="Google Shape;444;p13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5" name="Google Shape;445;p13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6" name="Google Shape;446;p13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7" name="Google Shape;447;p13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8" name="Google Shape;448;p13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9" name="Google Shape;449;p13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0" name="Google Shape;450;p13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1" name="Google Shape;451;p13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2" name="Google Shape;452;p13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3" name="Google Shape;453;p13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454" name="Google Shape;454;p13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5" name="Google Shape;455;p13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6" name="Google Shape;456;p13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7" name="Google Shape;457;p13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8" name="Google Shape;458;p13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9" name="Google Shape;459;p13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0" name="Google Shape;460;p13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1" name="Google Shape;461;p13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2" name="Google Shape;462;p13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3" name="Google Shape;463;p13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4" name="Google Shape;464;p13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5" name="Google Shape;465;p13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6" name="Google Shape;466;p13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7" name="Google Shape;467;p13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68" name="Google Shape;468;p13"/>
          <p:cNvSpPr/>
          <p:nvPr/>
        </p:nvSpPr>
        <p:spPr>
          <a:xfrm>
            <a:off x="575165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469" name="Google Shape;469;p13"/>
          <p:cNvGrpSpPr/>
          <p:nvPr/>
        </p:nvGrpSpPr>
        <p:grpSpPr>
          <a:xfrm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470" name="Google Shape;470;p13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71" name="Google Shape;471;p13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472" name="Google Shape;472;p13"/>
          <p:cNvSpPr txBox="1">
            <a:spLocks noGrp="1"/>
          </p:cNvSpPr>
          <p:nvPr>
            <p:ph type="title"/>
          </p:nvPr>
        </p:nvSpPr>
        <p:spPr>
          <a:xfrm>
            <a:off x="948614" y="966000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subTitle" idx="1"/>
          </p:nvPr>
        </p:nvSpPr>
        <p:spPr>
          <a:xfrm>
            <a:off x="977982" y="4120896"/>
            <a:ext cx="2244833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4" name="Google Shape;474;p13"/>
          <p:cNvSpPr txBox="1">
            <a:spLocks noGrp="1"/>
          </p:cNvSpPr>
          <p:nvPr>
            <p:ph type="subTitle" idx="2"/>
          </p:nvPr>
        </p:nvSpPr>
        <p:spPr>
          <a:xfrm>
            <a:off x="1188261" y="3479400"/>
            <a:ext cx="1824276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3" hasCustomPrompt="1"/>
          </p:nvPr>
        </p:nvSpPr>
        <p:spPr>
          <a:xfrm>
            <a:off x="1681431" y="2528300"/>
            <a:ext cx="837922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subTitle" idx="4"/>
          </p:nvPr>
        </p:nvSpPr>
        <p:spPr>
          <a:xfrm>
            <a:off x="3634408" y="4120896"/>
            <a:ext cx="2244833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7" name="Google Shape;477;p13"/>
          <p:cNvSpPr txBox="1">
            <a:spLocks noGrp="1"/>
          </p:cNvSpPr>
          <p:nvPr>
            <p:ph type="subTitle" idx="5"/>
          </p:nvPr>
        </p:nvSpPr>
        <p:spPr>
          <a:xfrm>
            <a:off x="3844686" y="3479415"/>
            <a:ext cx="1824276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78" name="Google Shape;478;p13"/>
          <p:cNvSpPr txBox="1">
            <a:spLocks noGrp="1"/>
          </p:cNvSpPr>
          <p:nvPr>
            <p:ph type="title" idx="6" hasCustomPrompt="1"/>
          </p:nvPr>
        </p:nvSpPr>
        <p:spPr>
          <a:xfrm>
            <a:off x="4337986" y="2528300"/>
            <a:ext cx="839119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479" name="Google Shape;479;p13"/>
          <p:cNvSpPr txBox="1">
            <a:spLocks noGrp="1"/>
          </p:cNvSpPr>
          <p:nvPr>
            <p:ph type="subTitle" idx="7"/>
          </p:nvPr>
        </p:nvSpPr>
        <p:spPr>
          <a:xfrm>
            <a:off x="6290834" y="4120896"/>
            <a:ext cx="2244833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0" name="Google Shape;480;p13"/>
          <p:cNvSpPr txBox="1">
            <a:spLocks noGrp="1"/>
          </p:cNvSpPr>
          <p:nvPr>
            <p:ph type="subTitle" idx="8"/>
          </p:nvPr>
        </p:nvSpPr>
        <p:spPr>
          <a:xfrm>
            <a:off x="6500536" y="3479415"/>
            <a:ext cx="1824276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81" name="Google Shape;481;p13"/>
          <p:cNvSpPr txBox="1">
            <a:spLocks noGrp="1"/>
          </p:cNvSpPr>
          <p:nvPr>
            <p:ph type="title" idx="9" hasCustomPrompt="1"/>
          </p:nvPr>
        </p:nvSpPr>
        <p:spPr>
          <a:xfrm>
            <a:off x="6994350" y="2528300"/>
            <a:ext cx="839119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482" name="Google Shape;482;p13"/>
          <p:cNvSpPr txBox="1">
            <a:spLocks noGrp="1"/>
          </p:cNvSpPr>
          <p:nvPr>
            <p:ph type="subTitle" idx="13"/>
          </p:nvPr>
        </p:nvSpPr>
        <p:spPr>
          <a:xfrm>
            <a:off x="8947260" y="4120896"/>
            <a:ext cx="2244833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3" name="Google Shape;483;p13"/>
          <p:cNvSpPr txBox="1">
            <a:spLocks noGrp="1"/>
          </p:cNvSpPr>
          <p:nvPr>
            <p:ph type="subTitle" idx="14"/>
          </p:nvPr>
        </p:nvSpPr>
        <p:spPr>
          <a:xfrm>
            <a:off x="9157538" y="3479415"/>
            <a:ext cx="1824276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84" name="Google Shape;484;p13"/>
          <p:cNvSpPr txBox="1">
            <a:spLocks noGrp="1"/>
          </p:cNvSpPr>
          <p:nvPr>
            <p:ph type="title" idx="15" hasCustomPrompt="1"/>
          </p:nvPr>
        </p:nvSpPr>
        <p:spPr>
          <a:xfrm>
            <a:off x="9652278" y="2528300"/>
            <a:ext cx="839119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"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" name="Google Shape;675;p18"/>
          <p:cNvGrpSpPr/>
          <p:nvPr/>
        </p:nvGrpSpPr>
        <p:grpSpPr>
          <a:xfrm flipH="1"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676" name="Google Shape;676;p18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677" name="Google Shape;677;p18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8" name="Google Shape;678;p18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9" name="Google Shape;679;p18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0" name="Google Shape;680;p18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1" name="Google Shape;681;p18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2" name="Google Shape;682;p18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3" name="Google Shape;683;p18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4" name="Google Shape;684;p18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5" name="Google Shape;685;p18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6" name="Google Shape;686;p18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7" name="Google Shape;687;p18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8" name="Google Shape;688;p18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9" name="Google Shape;689;p18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0" name="Google Shape;690;p18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1" name="Google Shape;691;p18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2" name="Google Shape;692;p18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3" name="Google Shape;693;p18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4" name="Google Shape;694;p18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5" name="Google Shape;695;p18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6" name="Google Shape;696;p18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7" name="Google Shape;697;p18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8" name="Google Shape;698;p18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9" name="Google Shape;699;p18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700" name="Google Shape;700;p18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8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8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8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8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8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8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8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8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8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8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8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8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8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14" name="Google Shape;714;p18"/>
          <p:cNvSpPr/>
          <p:nvPr/>
        </p:nvSpPr>
        <p:spPr>
          <a:xfrm>
            <a:off x="433241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715" name="Google Shape;715;p18"/>
          <p:cNvGrpSpPr/>
          <p:nvPr/>
        </p:nvGrpSpPr>
        <p:grpSpPr>
          <a:xfrm>
            <a:off x="414350" y="289309"/>
            <a:ext cx="11190814" cy="6022417"/>
            <a:chOff x="418241" y="216981"/>
            <a:chExt cx="8413926" cy="4516813"/>
          </a:xfrm>
        </p:grpSpPr>
        <p:sp>
          <p:nvSpPr>
            <p:cNvPr id="716" name="Google Shape;716;p18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17" name="Google Shape;717;p18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718" name="Google Shape;718;p18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19" name="Google Shape;719;p18"/>
          <p:cNvSpPr txBox="1">
            <a:spLocks noGrp="1"/>
          </p:cNvSpPr>
          <p:nvPr>
            <p:ph type="subTitle" idx="1"/>
          </p:nvPr>
        </p:nvSpPr>
        <p:spPr>
          <a:xfrm>
            <a:off x="1246473" y="4259000"/>
            <a:ext cx="2846939" cy="110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0" name="Google Shape;720;p18"/>
          <p:cNvSpPr txBox="1">
            <a:spLocks noGrp="1"/>
          </p:cNvSpPr>
          <p:nvPr>
            <p:ph type="subTitle" idx="2"/>
          </p:nvPr>
        </p:nvSpPr>
        <p:spPr>
          <a:xfrm>
            <a:off x="1690970" y="3528800"/>
            <a:ext cx="1957944" cy="47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721" name="Google Shape;721;p18"/>
          <p:cNvSpPr txBox="1">
            <a:spLocks noGrp="1"/>
          </p:cNvSpPr>
          <p:nvPr>
            <p:ph type="subTitle" idx="3"/>
          </p:nvPr>
        </p:nvSpPr>
        <p:spPr>
          <a:xfrm>
            <a:off x="4656218" y="4259000"/>
            <a:ext cx="2846939" cy="1107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2" name="Google Shape;722;p18"/>
          <p:cNvSpPr txBox="1">
            <a:spLocks noGrp="1"/>
          </p:cNvSpPr>
          <p:nvPr>
            <p:ph type="subTitle" idx="4"/>
          </p:nvPr>
        </p:nvSpPr>
        <p:spPr>
          <a:xfrm>
            <a:off x="5100316" y="3528800"/>
            <a:ext cx="1958742" cy="47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723" name="Google Shape;723;p18"/>
          <p:cNvSpPr txBox="1">
            <a:spLocks noGrp="1"/>
          </p:cNvSpPr>
          <p:nvPr>
            <p:ph type="subTitle" idx="5"/>
          </p:nvPr>
        </p:nvSpPr>
        <p:spPr>
          <a:xfrm>
            <a:off x="8065263" y="4259000"/>
            <a:ext cx="2846939" cy="1107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4" name="Google Shape;724;p18"/>
          <p:cNvSpPr txBox="1">
            <a:spLocks noGrp="1"/>
          </p:cNvSpPr>
          <p:nvPr>
            <p:ph type="subTitle" idx="6"/>
          </p:nvPr>
        </p:nvSpPr>
        <p:spPr>
          <a:xfrm>
            <a:off x="8509761" y="3528800"/>
            <a:ext cx="1957944" cy="47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CUSTOM_13">
    <p:spTree>
      <p:nvGrpSpPr>
        <p:cNvPr id="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2" name="Google Shape;1472;p34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473" name="Google Shape;1473;p34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474" name="Google Shape;1474;p34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5" name="Google Shape;1475;p34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6" name="Google Shape;1476;p34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7" name="Google Shape;1477;p34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8" name="Google Shape;1478;p34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9" name="Google Shape;1479;p34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0" name="Google Shape;1480;p34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1" name="Google Shape;1481;p34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2" name="Google Shape;1482;p34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3" name="Google Shape;1483;p34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4" name="Google Shape;1484;p34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5" name="Google Shape;1485;p34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6" name="Google Shape;1486;p34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7" name="Google Shape;1487;p34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8" name="Google Shape;1488;p34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9" name="Google Shape;1489;p34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0" name="Google Shape;1490;p34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1" name="Google Shape;1491;p34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2" name="Google Shape;1492;p34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3" name="Google Shape;1493;p34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4" name="Google Shape;1494;p34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5" name="Google Shape;1495;p34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6" name="Google Shape;1496;p34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497" name="Google Shape;1497;p34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34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34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0" name="Google Shape;1500;p34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1" name="Google Shape;1501;p34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2" name="Google Shape;1502;p34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3" name="Google Shape;1503;p34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4" name="Google Shape;1504;p34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5" name="Google Shape;1505;p34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6" name="Google Shape;1506;p34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7" name="Google Shape;1507;p34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8" name="Google Shape;1508;p34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9" name="Google Shape;1509;p34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4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11" name="Google Shape;1511;p34"/>
          <p:cNvSpPr/>
          <p:nvPr/>
        </p:nvSpPr>
        <p:spPr>
          <a:xfrm flipH="1">
            <a:off x="764680" y="3182437"/>
            <a:ext cx="6025935" cy="555321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512" name="Google Shape;1512;p34"/>
          <p:cNvGrpSpPr/>
          <p:nvPr/>
        </p:nvGrpSpPr>
        <p:grpSpPr>
          <a:xfrm flipH="1">
            <a:off x="676936" y="289314"/>
            <a:ext cx="6280285" cy="3379781"/>
            <a:chOff x="418241" y="216981"/>
            <a:chExt cx="8413926" cy="4516813"/>
          </a:xfrm>
        </p:grpSpPr>
        <p:sp>
          <p:nvSpPr>
            <p:cNvPr id="1513" name="Google Shape;1513;p34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14" name="Google Shape;1514;p34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515" name="Google Shape;1515;p34"/>
          <p:cNvSpPr/>
          <p:nvPr/>
        </p:nvSpPr>
        <p:spPr>
          <a:xfrm flipH="1">
            <a:off x="5020691" y="5624970"/>
            <a:ext cx="6025935" cy="555321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516" name="Google Shape;1516;p34"/>
          <p:cNvGrpSpPr/>
          <p:nvPr/>
        </p:nvGrpSpPr>
        <p:grpSpPr>
          <a:xfrm flipH="1">
            <a:off x="4932948" y="2731847"/>
            <a:ext cx="6280285" cy="3379781"/>
            <a:chOff x="418241" y="216981"/>
            <a:chExt cx="8413926" cy="4516813"/>
          </a:xfrm>
        </p:grpSpPr>
        <p:sp>
          <p:nvSpPr>
            <p:cNvPr id="1517" name="Google Shape;1517;p34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18" name="Google Shape;1518;p34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 1">
  <p:cSld name="CUSTOM_13_1">
    <p:spTree>
      <p:nvGrpSpPr>
        <p:cNvPr id="1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0" name="Google Shape;1520;p35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521" name="Google Shape;1521;p35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522" name="Google Shape;1522;p35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3" name="Google Shape;1523;p35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4" name="Google Shape;1524;p35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5" name="Google Shape;1525;p35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6" name="Google Shape;1526;p35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7" name="Google Shape;1527;p35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8" name="Google Shape;1528;p35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9" name="Google Shape;1529;p35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0" name="Google Shape;1530;p35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1" name="Google Shape;1531;p35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2" name="Google Shape;1532;p35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3" name="Google Shape;1533;p35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4" name="Google Shape;1534;p35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5" name="Google Shape;1535;p35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6" name="Google Shape;1536;p35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7" name="Google Shape;1537;p35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8" name="Google Shape;1538;p35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9" name="Google Shape;1539;p35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0" name="Google Shape;1540;p35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1" name="Google Shape;1541;p35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2" name="Google Shape;1542;p35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3" name="Google Shape;1543;p35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4" name="Google Shape;1544;p35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545" name="Google Shape;1545;p35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5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5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5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5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5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5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5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3" name="Google Shape;1553;p35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4" name="Google Shape;1554;p35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5" name="Google Shape;1555;p35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6" name="Google Shape;1556;p35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7" name="Google Shape;1557;p35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8" name="Google Shape;1558;p35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9" name="Google Shape;1559;p35"/>
          <p:cNvSpPr/>
          <p:nvPr/>
        </p:nvSpPr>
        <p:spPr>
          <a:xfrm flipH="1">
            <a:off x="1117687" y="5520398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560" name="Google Shape;1560;p35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561" name="Google Shape;1561;p35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562" name="Google Shape;1562;p35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3" name="Google Shape;1563;p35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4" name="Google Shape;1564;p35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5" name="Google Shape;1565;p35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6" name="Google Shape;1566;p35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7" name="Google Shape;1567;p35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8" name="Google Shape;1568;p35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9" name="Google Shape;1569;p35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0" name="Google Shape;1570;p35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1" name="Google Shape;1571;p35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2" name="Google Shape;1572;p35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3" name="Google Shape;1573;p35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4" name="Google Shape;1574;p35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5" name="Google Shape;1575;p35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6" name="Google Shape;1576;p35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7" name="Google Shape;1577;p35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8" name="Google Shape;1578;p35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9" name="Google Shape;1579;p35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0" name="Google Shape;1580;p35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1" name="Google Shape;1581;p35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2" name="Google Shape;1582;p35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3" name="Google Shape;1583;p35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4" name="Google Shape;1584;p35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585" name="Google Shape;1585;p35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5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5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5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5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5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5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5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5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5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5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5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5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5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599" name="Google Shape;1599;p35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1600" name="Google Shape;1600;p35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01" name="Google Shape;1601;p35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Your main point">
  <p:cSld name="Your main point">
    <p:bg>
      <p:bgPr>
        <a:solidFill>
          <a:schemeClr val="accent6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"/>
          <p:cNvSpPr/>
          <p:nvPr/>
        </p:nvSpPr>
        <p:spPr>
          <a:xfrm flipH="1">
            <a:off x="496424" y="179663"/>
            <a:ext cx="1793550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7"/>
          <p:cNvSpPr/>
          <p:nvPr/>
        </p:nvSpPr>
        <p:spPr>
          <a:xfrm flipH="1">
            <a:off x="579989" y="232599"/>
            <a:ext cx="1634747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noFill/>
          <a:ln w="19050" cap="flat" cmpd="sng">
            <a:solidFill>
              <a:srgbClr val="F2F2F2"/>
            </a:solidFill>
            <a:prstDash val="dash"/>
            <a:miter lim="800000"/>
            <a:headEnd type="none" w="sm" len="sm"/>
            <a:tailEnd type="none" w="sm" len="sm"/>
          </a:ln>
          <a:effectLst>
            <a:outerShdw blurRad="50800" dist="1905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7"/>
          <p:cNvSpPr/>
          <p:nvPr/>
        </p:nvSpPr>
        <p:spPr>
          <a:xfrm flipH="1">
            <a:off x="2366780" y="179659"/>
            <a:ext cx="1793550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7"/>
          <p:cNvSpPr/>
          <p:nvPr/>
        </p:nvSpPr>
        <p:spPr>
          <a:xfrm flipH="1">
            <a:off x="2431467" y="245432"/>
            <a:ext cx="1634747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noFill/>
          <a:ln w="19050" cap="flat" cmpd="sng">
            <a:solidFill>
              <a:srgbClr val="F2F2F2"/>
            </a:solidFill>
            <a:prstDash val="dash"/>
            <a:miter lim="800000"/>
            <a:headEnd type="none" w="sm" len="sm"/>
            <a:tailEnd type="none" w="sm" len="sm"/>
          </a:ln>
          <a:effectLst>
            <a:outerShdw blurRad="50800" dist="1905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7"/>
          <p:cNvSpPr/>
          <p:nvPr/>
        </p:nvSpPr>
        <p:spPr>
          <a:xfrm flipH="1">
            <a:off x="4246740" y="179659"/>
            <a:ext cx="1793550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7"/>
          <p:cNvSpPr/>
          <p:nvPr/>
        </p:nvSpPr>
        <p:spPr>
          <a:xfrm flipH="1">
            <a:off x="4330954" y="243828"/>
            <a:ext cx="1634747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noFill/>
          <a:ln w="19050" cap="flat" cmpd="sng">
            <a:solidFill>
              <a:srgbClr val="F2F2F2"/>
            </a:solidFill>
            <a:prstDash val="dash"/>
            <a:miter lim="800000"/>
            <a:headEnd type="none" w="sm" len="sm"/>
            <a:tailEnd type="none" w="sm" len="sm"/>
          </a:ln>
          <a:effectLst>
            <a:outerShdw blurRad="50800" dist="1905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7"/>
          <p:cNvSpPr/>
          <p:nvPr/>
        </p:nvSpPr>
        <p:spPr>
          <a:xfrm flipH="1">
            <a:off x="6126697" y="179659"/>
            <a:ext cx="1793550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7"/>
          <p:cNvSpPr/>
          <p:nvPr/>
        </p:nvSpPr>
        <p:spPr>
          <a:xfrm flipH="1">
            <a:off x="6212838" y="243828"/>
            <a:ext cx="1634747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noFill/>
          <a:ln w="19050" cap="flat" cmpd="sng">
            <a:solidFill>
              <a:srgbClr val="F2F2F2"/>
            </a:solidFill>
            <a:prstDash val="dash"/>
            <a:miter lim="800000"/>
            <a:headEnd type="none" w="sm" len="sm"/>
            <a:tailEnd type="none" w="sm" len="sm"/>
          </a:ln>
          <a:effectLst>
            <a:outerShdw blurRad="50800" dist="1905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7"/>
          <p:cNvSpPr/>
          <p:nvPr/>
        </p:nvSpPr>
        <p:spPr>
          <a:xfrm flipH="1">
            <a:off x="8006656" y="179659"/>
            <a:ext cx="1793550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7"/>
          <p:cNvSpPr/>
          <p:nvPr/>
        </p:nvSpPr>
        <p:spPr>
          <a:xfrm flipH="1">
            <a:off x="8085123" y="248640"/>
            <a:ext cx="1634747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noFill/>
          <a:ln w="19050" cap="flat" cmpd="sng">
            <a:solidFill>
              <a:srgbClr val="F2F2F2"/>
            </a:solidFill>
            <a:prstDash val="dash"/>
            <a:miter lim="800000"/>
            <a:headEnd type="none" w="sm" len="sm"/>
            <a:tailEnd type="none" w="sm" len="sm"/>
          </a:ln>
          <a:effectLst>
            <a:outerShdw blurRad="50800" dist="1905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7"/>
          <p:cNvSpPr/>
          <p:nvPr/>
        </p:nvSpPr>
        <p:spPr>
          <a:xfrm flipH="1">
            <a:off x="168025" y="171638"/>
            <a:ext cx="11790583" cy="6481022"/>
          </a:xfrm>
          <a:custGeom>
            <a:avLst/>
            <a:gdLst/>
            <a:ahLst/>
            <a:cxnLst/>
            <a:rect l="l" t="t" r="r" b="b"/>
            <a:pathLst>
              <a:path w="11819824" h="6481022" extrusionOk="0">
                <a:moveTo>
                  <a:pt x="1633926" y="0"/>
                </a:moveTo>
                <a:lnTo>
                  <a:pt x="1183081" y="0"/>
                </a:lnTo>
                <a:lnTo>
                  <a:pt x="1162304" y="0"/>
                </a:lnTo>
                <a:lnTo>
                  <a:pt x="711459" y="0"/>
                </a:lnTo>
                <a:cubicBezTo>
                  <a:pt x="545719" y="0"/>
                  <a:pt x="411360" y="140055"/>
                  <a:pt x="411360" y="312821"/>
                </a:cubicBezTo>
                <a:lnTo>
                  <a:pt x="419753" y="478859"/>
                </a:lnTo>
                <a:cubicBezTo>
                  <a:pt x="419753" y="541653"/>
                  <a:pt x="383127" y="595530"/>
                  <a:pt x="330929" y="618544"/>
                </a:cubicBezTo>
                <a:lnTo>
                  <a:pt x="281899" y="628862"/>
                </a:lnTo>
                <a:lnTo>
                  <a:pt x="227591" y="628862"/>
                </a:lnTo>
                <a:cubicBezTo>
                  <a:pt x="101896" y="628862"/>
                  <a:pt x="0" y="730758"/>
                  <a:pt x="0" y="856453"/>
                </a:cubicBezTo>
                <a:lnTo>
                  <a:pt x="0" y="6253431"/>
                </a:lnTo>
                <a:cubicBezTo>
                  <a:pt x="0" y="6379126"/>
                  <a:pt x="101896" y="6481022"/>
                  <a:pt x="227591" y="6481022"/>
                </a:cubicBezTo>
                <a:lnTo>
                  <a:pt x="11592233" y="6481022"/>
                </a:lnTo>
                <a:cubicBezTo>
                  <a:pt x="11717928" y="6481022"/>
                  <a:pt x="11819824" y="6379126"/>
                  <a:pt x="11819824" y="6253431"/>
                </a:cubicBezTo>
                <a:lnTo>
                  <a:pt x="11819824" y="856453"/>
                </a:lnTo>
                <a:cubicBezTo>
                  <a:pt x="11819824" y="730758"/>
                  <a:pt x="11717928" y="628862"/>
                  <a:pt x="11592233" y="628862"/>
                </a:cubicBezTo>
                <a:lnTo>
                  <a:pt x="2063486" y="628862"/>
                </a:lnTo>
                <a:lnTo>
                  <a:pt x="2014456" y="618544"/>
                </a:lnTo>
                <a:cubicBezTo>
                  <a:pt x="1962258" y="595530"/>
                  <a:pt x="1925632" y="541653"/>
                  <a:pt x="1925632" y="478859"/>
                </a:cubicBezTo>
                <a:lnTo>
                  <a:pt x="1934025" y="312821"/>
                </a:lnTo>
                <a:cubicBezTo>
                  <a:pt x="1934025" y="140055"/>
                  <a:pt x="1799666" y="0"/>
                  <a:pt x="16339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7"/>
          <p:cNvSpPr/>
          <p:nvPr/>
        </p:nvSpPr>
        <p:spPr>
          <a:xfrm>
            <a:off x="294447" y="250245"/>
            <a:ext cx="11557154" cy="6302794"/>
          </a:xfrm>
          <a:custGeom>
            <a:avLst/>
            <a:gdLst/>
            <a:ahLst/>
            <a:cxnLst/>
            <a:rect l="l" t="t" r="r" b="b"/>
            <a:pathLst>
              <a:path w="12873129" h="6481022" extrusionOk="0">
                <a:moveTo>
                  <a:pt x="12110335" y="0"/>
                </a:moveTo>
                <a:lnTo>
                  <a:pt x="11659489" y="0"/>
                </a:lnTo>
                <a:lnTo>
                  <a:pt x="11638713" y="0"/>
                </a:lnTo>
                <a:lnTo>
                  <a:pt x="11187868" y="0"/>
                </a:lnTo>
                <a:cubicBezTo>
                  <a:pt x="11022128" y="0"/>
                  <a:pt x="10887769" y="140055"/>
                  <a:pt x="10887769" y="312821"/>
                </a:cubicBezTo>
                <a:lnTo>
                  <a:pt x="10896162" y="478859"/>
                </a:lnTo>
                <a:cubicBezTo>
                  <a:pt x="10896162" y="541653"/>
                  <a:pt x="10859536" y="595530"/>
                  <a:pt x="10807338" y="618544"/>
                </a:cubicBezTo>
                <a:lnTo>
                  <a:pt x="10758308" y="628862"/>
                </a:lnTo>
                <a:lnTo>
                  <a:pt x="227592" y="628862"/>
                </a:lnTo>
                <a:cubicBezTo>
                  <a:pt x="101897" y="628862"/>
                  <a:pt x="0" y="701097"/>
                  <a:pt x="0" y="826792"/>
                </a:cubicBezTo>
                <a:cubicBezTo>
                  <a:pt x="5347" y="2610954"/>
                  <a:pt x="10693" y="4395115"/>
                  <a:pt x="16040" y="6179277"/>
                </a:cubicBezTo>
                <a:cubicBezTo>
                  <a:pt x="16040" y="6304972"/>
                  <a:pt x="80509" y="6476078"/>
                  <a:pt x="206204" y="6476078"/>
                </a:cubicBezTo>
                <a:lnTo>
                  <a:pt x="12645538" y="6481022"/>
                </a:lnTo>
                <a:cubicBezTo>
                  <a:pt x="12771233" y="6481022"/>
                  <a:pt x="12873129" y="6379126"/>
                  <a:pt x="12873129" y="6253431"/>
                </a:cubicBezTo>
                <a:lnTo>
                  <a:pt x="12873129" y="856453"/>
                </a:lnTo>
                <a:cubicBezTo>
                  <a:pt x="12873129" y="730758"/>
                  <a:pt x="12771233" y="628862"/>
                  <a:pt x="12645538" y="628862"/>
                </a:cubicBezTo>
                <a:lnTo>
                  <a:pt x="12539895" y="628862"/>
                </a:lnTo>
                <a:lnTo>
                  <a:pt x="12490865" y="618544"/>
                </a:lnTo>
                <a:cubicBezTo>
                  <a:pt x="12438667" y="595530"/>
                  <a:pt x="12402041" y="541653"/>
                  <a:pt x="12402041" y="478859"/>
                </a:cubicBezTo>
                <a:lnTo>
                  <a:pt x="12410433" y="312821"/>
                </a:lnTo>
                <a:cubicBezTo>
                  <a:pt x="12410433" y="140055"/>
                  <a:pt x="12276074" y="0"/>
                  <a:pt x="12110335" y="0"/>
                </a:cubicBezTo>
                <a:close/>
              </a:path>
            </a:pathLst>
          </a:custGeom>
          <a:noFill/>
          <a:ln w="19050" cap="flat" cmpd="sng">
            <a:solidFill>
              <a:srgbClr val="F2F2F2"/>
            </a:solidFill>
            <a:prstDash val="dash"/>
            <a:miter lim="800000"/>
            <a:headEnd type="none" w="sm" len="sm"/>
            <a:tailEnd type="none" w="sm" len="sm"/>
          </a:ln>
          <a:effectLst>
            <a:outerShdw blurRad="50800" dist="1905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7"/>
          <p:cNvSpPr txBox="1">
            <a:spLocks noGrp="1"/>
          </p:cNvSpPr>
          <p:nvPr>
            <p:ph type="sldNum" idx="12"/>
          </p:nvPr>
        </p:nvSpPr>
        <p:spPr>
          <a:xfrm>
            <a:off x="11268663" y="6217622"/>
            <a:ext cx="72989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297">
                <a:solidFill>
                  <a:schemeClr val="dk2"/>
                </a:solidFill>
              </a:defRPr>
            </a:lvl1pPr>
            <a:lvl2pPr lvl="1" algn="r" rtl="0">
              <a:buNone/>
              <a:defRPr sz="1297">
                <a:solidFill>
                  <a:schemeClr val="dk2"/>
                </a:solidFill>
              </a:defRPr>
            </a:lvl2pPr>
            <a:lvl3pPr lvl="2" algn="r" rtl="0">
              <a:buNone/>
              <a:defRPr sz="1297">
                <a:solidFill>
                  <a:schemeClr val="dk2"/>
                </a:solidFill>
              </a:defRPr>
            </a:lvl3pPr>
            <a:lvl4pPr lvl="3" algn="r" rtl="0">
              <a:buNone/>
              <a:defRPr sz="1297">
                <a:solidFill>
                  <a:schemeClr val="dk2"/>
                </a:solidFill>
              </a:defRPr>
            </a:lvl4pPr>
            <a:lvl5pPr lvl="4" algn="r" rtl="0">
              <a:buNone/>
              <a:defRPr sz="1297">
                <a:solidFill>
                  <a:schemeClr val="dk2"/>
                </a:solidFill>
              </a:defRPr>
            </a:lvl5pPr>
            <a:lvl6pPr lvl="5" algn="r" rtl="0">
              <a:buNone/>
              <a:defRPr sz="1297">
                <a:solidFill>
                  <a:schemeClr val="dk2"/>
                </a:solidFill>
              </a:defRPr>
            </a:lvl6pPr>
            <a:lvl7pPr lvl="6" algn="r" rtl="0">
              <a:buNone/>
              <a:defRPr sz="1297">
                <a:solidFill>
                  <a:schemeClr val="dk2"/>
                </a:solidFill>
              </a:defRPr>
            </a:lvl7pPr>
            <a:lvl8pPr lvl="7" algn="r" rtl="0">
              <a:buNone/>
              <a:defRPr sz="1297">
                <a:solidFill>
                  <a:schemeClr val="dk2"/>
                </a:solidFill>
              </a:defRPr>
            </a:lvl8pPr>
            <a:lvl9pPr lvl="8" algn="r" rtl="0">
              <a:buNone/>
              <a:defRPr sz="1297">
                <a:solidFill>
                  <a:schemeClr val="dk2"/>
                </a:solidFill>
              </a:defRPr>
            </a:lvl9pPr>
          </a:lstStyle>
          <a:p>
            <a:pPr defTabSz="912114">
              <a:defRPr/>
            </a:pPr>
            <a:fld id="{00000000-1234-1234-1234-123412341234}" type="slidenum">
              <a:rPr lang="en" smtClean="0">
                <a:solidFill>
                  <a:srgbClr val="1E4E79"/>
                </a:solidFill>
                <a:ea typeface="+mn-ea"/>
              </a:rPr>
              <a:pPr defTabSz="912114">
                <a:defRPr/>
              </a:pPr>
              <a:t>‹#›</a:t>
            </a:fld>
            <a:endParaRPr lang="en">
              <a:solidFill>
                <a:srgbClr val="1E4E79"/>
              </a:solidFill>
              <a:ea typeface="+mn-ea"/>
            </a:endParaRPr>
          </a:p>
        </p:txBody>
      </p:sp>
      <p:sp>
        <p:nvSpPr>
          <p:cNvPr id="142" name="Google Shape;142;p7"/>
          <p:cNvSpPr txBox="1">
            <a:spLocks noGrp="1"/>
          </p:cNvSpPr>
          <p:nvPr>
            <p:ph type="title"/>
          </p:nvPr>
        </p:nvSpPr>
        <p:spPr>
          <a:xfrm>
            <a:off x="6093587" y="1198525"/>
            <a:ext cx="5506045" cy="665100"/>
          </a:xfrm>
          <a:prstGeom prst="rect">
            <a:avLst/>
          </a:prstGeom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9pPr>
          </a:lstStyle>
          <a:p>
            <a:endParaRPr/>
          </a:p>
        </p:txBody>
      </p:sp>
      <p:sp>
        <p:nvSpPr>
          <p:cNvPr id="143" name="Google Shape;143;p7"/>
          <p:cNvSpPr txBox="1">
            <a:spLocks noGrp="1"/>
          </p:cNvSpPr>
          <p:nvPr>
            <p:ph type="body" idx="1"/>
          </p:nvPr>
        </p:nvSpPr>
        <p:spPr>
          <a:xfrm>
            <a:off x="6093587" y="2063905"/>
            <a:ext cx="5506045" cy="42615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8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marL="456057" lvl="0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●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1pPr>
            <a:lvl2pPr marL="912114" lvl="1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○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2pPr>
            <a:lvl3pPr marL="1368171" lvl="2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■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3pPr>
            <a:lvl4pPr marL="1824228" lvl="3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●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4pPr>
            <a:lvl5pPr marL="2280285" lvl="4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○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5pPr>
            <a:lvl6pPr marL="2736342" lvl="5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■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6pPr>
            <a:lvl7pPr marL="3192399" lvl="6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●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7pPr>
            <a:lvl8pPr marL="3648456" lvl="7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○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8pPr>
            <a:lvl9pPr marL="4104513" lvl="8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■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9pPr>
          </a:lstStyle>
          <a:p>
            <a:endParaRPr/>
          </a:p>
        </p:txBody>
      </p:sp>
      <p:sp>
        <p:nvSpPr>
          <p:cNvPr id="144" name="Google Shape;144;p7">
            <a:hlinkClick r:id="rId2" action="ppaction://hlinksldjump"/>
          </p:cNvPr>
          <p:cNvSpPr txBox="1"/>
          <p:nvPr/>
        </p:nvSpPr>
        <p:spPr>
          <a:xfrm>
            <a:off x="723306" y="211875"/>
            <a:ext cx="1268853" cy="524700"/>
          </a:xfrm>
          <a:prstGeom prst="rect">
            <a:avLst/>
          </a:prstGeom>
          <a:noFill/>
          <a:ln>
            <a:noFill/>
          </a:ln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199" tIns="91199" rIns="91199" bIns="91199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9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galoo"/>
                <a:ea typeface="Boogaloo"/>
                <a:cs typeface="Boogaloo"/>
                <a:sym typeface="Boogaloo"/>
              </a:rPr>
              <a:t>Welcome</a:t>
            </a:r>
            <a:endParaRPr kumimoji="0" sz="2494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145" name="Google Shape;145;p7">
            <a:hlinkClick r:id="rId3" action="ppaction://hlinksldjump"/>
          </p:cNvPr>
          <p:cNvSpPr txBox="1"/>
          <p:nvPr/>
        </p:nvSpPr>
        <p:spPr>
          <a:xfrm>
            <a:off x="2614835" y="211875"/>
            <a:ext cx="1268853" cy="524700"/>
          </a:xfrm>
          <a:prstGeom prst="rect">
            <a:avLst/>
          </a:prstGeom>
          <a:noFill/>
          <a:ln>
            <a:noFill/>
          </a:ln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199" tIns="91199" rIns="91199" bIns="91199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9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galoo"/>
                <a:ea typeface="Boogaloo"/>
                <a:cs typeface="Boogaloo"/>
                <a:sym typeface="Boogaloo"/>
              </a:rPr>
              <a:t>Monday</a:t>
            </a:r>
            <a:endParaRPr kumimoji="0" sz="2494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146" name="Google Shape;146;p7">
            <a:hlinkClick r:id="rId4" action="ppaction://hlinksldjump"/>
          </p:cNvPr>
          <p:cNvSpPr txBox="1"/>
          <p:nvPr/>
        </p:nvSpPr>
        <p:spPr>
          <a:xfrm>
            <a:off x="4506364" y="211875"/>
            <a:ext cx="1268853" cy="524700"/>
          </a:xfrm>
          <a:prstGeom prst="rect">
            <a:avLst/>
          </a:prstGeom>
          <a:noFill/>
          <a:ln>
            <a:noFill/>
          </a:ln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199" tIns="91199" rIns="91199" bIns="91199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9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galoo"/>
                <a:ea typeface="Boogaloo"/>
                <a:cs typeface="Boogaloo"/>
                <a:sym typeface="Boogaloo"/>
              </a:rPr>
              <a:t>Tuesday</a:t>
            </a:r>
            <a:endParaRPr kumimoji="0" sz="2494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riecito"/>
              <a:ea typeface="Barriecito"/>
              <a:cs typeface="Barriecito"/>
              <a:sym typeface="Barriecito"/>
            </a:endParaRPr>
          </a:p>
        </p:txBody>
      </p:sp>
      <p:sp>
        <p:nvSpPr>
          <p:cNvPr id="147" name="Google Shape;147;p7">
            <a:hlinkClick r:id="rId2" action="ppaction://hlinksldjump"/>
          </p:cNvPr>
          <p:cNvSpPr txBox="1"/>
          <p:nvPr/>
        </p:nvSpPr>
        <p:spPr>
          <a:xfrm>
            <a:off x="6212741" y="211888"/>
            <a:ext cx="1634845" cy="524700"/>
          </a:xfrm>
          <a:prstGeom prst="rect">
            <a:avLst/>
          </a:prstGeom>
          <a:noFill/>
          <a:ln>
            <a:noFill/>
          </a:ln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199" tIns="91199" rIns="91199" bIns="91199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9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galoo"/>
                <a:ea typeface="Boogaloo"/>
                <a:cs typeface="Boogaloo"/>
                <a:sym typeface="Boogaloo"/>
              </a:rPr>
              <a:t>Wednesday</a:t>
            </a:r>
            <a:endParaRPr kumimoji="0" sz="2494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riecito"/>
              <a:ea typeface="Barriecito"/>
              <a:cs typeface="Barriecito"/>
              <a:sym typeface="Barriecito"/>
            </a:endParaRPr>
          </a:p>
        </p:txBody>
      </p:sp>
      <p:sp>
        <p:nvSpPr>
          <p:cNvPr id="148" name="Google Shape;148;p7">
            <a:hlinkClick r:id="rId5" action="ppaction://hlinksldjump"/>
          </p:cNvPr>
          <p:cNvSpPr txBox="1"/>
          <p:nvPr/>
        </p:nvSpPr>
        <p:spPr>
          <a:xfrm>
            <a:off x="8289422" y="211875"/>
            <a:ext cx="1268853" cy="524700"/>
          </a:xfrm>
          <a:prstGeom prst="rect">
            <a:avLst/>
          </a:prstGeom>
          <a:noFill/>
          <a:ln>
            <a:noFill/>
          </a:ln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199" tIns="91199" rIns="91199" bIns="91199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9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galoo"/>
                <a:ea typeface="Boogaloo"/>
                <a:cs typeface="Boogaloo"/>
                <a:sym typeface="Boogaloo"/>
              </a:rPr>
              <a:t>Thursday</a:t>
            </a:r>
            <a:endParaRPr kumimoji="0" sz="2494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riecito"/>
              <a:ea typeface="Barriecito"/>
              <a:cs typeface="Barriecito"/>
              <a:sym typeface="Barriecito"/>
            </a:endParaRPr>
          </a:p>
        </p:txBody>
      </p:sp>
      <p:sp>
        <p:nvSpPr>
          <p:cNvPr id="149" name="Google Shape;149;p7">
            <a:hlinkClick r:id="" action="ppaction://noaction"/>
          </p:cNvPr>
          <p:cNvSpPr txBox="1"/>
          <p:nvPr/>
        </p:nvSpPr>
        <p:spPr>
          <a:xfrm>
            <a:off x="10180951" y="211875"/>
            <a:ext cx="1268853" cy="524700"/>
          </a:xfrm>
          <a:prstGeom prst="rect">
            <a:avLst/>
          </a:prstGeom>
          <a:noFill/>
          <a:ln>
            <a:noFill/>
          </a:ln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199" tIns="91199" rIns="91199" bIns="91199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9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galoo"/>
                <a:ea typeface="Boogaloo"/>
                <a:cs typeface="Boogaloo"/>
                <a:sym typeface="Boogaloo"/>
              </a:rPr>
              <a:t>Friday</a:t>
            </a:r>
            <a:endParaRPr kumimoji="0" sz="2494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150" name="Google Shape;150;p7"/>
          <p:cNvSpPr txBox="1"/>
          <p:nvPr/>
        </p:nvSpPr>
        <p:spPr>
          <a:xfrm rot="5400000" flipH="1">
            <a:off x="-753939" y="557551"/>
            <a:ext cx="1579800" cy="34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99" tIns="91199" rIns="91199" bIns="91199" anchor="b" anchorCtr="0">
            <a:no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297" b="0" i="0" u="none" strike="noStrike" kern="0" cap="none" spc="0" normalizeH="0" baseline="0" noProof="0">
                <a:ln>
                  <a:noFill/>
                </a:ln>
                <a:solidFill>
                  <a:srgbClr val="96A5E0"/>
                </a:solidFill>
                <a:effectLst/>
                <a:uLnTx/>
                <a:uFillTx/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kumimoji="0" sz="1297" b="0" i="0" u="none" strike="noStrike" kern="0" cap="none" spc="0" normalizeH="0" baseline="0" noProof="0">
              <a:ln>
                <a:noFill/>
              </a:ln>
              <a:solidFill>
                <a:srgbClr val="96A5E0"/>
              </a:solidFill>
              <a:effectLst/>
              <a:uLnTx/>
              <a:uFillTx/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0269506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320129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7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245" name="Google Shape;245;p7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46" name="Google Shape;246;p7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7" name="Google Shape;247;p7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8" name="Google Shape;248;p7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9" name="Google Shape;249;p7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0" name="Google Shape;250;p7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1" name="Google Shape;251;p7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2" name="Google Shape;252;p7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3" name="Google Shape;253;p7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4" name="Google Shape;254;p7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5" name="Google Shape;255;p7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" name="Google Shape;256;p7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" name="Google Shape;257;p7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8" name="Google Shape;258;p7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9" name="Google Shape;259;p7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" name="Google Shape;260;p7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" name="Google Shape;261;p7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" name="Google Shape;262;p7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" name="Google Shape;263;p7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4" name="Google Shape;264;p7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" name="Google Shape;265;p7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" name="Google Shape;266;p7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7" name="Google Shape;267;p7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8" name="Google Shape;268;p7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9" name="Google Shape;269;p7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7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7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7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7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7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7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7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Google Shape;277;p7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Google Shape;278;p7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279;p7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280;p7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281;p7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7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83" name="Google Shape;283;p7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284" name="Google Shape;284;p7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285" name="Google Shape;285;p7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287" name="Google Shape;287;p7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7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245" name="Google Shape;245;p7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46" name="Google Shape;246;p7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7" name="Google Shape;247;p7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8" name="Google Shape;248;p7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9" name="Google Shape;249;p7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0" name="Google Shape;250;p7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1" name="Google Shape;251;p7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2" name="Google Shape;252;p7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3" name="Google Shape;253;p7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4" name="Google Shape;254;p7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5" name="Google Shape;255;p7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" name="Google Shape;256;p7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" name="Google Shape;257;p7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8" name="Google Shape;258;p7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9" name="Google Shape;259;p7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" name="Google Shape;260;p7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" name="Google Shape;261;p7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" name="Google Shape;262;p7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" name="Google Shape;263;p7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4" name="Google Shape;264;p7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" name="Google Shape;265;p7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" name="Google Shape;266;p7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7" name="Google Shape;267;p7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8" name="Google Shape;268;p7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9" name="Google Shape;269;p7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7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7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7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7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7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7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7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Google Shape;277;p7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Google Shape;278;p7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279;p7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280;p7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281;p7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7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83" name="Google Shape;283;p7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284" name="Google Shape;284;p7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285" name="Google Shape;285;p7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287" name="Google Shape;287;p7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687693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Google Shape;289;p8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290" name="Google Shape;290;p8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91" name="Google Shape;291;p8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2" name="Google Shape;292;p8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3" name="Google Shape;293;p8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4" name="Google Shape;294;p8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5" name="Google Shape;295;p8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6" name="Google Shape;296;p8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7" name="Google Shape;297;p8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8" name="Google Shape;298;p8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9" name="Google Shape;299;p8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0" name="Google Shape;300;p8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1" name="Google Shape;301;p8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2" name="Google Shape;302;p8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3" name="Google Shape;303;p8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4" name="Google Shape;304;p8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5" name="Google Shape;305;p8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6" name="Google Shape;306;p8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7" name="Google Shape;307;p8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8" name="Google Shape;308;p8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9" name="Google Shape;309;p8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0" name="Google Shape;310;p8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1" name="Google Shape;311;p8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2" name="Google Shape;312;p8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3" name="Google Shape;313;p8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14" name="Google Shape;314;p8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5" name="Google Shape;315;p8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6" name="Google Shape;316;p8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7" name="Google Shape;317;p8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8" name="Google Shape;318;p8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9" name="Google Shape;319;p8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0" name="Google Shape;320;p8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1" name="Google Shape;321;p8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2" name="Google Shape;322;p8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3" name="Google Shape;323;p8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28" name="Google Shape;328;p8"/>
          <p:cNvSpPr/>
          <p:nvPr/>
        </p:nvSpPr>
        <p:spPr>
          <a:xfrm>
            <a:off x="575165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329" name="Google Shape;329;p8"/>
          <p:cNvGrpSpPr/>
          <p:nvPr/>
        </p:nvGrpSpPr>
        <p:grpSpPr>
          <a:xfrm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330" name="Google Shape;330;p8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31" name="Google Shape;331;p8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332" name="Google Shape;332;p8"/>
          <p:cNvSpPr txBox="1">
            <a:spLocks noGrp="1"/>
          </p:cNvSpPr>
          <p:nvPr>
            <p:ph type="title"/>
          </p:nvPr>
        </p:nvSpPr>
        <p:spPr>
          <a:xfrm>
            <a:off x="2102985" y="2351000"/>
            <a:ext cx="7955869" cy="180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10640" b="1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accent2"/>
        </a:solidFill>
        <a:effectLst/>
      </p:bgPr>
    </p:bg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4" name="Google Shape;334;p9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335" name="Google Shape;335;p9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336" name="Google Shape;336;p9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7" name="Google Shape;337;p9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8" name="Google Shape;338;p9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9" name="Google Shape;339;p9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0" name="Google Shape;340;p9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1" name="Google Shape;341;p9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2" name="Google Shape;342;p9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" name="Google Shape;343;p9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4" name="Google Shape;344;p9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5" name="Google Shape;345;p9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6" name="Google Shape;346;p9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7" name="Google Shape;347;p9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8" name="Google Shape;348;p9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9" name="Google Shape;349;p9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0" name="Google Shape;350;p9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1" name="Google Shape;351;p9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2" name="Google Shape;352;p9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3" name="Google Shape;353;p9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4" name="Google Shape;354;p9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5" name="Google Shape;355;p9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6" name="Google Shape;356;p9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7" name="Google Shape;357;p9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8" name="Google Shape;358;p9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59" name="Google Shape;359;p9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9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9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9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9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9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9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9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7" name="Google Shape;367;p9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8" name="Google Shape;368;p9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9" name="Google Shape;369;p9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0" name="Google Shape;370;p9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1" name="Google Shape;371;p9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2" name="Google Shape;372;p9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73" name="Google Shape;373;p9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374" name="Google Shape;374;p9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375" name="Google Shape;375;p9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6" name="Google Shape;376;p9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377" name="Google Shape;377;p9"/>
          <p:cNvSpPr txBox="1">
            <a:spLocks noGrp="1"/>
          </p:cNvSpPr>
          <p:nvPr>
            <p:ph type="subTitle" idx="1"/>
          </p:nvPr>
        </p:nvSpPr>
        <p:spPr>
          <a:xfrm>
            <a:off x="2905395" y="3731233"/>
            <a:ext cx="6351049" cy="592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78" name="Google Shape;378;p9"/>
          <p:cNvSpPr txBox="1">
            <a:spLocks noGrp="1"/>
          </p:cNvSpPr>
          <p:nvPr>
            <p:ph type="title"/>
          </p:nvPr>
        </p:nvSpPr>
        <p:spPr>
          <a:xfrm>
            <a:off x="3295627" y="2184667"/>
            <a:ext cx="5570585" cy="126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12103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0"/>
          <p:cNvSpPr txBox="1">
            <a:spLocks noGrp="1"/>
          </p:cNvSpPr>
          <p:nvPr>
            <p:ph type="body" idx="1"/>
          </p:nvPr>
        </p:nvSpPr>
        <p:spPr>
          <a:xfrm>
            <a:off x="2206228" y="954400"/>
            <a:ext cx="6216184" cy="1507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608076" lvl="0" indent="-30403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5320" b="1">
                <a:solidFill>
                  <a:schemeClr val="dk2"/>
                </a:solidFill>
                <a:latin typeface="Annie Use Your Telescope"/>
                <a:ea typeface="Annie Use Your Telescope"/>
                <a:cs typeface="Annie Use Your Telescope"/>
                <a:sym typeface="Annie Use Your Telescope"/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9791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48614" y="593367"/>
            <a:ext cx="10264543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nnie Use Your Telescope"/>
              <a:buNone/>
              <a:defRPr sz="2800" b="1">
                <a:solidFill>
                  <a:schemeClr val="dk2"/>
                </a:solidFill>
                <a:latin typeface="Annie Use Your Telescope"/>
                <a:ea typeface="Annie Use Your Telescope"/>
                <a:cs typeface="Annie Use Your Telescope"/>
                <a:sym typeface="Annie Use Your Telesc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48614" y="1536633"/>
            <a:ext cx="10264543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3" r:id="rId3"/>
    <p:sldLayoutId id="2147483694" r:id="rId4"/>
    <p:sldLayoutId id="2147483654" r:id="rId5"/>
    <p:sldLayoutId id="2147483655" r:id="rId6"/>
    <p:sldLayoutId id="2147483656" r:id="rId7"/>
    <p:sldLayoutId id="2147483658" r:id="rId8"/>
    <p:sldLayoutId id="2147483699" r:id="rId9"/>
    <p:sldLayoutId id="2147483698" r:id="rId10"/>
    <p:sldLayoutId id="2147483697" r:id="rId11"/>
    <p:sldLayoutId id="2147483696" r:id="rId12"/>
    <p:sldLayoutId id="2147483695" r:id="rId13"/>
    <p:sldLayoutId id="2147483693" r:id="rId14"/>
    <p:sldLayoutId id="2147483692" r:id="rId15"/>
    <p:sldLayoutId id="2147483691" r:id="rId16"/>
    <p:sldLayoutId id="2147483690" r:id="rId17"/>
    <p:sldLayoutId id="2147483689" r:id="rId18"/>
    <p:sldLayoutId id="2147483688" r:id="rId19"/>
    <p:sldLayoutId id="2147483687" r:id="rId20"/>
    <p:sldLayoutId id="2147483659" r:id="rId21"/>
    <p:sldLayoutId id="2147483664" r:id="rId22"/>
    <p:sldLayoutId id="2147483680" r:id="rId23"/>
    <p:sldLayoutId id="2147483681" r:id="rId24"/>
    <p:sldLayoutId id="2147483685" r:id="rId25"/>
    <p:sldLayoutId id="2147483686" r:id="rId2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microsoft.com/office/2007/relationships/hdphoto" Target="../media/hdphoto4.wdp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1.wav"/><Relationship Id="rId7" Type="http://schemas.microsoft.com/office/2007/relationships/hdphoto" Target="../media/hdphoto5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11" Type="http://schemas.microsoft.com/office/2007/relationships/hdphoto" Target="../media/hdphoto7.wdp"/><Relationship Id="rId5" Type="http://schemas.openxmlformats.org/officeDocument/2006/relationships/image" Target="../media/image10.png"/><Relationship Id="rId10" Type="http://schemas.openxmlformats.org/officeDocument/2006/relationships/image" Target="../media/image13.png"/><Relationship Id="rId4" Type="http://schemas.openxmlformats.org/officeDocument/2006/relationships/audio" Target="../media/audio2.wav"/><Relationship Id="rId9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microsoft.com/office/2007/relationships/hdphoto" Target="../media/hdphoto8.wdp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microsoft.com/office/2007/relationships/hdphoto" Target="../media/hdphoto13.wdp"/><Relationship Id="rId3" Type="http://schemas.openxmlformats.org/officeDocument/2006/relationships/image" Target="../media/image16.png"/><Relationship Id="rId7" Type="http://schemas.microsoft.com/office/2007/relationships/hdphoto" Target="../media/hdphoto10.wdp"/><Relationship Id="rId12" Type="http://schemas.openxmlformats.org/officeDocument/2006/relationships/image" Target="../media/image21.png"/><Relationship Id="rId2" Type="http://schemas.openxmlformats.org/officeDocument/2006/relationships/audio" Target="../media/audio2.wav"/><Relationship Id="rId16" Type="http://schemas.microsoft.com/office/2007/relationships/hdphoto" Target="../media/hdphoto15.wdp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11" Type="http://schemas.microsoft.com/office/2007/relationships/hdphoto" Target="../media/hdphoto12.wdp"/><Relationship Id="rId5" Type="http://schemas.microsoft.com/office/2007/relationships/hdphoto" Target="../media/hdphoto9.wdp"/><Relationship Id="rId15" Type="http://schemas.openxmlformats.org/officeDocument/2006/relationships/image" Target="../media/image22.png"/><Relationship Id="rId10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microsoft.com/office/2007/relationships/hdphoto" Target="../media/hdphoto11.wdp"/><Relationship Id="rId14" Type="http://schemas.microsoft.com/office/2007/relationships/hdphoto" Target="../media/hdphoto1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>
            <a:extLst>
              <a:ext uri="{FF2B5EF4-FFF2-40B4-BE49-F238E27FC236}">
                <a16:creationId xmlns:a16="http://schemas.microsoft.com/office/drawing/2014/main" id="{787280E3-5F4B-4E66-B931-45E5724039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" r="1868"/>
          <a:stretch/>
        </p:blipFill>
        <p:spPr bwMode="auto">
          <a:xfrm>
            <a:off x="923168" y="1247826"/>
            <a:ext cx="10315501" cy="2831805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 descr="Bộ SGK Lớp 6 - Kết nối tri thức với cuộc sống - Công ty Cổ phần Đầu tư và  Phát triển Giáo dục Phương Nam">
            <a:extLst>
              <a:ext uri="{FF2B5EF4-FFF2-40B4-BE49-F238E27FC236}">
                <a16:creationId xmlns:a16="http://schemas.microsoft.com/office/drawing/2014/main" id="{ED7C2BA5-C3E9-44F6-93C0-B61F07D59E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10701802" y="0"/>
            <a:ext cx="1347870" cy="124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A6D1538C-C9A7-4AA4-AEFB-F84C3D91483C}"/>
              </a:ext>
            </a:extLst>
          </p:cNvPr>
          <p:cNvGrpSpPr/>
          <p:nvPr/>
        </p:nvGrpSpPr>
        <p:grpSpPr>
          <a:xfrm>
            <a:off x="2835529" y="1696195"/>
            <a:ext cx="7866273" cy="2215991"/>
            <a:chOff x="2544762" y="859312"/>
            <a:chExt cx="7924800" cy="221599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BC06A1B-63E6-47E0-A321-1B2383F6019C}"/>
                </a:ext>
              </a:extLst>
            </p:cNvPr>
            <p:cNvSpPr txBox="1"/>
            <p:nvPr/>
          </p:nvSpPr>
          <p:spPr>
            <a:xfrm>
              <a:off x="2544762" y="859312"/>
              <a:ext cx="787703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r>
                <a:rPr lang="en-US" sz="13700" b="1">
                  <a:ln w="11430"/>
                  <a:solidFill>
                    <a:srgbClr val="FF0000"/>
                  </a:soli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TOÁN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10FB492-560B-4BE1-8156-E2465E297602}"/>
                </a:ext>
              </a:extLst>
            </p:cNvPr>
            <p:cNvSpPr txBox="1"/>
            <p:nvPr/>
          </p:nvSpPr>
          <p:spPr>
            <a:xfrm>
              <a:off x="7926526" y="859312"/>
              <a:ext cx="254303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0800000"/>
                </a:lightRig>
              </a:scene3d>
              <a:sp3d>
                <a:bevelT w="27940" h="12700"/>
                <a:contourClr>
                  <a:srgbClr val="DDDDDD"/>
                </a:contourClr>
              </a:sp3d>
            </a:bodyPr>
            <a:lstStyle/>
            <a:p>
              <a:r>
                <a:rPr lang="en-US" sz="13700" b="1" spc="149">
                  <a:ln w="11430"/>
                  <a:solidFill>
                    <a:srgbClr val="F8F8F8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738E1BAF-9972-467C-8464-EDF6F1A7988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83" b="21526"/>
          <a:stretch/>
        </p:blipFill>
        <p:spPr>
          <a:xfrm>
            <a:off x="3617245" y="4226850"/>
            <a:ext cx="4664076" cy="243420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5EBD6E2-25DC-4772-B0EA-F2A12E879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984" y="2263914"/>
            <a:ext cx="7955869" cy="1804000"/>
          </a:xfrm>
        </p:spPr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CC45E259-9176-4231-B050-39523E7BC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Dặn dò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251764B-10BE-4159-852A-66992888D8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f You Are Happy - Family Sing Along - Muffin Songs">
            <a:hlinkClick r:id="" action="ppaction://media"/>
            <a:extLst>
              <a:ext uri="{FF2B5EF4-FFF2-40B4-BE49-F238E27FC236}">
                <a16:creationId xmlns:a16="http://schemas.microsoft.com/office/drawing/2014/main" id="{285C27D9-1038-48EC-8653-66CD7A16B16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7938"/>
            <a:ext cx="12161838" cy="684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609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7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945ABE-63F8-4385-B4EF-132C038DA5A8}"/>
              </a:ext>
            </a:extLst>
          </p:cNvPr>
          <p:cNvSpPr txBox="1"/>
          <p:nvPr/>
        </p:nvSpPr>
        <p:spPr>
          <a:xfrm>
            <a:off x="253229" y="595073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391703-0A79-47E0-9B6D-B3FFE03791C7}"/>
              </a:ext>
            </a:extLst>
          </p:cNvPr>
          <p:cNvSpPr txBox="1"/>
          <p:nvPr/>
        </p:nvSpPr>
        <p:spPr>
          <a:xfrm>
            <a:off x="253229" y="1402249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05A7E7-15A6-4BA2-8E38-4C0D577C4148}"/>
              </a:ext>
            </a:extLst>
          </p:cNvPr>
          <p:cNvSpPr txBox="1"/>
          <p:nvPr/>
        </p:nvSpPr>
        <p:spPr>
          <a:xfrm>
            <a:off x="253229" y="2221690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D19757-507C-43BC-AEE2-38FC11A941E0}"/>
              </a:ext>
            </a:extLst>
          </p:cNvPr>
          <p:cNvSpPr txBox="1"/>
          <p:nvPr/>
        </p:nvSpPr>
        <p:spPr>
          <a:xfrm>
            <a:off x="253229" y="3040560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ECF913-FF13-4FB0-A17D-C73BE325B19D}"/>
              </a:ext>
            </a:extLst>
          </p:cNvPr>
          <p:cNvSpPr txBox="1"/>
          <p:nvPr/>
        </p:nvSpPr>
        <p:spPr>
          <a:xfrm>
            <a:off x="253229" y="3839476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C981DC-5078-4375-A4AC-6891470F54A3}"/>
              </a:ext>
            </a:extLst>
          </p:cNvPr>
          <p:cNvSpPr txBox="1"/>
          <p:nvPr/>
        </p:nvSpPr>
        <p:spPr>
          <a:xfrm>
            <a:off x="251099" y="4637235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B31E6FF-1734-4A2D-B6BA-708C4719219D}"/>
              </a:ext>
            </a:extLst>
          </p:cNvPr>
          <p:cNvSpPr txBox="1"/>
          <p:nvPr/>
        </p:nvSpPr>
        <p:spPr>
          <a:xfrm>
            <a:off x="251099" y="5436151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76DAC2-3A98-BA40-8148-5E3BC3A6B1E8}"/>
              </a:ext>
            </a:extLst>
          </p:cNvPr>
          <p:cNvSpPr txBox="1"/>
          <p:nvPr/>
        </p:nvSpPr>
        <p:spPr>
          <a:xfrm>
            <a:off x="1070857" y="608760"/>
            <a:ext cx="9361986" cy="7371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19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Thứ </a:t>
            </a:r>
            <a:r>
              <a:rPr lang="en-US" sz="419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sáu</a:t>
            </a:r>
            <a:r>
              <a:rPr kumimoji="0" lang="vi-VN" sz="419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kumimoji="0" lang="en-US" sz="419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ngày </a:t>
            </a:r>
            <a:r>
              <a:rPr lang="en-US" sz="419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17</a:t>
            </a:r>
            <a:r>
              <a:rPr kumimoji="0" lang="vi-VN" sz="419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kumimoji="0" lang="en-US" sz="419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tháng </a:t>
            </a:r>
            <a:r>
              <a:rPr lang="en-US" sz="4190" b="1" dirty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3</a:t>
            </a:r>
            <a:r>
              <a:rPr kumimoji="0" lang="en-US" sz="419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kumimoji="0" lang="en-US" sz="419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năm </a:t>
            </a:r>
            <a:r>
              <a:rPr kumimoji="0" lang="en-US" sz="419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2023</a:t>
            </a:r>
            <a:endParaRPr kumimoji="0" lang="en-US" sz="419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微软雅黑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BD6806-51B7-284D-AE97-63FBF65EF7EF}"/>
              </a:ext>
            </a:extLst>
          </p:cNvPr>
          <p:cNvSpPr txBox="1"/>
          <p:nvPr/>
        </p:nvSpPr>
        <p:spPr>
          <a:xfrm>
            <a:off x="4363552" y="1424570"/>
            <a:ext cx="1386197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T</a:t>
            </a:r>
            <a:r>
              <a:rPr kumimoji="0" lang="vi-VN" sz="399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oán</a:t>
            </a:r>
            <a:endParaRPr kumimoji="0" lang="en-US" sz="399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微软雅黑"/>
              <a:cs typeface="Arial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F465DD-D405-3D4E-AAB6-3FD54857CE9D}"/>
              </a:ext>
            </a:extLst>
          </p:cNvPr>
          <p:cNvSpPr txBox="1"/>
          <p:nvPr/>
        </p:nvSpPr>
        <p:spPr>
          <a:xfrm>
            <a:off x="1942673" y="2243440"/>
            <a:ext cx="11655383" cy="706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Bài </a:t>
            </a:r>
            <a:r>
              <a:rPr lang="en-US" sz="3990" b="1" kern="1200" dirty="0" smtClean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54</a:t>
            </a:r>
            <a:r>
              <a:rPr kumimoji="0" lang="en-US" sz="399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(tiết 2):</a:t>
            </a:r>
            <a:r>
              <a:rPr lang="en-US" sz="3990" b="1" kern="1200" dirty="0" smtClean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 Luyện tập chung</a:t>
            </a:r>
            <a:endParaRPr kumimoji="0" lang="en-US" sz="399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微软雅黑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0167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0DCA50D-18EE-4CC1-A42A-828963CAA4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029" y="1447800"/>
            <a:ext cx="6660026" cy="3330014"/>
          </a:xfrm>
          <a:prstGeom prst="rect">
            <a:avLst/>
          </a:prstGeom>
        </p:spPr>
      </p:pic>
      <p:sp>
        <p:nvSpPr>
          <p:cNvPr id="3" name="Google Shape;1615;p39">
            <a:extLst>
              <a:ext uri="{FF2B5EF4-FFF2-40B4-BE49-F238E27FC236}">
                <a16:creationId xmlns:a16="http://schemas.microsoft.com/office/drawing/2014/main" id="{7E2E260E-E89E-4127-A2B2-9BEB1FE3C503}"/>
              </a:ext>
            </a:extLst>
          </p:cNvPr>
          <p:cNvSpPr/>
          <p:nvPr/>
        </p:nvSpPr>
        <p:spPr>
          <a:xfrm>
            <a:off x="7423110" y="5107561"/>
            <a:ext cx="2194775" cy="635225"/>
          </a:xfrm>
          <a:prstGeom prst="roundRect">
            <a:avLst>
              <a:gd name="adj" fmla="val 50000"/>
            </a:avLst>
          </a:prstGeom>
          <a:solidFill>
            <a:srgbClr val="4D3B6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endParaRPr sz="2479"/>
          </a:p>
        </p:txBody>
      </p:sp>
      <p:sp>
        <p:nvSpPr>
          <p:cNvPr id="4" name="Google Shape;1616;p39">
            <a:extLst>
              <a:ext uri="{FF2B5EF4-FFF2-40B4-BE49-F238E27FC236}">
                <a16:creationId xmlns:a16="http://schemas.microsoft.com/office/drawing/2014/main" id="{3EBECB2A-274E-45CF-95F3-A1B9E7B63472}"/>
              </a:ext>
            </a:extLst>
          </p:cNvPr>
          <p:cNvSpPr txBox="1">
            <a:spLocks/>
          </p:cNvSpPr>
          <p:nvPr/>
        </p:nvSpPr>
        <p:spPr>
          <a:xfrm>
            <a:off x="7740511" y="5249821"/>
            <a:ext cx="1559972" cy="39541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800">
                <a:solidFill>
                  <a:schemeClr val="bg1"/>
                </a:solidFill>
              </a:rPr>
              <a:t>S/63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23F04E-FE01-443D-85B2-5CC785DC7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33" y="201465"/>
            <a:ext cx="894889" cy="1182693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D4A59A87-72D3-477B-B0E1-1E2D548B2878}"/>
              </a:ext>
            </a:extLst>
          </p:cNvPr>
          <p:cNvSpPr txBox="1"/>
          <p:nvPr/>
        </p:nvSpPr>
        <p:spPr>
          <a:xfrm>
            <a:off x="1609222" y="485433"/>
            <a:ext cx="16670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Số?</a:t>
            </a:r>
            <a:endParaRPr lang="en-US" sz="3200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B74F575-597F-46B7-A736-8E05E4D753B6}"/>
              </a:ext>
            </a:extLst>
          </p:cNvPr>
          <p:cNvGrpSpPr/>
          <p:nvPr/>
        </p:nvGrpSpPr>
        <p:grpSpPr>
          <a:xfrm>
            <a:off x="2213876" y="1025490"/>
            <a:ext cx="7764248" cy="5297104"/>
            <a:chOff x="2213876" y="1025490"/>
            <a:chExt cx="7764248" cy="5297104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23D0FFFD-7E93-44ED-AD30-79E8C2A9EF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37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13876" y="1025490"/>
              <a:ext cx="7764248" cy="5297104"/>
            </a:xfrm>
            <a:prstGeom prst="rect">
              <a:avLst/>
            </a:prstGeom>
          </p:spPr>
        </p:pic>
        <p:sp>
          <p:nvSpPr>
            <p:cNvPr id="32" name="Rounded Rectangle 6">
              <a:extLst>
                <a:ext uri="{FF2B5EF4-FFF2-40B4-BE49-F238E27FC236}">
                  <a16:creationId xmlns:a16="http://schemas.microsoft.com/office/drawing/2014/main" id="{8FB915B1-A9C3-448C-B923-8BE180819B32}"/>
                </a:ext>
              </a:extLst>
            </p:cNvPr>
            <p:cNvSpPr/>
            <p:nvPr/>
          </p:nvSpPr>
          <p:spPr>
            <a:xfrm>
              <a:off x="3711388" y="1470212"/>
              <a:ext cx="5701553" cy="609600"/>
            </a:xfrm>
            <a:prstGeom prst="roundRect">
              <a:avLst/>
            </a:prstGeom>
            <a:solidFill>
              <a:srgbClr val="BB58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33" name="Rounded Rectangle 14">
              <a:extLst>
                <a:ext uri="{FF2B5EF4-FFF2-40B4-BE49-F238E27FC236}">
                  <a16:creationId xmlns:a16="http://schemas.microsoft.com/office/drawing/2014/main" id="{F713A8D4-0B88-4839-BC06-BF885AD27E49}"/>
                </a:ext>
              </a:extLst>
            </p:cNvPr>
            <p:cNvSpPr/>
            <p:nvPr/>
          </p:nvSpPr>
          <p:spPr>
            <a:xfrm>
              <a:off x="3783104" y="2452817"/>
              <a:ext cx="5701553" cy="609600"/>
            </a:xfrm>
            <a:prstGeom prst="roundRect">
              <a:avLst/>
            </a:prstGeom>
            <a:solidFill>
              <a:srgbClr val="F393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34" name="Rounded Rectangle 15">
              <a:extLst>
                <a:ext uri="{FF2B5EF4-FFF2-40B4-BE49-F238E27FC236}">
                  <a16:creationId xmlns:a16="http://schemas.microsoft.com/office/drawing/2014/main" id="{70B1BDC2-B55B-4BB7-9021-7F9E87B216D6}"/>
                </a:ext>
              </a:extLst>
            </p:cNvPr>
            <p:cNvSpPr/>
            <p:nvPr/>
          </p:nvSpPr>
          <p:spPr>
            <a:xfrm>
              <a:off x="3783104" y="3435422"/>
              <a:ext cx="5701553" cy="609600"/>
            </a:xfrm>
            <a:prstGeom prst="roundRect">
              <a:avLst/>
            </a:prstGeom>
            <a:solidFill>
              <a:srgbClr val="43B3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35" name="Rounded Rectangle 16">
              <a:extLst>
                <a:ext uri="{FF2B5EF4-FFF2-40B4-BE49-F238E27FC236}">
                  <a16:creationId xmlns:a16="http://schemas.microsoft.com/office/drawing/2014/main" id="{07938A64-A15E-479D-8CAC-D0C43501C965}"/>
                </a:ext>
              </a:extLst>
            </p:cNvPr>
            <p:cNvSpPr/>
            <p:nvPr/>
          </p:nvSpPr>
          <p:spPr>
            <a:xfrm>
              <a:off x="3801033" y="4448434"/>
              <a:ext cx="5701553" cy="609600"/>
            </a:xfrm>
            <a:prstGeom prst="roundRect">
              <a:avLst/>
            </a:prstGeom>
            <a:solidFill>
              <a:srgbClr val="ED38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36" name="Rounded Rectangle 17">
              <a:extLst>
                <a:ext uri="{FF2B5EF4-FFF2-40B4-BE49-F238E27FC236}">
                  <a16:creationId xmlns:a16="http://schemas.microsoft.com/office/drawing/2014/main" id="{8CB6840A-BEAA-4F97-9403-A0B06CC5FA78}"/>
                </a:ext>
              </a:extLst>
            </p:cNvPr>
            <p:cNvSpPr/>
            <p:nvPr/>
          </p:nvSpPr>
          <p:spPr>
            <a:xfrm>
              <a:off x="3711387" y="5431039"/>
              <a:ext cx="5701553" cy="609600"/>
            </a:xfrm>
            <a:prstGeom prst="roundRect">
              <a:avLst/>
            </a:prstGeom>
            <a:solidFill>
              <a:srgbClr val="80AE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33EF1C1-33F0-49A7-97DA-57C5BC9AB38B}"/>
              </a:ext>
            </a:extLst>
          </p:cNvPr>
          <p:cNvGrpSpPr/>
          <p:nvPr/>
        </p:nvGrpSpPr>
        <p:grpSpPr>
          <a:xfrm>
            <a:off x="4151229" y="1464883"/>
            <a:ext cx="5342967" cy="620655"/>
            <a:chOff x="3801032" y="1464883"/>
            <a:chExt cx="5342967" cy="620655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19234B5-2EA2-4730-8D57-382DC34F4F29}"/>
                </a:ext>
              </a:extLst>
            </p:cNvPr>
            <p:cNvSpPr txBox="1"/>
            <p:nvPr/>
          </p:nvSpPr>
          <p:spPr>
            <a:xfrm>
              <a:off x="3801032" y="1469985"/>
              <a:ext cx="5342967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3400" dirty="0">
                  <a:solidFill>
                    <a:schemeClr val="bg1"/>
                  </a:solidFill>
                </a:rPr>
                <a:t>363 = 300 +          +  </a:t>
              </a:r>
            </a:p>
          </p:txBody>
        </p:sp>
        <p:sp>
          <p:nvSpPr>
            <p:cNvPr id="40" name="Rounded Rectangle 22">
              <a:extLst>
                <a:ext uri="{FF2B5EF4-FFF2-40B4-BE49-F238E27FC236}">
                  <a16:creationId xmlns:a16="http://schemas.microsoft.com/office/drawing/2014/main" id="{4A98CDCD-E752-4506-842B-6D318C1CC319}"/>
                </a:ext>
              </a:extLst>
            </p:cNvPr>
            <p:cNvSpPr/>
            <p:nvPr/>
          </p:nvSpPr>
          <p:spPr>
            <a:xfrm>
              <a:off x="6326493" y="1464883"/>
              <a:ext cx="949960" cy="5898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4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41" name="Rounded Rectangle 23">
              <a:extLst>
                <a:ext uri="{FF2B5EF4-FFF2-40B4-BE49-F238E27FC236}">
                  <a16:creationId xmlns:a16="http://schemas.microsoft.com/office/drawing/2014/main" id="{99C3315C-D149-4AB9-B1BF-2609CA5B724D}"/>
                </a:ext>
              </a:extLst>
            </p:cNvPr>
            <p:cNvSpPr/>
            <p:nvPr/>
          </p:nvSpPr>
          <p:spPr>
            <a:xfrm>
              <a:off x="7843116" y="1481504"/>
              <a:ext cx="949960" cy="5898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4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F61C24B-0667-4C8C-98B3-D1FC6C34A003}"/>
              </a:ext>
            </a:extLst>
          </p:cNvPr>
          <p:cNvGrpSpPr/>
          <p:nvPr/>
        </p:nvGrpSpPr>
        <p:grpSpPr>
          <a:xfrm>
            <a:off x="4133004" y="2440183"/>
            <a:ext cx="5342967" cy="615553"/>
            <a:chOff x="3801032" y="1469985"/>
            <a:chExt cx="5342967" cy="615553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62B2B7B0-37A3-4FFD-A97B-04CFB0E378CA}"/>
                </a:ext>
              </a:extLst>
            </p:cNvPr>
            <p:cNvSpPr txBox="1"/>
            <p:nvPr/>
          </p:nvSpPr>
          <p:spPr>
            <a:xfrm>
              <a:off x="3801032" y="1469985"/>
              <a:ext cx="5342967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3400" dirty="0">
                  <a:solidFill>
                    <a:schemeClr val="bg1"/>
                  </a:solidFill>
                </a:rPr>
                <a:t>408 =           + 8</a:t>
              </a:r>
            </a:p>
          </p:txBody>
        </p:sp>
        <p:sp>
          <p:nvSpPr>
            <p:cNvPr id="49" name="Rounded Rectangle 29">
              <a:extLst>
                <a:ext uri="{FF2B5EF4-FFF2-40B4-BE49-F238E27FC236}">
                  <a16:creationId xmlns:a16="http://schemas.microsoft.com/office/drawing/2014/main" id="{8F85F3AB-0078-4595-BB8B-0658975D0DF2}"/>
                </a:ext>
              </a:extLst>
            </p:cNvPr>
            <p:cNvSpPr/>
            <p:nvPr/>
          </p:nvSpPr>
          <p:spPr>
            <a:xfrm>
              <a:off x="5072770" y="1484338"/>
              <a:ext cx="1044956" cy="5898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4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D17923F-DBE7-4E5C-8E4B-7439FA1DF7A7}"/>
              </a:ext>
            </a:extLst>
          </p:cNvPr>
          <p:cNvGrpSpPr/>
          <p:nvPr/>
        </p:nvGrpSpPr>
        <p:grpSpPr>
          <a:xfrm>
            <a:off x="4128126" y="3445497"/>
            <a:ext cx="5342967" cy="620655"/>
            <a:chOff x="3801032" y="1464883"/>
            <a:chExt cx="5342967" cy="620655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F0E8134-383E-4620-B0B9-3DE7806B2A60}"/>
                </a:ext>
              </a:extLst>
            </p:cNvPr>
            <p:cNvSpPr txBox="1"/>
            <p:nvPr/>
          </p:nvSpPr>
          <p:spPr>
            <a:xfrm>
              <a:off x="3801032" y="1469985"/>
              <a:ext cx="5342967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3400" dirty="0">
                  <a:solidFill>
                    <a:schemeClr val="bg1"/>
                  </a:solidFill>
                </a:rPr>
                <a:t>830 = 800 +           </a:t>
              </a:r>
            </a:p>
          </p:txBody>
        </p:sp>
        <p:sp>
          <p:nvSpPr>
            <p:cNvPr id="52" name="Rounded Rectangle 36">
              <a:extLst>
                <a:ext uri="{FF2B5EF4-FFF2-40B4-BE49-F238E27FC236}">
                  <a16:creationId xmlns:a16="http://schemas.microsoft.com/office/drawing/2014/main" id="{6D0BA497-F9F5-416E-A735-6E23AB5B8087}"/>
                </a:ext>
              </a:extLst>
            </p:cNvPr>
            <p:cNvSpPr/>
            <p:nvPr/>
          </p:nvSpPr>
          <p:spPr>
            <a:xfrm>
              <a:off x="6326493" y="1464883"/>
              <a:ext cx="949960" cy="5898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4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1D9522F-9080-4B35-B50E-14E977904EB4}"/>
              </a:ext>
            </a:extLst>
          </p:cNvPr>
          <p:cNvGrpSpPr/>
          <p:nvPr/>
        </p:nvGrpSpPr>
        <p:grpSpPr>
          <a:xfrm>
            <a:off x="4141690" y="4433660"/>
            <a:ext cx="5342967" cy="620655"/>
            <a:chOff x="3801032" y="1464883"/>
            <a:chExt cx="5342967" cy="620655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44FB2E2F-805C-4E66-A9CF-FA6D3FF1A97B}"/>
                </a:ext>
              </a:extLst>
            </p:cNvPr>
            <p:cNvSpPr txBox="1"/>
            <p:nvPr/>
          </p:nvSpPr>
          <p:spPr>
            <a:xfrm>
              <a:off x="3801032" y="1469985"/>
              <a:ext cx="5342967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3400" dirty="0">
                  <a:solidFill>
                    <a:schemeClr val="bg1"/>
                  </a:solidFill>
                </a:rPr>
                <a:t>308 = 300 +           </a:t>
              </a:r>
            </a:p>
          </p:txBody>
        </p:sp>
        <p:sp>
          <p:nvSpPr>
            <p:cNvPr id="55" name="Rounded Rectangle 41">
              <a:extLst>
                <a:ext uri="{FF2B5EF4-FFF2-40B4-BE49-F238E27FC236}">
                  <a16:creationId xmlns:a16="http://schemas.microsoft.com/office/drawing/2014/main" id="{963E9303-319D-45F2-94D9-7CA48A9C8B55}"/>
                </a:ext>
              </a:extLst>
            </p:cNvPr>
            <p:cNvSpPr/>
            <p:nvPr/>
          </p:nvSpPr>
          <p:spPr>
            <a:xfrm>
              <a:off x="6326493" y="1464883"/>
              <a:ext cx="949960" cy="5898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4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9450A209-BC25-4CE0-9AD2-675E3113368A}"/>
              </a:ext>
            </a:extLst>
          </p:cNvPr>
          <p:cNvGrpSpPr/>
          <p:nvPr/>
        </p:nvGrpSpPr>
        <p:grpSpPr>
          <a:xfrm>
            <a:off x="4187922" y="5432082"/>
            <a:ext cx="5342967" cy="620655"/>
            <a:chOff x="3801032" y="1464883"/>
            <a:chExt cx="5342967" cy="620655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9232FDBE-BDE0-42F4-8622-6F52DB37D5BB}"/>
                </a:ext>
              </a:extLst>
            </p:cNvPr>
            <p:cNvSpPr txBox="1"/>
            <p:nvPr/>
          </p:nvSpPr>
          <p:spPr>
            <a:xfrm>
              <a:off x="3801032" y="1469985"/>
              <a:ext cx="5342967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3400" dirty="0">
                  <a:solidFill>
                    <a:schemeClr val="bg1"/>
                  </a:solidFill>
                </a:rPr>
                <a:t>239 = 200 +          + 9 </a:t>
              </a:r>
            </a:p>
          </p:txBody>
        </p:sp>
        <p:sp>
          <p:nvSpPr>
            <p:cNvPr id="58" name="Rounded Rectangle 45">
              <a:extLst>
                <a:ext uri="{FF2B5EF4-FFF2-40B4-BE49-F238E27FC236}">
                  <a16:creationId xmlns:a16="http://schemas.microsoft.com/office/drawing/2014/main" id="{0F6F4D86-BBB3-4D07-AD35-3390BB548F57}"/>
                </a:ext>
              </a:extLst>
            </p:cNvPr>
            <p:cNvSpPr/>
            <p:nvPr/>
          </p:nvSpPr>
          <p:spPr>
            <a:xfrm>
              <a:off x="6307038" y="1464883"/>
              <a:ext cx="949960" cy="5898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4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52768C41-8F09-4D8F-9940-B679927721AA}"/>
              </a:ext>
            </a:extLst>
          </p:cNvPr>
          <p:cNvSpPr txBox="1"/>
          <p:nvPr/>
        </p:nvSpPr>
        <p:spPr>
          <a:xfrm>
            <a:off x="6842167" y="1484103"/>
            <a:ext cx="639919" cy="53161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60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4D990C2-0BA1-4152-8633-FEAD54EFC885}"/>
              </a:ext>
            </a:extLst>
          </p:cNvPr>
          <p:cNvSpPr txBox="1"/>
          <p:nvPr/>
        </p:nvSpPr>
        <p:spPr>
          <a:xfrm>
            <a:off x="8473862" y="1503039"/>
            <a:ext cx="412292" cy="53161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A64C61B-77AC-44B8-9456-F305F762F2B2}"/>
              </a:ext>
            </a:extLst>
          </p:cNvPr>
          <p:cNvSpPr txBox="1"/>
          <p:nvPr/>
        </p:nvSpPr>
        <p:spPr>
          <a:xfrm>
            <a:off x="5503353" y="2488674"/>
            <a:ext cx="867545" cy="53161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400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FDF74C0-27C4-4886-950E-8AB84A6D2742}"/>
              </a:ext>
            </a:extLst>
          </p:cNvPr>
          <p:cNvSpPr txBox="1"/>
          <p:nvPr/>
        </p:nvSpPr>
        <p:spPr>
          <a:xfrm>
            <a:off x="6811689" y="3471892"/>
            <a:ext cx="639919" cy="53161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1F33BA3-C227-4A74-AE45-359EE9099E19}"/>
              </a:ext>
            </a:extLst>
          </p:cNvPr>
          <p:cNvSpPr txBox="1"/>
          <p:nvPr/>
        </p:nvSpPr>
        <p:spPr>
          <a:xfrm>
            <a:off x="6926622" y="4461509"/>
            <a:ext cx="412292" cy="53161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0C653A6-7969-4984-A1D0-571AD28DB6DB}"/>
              </a:ext>
            </a:extLst>
          </p:cNvPr>
          <p:cNvSpPr txBox="1"/>
          <p:nvPr/>
        </p:nvSpPr>
        <p:spPr>
          <a:xfrm>
            <a:off x="6840313" y="5457595"/>
            <a:ext cx="639919" cy="53161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30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58" name="Google Shape;1758;p43"/>
          <p:cNvGrpSpPr/>
          <p:nvPr/>
        </p:nvGrpSpPr>
        <p:grpSpPr>
          <a:xfrm>
            <a:off x="-357488" y="0"/>
            <a:ext cx="867165" cy="1016559"/>
            <a:chOff x="1678549" y="2659042"/>
            <a:chExt cx="822181" cy="963825"/>
          </a:xfrm>
        </p:grpSpPr>
        <p:sp>
          <p:nvSpPr>
            <p:cNvPr id="1759" name="Google Shape;1759;p43"/>
            <p:cNvSpPr/>
            <p:nvPr/>
          </p:nvSpPr>
          <p:spPr>
            <a:xfrm flipH="1">
              <a:off x="1678549" y="2699189"/>
              <a:ext cx="373751" cy="291661"/>
            </a:xfrm>
            <a:custGeom>
              <a:avLst/>
              <a:gdLst/>
              <a:ahLst/>
              <a:cxnLst/>
              <a:rect l="l" t="t" r="r" b="b"/>
              <a:pathLst>
                <a:path w="4990" h="3894" extrusionOk="0">
                  <a:moveTo>
                    <a:pt x="644" y="1"/>
                  </a:moveTo>
                  <a:lnTo>
                    <a:pt x="227" y="620"/>
                  </a:lnTo>
                  <a:lnTo>
                    <a:pt x="1" y="1155"/>
                  </a:lnTo>
                  <a:cubicBezTo>
                    <a:pt x="2227" y="3346"/>
                    <a:pt x="3918" y="3894"/>
                    <a:pt x="3918" y="3894"/>
                  </a:cubicBezTo>
                  <a:lnTo>
                    <a:pt x="4990" y="2858"/>
                  </a:lnTo>
                  <a:lnTo>
                    <a:pt x="2573" y="1584"/>
                  </a:lnTo>
                  <a:lnTo>
                    <a:pt x="64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0" name="Google Shape;1760;p43"/>
            <p:cNvSpPr/>
            <p:nvPr/>
          </p:nvSpPr>
          <p:spPr>
            <a:xfrm flipH="1">
              <a:off x="1693679" y="2659042"/>
              <a:ext cx="299750" cy="225749"/>
            </a:xfrm>
            <a:custGeom>
              <a:avLst/>
              <a:gdLst/>
              <a:ahLst/>
              <a:cxnLst/>
              <a:rect l="l" t="t" r="r" b="b"/>
              <a:pathLst>
                <a:path w="4002" h="3014" extrusionOk="0">
                  <a:moveTo>
                    <a:pt x="667" y="1"/>
                  </a:moveTo>
                  <a:lnTo>
                    <a:pt x="1" y="679"/>
                  </a:lnTo>
                  <a:cubicBezTo>
                    <a:pt x="1" y="679"/>
                    <a:pt x="1465" y="2168"/>
                    <a:pt x="3513" y="3013"/>
                  </a:cubicBezTo>
                  <a:lnTo>
                    <a:pt x="4001" y="2346"/>
                  </a:lnTo>
                  <a:lnTo>
                    <a:pt x="2191" y="1072"/>
                  </a:lnTo>
                  <a:lnTo>
                    <a:pt x="66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1" name="Google Shape;1761;p43"/>
            <p:cNvSpPr/>
            <p:nvPr/>
          </p:nvSpPr>
          <p:spPr>
            <a:xfrm flipH="1">
              <a:off x="1746757" y="2783662"/>
              <a:ext cx="685784" cy="763456"/>
            </a:xfrm>
            <a:custGeom>
              <a:avLst/>
              <a:gdLst/>
              <a:ahLst/>
              <a:cxnLst/>
              <a:rect l="l" t="t" r="r" b="b"/>
              <a:pathLst>
                <a:path w="9156" h="10193" extrusionOk="0">
                  <a:moveTo>
                    <a:pt x="5072" y="0"/>
                  </a:moveTo>
                  <a:lnTo>
                    <a:pt x="4227" y="1072"/>
                  </a:lnTo>
                  <a:lnTo>
                    <a:pt x="2381" y="4013"/>
                  </a:lnTo>
                  <a:lnTo>
                    <a:pt x="1107" y="5954"/>
                  </a:lnTo>
                  <a:lnTo>
                    <a:pt x="0" y="7394"/>
                  </a:lnTo>
                  <a:lnTo>
                    <a:pt x="357" y="7978"/>
                  </a:lnTo>
                  <a:lnTo>
                    <a:pt x="1167" y="8740"/>
                  </a:lnTo>
                  <a:lnTo>
                    <a:pt x="2000" y="9466"/>
                  </a:lnTo>
                  <a:lnTo>
                    <a:pt x="2619" y="10192"/>
                  </a:lnTo>
                  <a:lnTo>
                    <a:pt x="4108" y="8502"/>
                  </a:lnTo>
                  <a:lnTo>
                    <a:pt x="5453" y="6918"/>
                  </a:lnTo>
                  <a:lnTo>
                    <a:pt x="7120" y="5025"/>
                  </a:lnTo>
                  <a:lnTo>
                    <a:pt x="9156" y="2846"/>
                  </a:lnTo>
                  <a:cubicBezTo>
                    <a:pt x="9156" y="2846"/>
                    <a:pt x="6263" y="1572"/>
                    <a:pt x="50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2" name="Google Shape;1762;p43"/>
            <p:cNvSpPr/>
            <p:nvPr/>
          </p:nvSpPr>
          <p:spPr>
            <a:xfrm flipH="1">
              <a:off x="2361162" y="3467651"/>
              <a:ext cx="121338" cy="138265"/>
            </a:xfrm>
            <a:custGeom>
              <a:avLst/>
              <a:gdLst/>
              <a:ahLst/>
              <a:cxnLst/>
              <a:rect l="l" t="t" r="r" b="b"/>
              <a:pathLst>
                <a:path w="1620" h="1846" extrusionOk="0">
                  <a:moveTo>
                    <a:pt x="405" y="1"/>
                  </a:moveTo>
                  <a:lnTo>
                    <a:pt x="0" y="1846"/>
                  </a:lnTo>
                  <a:lnTo>
                    <a:pt x="1620" y="1489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3" name="Google Shape;1763;p43"/>
            <p:cNvSpPr/>
            <p:nvPr/>
          </p:nvSpPr>
          <p:spPr>
            <a:xfrm flipH="1">
              <a:off x="2238101" y="3344590"/>
              <a:ext cx="216761" cy="239081"/>
            </a:xfrm>
            <a:custGeom>
              <a:avLst/>
              <a:gdLst/>
              <a:ahLst/>
              <a:cxnLst/>
              <a:rect l="l" t="t" r="r" b="b"/>
              <a:pathLst>
                <a:path w="2894" h="3192" extrusionOk="0">
                  <a:moveTo>
                    <a:pt x="346" y="0"/>
                  </a:moveTo>
                  <a:lnTo>
                    <a:pt x="0" y="1727"/>
                  </a:lnTo>
                  <a:lnTo>
                    <a:pt x="1227" y="3191"/>
                  </a:lnTo>
                  <a:lnTo>
                    <a:pt x="2894" y="2798"/>
                  </a:lnTo>
                  <a:lnTo>
                    <a:pt x="2060" y="1667"/>
                  </a:lnTo>
                  <a:lnTo>
                    <a:pt x="1298" y="1143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4" name="Google Shape;1764;p43"/>
            <p:cNvSpPr/>
            <p:nvPr/>
          </p:nvSpPr>
          <p:spPr>
            <a:xfrm flipH="1">
              <a:off x="1678553" y="2659054"/>
              <a:ext cx="822177" cy="963813"/>
            </a:xfrm>
            <a:custGeom>
              <a:avLst/>
              <a:gdLst/>
              <a:ahLst/>
              <a:cxnLst/>
              <a:rect l="l" t="t" r="r" b="b"/>
              <a:pathLst>
                <a:path w="10977" h="12868" extrusionOk="0">
                  <a:moveTo>
                    <a:pt x="6464" y="813"/>
                  </a:moveTo>
                  <a:lnTo>
                    <a:pt x="6678" y="1028"/>
                  </a:lnTo>
                  <a:cubicBezTo>
                    <a:pt x="6488" y="1266"/>
                    <a:pt x="6273" y="1504"/>
                    <a:pt x="6071" y="1742"/>
                  </a:cubicBezTo>
                  <a:lnTo>
                    <a:pt x="5976" y="1647"/>
                  </a:lnTo>
                  <a:cubicBezTo>
                    <a:pt x="6142" y="1385"/>
                    <a:pt x="6309" y="1099"/>
                    <a:pt x="6464" y="813"/>
                  </a:cubicBezTo>
                  <a:close/>
                  <a:moveTo>
                    <a:pt x="6904" y="1230"/>
                  </a:moveTo>
                  <a:cubicBezTo>
                    <a:pt x="7000" y="1337"/>
                    <a:pt x="7107" y="1432"/>
                    <a:pt x="7214" y="1516"/>
                  </a:cubicBezTo>
                  <a:cubicBezTo>
                    <a:pt x="7000" y="1766"/>
                    <a:pt x="6750" y="1980"/>
                    <a:pt x="6547" y="2230"/>
                  </a:cubicBezTo>
                  <a:cubicBezTo>
                    <a:pt x="6452" y="2135"/>
                    <a:pt x="6369" y="2052"/>
                    <a:pt x="6273" y="1944"/>
                  </a:cubicBezTo>
                  <a:cubicBezTo>
                    <a:pt x="6488" y="1730"/>
                    <a:pt x="6690" y="1492"/>
                    <a:pt x="6904" y="1230"/>
                  </a:cubicBezTo>
                  <a:close/>
                  <a:moveTo>
                    <a:pt x="7452" y="1706"/>
                  </a:moveTo>
                  <a:lnTo>
                    <a:pt x="7893" y="2028"/>
                  </a:lnTo>
                  <a:cubicBezTo>
                    <a:pt x="7655" y="2302"/>
                    <a:pt x="7452" y="2575"/>
                    <a:pt x="7226" y="2837"/>
                  </a:cubicBezTo>
                  <a:cubicBezTo>
                    <a:pt x="7059" y="2706"/>
                    <a:pt x="6916" y="2575"/>
                    <a:pt x="6762" y="2433"/>
                  </a:cubicBezTo>
                  <a:cubicBezTo>
                    <a:pt x="6976" y="2183"/>
                    <a:pt x="7238" y="1956"/>
                    <a:pt x="7452" y="1706"/>
                  </a:cubicBezTo>
                  <a:close/>
                  <a:moveTo>
                    <a:pt x="7262" y="337"/>
                  </a:moveTo>
                  <a:cubicBezTo>
                    <a:pt x="7833" y="682"/>
                    <a:pt x="8405" y="1028"/>
                    <a:pt x="8917" y="1456"/>
                  </a:cubicBezTo>
                  <a:cubicBezTo>
                    <a:pt x="9179" y="1671"/>
                    <a:pt x="9417" y="1909"/>
                    <a:pt x="9679" y="2099"/>
                  </a:cubicBezTo>
                  <a:cubicBezTo>
                    <a:pt x="9917" y="2266"/>
                    <a:pt x="10179" y="2385"/>
                    <a:pt x="10405" y="2540"/>
                  </a:cubicBezTo>
                  <a:cubicBezTo>
                    <a:pt x="10310" y="2683"/>
                    <a:pt x="10191" y="2825"/>
                    <a:pt x="10095" y="2980"/>
                  </a:cubicBezTo>
                  <a:cubicBezTo>
                    <a:pt x="9214" y="2564"/>
                    <a:pt x="8369" y="2052"/>
                    <a:pt x="7595" y="1456"/>
                  </a:cubicBezTo>
                  <a:cubicBezTo>
                    <a:pt x="7345" y="1266"/>
                    <a:pt x="7107" y="1028"/>
                    <a:pt x="6869" y="801"/>
                  </a:cubicBezTo>
                  <a:cubicBezTo>
                    <a:pt x="6988" y="623"/>
                    <a:pt x="7107" y="492"/>
                    <a:pt x="7262" y="337"/>
                  </a:cubicBezTo>
                  <a:close/>
                  <a:moveTo>
                    <a:pt x="8155" y="2183"/>
                  </a:moveTo>
                  <a:cubicBezTo>
                    <a:pt x="8297" y="2290"/>
                    <a:pt x="8452" y="2385"/>
                    <a:pt x="8595" y="2468"/>
                  </a:cubicBezTo>
                  <a:cubicBezTo>
                    <a:pt x="8357" y="2766"/>
                    <a:pt x="8119" y="3052"/>
                    <a:pt x="7881" y="3337"/>
                  </a:cubicBezTo>
                  <a:cubicBezTo>
                    <a:pt x="7726" y="3230"/>
                    <a:pt x="7595" y="3123"/>
                    <a:pt x="7464" y="3016"/>
                  </a:cubicBezTo>
                  <a:cubicBezTo>
                    <a:pt x="7690" y="2742"/>
                    <a:pt x="7928" y="2468"/>
                    <a:pt x="8155" y="2183"/>
                  </a:cubicBezTo>
                  <a:close/>
                  <a:moveTo>
                    <a:pt x="8833" y="2647"/>
                  </a:moveTo>
                  <a:cubicBezTo>
                    <a:pt x="8964" y="2742"/>
                    <a:pt x="9119" y="2814"/>
                    <a:pt x="9262" y="2885"/>
                  </a:cubicBezTo>
                  <a:cubicBezTo>
                    <a:pt x="9024" y="3183"/>
                    <a:pt x="8821" y="3492"/>
                    <a:pt x="8607" y="3826"/>
                  </a:cubicBezTo>
                  <a:lnTo>
                    <a:pt x="8119" y="3516"/>
                  </a:lnTo>
                  <a:cubicBezTo>
                    <a:pt x="8369" y="3230"/>
                    <a:pt x="8607" y="2933"/>
                    <a:pt x="8833" y="2647"/>
                  </a:cubicBezTo>
                  <a:close/>
                  <a:moveTo>
                    <a:pt x="9536" y="3016"/>
                  </a:moveTo>
                  <a:cubicBezTo>
                    <a:pt x="9667" y="3075"/>
                    <a:pt x="9786" y="3159"/>
                    <a:pt x="9917" y="3218"/>
                  </a:cubicBezTo>
                  <a:cubicBezTo>
                    <a:pt x="9833" y="3349"/>
                    <a:pt x="9738" y="3492"/>
                    <a:pt x="9655" y="3623"/>
                  </a:cubicBezTo>
                  <a:cubicBezTo>
                    <a:pt x="9560" y="3766"/>
                    <a:pt x="9464" y="4028"/>
                    <a:pt x="9345" y="4171"/>
                  </a:cubicBezTo>
                  <a:cubicBezTo>
                    <a:pt x="9321" y="4171"/>
                    <a:pt x="9321" y="4183"/>
                    <a:pt x="9310" y="4183"/>
                  </a:cubicBezTo>
                  <a:cubicBezTo>
                    <a:pt x="9167" y="4111"/>
                    <a:pt x="9024" y="4028"/>
                    <a:pt x="8881" y="3957"/>
                  </a:cubicBezTo>
                  <a:cubicBezTo>
                    <a:pt x="9083" y="3647"/>
                    <a:pt x="9310" y="3337"/>
                    <a:pt x="9536" y="3016"/>
                  </a:cubicBezTo>
                  <a:close/>
                  <a:moveTo>
                    <a:pt x="10202" y="3349"/>
                  </a:moveTo>
                  <a:cubicBezTo>
                    <a:pt x="10322" y="3409"/>
                    <a:pt x="10441" y="3456"/>
                    <a:pt x="10548" y="3492"/>
                  </a:cubicBezTo>
                  <a:cubicBezTo>
                    <a:pt x="10333" y="3814"/>
                    <a:pt x="10072" y="4088"/>
                    <a:pt x="9810" y="4373"/>
                  </a:cubicBezTo>
                  <a:cubicBezTo>
                    <a:pt x="9798" y="4385"/>
                    <a:pt x="9798" y="4409"/>
                    <a:pt x="9786" y="4421"/>
                  </a:cubicBezTo>
                  <a:cubicBezTo>
                    <a:pt x="9726" y="4385"/>
                    <a:pt x="9655" y="4361"/>
                    <a:pt x="9595" y="4326"/>
                  </a:cubicBezTo>
                  <a:cubicBezTo>
                    <a:pt x="9679" y="4195"/>
                    <a:pt x="9762" y="4028"/>
                    <a:pt x="9833" y="3909"/>
                  </a:cubicBezTo>
                  <a:cubicBezTo>
                    <a:pt x="9941" y="3730"/>
                    <a:pt x="10060" y="3552"/>
                    <a:pt x="10155" y="3373"/>
                  </a:cubicBezTo>
                  <a:cubicBezTo>
                    <a:pt x="10179" y="3373"/>
                    <a:pt x="10191" y="3361"/>
                    <a:pt x="10202" y="3349"/>
                  </a:cubicBezTo>
                  <a:close/>
                  <a:moveTo>
                    <a:pt x="5809" y="1921"/>
                  </a:moveTo>
                  <a:cubicBezTo>
                    <a:pt x="5845" y="1944"/>
                    <a:pt x="5869" y="1992"/>
                    <a:pt x="5904" y="2028"/>
                  </a:cubicBezTo>
                  <a:cubicBezTo>
                    <a:pt x="5916" y="2063"/>
                    <a:pt x="5952" y="2099"/>
                    <a:pt x="5988" y="2111"/>
                  </a:cubicBezTo>
                  <a:lnTo>
                    <a:pt x="6262" y="2385"/>
                  </a:lnTo>
                  <a:cubicBezTo>
                    <a:pt x="4761" y="4469"/>
                    <a:pt x="3273" y="6564"/>
                    <a:pt x="1785" y="8660"/>
                  </a:cubicBezTo>
                  <a:cubicBezTo>
                    <a:pt x="1582" y="8945"/>
                    <a:pt x="1380" y="9231"/>
                    <a:pt x="1189" y="9505"/>
                  </a:cubicBezTo>
                  <a:cubicBezTo>
                    <a:pt x="1094" y="9386"/>
                    <a:pt x="1011" y="9255"/>
                    <a:pt x="928" y="9124"/>
                  </a:cubicBezTo>
                  <a:cubicBezTo>
                    <a:pt x="1844" y="8112"/>
                    <a:pt x="2535" y="6874"/>
                    <a:pt x="3273" y="5754"/>
                  </a:cubicBezTo>
                  <a:cubicBezTo>
                    <a:pt x="4023" y="4564"/>
                    <a:pt x="4749" y="3337"/>
                    <a:pt x="5607" y="2218"/>
                  </a:cubicBezTo>
                  <a:cubicBezTo>
                    <a:pt x="5678" y="2123"/>
                    <a:pt x="5738" y="2028"/>
                    <a:pt x="5809" y="1921"/>
                  </a:cubicBezTo>
                  <a:close/>
                  <a:moveTo>
                    <a:pt x="6488" y="2587"/>
                  </a:moveTo>
                  <a:cubicBezTo>
                    <a:pt x="6738" y="2814"/>
                    <a:pt x="6988" y="3040"/>
                    <a:pt x="7262" y="3242"/>
                  </a:cubicBezTo>
                  <a:cubicBezTo>
                    <a:pt x="6440" y="4421"/>
                    <a:pt x="5607" y="5564"/>
                    <a:pt x="4749" y="6707"/>
                  </a:cubicBezTo>
                  <a:cubicBezTo>
                    <a:pt x="3856" y="7921"/>
                    <a:pt x="2821" y="9017"/>
                    <a:pt x="1904" y="10207"/>
                  </a:cubicBezTo>
                  <a:cubicBezTo>
                    <a:pt x="1725" y="10064"/>
                    <a:pt x="1547" y="9898"/>
                    <a:pt x="1380" y="9719"/>
                  </a:cubicBezTo>
                  <a:cubicBezTo>
                    <a:pt x="2821" y="7695"/>
                    <a:pt x="4249" y="5683"/>
                    <a:pt x="5690" y="3659"/>
                  </a:cubicBezTo>
                  <a:cubicBezTo>
                    <a:pt x="5940" y="3314"/>
                    <a:pt x="6214" y="2945"/>
                    <a:pt x="6488" y="2587"/>
                  </a:cubicBezTo>
                  <a:close/>
                  <a:moveTo>
                    <a:pt x="7476" y="3433"/>
                  </a:moveTo>
                  <a:cubicBezTo>
                    <a:pt x="7774" y="3659"/>
                    <a:pt x="8071" y="3849"/>
                    <a:pt x="8405" y="4052"/>
                  </a:cubicBezTo>
                  <a:cubicBezTo>
                    <a:pt x="7643" y="4826"/>
                    <a:pt x="6964" y="5695"/>
                    <a:pt x="6262" y="6528"/>
                  </a:cubicBezTo>
                  <a:cubicBezTo>
                    <a:pt x="5333" y="7636"/>
                    <a:pt x="4428" y="8755"/>
                    <a:pt x="3487" y="9838"/>
                  </a:cubicBezTo>
                  <a:cubicBezTo>
                    <a:pt x="3214" y="10160"/>
                    <a:pt x="2916" y="10517"/>
                    <a:pt x="2582" y="10803"/>
                  </a:cubicBezTo>
                  <a:cubicBezTo>
                    <a:pt x="2440" y="10672"/>
                    <a:pt x="2285" y="10541"/>
                    <a:pt x="2118" y="10422"/>
                  </a:cubicBezTo>
                  <a:cubicBezTo>
                    <a:pt x="3047" y="9231"/>
                    <a:pt x="4083" y="8124"/>
                    <a:pt x="4976" y="6909"/>
                  </a:cubicBezTo>
                  <a:cubicBezTo>
                    <a:pt x="5821" y="5754"/>
                    <a:pt x="6678" y="4599"/>
                    <a:pt x="7476" y="3433"/>
                  </a:cubicBezTo>
                  <a:close/>
                  <a:moveTo>
                    <a:pt x="8667" y="4195"/>
                  </a:moveTo>
                  <a:cubicBezTo>
                    <a:pt x="8964" y="4361"/>
                    <a:pt x="9262" y="4504"/>
                    <a:pt x="9571" y="4659"/>
                  </a:cubicBezTo>
                  <a:cubicBezTo>
                    <a:pt x="9095" y="5195"/>
                    <a:pt x="8643" y="5719"/>
                    <a:pt x="8167" y="6231"/>
                  </a:cubicBezTo>
                  <a:cubicBezTo>
                    <a:pt x="6916" y="7624"/>
                    <a:pt x="5642" y="9005"/>
                    <a:pt x="4416" y="10434"/>
                  </a:cubicBezTo>
                  <a:cubicBezTo>
                    <a:pt x="4059" y="10838"/>
                    <a:pt x="3702" y="11231"/>
                    <a:pt x="3368" y="11660"/>
                  </a:cubicBezTo>
                  <a:cubicBezTo>
                    <a:pt x="3214" y="11410"/>
                    <a:pt x="3011" y="11207"/>
                    <a:pt x="2809" y="11017"/>
                  </a:cubicBezTo>
                  <a:cubicBezTo>
                    <a:pt x="3535" y="10386"/>
                    <a:pt x="4130" y="9552"/>
                    <a:pt x="4738" y="8826"/>
                  </a:cubicBezTo>
                  <a:cubicBezTo>
                    <a:pt x="5690" y="7695"/>
                    <a:pt x="6619" y="6552"/>
                    <a:pt x="7571" y="5433"/>
                  </a:cubicBezTo>
                  <a:cubicBezTo>
                    <a:pt x="7928" y="5016"/>
                    <a:pt x="8286" y="4576"/>
                    <a:pt x="8667" y="4195"/>
                  </a:cubicBezTo>
                  <a:close/>
                  <a:moveTo>
                    <a:pt x="808" y="9505"/>
                  </a:moveTo>
                  <a:cubicBezTo>
                    <a:pt x="1451" y="10434"/>
                    <a:pt x="2594" y="10910"/>
                    <a:pt x="3166" y="11910"/>
                  </a:cubicBezTo>
                  <a:cubicBezTo>
                    <a:pt x="2737" y="12041"/>
                    <a:pt x="2273" y="12124"/>
                    <a:pt x="1809" y="12219"/>
                  </a:cubicBezTo>
                  <a:cubicBezTo>
                    <a:pt x="1368" y="11791"/>
                    <a:pt x="1011" y="11267"/>
                    <a:pt x="570" y="10815"/>
                  </a:cubicBezTo>
                  <a:cubicBezTo>
                    <a:pt x="654" y="10386"/>
                    <a:pt x="737" y="9945"/>
                    <a:pt x="808" y="9505"/>
                  </a:cubicBezTo>
                  <a:close/>
                  <a:moveTo>
                    <a:pt x="511" y="11196"/>
                  </a:moveTo>
                  <a:cubicBezTo>
                    <a:pt x="844" y="11553"/>
                    <a:pt x="1130" y="11934"/>
                    <a:pt x="1463" y="12291"/>
                  </a:cubicBezTo>
                  <a:cubicBezTo>
                    <a:pt x="1082" y="12362"/>
                    <a:pt x="689" y="12446"/>
                    <a:pt x="320" y="12541"/>
                  </a:cubicBezTo>
                  <a:cubicBezTo>
                    <a:pt x="368" y="12089"/>
                    <a:pt x="439" y="11636"/>
                    <a:pt x="511" y="11196"/>
                  </a:cubicBezTo>
                  <a:close/>
                  <a:moveTo>
                    <a:pt x="7220" y="0"/>
                  </a:moveTo>
                  <a:cubicBezTo>
                    <a:pt x="7193" y="0"/>
                    <a:pt x="7170" y="7"/>
                    <a:pt x="7154" y="28"/>
                  </a:cubicBezTo>
                  <a:cubicBezTo>
                    <a:pt x="6952" y="206"/>
                    <a:pt x="6809" y="373"/>
                    <a:pt x="6678" y="575"/>
                  </a:cubicBezTo>
                  <a:lnTo>
                    <a:pt x="6535" y="444"/>
                  </a:lnTo>
                  <a:cubicBezTo>
                    <a:pt x="6513" y="421"/>
                    <a:pt x="6485" y="412"/>
                    <a:pt x="6457" y="412"/>
                  </a:cubicBezTo>
                  <a:cubicBezTo>
                    <a:pt x="6398" y="412"/>
                    <a:pt x="6337" y="455"/>
                    <a:pt x="6321" y="504"/>
                  </a:cubicBezTo>
                  <a:cubicBezTo>
                    <a:pt x="5773" y="1468"/>
                    <a:pt x="5130" y="2361"/>
                    <a:pt x="4523" y="3290"/>
                  </a:cubicBezTo>
                  <a:cubicBezTo>
                    <a:pt x="3630" y="4659"/>
                    <a:pt x="2761" y="6040"/>
                    <a:pt x="1856" y="7386"/>
                  </a:cubicBezTo>
                  <a:cubicBezTo>
                    <a:pt x="1475" y="7933"/>
                    <a:pt x="1106" y="8493"/>
                    <a:pt x="654" y="8969"/>
                  </a:cubicBezTo>
                  <a:cubicBezTo>
                    <a:pt x="630" y="8993"/>
                    <a:pt x="618" y="9017"/>
                    <a:pt x="618" y="9052"/>
                  </a:cubicBezTo>
                  <a:cubicBezTo>
                    <a:pt x="511" y="9648"/>
                    <a:pt x="416" y="10219"/>
                    <a:pt x="296" y="10815"/>
                  </a:cubicBezTo>
                  <a:lnTo>
                    <a:pt x="296" y="10862"/>
                  </a:lnTo>
                  <a:cubicBezTo>
                    <a:pt x="189" y="11469"/>
                    <a:pt x="82" y="12100"/>
                    <a:pt x="11" y="12708"/>
                  </a:cubicBezTo>
                  <a:cubicBezTo>
                    <a:pt x="1" y="12809"/>
                    <a:pt x="86" y="12868"/>
                    <a:pt x="170" y="12868"/>
                  </a:cubicBezTo>
                  <a:cubicBezTo>
                    <a:pt x="185" y="12868"/>
                    <a:pt x="199" y="12866"/>
                    <a:pt x="213" y="12862"/>
                  </a:cubicBezTo>
                  <a:cubicBezTo>
                    <a:pt x="725" y="12708"/>
                    <a:pt x="1225" y="12600"/>
                    <a:pt x="1749" y="12517"/>
                  </a:cubicBezTo>
                  <a:cubicBezTo>
                    <a:pt x="1759" y="12521"/>
                    <a:pt x="1770" y="12522"/>
                    <a:pt x="1780" y="12522"/>
                  </a:cubicBezTo>
                  <a:cubicBezTo>
                    <a:pt x="1806" y="12522"/>
                    <a:pt x="1831" y="12514"/>
                    <a:pt x="1856" y="12505"/>
                  </a:cubicBezTo>
                  <a:cubicBezTo>
                    <a:pt x="2392" y="12398"/>
                    <a:pt x="2916" y="12291"/>
                    <a:pt x="3428" y="12148"/>
                  </a:cubicBezTo>
                  <a:cubicBezTo>
                    <a:pt x="3511" y="12124"/>
                    <a:pt x="3523" y="12065"/>
                    <a:pt x="3523" y="12029"/>
                  </a:cubicBezTo>
                  <a:cubicBezTo>
                    <a:pt x="3809" y="11588"/>
                    <a:pt x="4166" y="11207"/>
                    <a:pt x="4499" y="10815"/>
                  </a:cubicBezTo>
                  <a:cubicBezTo>
                    <a:pt x="5071" y="10160"/>
                    <a:pt x="5642" y="9505"/>
                    <a:pt x="6226" y="8874"/>
                  </a:cubicBezTo>
                  <a:cubicBezTo>
                    <a:pt x="7464" y="7505"/>
                    <a:pt x="8702" y="6135"/>
                    <a:pt x="9917" y="4742"/>
                  </a:cubicBezTo>
                  <a:cubicBezTo>
                    <a:pt x="10262" y="4361"/>
                    <a:pt x="10655" y="3957"/>
                    <a:pt x="10953" y="3528"/>
                  </a:cubicBezTo>
                  <a:cubicBezTo>
                    <a:pt x="10976" y="3456"/>
                    <a:pt x="10953" y="3349"/>
                    <a:pt x="10857" y="3302"/>
                  </a:cubicBezTo>
                  <a:cubicBezTo>
                    <a:pt x="10691" y="3242"/>
                    <a:pt x="10548" y="3171"/>
                    <a:pt x="10393" y="3099"/>
                  </a:cubicBezTo>
                  <a:cubicBezTo>
                    <a:pt x="10512" y="2921"/>
                    <a:pt x="10631" y="2766"/>
                    <a:pt x="10762" y="2599"/>
                  </a:cubicBezTo>
                  <a:cubicBezTo>
                    <a:pt x="10810" y="2540"/>
                    <a:pt x="10798" y="2444"/>
                    <a:pt x="10738" y="2397"/>
                  </a:cubicBezTo>
                  <a:cubicBezTo>
                    <a:pt x="10464" y="2183"/>
                    <a:pt x="10155" y="2052"/>
                    <a:pt x="9869" y="1861"/>
                  </a:cubicBezTo>
                  <a:cubicBezTo>
                    <a:pt x="9607" y="1671"/>
                    <a:pt x="9369" y="1432"/>
                    <a:pt x="9119" y="1218"/>
                  </a:cubicBezTo>
                  <a:cubicBezTo>
                    <a:pt x="8559" y="754"/>
                    <a:pt x="7940" y="397"/>
                    <a:pt x="7333" y="28"/>
                  </a:cubicBezTo>
                  <a:cubicBezTo>
                    <a:pt x="7299" y="14"/>
                    <a:pt x="7256" y="0"/>
                    <a:pt x="72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8A5D6744-4C2A-4F69-8CC6-25FE534ED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669" y="111465"/>
            <a:ext cx="815565" cy="101655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BE17282-A5B4-498D-972A-B5C3C1D88C9A}"/>
              </a:ext>
            </a:extLst>
          </p:cNvPr>
          <p:cNvSpPr txBox="1"/>
          <p:nvPr/>
        </p:nvSpPr>
        <p:spPr>
          <a:xfrm>
            <a:off x="1508088" y="274182"/>
            <a:ext cx="10653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/>
              <a:t>&gt;, &lt;, = ?</a:t>
            </a:r>
            <a:endParaRPr lang="en-US" sz="3200" dirty="0"/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ED8796A2-72BA-4F76-83B7-4EFA9F1EF83A}"/>
              </a:ext>
            </a:extLst>
          </p:cNvPr>
          <p:cNvGrpSpPr/>
          <p:nvPr/>
        </p:nvGrpSpPr>
        <p:grpSpPr>
          <a:xfrm>
            <a:off x="588818" y="1244138"/>
            <a:ext cx="11014364" cy="4918364"/>
            <a:chOff x="588818" y="1244138"/>
            <a:chExt cx="11014364" cy="4918364"/>
          </a:xfrm>
        </p:grpSpPr>
        <p:pic>
          <p:nvPicPr>
            <p:cNvPr id="85" name="Picture 84">
              <a:extLst>
                <a:ext uri="{FF2B5EF4-FFF2-40B4-BE49-F238E27FC236}">
                  <a16:creationId xmlns:a16="http://schemas.microsoft.com/office/drawing/2014/main" id="{162DB42C-B447-4D38-B163-FD7D5AA55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4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818" y="1244138"/>
              <a:ext cx="11014364" cy="4918364"/>
            </a:xfrm>
            <a:prstGeom prst="rect">
              <a:avLst/>
            </a:prstGeom>
          </p:spPr>
        </p:pic>
        <p:sp>
          <p:nvSpPr>
            <p:cNvPr id="86" name="Rounded Rectangle 33">
              <a:extLst>
                <a:ext uri="{FF2B5EF4-FFF2-40B4-BE49-F238E27FC236}">
                  <a16:creationId xmlns:a16="http://schemas.microsoft.com/office/drawing/2014/main" id="{47D42BD5-137B-4B0E-9281-BF3278F0E0C5}"/>
                </a:ext>
              </a:extLst>
            </p:cNvPr>
            <p:cNvSpPr/>
            <p:nvPr/>
          </p:nvSpPr>
          <p:spPr>
            <a:xfrm>
              <a:off x="8483689" y="2992488"/>
              <a:ext cx="589850" cy="5898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87" name="Rounded Rectangle 34">
              <a:extLst>
                <a:ext uri="{FF2B5EF4-FFF2-40B4-BE49-F238E27FC236}">
                  <a16:creationId xmlns:a16="http://schemas.microsoft.com/office/drawing/2014/main" id="{B61597BC-6B58-488E-97DC-C7B896173196}"/>
                </a:ext>
              </a:extLst>
            </p:cNvPr>
            <p:cNvSpPr/>
            <p:nvPr/>
          </p:nvSpPr>
          <p:spPr>
            <a:xfrm>
              <a:off x="3172093" y="5318937"/>
              <a:ext cx="589850" cy="5898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88" name="Rounded Rectangle 35">
              <a:extLst>
                <a:ext uri="{FF2B5EF4-FFF2-40B4-BE49-F238E27FC236}">
                  <a16:creationId xmlns:a16="http://schemas.microsoft.com/office/drawing/2014/main" id="{0F8C33C3-0168-4769-A144-1038812A2BD6}"/>
                </a:ext>
              </a:extLst>
            </p:cNvPr>
            <p:cNvSpPr/>
            <p:nvPr/>
          </p:nvSpPr>
          <p:spPr>
            <a:xfrm>
              <a:off x="7872867" y="5318937"/>
              <a:ext cx="589850" cy="5898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sp>
        <p:nvSpPr>
          <p:cNvPr id="89" name="TextBox 88">
            <a:extLst>
              <a:ext uri="{FF2B5EF4-FFF2-40B4-BE49-F238E27FC236}">
                <a16:creationId xmlns:a16="http://schemas.microsoft.com/office/drawing/2014/main" id="{C4B13C0E-2B22-43FC-B8D0-EECEFDDBE1B1}"/>
              </a:ext>
            </a:extLst>
          </p:cNvPr>
          <p:cNvSpPr txBox="1"/>
          <p:nvPr/>
        </p:nvSpPr>
        <p:spPr>
          <a:xfrm>
            <a:off x="8574071" y="3010414"/>
            <a:ext cx="40908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8A217A83-EEF1-40DF-B853-78DA33994123}"/>
              </a:ext>
            </a:extLst>
          </p:cNvPr>
          <p:cNvSpPr txBox="1"/>
          <p:nvPr/>
        </p:nvSpPr>
        <p:spPr>
          <a:xfrm>
            <a:off x="3274825" y="5346669"/>
            <a:ext cx="40908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70913C31-ED4A-405A-97D7-3FC0969A74C8}"/>
              </a:ext>
            </a:extLst>
          </p:cNvPr>
          <p:cNvSpPr txBox="1"/>
          <p:nvPr/>
        </p:nvSpPr>
        <p:spPr>
          <a:xfrm>
            <a:off x="9320011" y="5983648"/>
            <a:ext cx="82426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000" dirty="0">
                <a:solidFill>
                  <a:srgbClr val="FF0000"/>
                </a:solidFill>
              </a:rPr>
              <a:t>989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730B46AE-034E-4A2A-B8A7-022F646309EC}"/>
              </a:ext>
            </a:extLst>
          </p:cNvPr>
          <p:cNvSpPr txBox="1"/>
          <p:nvPr/>
        </p:nvSpPr>
        <p:spPr>
          <a:xfrm>
            <a:off x="7971875" y="5354789"/>
            <a:ext cx="40908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000" dirty="0">
                <a:solidFill>
                  <a:srgbClr val="FF0000"/>
                </a:solidFill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2932723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 animBg="1"/>
      <p:bldP spid="90" grpId="0" animBg="1"/>
      <p:bldP spid="91" grpId="0" animBg="1"/>
      <p:bldP spid="9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58" name="Google Shape;1758;p43"/>
          <p:cNvGrpSpPr/>
          <p:nvPr/>
        </p:nvGrpSpPr>
        <p:grpSpPr>
          <a:xfrm>
            <a:off x="-401163" y="-31209"/>
            <a:ext cx="802325" cy="725577"/>
            <a:chOff x="1678549" y="2659042"/>
            <a:chExt cx="822181" cy="963825"/>
          </a:xfrm>
        </p:grpSpPr>
        <p:sp>
          <p:nvSpPr>
            <p:cNvPr id="1759" name="Google Shape;1759;p43"/>
            <p:cNvSpPr/>
            <p:nvPr/>
          </p:nvSpPr>
          <p:spPr>
            <a:xfrm flipH="1">
              <a:off x="1678549" y="2699189"/>
              <a:ext cx="373751" cy="291661"/>
            </a:xfrm>
            <a:custGeom>
              <a:avLst/>
              <a:gdLst/>
              <a:ahLst/>
              <a:cxnLst/>
              <a:rect l="l" t="t" r="r" b="b"/>
              <a:pathLst>
                <a:path w="4990" h="3894" extrusionOk="0">
                  <a:moveTo>
                    <a:pt x="644" y="1"/>
                  </a:moveTo>
                  <a:lnTo>
                    <a:pt x="227" y="620"/>
                  </a:lnTo>
                  <a:lnTo>
                    <a:pt x="1" y="1155"/>
                  </a:lnTo>
                  <a:cubicBezTo>
                    <a:pt x="2227" y="3346"/>
                    <a:pt x="3918" y="3894"/>
                    <a:pt x="3918" y="3894"/>
                  </a:cubicBezTo>
                  <a:lnTo>
                    <a:pt x="4990" y="2858"/>
                  </a:lnTo>
                  <a:lnTo>
                    <a:pt x="2573" y="1584"/>
                  </a:lnTo>
                  <a:lnTo>
                    <a:pt x="64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0" name="Google Shape;1760;p43"/>
            <p:cNvSpPr/>
            <p:nvPr/>
          </p:nvSpPr>
          <p:spPr>
            <a:xfrm flipH="1">
              <a:off x="1693679" y="2659042"/>
              <a:ext cx="299750" cy="225749"/>
            </a:xfrm>
            <a:custGeom>
              <a:avLst/>
              <a:gdLst/>
              <a:ahLst/>
              <a:cxnLst/>
              <a:rect l="l" t="t" r="r" b="b"/>
              <a:pathLst>
                <a:path w="4002" h="3014" extrusionOk="0">
                  <a:moveTo>
                    <a:pt x="667" y="1"/>
                  </a:moveTo>
                  <a:lnTo>
                    <a:pt x="1" y="679"/>
                  </a:lnTo>
                  <a:cubicBezTo>
                    <a:pt x="1" y="679"/>
                    <a:pt x="1465" y="2168"/>
                    <a:pt x="3513" y="3013"/>
                  </a:cubicBezTo>
                  <a:lnTo>
                    <a:pt x="4001" y="2346"/>
                  </a:lnTo>
                  <a:lnTo>
                    <a:pt x="2191" y="1072"/>
                  </a:lnTo>
                  <a:lnTo>
                    <a:pt x="66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1" name="Google Shape;1761;p43"/>
            <p:cNvSpPr/>
            <p:nvPr/>
          </p:nvSpPr>
          <p:spPr>
            <a:xfrm flipH="1">
              <a:off x="1746757" y="2783662"/>
              <a:ext cx="685784" cy="763456"/>
            </a:xfrm>
            <a:custGeom>
              <a:avLst/>
              <a:gdLst/>
              <a:ahLst/>
              <a:cxnLst/>
              <a:rect l="l" t="t" r="r" b="b"/>
              <a:pathLst>
                <a:path w="9156" h="10193" extrusionOk="0">
                  <a:moveTo>
                    <a:pt x="5072" y="0"/>
                  </a:moveTo>
                  <a:lnTo>
                    <a:pt x="4227" y="1072"/>
                  </a:lnTo>
                  <a:lnTo>
                    <a:pt x="2381" y="4013"/>
                  </a:lnTo>
                  <a:lnTo>
                    <a:pt x="1107" y="5954"/>
                  </a:lnTo>
                  <a:lnTo>
                    <a:pt x="0" y="7394"/>
                  </a:lnTo>
                  <a:lnTo>
                    <a:pt x="357" y="7978"/>
                  </a:lnTo>
                  <a:lnTo>
                    <a:pt x="1167" y="8740"/>
                  </a:lnTo>
                  <a:lnTo>
                    <a:pt x="2000" y="9466"/>
                  </a:lnTo>
                  <a:lnTo>
                    <a:pt x="2619" y="10192"/>
                  </a:lnTo>
                  <a:lnTo>
                    <a:pt x="4108" y="8502"/>
                  </a:lnTo>
                  <a:lnTo>
                    <a:pt x="5453" y="6918"/>
                  </a:lnTo>
                  <a:lnTo>
                    <a:pt x="7120" y="5025"/>
                  </a:lnTo>
                  <a:lnTo>
                    <a:pt x="9156" y="2846"/>
                  </a:lnTo>
                  <a:cubicBezTo>
                    <a:pt x="9156" y="2846"/>
                    <a:pt x="6263" y="1572"/>
                    <a:pt x="50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2" name="Google Shape;1762;p43"/>
            <p:cNvSpPr/>
            <p:nvPr/>
          </p:nvSpPr>
          <p:spPr>
            <a:xfrm flipH="1">
              <a:off x="2361162" y="3467651"/>
              <a:ext cx="121338" cy="138265"/>
            </a:xfrm>
            <a:custGeom>
              <a:avLst/>
              <a:gdLst/>
              <a:ahLst/>
              <a:cxnLst/>
              <a:rect l="l" t="t" r="r" b="b"/>
              <a:pathLst>
                <a:path w="1620" h="1846" extrusionOk="0">
                  <a:moveTo>
                    <a:pt x="405" y="1"/>
                  </a:moveTo>
                  <a:lnTo>
                    <a:pt x="0" y="1846"/>
                  </a:lnTo>
                  <a:lnTo>
                    <a:pt x="1620" y="1489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3" name="Google Shape;1763;p43"/>
            <p:cNvSpPr/>
            <p:nvPr/>
          </p:nvSpPr>
          <p:spPr>
            <a:xfrm flipH="1">
              <a:off x="2238101" y="3344590"/>
              <a:ext cx="216761" cy="239081"/>
            </a:xfrm>
            <a:custGeom>
              <a:avLst/>
              <a:gdLst/>
              <a:ahLst/>
              <a:cxnLst/>
              <a:rect l="l" t="t" r="r" b="b"/>
              <a:pathLst>
                <a:path w="2894" h="3192" extrusionOk="0">
                  <a:moveTo>
                    <a:pt x="346" y="0"/>
                  </a:moveTo>
                  <a:lnTo>
                    <a:pt x="0" y="1727"/>
                  </a:lnTo>
                  <a:lnTo>
                    <a:pt x="1227" y="3191"/>
                  </a:lnTo>
                  <a:lnTo>
                    <a:pt x="2894" y="2798"/>
                  </a:lnTo>
                  <a:lnTo>
                    <a:pt x="2060" y="1667"/>
                  </a:lnTo>
                  <a:lnTo>
                    <a:pt x="1298" y="1143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4" name="Google Shape;1764;p43"/>
            <p:cNvSpPr/>
            <p:nvPr/>
          </p:nvSpPr>
          <p:spPr>
            <a:xfrm flipH="1">
              <a:off x="1678553" y="2659054"/>
              <a:ext cx="822177" cy="963813"/>
            </a:xfrm>
            <a:custGeom>
              <a:avLst/>
              <a:gdLst/>
              <a:ahLst/>
              <a:cxnLst/>
              <a:rect l="l" t="t" r="r" b="b"/>
              <a:pathLst>
                <a:path w="10977" h="12868" extrusionOk="0">
                  <a:moveTo>
                    <a:pt x="6464" y="813"/>
                  </a:moveTo>
                  <a:lnTo>
                    <a:pt x="6678" y="1028"/>
                  </a:lnTo>
                  <a:cubicBezTo>
                    <a:pt x="6488" y="1266"/>
                    <a:pt x="6273" y="1504"/>
                    <a:pt x="6071" y="1742"/>
                  </a:cubicBezTo>
                  <a:lnTo>
                    <a:pt x="5976" y="1647"/>
                  </a:lnTo>
                  <a:cubicBezTo>
                    <a:pt x="6142" y="1385"/>
                    <a:pt x="6309" y="1099"/>
                    <a:pt x="6464" y="813"/>
                  </a:cubicBezTo>
                  <a:close/>
                  <a:moveTo>
                    <a:pt x="6904" y="1230"/>
                  </a:moveTo>
                  <a:cubicBezTo>
                    <a:pt x="7000" y="1337"/>
                    <a:pt x="7107" y="1432"/>
                    <a:pt x="7214" y="1516"/>
                  </a:cubicBezTo>
                  <a:cubicBezTo>
                    <a:pt x="7000" y="1766"/>
                    <a:pt x="6750" y="1980"/>
                    <a:pt x="6547" y="2230"/>
                  </a:cubicBezTo>
                  <a:cubicBezTo>
                    <a:pt x="6452" y="2135"/>
                    <a:pt x="6369" y="2052"/>
                    <a:pt x="6273" y="1944"/>
                  </a:cubicBezTo>
                  <a:cubicBezTo>
                    <a:pt x="6488" y="1730"/>
                    <a:pt x="6690" y="1492"/>
                    <a:pt x="6904" y="1230"/>
                  </a:cubicBezTo>
                  <a:close/>
                  <a:moveTo>
                    <a:pt x="7452" y="1706"/>
                  </a:moveTo>
                  <a:lnTo>
                    <a:pt x="7893" y="2028"/>
                  </a:lnTo>
                  <a:cubicBezTo>
                    <a:pt x="7655" y="2302"/>
                    <a:pt x="7452" y="2575"/>
                    <a:pt x="7226" y="2837"/>
                  </a:cubicBezTo>
                  <a:cubicBezTo>
                    <a:pt x="7059" y="2706"/>
                    <a:pt x="6916" y="2575"/>
                    <a:pt x="6762" y="2433"/>
                  </a:cubicBezTo>
                  <a:cubicBezTo>
                    <a:pt x="6976" y="2183"/>
                    <a:pt x="7238" y="1956"/>
                    <a:pt x="7452" y="1706"/>
                  </a:cubicBezTo>
                  <a:close/>
                  <a:moveTo>
                    <a:pt x="7262" y="337"/>
                  </a:moveTo>
                  <a:cubicBezTo>
                    <a:pt x="7833" y="682"/>
                    <a:pt x="8405" y="1028"/>
                    <a:pt x="8917" y="1456"/>
                  </a:cubicBezTo>
                  <a:cubicBezTo>
                    <a:pt x="9179" y="1671"/>
                    <a:pt x="9417" y="1909"/>
                    <a:pt x="9679" y="2099"/>
                  </a:cubicBezTo>
                  <a:cubicBezTo>
                    <a:pt x="9917" y="2266"/>
                    <a:pt x="10179" y="2385"/>
                    <a:pt x="10405" y="2540"/>
                  </a:cubicBezTo>
                  <a:cubicBezTo>
                    <a:pt x="10310" y="2683"/>
                    <a:pt x="10191" y="2825"/>
                    <a:pt x="10095" y="2980"/>
                  </a:cubicBezTo>
                  <a:cubicBezTo>
                    <a:pt x="9214" y="2564"/>
                    <a:pt x="8369" y="2052"/>
                    <a:pt x="7595" y="1456"/>
                  </a:cubicBezTo>
                  <a:cubicBezTo>
                    <a:pt x="7345" y="1266"/>
                    <a:pt x="7107" y="1028"/>
                    <a:pt x="6869" y="801"/>
                  </a:cubicBezTo>
                  <a:cubicBezTo>
                    <a:pt x="6988" y="623"/>
                    <a:pt x="7107" y="492"/>
                    <a:pt x="7262" y="337"/>
                  </a:cubicBezTo>
                  <a:close/>
                  <a:moveTo>
                    <a:pt x="8155" y="2183"/>
                  </a:moveTo>
                  <a:cubicBezTo>
                    <a:pt x="8297" y="2290"/>
                    <a:pt x="8452" y="2385"/>
                    <a:pt x="8595" y="2468"/>
                  </a:cubicBezTo>
                  <a:cubicBezTo>
                    <a:pt x="8357" y="2766"/>
                    <a:pt x="8119" y="3052"/>
                    <a:pt x="7881" y="3337"/>
                  </a:cubicBezTo>
                  <a:cubicBezTo>
                    <a:pt x="7726" y="3230"/>
                    <a:pt x="7595" y="3123"/>
                    <a:pt x="7464" y="3016"/>
                  </a:cubicBezTo>
                  <a:cubicBezTo>
                    <a:pt x="7690" y="2742"/>
                    <a:pt x="7928" y="2468"/>
                    <a:pt x="8155" y="2183"/>
                  </a:cubicBezTo>
                  <a:close/>
                  <a:moveTo>
                    <a:pt x="8833" y="2647"/>
                  </a:moveTo>
                  <a:cubicBezTo>
                    <a:pt x="8964" y="2742"/>
                    <a:pt x="9119" y="2814"/>
                    <a:pt x="9262" y="2885"/>
                  </a:cubicBezTo>
                  <a:cubicBezTo>
                    <a:pt x="9024" y="3183"/>
                    <a:pt x="8821" y="3492"/>
                    <a:pt x="8607" y="3826"/>
                  </a:cubicBezTo>
                  <a:lnTo>
                    <a:pt x="8119" y="3516"/>
                  </a:lnTo>
                  <a:cubicBezTo>
                    <a:pt x="8369" y="3230"/>
                    <a:pt x="8607" y="2933"/>
                    <a:pt x="8833" y="2647"/>
                  </a:cubicBezTo>
                  <a:close/>
                  <a:moveTo>
                    <a:pt x="9536" y="3016"/>
                  </a:moveTo>
                  <a:cubicBezTo>
                    <a:pt x="9667" y="3075"/>
                    <a:pt x="9786" y="3159"/>
                    <a:pt x="9917" y="3218"/>
                  </a:cubicBezTo>
                  <a:cubicBezTo>
                    <a:pt x="9833" y="3349"/>
                    <a:pt x="9738" y="3492"/>
                    <a:pt x="9655" y="3623"/>
                  </a:cubicBezTo>
                  <a:cubicBezTo>
                    <a:pt x="9560" y="3766"/>
                    <a:pt x="9464" y="4028"/>
                    <a:pt x="9345" y="4171"/>
                  </a:cubicBezTo>
                  <a:cubicBezTo>
                    <a:pt x="9321" y="4171"/>
                    <a:pt x="9321" y="4183"/>
                    <a:pt x="9310" y="4183"/>
                  </a:cubicBezTo>
                  <a:cubicBezTo>
                    <a:pt x="9167" y="4111"/>
                    <a:pt x="9024" y="4028"/>
                    <a:pt x="8881" y="3957"/>
                  </a:cubicBezTo>
                  <a:cubicBezTo>
                    <a:pt x="9083" y="3647"/>
                    <a:pt x="9310" y="3337"/>
                    <a:pt x="9536" y="3016"/>
                  </a:cubicBezTo>
                  <a:close/>
                  <a:moveTo>
                    <a:pt x="10202" y="3349"/>
                  </a:moveTo>
                  <a:cubicBezTo>
                    <a:pt x="10322" y="3409"/>
                    <a:pt x="10441" y="3456"/>
                    <a:pt x="10548" y="3492"/>
                  </a:cubicBezTo>
                  <a:cubicBezTo>
                    <a:pt x="10333" y="3814"/>
                    <a:pt x="10072" y="4088"/>
                    <a:pt x="9810" y="4373"/>
                  </a:cubicBezTo>
                  <a:cubicBezTo>
                    <a:pt x="9798" y="4385"/>
                    <a:pt x="9798" y="4409"/>
                    <a:pt x="9786" y="4421"/>
                  </a:cubicBezTo>
                  <a:cubicBezTo>
                    <a:pt x="9726" y="4385"/>
                    <a:pt x="9655" y="4361"/>
                    <a:pt x="9595" y="4326"/>
                  </a:cubicBezTo>
                  <a:cubicBezTo>
                    <a:pt x="9679" y="4195"/>
                    <a:pt x="9762" y="4028"/>
                    <a:pt x="9833" y="3909"/>
                  </a:cubicBezTo>
                  <a:cubicBezTo>
                    <a:pt x="9941" y="3730"/>
                    <a:pt x="10060" y="3552"/>
                    <a:pt x="10155" y="3373"/>
                  </a:cubicBezTo>
                  <a:cubicBezTo>
                    <a:pt x="10179" y="3373"/>
                    <a:pt x="10191" y="3361"/>
                    <a:pt x="10202" y="3349"/>
                  </a:cubicBezTo>
                  <a:close/>
                  <a:moveTo>
                    <a:pt x="5809" y="1921"/>
                  </a:moveTo>
                  <a:cubicBezTo>
                    <a:pt x="5845" y="1944"/>
                    <a:pt x="5869" y="1992"/>
                    <a:pt x="5904" y="2028"/>
                  </a:cubicBezTo>
                  <a:cubicBezTo>
                    <a:pt x="5916" y="2063"/>
                    <a:pt x="5952" y="2099"/>
                    <a:pt x="5988" y="2111"/>
                  </a:cubicBezTo>
                  <a:lnTo>
                    <a:pt x="6262" y="2385"/>
                  </a:lnTo>
                  <a:cubicBezTo>
                    <a:pt x="4761" y="4469"/>
                    <a:pt x="3273" y="6564"/>
                    <a:pt x="1785" y="8660"/>
                  </a:cubicBezTo>
                  <a:cubicBezTo>
                    <a:pt x="1582" y="8945"/>
                    <a:pt x="1380" y="9231"/>
                    <a:pt x="1189" y="9505"/>
                  </a:cubicBezTo>
                  <a:cubicBezTo>
                    <a:pt x="1094" y="9386"/>
                    <a:pt x="1011" y="9255"/>
                    <a:pt x="928" y="9124"/>
                  </a:cubicBezTo>
                  <a:cubicBezTo>
                    <a:pt x="1844" y="8112"/>
                    <a:pt x="2535" y="6874"/>
                    <a:pt x="3273" y="5754"/>
                  </a:cubicBezTo>
                  <a:cubicBezTo>
                    <a:pt x="4023" y="4564"/>
                    <a:pt x="4749" y="3337"/>
                    <a:pt x="5607" y="2218"/>
                  </a:cubicBezTo>
                  <a:cubicBezTo>
                    <a:pt x="5678" y="2123"/>
                    <a:pt x="5738" y="2028"/>
                    <a:pt x="5809" y="1921"/>
                  </a:cubicBezTo>
                  <a:close/>
                  <a:moveTo>
                    <a:pt x="6488" y="2587"/>
                  </a:moveTo>
                  <a:cubicBezTo>
                    <a:pt x="6738" y="2814"/>
                    <a:pt x="6988" y="3040"/>
                    <a:pt x="7262" y="3242"/>
                  </a:cubicBezTo>
                  <a:cubicBezTo>
                    <a:pt x="6440" y="4421"/>
                    <a:pt x="5607" y="5564"/>
                    <a:pt x="4749" y="6707"/>
                  </a:cubicBezTo>
                  <a:cubicBezTo>
                    <a:pt x="3856" y="7921"/>
                    <a:pt x="2821" y="9017"/>
                    <a:pt x="1904" y="10207"/>
                  </a:cubicBezTo>
                  <a:cubicBezTo>
                    <a:pt x="1725" y="10064"/>
                    <a:pt x="1547" y="9898"/>
                    <a:pt x="1380" y="9719"/>
                  </a:cubicBezTo>
                  <a:cubicBezTo>
                    <a:pt x="2821" y="7695"/>
                    <a:pt x="4249" y="5683"/>
                    <a:pt x="5690" y="3659"/>
                  </a:cubicBezTo>
                  <a:cubicBezTo>
                    <a:pt x="5940" y="3314"/>
                    <a:pt x="6214" y="2945"/>
                    <a:pt x="6488" y="2587"/>
                  </a:cubicBezTo>
                  <a:close/>
                  <a:moveTo>
                    <a:pt x="7476" y="3433"/>
                  </a:moveTo>
                  <a:cubicBezTo>
                    <a:pt x="7774" y="3659"/>
                    <a:pt x="8071" y="3849"/>
                    <a:pt x="8405" y="4052"/>
                  </a:cubicBezTo>
                  <a:cubicBezTo>
                    <a:pt x="7643" y="4826"/>
                    <a:pt x="6964" y="5695"/>
                    <a:pt x="6262" y="6528"/>
                  </a:cubicBezTo>
                  <a:cubicBezTo>
                    <a:pt x="5333" y="7636"/>
                    <a:pt x="4428" y="8755"/>
                    <a:pt x="3487" y="9838"/>
                  </a:cubicBezTo>
                  <a:cubicBezTo>
                    <a:pt x="3214" y="10160"/>
                    <a:pt x="2916" y="10517"/>
                    <a:pt x="2582" y="10803"/>
                  </a:cubicBezTo>
                  <a:cubicBezTo>
                    <a:pt x="2440" y="10672"/>
                    <a:pt x="2285" y="10541"/>
                    <a:pt x="2118" y="10422"/>
                  </a:cubicBezTo>
                  <a:cubicBezTo>
                    <a:pt x="3047" y="9231"/>
                    <a:pt x="4083" y="8124"/>
                    <a:pt x="4976" y="6909"/>
                  </a:cubicBezTo>
                  <a:cubicBezTo>
                    <a:pt x="5821" y="5754"/>
                    <a:pt x="6678" y="4599"/>
                    <a:pt x="7476" y="3433"/>
                  </a:cubicBezTo>
                  <a:close/>
                  <a:moveTo>
                    <a:pt x="8667" y="4195"/>
                  </a:moveTo>
                  <a:cubicBezTo>
                    <a:pt x="8964" y="4361"/>
                    <a:pt x="9262" y="4504"/>
                    <a:pt x="9571" y="4659"/>
                  </a:cubicBezTo>
                  <a:cubicBezTo>
                    <a:pt x="9095" y="5195"/>
                    <a:pt x="8643" y="5719"/>
                    <a:pt x="8167" y="6231"/>
                  </a:cubicBezTo>
                  <a:cubicBezTo>
                    <a:pt x="6916" y="7624"/>
                    <a:pt x="5642" y="9005"/>
                    <a:pt x="4416" y="10434"/>
                  </a:cubicBezTo>
                  <a:cubicBezTo>
                    <a:pt x="4059" y="10838"/>
                    <a:pt x="3702" y="11231"/>
                    <a:pt x="3368" y="11660"/>
                  </a:cubicBezTo>
                  <a:cubicBezTo>
                    <a:pt x="3214" y="11410"/>
                    <a:pt x="3011" y="11207"/>
                    <a:pt x="2809" y="11017"/>
                  </a:cubicBezTo>
                  <a:cubicBezTo>
                    <a:pt x="3535" y="10386"/>
                    <a:pt x="4130" y="9552"/>
                    <a:pt x="4738" y="8826"/>
                  </a:cubicBezTo>
                  <a:cubicBezTo>
                    <a:pt x="5690" y="7695"/>
                    <a:pt x="6619" y="6552"/>
                    <a:pt x="7571" y="5433"/>
                  </a:cubicBezTo>
                  <a:cubicBezTo>
                    <a:pt x="7928" y="5016"/>
                    <a:pt x="8286" y="4576"/>
                    <a:pt x="8667" y="4195"/>
                  </a:cubicBezTo>
                  <a:close/>
                  <a:moveTo>
                    <a:pt x="808" y="9505"/>
                  </a:moveTo>
                  <a:cubicBezTo>
                    <a:pt x="1451" y="10434"/>
                    <a:pt x="2594" y="10910"/>
                    <a:pt x="3166" y="11910"/>
                  </a:cubicBezTo>
                  <a:cubicBezTo>
                    <a:pt x="2737" y="12041"/>
                    <a:pt x="2273" y="12124"/>
                    <a:pt x="1809" y="12219"/>
                  </a:cubicBezTo>
                  <a:cubicBezTo>
                    <a:pt x="1368" y="11791"/>
                    <a:pt x="1011" y="11267"/>
                    <a:pt x="570" y="10815"/>
                  </a:cubicBezTo>
                  <a:cubicBezTo>
                    <a:pt x="654" y="10386"/>
                    <a:pt x="737" y="9945"/>
                    <a:pt x="808" y="9505"/>
                  </a:cubicBezTo>
                  <a:close/>
                  <a:moveTo>
                    <a:pt x="511" y="11196"/>
                  </a:moveTo>
                  <a:cubicBezTo>
                    <a:pt x="844" y="11553"/>
                    <a:pt x="1130" y="11934"/>
                    <a:pt x="1463" y="12291"/>
                  </a:cubicBezTo>
                  <a:cubicBezTo>
                    <a:pt x="1082" y="12362"/>
                    <a:pt x="689" y="12446"/>
                    <a:pt x="320" y="12541"/>
                  </a:cubicBezTo>
                  <a:cubicBezTo>
                    <a:pt x="368" y="12089"/>
                    <a:pt x="439" y="11636"/>
                    <a:pt x="511" y="11196"/>
                  </a:cubicBezTo>
                  <a:close/>
                  <a:moveTo>
                    <a:pt x="7220" y="0"/>
                  </a:moveTo>
                  <a:cubicBezTo>
                    <a:pt x="7193" y="0"/>
                    <a:pt x="7170" y="7"/>
                    <a:pt x="7154" y="28"/>
                  </a:cubicBezTo>
                  <a:cubicBezTo>
                    <a:pt x="6952" y="206"/>
                    <a:pt x="6809" y="373"/>
                    <a:pt x="6678" y="575"/>
                  </a:cubicBezTo>
                  <a:lnTo>
                    <a:pt x="6535" y="444"/>
                  </a:lnTo>
                  <a:cubicBezTo>
                    <a:pt x="6513" y="421"/>
                    <a:pt x="6485" y="412"/>
                    <a:pt x="6457" y="412"/>
                  </a:cubicBezTo>
                  <a:cubicBezTo>
                    <a:pt x="6398" y="412"/>
                    <a:pt x="6337" y="455"/>
                    <a:pt x="6321" y="504"/>
                  </a:cubicBezTo>
                  <a:cubicBezTo>
                    <a:pt x="5773" y="1468"/>
                    <a:pt x="5130" y="2361"/>
                    <a:pt x="4523" y="3290"/>
                  </a:cubicBezTo>
                  <a:cubicBezTo>
                    <a:pt x="3630" y="4659"/>
                    <a:pt x="2761" y="6040"/>
                    <a:pt x="1856" y="7386"/>
                  </a:cubicBezTo>
                  <a:cubicBezTo>
                    <a:pt x="1475" y="7933"/>
                    <a:pt x="1106" y="8493"/>
                    <a:pt x="654" y="8969"/>
                  </a:cubicBezTo>
                  <a:cubicBezTo>
                    <a:pt x="630" y="8993"/>
                    <a:pt x="618" y="9017"/>
                    <a:pt x="618" y="9052"/>
                  </a:cubicBezTo>
                  <a:cubicBezTo>
                    <a:pt x="511" y="9648"/>
                    <a:pt x="416" y="10219"/>
                    <a:pt x="296" y="10815"/>
                  </a:cubicBezTo>
                  <a:lnTo>
                    <a:pt x="296" y="10862"/>
                  </a:lnTo>
                  <a:cubicBezTo>
                    <a:pt x="189" y="11469"/>
                    <a:pt x="82" y="12100"/>
                    <a:pt x="11" y="12708"/>
                  </a:cubicBezTo>
                  <a:cubicBezTo>
                    <a:pt x="1" y="12809"/>
                    <a:pt x="86" y="12868"/>
                    <a:pt x="170" y="12868"/>
                  </a:cubicBezTo>
                  <a:cubicBezTo>
                    <a:pt x="185" y="12868"/>
                    <a:pt x="199" y="12866"/>
                    <a:pt x="213" y="12862"/>
                  </a:cubicBezTo>
                  <a:cubicBezTo>
                    <a:pt x="725" y="12708"/>
                    <a:pt x="1225" y="12600"/>
                    <a:pt x="1749" y="12517"/>
                  </a:cubicBezTo>
                  <a:cubicBezTo>
                    <a:pt x="1759" y="12521"/>
                    <a:pt x="1770" y="12522"/>
                    <a:pt x="1780" y="12522"/>
                  </a:cubicBezTo>
                  <a:cubicBezTo>
                    <a:pt x="1806" y="12522"/>
                    <a:pt x="1831" y="12514"/>
                    <a:pt x="1856" y="12505"/>
                  </a:cubicBezTo>
                  <a:cubicBezTo>
                    <a:pt x="2392" y="12398"/>
                    <a:pt x="2916" y="12291"/>
                    <a:pt x="3428" y="12148"/>
                  </a:cubicBezTo>
                  <a:cubicBezTo>
                    <a:pt x="3511" y="12124"/>
                    <a:pt x="3523" y="12065"/>
                    <a:pt x="3523" y="12029"/>
                  </a:cubicBezTo>
                  <a:cubicBezTo>
                    <a:pt x="3809" y="11588"/>
                    <a:pt x="4166" y="11207"/>
                    <a:pt x="4499" y="10815"/>
                  </a:cubicBezTo>
                  <a:cubicBezTo>
                    <a:pt x="5071" y="10160"/>
                    <a:pt x="5642" y="9505"/>
                    <a:pt x="6226" y="8874"/>
                  </a:cubicBezTo>
                  <a:cubicBezTo>
                    <a:pt x="7464" y="7505"/>
                    <a:pt x="8702" y="6135"/>
                    <a:pt x="9917" y="4742"/>
                  </a:cubicBezTo>
                  <a:cubicBezTo>
                    <a:pt x="10262" y="4361"/>
                    <a:pt x="10655" y="3957"/>
                    <a:pt x="10953" y="3528"/>
                  </a:cubicBezTo>
                  <a:cubicBezTo>
                    <a:pt x="10976" y="3456"/>
                    <a:pt x="10953" y="3349"/>
                    <a:pt x="10857" y="3302"/>
                  </a:cubicBezTo>
                  <a:cubicBezTo>
                    <a:pt x="10691" y="3242"/>
                    <a:pt x="10548" y="3171"/>
                    <a:pt x="10393" y="3099"/>
                  </a:cubicBezTo>
                  <a:cubicBezTo>
                    <a:pt x="10512" y="2921"/>
                    <a:pt x="10631" y="2766"/>
                    <a:pt x="10762" y="2599"/>
                  </a:cubicBezTo>
                  <a:cubicBezTo>
                    <a:pt x="10810" y="2540"/>
                    <a:pt x="10798" y="2444"/>
                    <a:pt x="10738" y="2397"/>
                  </a:cubicBezTo>
                  <a:cubicBezTo>
                    <a:pt x="10464" y="2183"/>
                    <a:pt x="10155" y="2052"/>
                    <a:pt x="9869" y="1861"/>
                  </a:cubicBezTo>
                  <a:cubicBezTo>
                    <a:pt x="9607" y="1671"/>
                    <a:pt x="9369" y="1432"/>
                    <a:pt x="9119" y="1218"/>
                  </a:cubicBezTo>
                  <a:cubicBezTo>
                    <a:pt x="8559" y="754"/>
                    <a:pt x="7940" y="397"/>
                    <a:pt x="7333" y="28"/>
                  </a:cubicBezTo>
                  <a:cubicBezTo>
                    <a:pt x="7299" y="14"/>
                    <a:pt x="7256" y="0"/>
                    <a:pt x="72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BE17282-A5B4-498D-972A-B5C3C1D88C9A}"/>
              </a:ext>
            </a:extLst>
          </p:cNvPr>
          <p:cNvSpPr txBox="1"/>
          <p:nvPr/>
        </p:nvSpPr>
        <p:spPr>
          <a:xfrm>
            <a:off x="1125864" y="383272"/>
            <a:ext cx="107928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3200">
                <a:solidFill>
                  <a:prstClr val="black"/>
                </a:solidFill>
              </a:rPr>
              <a:t>Việt cần sắp xếp thẻ số vào dấu “?” để nhận được so sánh đúng. Việt có thể xếp bao nhiêu cách khác nhau?</a:t>
            </a:r>
            <a:endParaRPr lang="en-US" sz="3200" dirty="0">
              <a:solidFill>
                <a:prstClr val="black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FF3C8B-2673-4AFE-A48B-CF40FF53EE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040" y="170077"/>
            <a:ext cx="802324" cy="1048581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C270F502-1224-45E2-8958-B61884C84808}"/>
              </a:ext>
            </a:extLst>
          </p:cNvPr>
          <p:cNvGrpSpPr/>
          <p:nvPr/>
        </p:nvGrpSpPr>
        <p:grpSpPr>
          <a:xfrm>
            <a:off x="2688509" y="1968493"/>
            <a:ext cx="6320471" cy="1154543"/>
            <a:chOff x="830413" y="1940926"/>
            <a:chExt cx="6320471" cy="1154543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A0555A1-F010-463A-8FB6-8D5113324C80}"/>
                </a:ext>
              </a:extLst>
            </p:cNvPr>
            <p:cNvGrpSpPr/>
            <p:nvPr/>
          </p:nvGrpSpPr>
          <p:grpSpPr>
            <a:xfrm>
              <a:off x="830413" y="1940926"/>
              <a:ext cx="6320471" cy="1154543"/>
              <a:chOff x="830413" y="1940926"/>
              <a:chExt cx="6320471" cy="1154543"/>
            </a:xfrm>
          </p:grpSpPr>
          <p:sp>
            <p:nvSpPr>
              <p:cNvPr id="20" name="Rounded Rectangle 3">
                <a:extLst>
                  <a:ext uri="{FF2B5EF4-FFF2-40B4-BE49-F238E27FC236}">
                    <a16:creationId xmlns:a16="http://schemas.microsoft.com/office/drawing/2014/main" id="{E3CCC59B-60ED-4D40-85AC-3D19FCFC8409}"/>
                  </a:ext>
                </a:extLst>
              </p:cNvPr>
              <p:cNvSpPr/>
              <p:nvPr/>
            </p:nvSpPr>
            <p:spPr>
              <a:xfrm>
                <a:off x="830413" y="1950451"/>
                <a:ext cx="858753" cy="1145018"/>
              </a:xfrm>
              <a:prstGeom prst="roundRect">
                <a:avLst/>
              </a:prstGeom>
              <a:solidFill>
                <a:srgbClr val="A4D45A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VN" sz="3600" b="1" dirty="0">
                    <a:ln w="19050">
                      <a:solidFill>
                        <a:schemeClr val="bg1"/>
                      </a:solidFill>
                    </a:ln>
                    <a:solidFill>
                      <a:sysClr val="windowText" lastClr="000000"/>
                    </a:solidFill>
                  </a:rPr>
                  <a:t>2</a:t>
                </a:r>
              </a:p>
            </p:txBody>
          </p:sp>
          <p:sp>
            <p:nvSpPr>
              <p:cNvPr id="21" name="Rounded Rectangle 29">
                <a:extLst>
                  <a:ext uri="{FF2B5EF4-FFF2-40B4-BE49-F238E27FC236}">
                    <a16:creationId xmlns:a16="http://schemas.microsoft.com/office/drawing/2014/main" id="{F6C6FD39-666A-472E-ABF9-4A83ABA9783E}"/>
                  </a:ext>
                </a:extLst>
              </p:cNvPr>
              <p:cNvSpPr/>
              <p:nvPr/>
            </p:nvSpPr>
            <p:spPr>
              <a:xfrm>
                <a:off x="1829757" y="1950451"/>
                <a:ext cx="858753" cy="1145018"/>
              </a:xfrm>
              <a:prstGeom prst="roundRect">
                <a:avLst/>
              </a:prstGeom>
              <a:solidFill>
                <a:srgbClr val="A4D45A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VN" sz="3600" b="1" dirty="0">
                    <a:ln w="19050">
                      <a:solidFill>
                        <a:schemeClr val="bg1"/>
                      </a:solidFill>
                    </a:ln>
                    <a:solidFill>
                      <a:sysClr val="windowText" lastClr="000000"/>
                    </a:solidFill>
                  </a:rPr>
                  <a:t>6</a:t>
                </a:r>
              </a:p>
            </p:txBody>
          </p:sp>
          <p:sp>
            <p:nvSpPr>
              <p:cNvPr id="22" name="Rounded Rectangle 30">
                <a:extLst>
                  <a:ext uri="{FF2B5EF4-FFF2-40B4-BE49-F238E27FC236}">
                    <a16:creationId xmlns:a16="http://schemas.microsoft.com/office/drawing/2014/main" id="{ED7F66FE-AE59-409A-A8C5-64B725B1E286}"/>
                  </a:ext>
                </a:extLst>
              </p:cNvPr>
              <p:cNvSpPr/>
              <p:nvPr/>
            </p:nvSpPr>
            <p:spPr>
              <a:xfrm>
                <a:off x="2836596" y="1950451"/>
                <a:ext cx="858753" cy="1145018"/>
              </a:xfrm>
              <a:prstGeom prst="roundRect">
                <a:avLst/>
              </a:prstGeom>
              <a:solidFill>
                <a:srgbClr val="A4D45A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VN" sz="3600" b="1" dirty="0">
                    <a:ln w="19050">
                      <a:solidFill>
                        <a:schemeClr val="bg1"/>
                      </a:solidFill>
                    </a:ln>
                    <a:solidFill>
                      <a:sysClr val="windowText" lastClr="000000"/>
                    </a:solidFill>
                  </a:rPr>
                  <a:t>3</a:t>
                </a:r>
              </a:p>
            </p:txBody>
          </p:sp>
          <p:sp>
            <p:nvSpPr>
              <p:cNvPr id="23" name="Rounded Rectangle 31">
                <a:extLst>
                  <a:ext uri="{FF2B5EF4-FFF2-40B4-BE49-F238E27FC236}">
                    <a16:creationId xmlns:a16="http://schemas.microsoft.com/office/drawing/2014/main" id="{DE6B6E35-E149-49AC-808A-BFE6A643FD9B}"/>
                  </a:ext>
                </a:extLst>
              </p:cNvPr>
              <p:cNvSpPr/>
              <p:nvPr/>
            </p:nvSpPr>
            <p:spPr>
              <a:xfrm>
                <a:off x="4285948" y="1950451"/>
                <a:ext cx="858753" cy="1145018"/>
              </a:xfrm>
              <a:prstGeom prst="roundRect">
                <a:avLst/>
              </a:prstGeom>
              <a:solidFill>
                <a:srgbClr val="A4D45A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VN" sz="3600" b="1" dirty="0">
                    <a:ln w="19050">
                      <a:solidFill>
                        <a:schemeClr val="bg1"/>
                      </a:solidFill>
                    </a:ln>
                    <a:solidFill>
                      <a:sysClr val="windowText" lastClr="000000"/>
                    </a:solidFill>
                  </a:rPr>
                  <a:t>2</a:t>
                </a:r>
              </a:p>
            </p:txBody>
          </p:sp>
          <p:sp>
            <p:nvSpPr>
              <p:cNvPr id="24" name="Rounded Rectangle 32">
                <a:extLst>
                  <a:ext uri="{FF2B5EF4-FFF2-40B4-BE49-F238E27FC236}">
                    <a16:creationId xmlns:a16="http://schemas.microsoft.com/office/drawing/2014/main" id="{FB406E50-5843-4748-B5EB-920227E74363}"/>
                  </a:ext>
                </a:extLst>
              </p:cNvPr>
              <p:cNvSpPr/>
              <p:nvPr/>
            </p:nvSpPr>
            <p:spPr>
              <a:xfrm>
                <a:off x="5295360" y="1940926"/>
                <a:ext cx="858753" cy="1145018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prstDash val="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VN" sz="3600" b="1" dirty="0">
                    <a:ln w="19050">
                      <a:solidFill>
                        <a:schemeClr val="bg1"/>
                      </a:solidFill>
                    </a:ln>
                    <a:solidFill>
                      <a:sysClr val="windowText" lastClr="000000"/>
                    </a:solidFill>
                  </a:rPr>
                  <a:t>?</a:t>
                </a:r>
              </a:p>
            </p:txBody>
          </p:sp>
          <p:sp>
            <p:nvSpPr>
              <p:cNvPr id="25" name="Rounded Rectangle 33">
                <a:extLst>
                  <a:ext uri="{FF2B5EF4-FFF2-40B4-BE49-F238E27FC236}">
                    <a16:creationId xmlns:a16="http://schemas.microsoft.com/office/drawing/2014/main" id="{95706C95-618C-4F31-A7BD-5EF209692007}"/>
                  </a:ext>
                </a:extLst>
              </p:cNvPr>
              <p:cNvSpPr/>
              <p:nvPr/>
            </p:nvSpPr>
            <p:spPr>
              <a:xfrm>
                <a:off x="6292131" y="1950451"/>
                <a:ext cx="858753" cy="1145018"/>
              </a:xfrm>
              <a:prstGeom prst="roundRect">
                <a:avLst/>
              </a:prstGeom>
              <a:solidFill>
                <a:srgbClr val="A4D45A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VN" sz="3600" b="1" dirty="0">
                    <a:ln w="19050">
                      <a:solidFill>
                        <a:schemeClr val="bg1"/>
                      </a:solidFill>
                    </a:ln>
                    <a:solidFill>
                      <a:sysClr val="windowText" lastClr="000000"/>
                    </a:solidFill>
                  </a:rPr>
                  <a:t>3</a:t>
                </a: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2D419C0-2464-4696-AB3A-91EB4B8CCFAA}"/>
                </a:ext>
              </a:extLst>
            </p:cNvPr>
            <p:cNvSpPr txBox="1"/>
            <p:nvPr/>
          </p:nvSpPr>
          <p:spPr>
            <a:xfrm>
              <a:off x="3727936" y="2018545"/>
              <a:ext cx="58862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5400" dirty="0"/>
                <a:t>&lt;</a:t>
              </a:r>
            </a:p>
          </p:txBody>
        </p:sp>
      </p:grpSp>
      <p:sp>
        <p:nvSpPr>
          <p:cNvPr id="26" name="Oval 25">
            <a:extLst>
              <a:ext uri="{FF2B5EF4-FFF2-40B4-BE49-F238E27FC236}">
                <a16:creationId xmlns:a16="http://schemas.microsoft.com/office/drawing/2014/main" id="{3D70B6B1-048F-4407-83FC-24FC61CA539D}"/>
              </a:ext>
            </a:extLst>
          </p:cNvPr>
          <p:cNvSpPr/>
          <p:nvPr/>
        </p:nvSpPr>
        <p:spPr>
          <a:xfrm>
            <a:off x="893847" y="380309"/>
            <a:ext cx="570588" cy="570588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3</a:t>
            </a:r>
          </a:p>
        </p:txBody>
      </p:sp>
      <p:sp>
        <p:nvSpPr>
          <p:cNvPr id="27" name="Rounded Rectangle 37">
            <a:extLst>
              <a:ext uri="{FF2B5EF4-FFF2-40B4-BE49-F238E27FC236}">
                <a16:creationId xmlns:a16="http://schemas.microsoft.com/office/drawing/2014/main" id="{CE70D326-394C-4FDF-8DD8-D868C8C699D1}"/>
              </a:ext>
            </a:extLst>
          </p:cNvPr>
          <p:cNvSpPr/>
          <p:nvPr/>
        </p:nvSpPr>
        <p:spPr>
          <a:xfrm>
            <a:off x="812027" y="3921213"/>
            <a:ext cx="858753" cy="1145018"/>
          </a:xfrm>
          <a:prstGeom prst="roundRect">
            <a:avLst/>
          </a:prstGeom>
          <a:solidFill>
            <a:srgbClr val="A4D45A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ln w="19050">
                  <a:solidFill>
                    <a:schemeClr val="bg1"/>
                  </a:solidFill>
                </a:ln>
                <a:solidFill>
                  <a:sysClr val="windowText" lastClr="000000"/>
                </a:solidFill>
              </a:rPr>
              <a:t>0</a:t>
            </a:r>
          </a:p>
        </p:txBody>
      </p:sp>
      <p:sp>
        <p:nvSpPr>
          <p:cNvPr id="28" name="Rounded Rectangle 38">
            <a:extLst>
              <a:ext uri="{FF2B5EF4-FFF2-40B4-BE49-F238E27FC236}">
                <a16:creationId xmlns:a16="http://schemas.microsoft.com/office/drawing/2014/main" id="{80B4AFBC-6592-46EC-9E13-D0B92407709C}"/>
              </a:ext>
            </a:extLst>
          </p:cNvPr>
          <p:cNvSpPr/>
          <p:nvPr/>
        </p:nvSpPr>
        <p:spPr>
          <a:xfrm>
            <a:off x="1829756" y="3921213"/>
            <a:ext cx="858753" cy="1145018"/>
          </a:xfrm>
          <a:prstGeom prst="roundRect">
            <a:avLst/>
          </a:prstGeom>
          <a:solidFill>
            <a:srgbClr val="A4D45A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ln w="19050">
                  <a:solidFill>
                    <a:schemeClr val="bg1"/>
                  </a:solidFill>
                </a:ln>
                <a:solidFill>
                  <a:sysClr val="windowText" lastClr="000000"/>
                </a:solidFill>
              </a:rPr>
              <a:t>1</a:t>
            </a:r>
          </a:p>
        </p:txBody>
      </p:sp>
      <p:sp>
        <p:nvSpPr>
          <p:cNvPr id="29" name="Rounded Rectangle 39">
            <a:extLst>
              <a:ext uri="{FF2B5EF4-FFF2-40B4-BE49-F238E27FC236}">
                <a16:creationId xmlns:a16="http://schemas.microsoft.com/office/drawing/2014/main" id="{06EAE68D-39D9-4699-89F1-A0C172969E11}"/>
              </a:ext>
            </a:extLst>
          </p:cNvPr>
          <p:cNvSpPr/>
          <p:nvPr/>
        </p:nvSpPr>
        <p:spPr>
          <a:xfrm>
            <a:off x="2838842" y="3921213"/>
            <a:ext cx="858753" cy="1145018"/>
          </a:xfrm>
          <a:prstGeom prst="roundRect">
            <a:avLst/>
          </a:prstGeom>
          <a:solidFill>
            <a:srgbClr val="A4D45A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ln w="19050">
                  <a:solidFill>
                    <a:schemeClr val="bg1"/>
                  </a:solidFill>
                </a:ln>
                <a:solidFill>
                  <a:sysClr val="windowText" lastClr="000000"/>
                </a:solidFill>
              </a:rPr>
              <a:t>2</a:t>
            </a:r>
          </a:p>
        </p:txBody>
      </p:sp>
      <p:sp>
        <p:nvSpPr>
          <p:cNvPr id="30" name="Rounded Rectangle 40">
            <a:extLst>
              <a:ext uri="{FF2B5EF4-FFF2-40B4-BE49-F238E27FC236}">
                <a16:creationId xmlns:a16="http://schemas.microsoft.com/office/drawing/2014/main" id="{08DEB5BC-BB8B-4A1C-AF4D-BD412FE1D628}"/>
              </a:ext>
            </a:extLst>
          </p:cNvPr>
          <p:cNvSpPr/>
          <p:nvPr/>
        </p:nvSpPr>
        <p:spPr>
          <a:xfrm>
            <a:off x="3856571" y="3921213"/>
            <a:ext cx="858753" cy="1145018"/>
          </a:xfrm>
          <a:prstGeom prst="roundRect">
            <a:avLst/>
          </a:prstGeom>
          <a:solidFill>
            <a:srgbClr val="A4D45A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ln w="19050">
                  <a:solidFill>
                    <a:schemeClr val="bg1"/>
                  </a:solidFill>
                </a:ln>
                <a:solidFill>
                  <a:sysClr val="windowText" lastClr="000000"/>
                </a:solidFill>
              </a:rPr>
              <a:t>3</a:t>
            </a:r>
          </a:p>
        </p:txBody>
      </p:sp>
      <p:sp>
        <p:nvSpPr>
          <p:cNvPr id="31" name="Rounded Rectangle 42">
            <a:extLst>
              <a:ext uri="{FF2B5EF4-FFF2-40B4-BE49-F238E27FC236}">
                <a16:creationId xmlns:a16="http://schemas.microsoft.com/office/drawing/2014/main" id="{A2A86D12-26EB-440D-8416-40BD84143F0D}"/>
              </a:ext>
            </a:extLst>
          </p:cNvPr>
          <p:cNvSpPr/>
          <p:nvPr/>
        </p:nvSpPr>
        <p:spPr>
          <a:xfrm>
            <a:off x="4875384" y="3921213"/>
            <a:ext cx="858753" cy="1145018"/>
          </a:xfrm>
          <a:prstGeom prst="roundRect">
            <a:avLst/>
          </a:prstGeom>
          <a:solidFill>
            <a:srgbClr val="A4D45A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ln w="19050">
                  <a:solidFill>
                    <a:schemeClr val="bg1"/>
                  </a:solidFill>
                </a:ln>
                <a:solidFill>
                  <a:sysClr val="windowText" lastClr="000000"/>
                </a:solidFill>
              </a:rPr>
              <a:t>4</a:t>
            </a:r>
          </a:p>
        </p:txBody>
      </p:sp>
      <p:sp>
        <p:nvSpPr>
          <p:cNvPr id="32" name="Rounded Rectangle 44">
            <a:extLst>
              <a:ext uri="{FF2B5EF4-FFF2-40B4-BE49-F238E27FC236}">
                <a16:creationId xmlns:a16="http://schemas.microsoft.com/office/drawing/2014/main" id="{57197020-F70D-4E4B-A854-F259C33D1397}"/>
              </a:ext>
            </a:extLst>
          </p:cNvPr>
          <p:cNvSpPr/>
          <p:nvPr/>
        </p:nvSpPr>
        <p:spPr>
          <a:xfrm>
            <a:off x="5893113" y="3921213"/>
            <a:ext cx="858753" cy="1145018"/>
          </a:xfrm>
          <a:prstGeom prst="roundRect">
            <a:avLst/>
          </a:prstGeom>
          <a:solidFill>
            <a:srgbClr val="A4D45A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ln w="19050">
                  <a:solidFill>
                    <a:schemeClr val="bg1"/>
                  </a:solidFill>
                </a:ln>
                <a:solidFill>
                  <a:sysClr val="windowText" lastClr="000000"/>
                </a:solidFill>
              </a:rPr>
              <a:t>5</a:t>
            </a:r>
          </a:p>
        </p:txBody>
      </p:sp>
      <p:sp>
        <p:nvSpPr>
          <p:cNvPr id="33" name="Rounded Rectangle 48">
            <a:extLst>
              <a:ext uri="{FF2B5EF4-FFF2-40B4-BE49-F238E27FC236}">
                <a16:creationId xmlns:a16="http://schemas.microsoft.com/office/drawing/2014/main" id="{9B77EDC1-CBC7-49F8-BC8A-3F00AE88CB2C}"/>
              </a:ext>
            </a:extLst>
          </p:cNvPr>
          <p:cNvSpPr/>
          <p:nvPr/>
        </p:nvSpPr>
        <p:spPr>
          <a:xfrm>
            <a:off x="1851281" y="5249711"/>
            <a:ext cx="858753" cy="1145018"/>
          </a:xfrm>
          <a:prstGeom prst="roundRect">
            <a:avLst/>
          </a:prstGeom>
          <a:solidFill>
            <a:srgbClr val="A4D45A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ln w="19050">
                  <a:solidFill>
                    <a:schemeClr val="bg1"/>
                  </a:solidFill>
                </a:ln>
                <a:solidFill>
                  <a:sysClr val="windowText" lastClr="000000"/>
                </a:solidFill>
              </a:rPr>
              <a:t>6</a:t>
            </a:r>
          </a:p>
        </p:txBody>
      </p:sp>
      <p:sp>
        <p:nvSpPr>
          <p:cNvPr id="34" name="Rounded Rectangle 49">
            <a:extLst>
              <a:ext uri="{FF2B5EF4-FFF2-40B4-BE49-F238E27FC236}">
                <a16:creationId xmlns:a16="http://schemas.microsoft.com/office/drawing/2014/main" id="{33E1DBEC-501C-4376-BAFD-5AAFC65D89E1}"/>
              </a:ext>
            </a:extLst>
          </p:cNvPr>
          <p:cNvSpPr/>
          <p:nvPr/>
        </p:nvSpPr>
        <p:spPr>
          <a:xfrm>
            <a:off x="2869010" y="5249711"/>
            <a:ext cx="858753" cy="1145018"/>
          </a:xfrm>
          <a:prstGeom prst="roundRect">
            <a:avLst/>
          </a:prstGeom>
          <a:solidFill>
            <a:srgbClr val="A4D45A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ln w="19050">
                  <a:solidFill>
                    <a:schemeClr val="bg1"/>
                  </a:solidFill>
                </a:ln>
                <a:solidFill>
                  <a:sysClr val="windowText" lastClr="000000"/>
                </a:solidFill>
              </a:rPr>
              <a:t>7</a:t>
            </a:r>
          </a:p>
        </p:txBody>
      </p:sp>
      <p:sp>
        <p:nvSpPr>
          <p:cNvPr id="35" name="Rounded Rectangle 50">
            <a:extLst>
              <a:ext uri="{FF2B5EF4-FFF2-40B4-BE49-F238E27FC236}">
                <a16:creationId xmlns:a16="http://schemas.microsoft.com/office/drawing/2014/main" id="{39BC3E63-397A-4A33-B3F3-8F7DE3F2F7ED}"/>
              </a:ext>
            </a:extLst>
          </p:cNvPr>
          <p:cNvSpPr/>
          <p:nvPr/>
        </p:nvSpPr>
        <p:spPr>
          <a:xfrm>
            <a:off x="3878096" y="5249711"/>
            <a:ext cx="858753" cy="1145018"/>
          </a:xfrm>
          <a:prstGeom prst="roundRect">
            <a:avLst/>
          </a:prstGeom>
          <a:solidFill>
            <a:srgbClr val="A4D45A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ln w="19050">
                  <a:solidFill>
                    <a:schemeClr val="bg1"/>
                  </a:solidFill>
                </a:ln>
                <a:solidFill>
                  <a:sysClr val="windowText" lastClr="000000"/>
                </a:solidFill>
              </a:rPr>
              <a:t>8</a:t>
            </a:r>
          </a:p>
        </p:txBody>
      </p:sp>
      <p:sp>
        <p:nvSpPr>
          <p:cNvPr id="36" name="Rounded Rectangle 51">
            <a:extLst>
              <a:ext uri="{FF2B5EF4-FFF2-40B4-BE49-F238E27FC236}">
                <a16:creationId xmlns:a16="http://schemas.microsoft.com/office/drawing/2014/main" id="{FC540CA2-D3FD-4F53-8F5E-397E2D084172}"/>
              </a:ext>
            </a:extLst>
          </p:cNvPr>
          <p:cNvSpPr/>
          <p:nvPr/>
        </p:nvSpPr>
        <p:spPr>
          <a:xfrm>
            <a:off x="4895825" y="5249711"/>
            <a:ext cx="858753" cy="1145018"/>
          </a:xfrm>
          <a:prstGeom prst="roundRect">
            <a:avLst/>
          </a:prstGeom>
          <a:solidFill>
            <a:srgbClr val="A4D45A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ln w="19050">
                  <a:solidFill>
                    <a:schemeClr val="bg1"/>
                  </a:solidFill>
                </a:ln>
                <a:solidFill>
                  <a:sysClr val="windowText" lastClr="000000"/>
                </a:solidFill>
              </a:rPr>
              <a:t>9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07758787-5273-4D72-86AA-B07E86537A9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38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612" b="3724"/>
          <a:stretch/>
        </p:blipFill>
        <p:spPr>
          <a:xfrm>
            <a:off x="7767193" y="3268701"/>
            <a:ext cx="3833178" cy="3134591"/>
          </a:xfrm>
          <a:prstGeom prst="rect">
            <a:avLst/>
          </a:prstGeom>
        </p:spPr>
      </p:pic>
      <p:pic>
        <p:nvPicPr>
          <p:cNvPr id="38" name="Picture 2" descr="Green Check Mark In - Cartoon Check Mark Png, Transparent Png - kindpng">
            <a:extLst>
              <a:ext uri="{FF2B5EF4-FFF2-40B4-BE49-F238E27FC236}">
                <a16:creationId xmlns:a16="http://schemas.microsoft.com/office/drawing/2014/main" id="{206F4CA6-569E-46B6-9C9C-AFB205E543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6044" y="1856245"/>
            <a:ext cx="1592538" cy="1257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4" descr="agree/disagree | English - Quizizz">
            <a:extLst>
              <a:ext uri="{FF2B5EF4-FFF2-40B4-BE49-F238E27FC236}">
                <a16:creationId xmlns:a16="http://schemas.microsoft.com/office/drawing/2014/main" id="{69D7AD94-2E3E-462A-B71B-F3B6CEA085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6000" contras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900" b="11851"/>
          <a:stretch/>
        </p:blipFill>
        <p:spPr bwMode="auto">
          <a:xfrm>
            <a:off x="10423301" y="1775114"/>
            <a:ext cx="1247894" cy="1493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6354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2.59259E-6 L 0.52149 -0.28565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68" y="-14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2149 -0.28565 L 5E-6 -3.33333E-6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16" y="1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F5F5F"/>
                                      </p:to>
                                    </p:animClr>
                                    <p:set>
                                      <p:cBhvr>
                                        <p:cTn id="7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2.59259E-6 L 0.4375 -0.28333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75" y="-14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3802 -0.28565 L 4.0766E-17 4.44444E-6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97" y="14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F5F5F"/>
                                      </p:to>
                                    </p:animClr>
                                    <p:set>
                                      <p:cBhvr>
                                        <p:cTn id="94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59259E-6 L 0.3543 -0.28565 " pathEditMode="relative" rAng="0" ptsTypes="AA">
                                      <p:cBhvr>
                                        <p:cTn id="10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08" y="-14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6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534 -0.28565 L 8.33333E-7 4.44444E-6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60" y="14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5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F5F5F"/>
                                      </p:to>
                                    </p:animClr>
                                    <p:set>
                                      <p:cBhvr>
                                        <p:cTn id="116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7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2.59259E-6 L 0.27084 -0.28565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42" y="-14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000"/>
                            </p:stCondLst>
                            <p:childTnLst>
                              <p:par>
                                <p:cTn id="1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188 -0.28565 L -2.70833E-6 -1.11111E-6 " pathEditMode="relative" rAng="0" ptsTypes="AA">
                                      <p:cBhvr>
                                        <p:cTn id="13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81" y="14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000"/>
                            </p:stCondLst>
                            <p:childTnLst>
                              <p:par>
                                <p:cTn id="13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F5F5F"/>
                                      </p:to>
                                    </p:animClr>
                                    <p:set>
                                      <p:cBhvr>
                                        <p:cTn id="138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9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2.59259E-6 L 0.18724 -0.28842 " pathEditMode="relative" rAng="0" ptsTypes="AA">
                                      <p:cBhvr>
                                        <p:cTn id="14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62" y="-14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000"/>
                            </p:stCondLst>
                            <p:childTnLst>
                              <p:par>
                                <p:cTn id="1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8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0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828 -0.28565 L 5E-6 2.22222E-6 " pathEditMode="relative" rAng="0" ptsTypes="AA">
                                      <p:cBhvr>
                                        <p:cTn id="15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53" y="14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2000"/>
                            </p:stCondLst>
                            <p:childTnLst>
                              <p:par>
                                <p:cTn id="15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9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F5F5F"/>
                                      </p:to>
                                    </p:animClr>
                                    <p:set>
                                      <p:cBhvr>
                                        <p:cTn id="160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1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59259E-6 L 0.1043 -0.28842 " pathEditMode="relative" rAng="0" ptsTypes="AA">
                                      <p:cBhvr>
                                        <p:cTn id="16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08" y="-14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2000"/>
                            </p:stCondLst>
                            <p:childTnLst>
                              <p:par>
                                <p:cTn id="16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0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2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482 -0.28565 L 2.70833E-6 2.22222E-6 " pathEditMode="relative" rAng="0" ptsTypes="AA">
                                      <p:cBhvr>
                                        <p:cTn id="17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13" y="14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000"/>
                            </p:stCondLst>
                            <p:childTnLst>
                              <p:par>
                                <p:cTn id="17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1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F5F5F"/>
                                      </p:to>
                                    </p:animClr>
                                    <p:set>
                                      <p:cBhvr>
                                        <p:cTn id="182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3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59259E-6 L 0.43633 -0.4794 " pathEditMode="relative" rAng="0" ptsTypes="AA">
                                      <p:cBhvr>
                                        <p:cTn id="18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10" y="-23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2000"/>
                            </p:stCondLst>
                            <p:childTnLst>
                              <p:par>
                                <p:cTn id="19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2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3633 -0.4794 L 2.59124E-17 3.29597E-17 " pathEditMode="relative" rAng="0" ptsTypes="AA">
                                      <p:cBhvr>
                                        <p:cTn id="19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97" y="24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3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F5F5F"/>
                                      </p:to>
                                    </p:animClr>
                                    <p:set>
                                      <p:cBhvr>
                                        <p:cTn id="204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5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0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7" fill="hold">
                      <p:stCondLst>
                        <p:cond delay="0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59259E-6 L 0.35287 -0.4794 " pathEditMode="relative" rAng="0" ptsTypes="AA">
                                      <p:cBhvr>
                                        <p:cTn id="21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43" y="-23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2000"/>
                            </p:stCondLst>
                            <p:childTnLst>
                              <p:par>
                                <p:cTn id="2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4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5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6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287 -0.4794 L 8.33333E-7 4.44444E-6 " pathEditMode="relative" rAng="0" ptsTypes="AA">
                                      <p:cBhvr>
                                        <p:cTn id="22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60" y="24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5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D960"/>
                                      </p:to>
                                    </p:animClr>
                                    <p:set>
                                      <p:cBhvr>
                                        <p:cTn id="226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7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2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9" fill="hold">
                      <p:stCondLst>
                        <p:cond delay="0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2.59259E-6 L 0.26901 -0.48217 " pathEditMode="relative" rAng="0" ptsTypes="AA">
                                      <p:cBhvr>
                                        <p:cTn id="23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51" y="-2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2000"/>
                            </p:stCondLst>
                            <p:childTnLst>
                              <p:par>
                                <p:cTn id="2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6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8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005 -0.4794 L 4.375E-6 4.44444E-6 " pathEditMode="relative" rAng="0" ptsTypes="AA">
                                      <p:cBhvr>
                                        <p:cTn id="24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90" y="24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7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D960"/>
                                      </p:to>
                                    </p:animClr>
                                    <p:set>
                                      <p:cBhvr>
                                        <p:cTn id="248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9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5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1" fill="hold">
                      <p:stCondLst>
                        <p:cond delay="0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59259E-6 L 0.18555 -0.4794 " pathEditMode="relative" rAng="0" ptsTypes="AA">
                                      <p:cBhvr>
                                        <p:cTn id="25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71" y="-23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000"/>
                            </p:stCondLst>
                            <p:childTnLst>
                              <p:par>
                                <p:cTn id="2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8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0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659 -0.4794 L 8.33333E-7 2.22222E-6 " pathEditMode="relative" rAng="0" ptsTypes="AA">
                                      <p:cBhvr>
                                        <p:cTn id="26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23" y="24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9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D960"/>
                                      </p:to>
                                    </p:animClr>
                                    <p:set>
                                      <p:cBhvr>
                                        <p:cTn id="270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27" grpId="2" animBg="1"/>
      <p:bldP spid="28" grpId="0" animBg="1"/>
      <p:bldP spid="28" grpId="1" animBg="1"/>
      <p:bldP spid="28" grpId="2" animBg="1"/>
      <p:bldP spid="29" grpId="0" animBg="1"/>
      <p:bldP spid="29" grpId="1" animBg="1"/>
      <p:bldP spid="29" grpId="2" animBg="1"/>
      <p:bldP spid="30" grpId="0" animBg="1"/>
      <p:bldP spid="30" grpId="1" animBg="1"/>
      <p:bldP spid="30" grpId="2" animBg="1"/>
      <p:bldP spid="31" grpId="0" animBg="1"/>
      <p:bldP spid="31" grpId="1" animBg="1"/>
      <p:bldP spid="31" grpId="2" animBg="1"/>
      <p:bldP spid="32" grpId="0" animBg="1"/>
      <p:bldP spid="32" grpId="1" animBg="1"/>
      <p:bldP spid="32" grpId="2" animBg="1"/>
      <p:bldP spid="33" grpId="0" animBg="1"/>
      <p:bldP spid="33" grpId="1" animBg="1"/>
      <p:bldP spid="33" grpId="2" animBg="1"/>
      <p:bldP spid="34" grpId="0" animBg="1"/>
      <p:bldP spid="34" grpId="1" animBg="1"/>
      <p:bldP spid="34" grpId="2" animBg="1"/>
      <p:bldP spid="35" grpId="0" animBg="1"/>
      <p:bldP spid="35" grpId="1" animBg="1"/>
      <p:bldP spid="35" grpId="2" animBg="1"/>
      <p:bldP spid="36" grpId="0" animBg="1"/>
      <p:bldP spid="36" grpId="1" animBg="1"/>
      <p:bldP spid="36" grpId="2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E72196F-46AC-4F2B-9598-3187FA3F92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754" y="241680"/>
            <a:ext cx="1036552" cy="121622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8B86EF3-1FDA-47E3-ACD0-2F9058AE266F}"/>
              </a:ext>
            </a:extLst>
          </p:cNvPr>
          <p:cNvSpPr txBox="1"/>
          <p:nvPr/>
        </p:nvSpPr>
        <p:spPr>
          <a:xfrm>
            <a:off x="1411306" y="254833"/>
            <a:ext cx="10585931" cy="739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/>
              <a:t>Số?</a:t>
            </a:r>
            <a:endParaRPr lang="en-US" sz="3200" dirty="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D9855B56-ACE9-441C-B141-18440F1A556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7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062"/>
          <a:stretch/>
        </p:blipFill>
        <p:spPr>
          <a:xfrm>
            <a:off x="741218" y="1113736"/>
            <a:ext cx="10633364" cy="4973426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EE6B0D5A-0DC1-4F58-B41B-97D18A1FA30E}"/>
              </a:ext>
            </a:extLst>
          </p:cNvPr>
          <p:cNvSpPr txBox="1"/>
          <p:nvPr/>
        </p:nvSpPr>
        <p:spPr>
          <a:xfrm>
            <a:off x="8001000" y="1371600"/>
            <a:ext cx="867545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100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17F1653-2F69-4259-95FB-CF8B9A4113D6}"/>
              </a:ext>
            </a:extLst>
          </p:cNvPr>
          <p:cNvSpPr txBox="1"/>
          <p:nvPr/>
        </p:nvSpPr>
        <p:spPr>
          <a:xfrm>
            <a:off x="3124200" y="3848100"/>
            <a:ext cx="867545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987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FDB24BF-0E73-45EE-8C72-5A4B2B9BA429}"/>
              </a:ext>
            </a:extLst>
          </p:cNvPr>
          <p:cNvSpPr txBox="1"/>
          <p:nvPr/>
        </p:nvSpPr>
        <p:spPr>
          <a:xfrm>
            <a:off x="8172452" y="3848100"/>
            <a:ext cx="867545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102</a:t>
            </a:r>
          </a:p>
        </p:txBody>
      </p:sp>
    </p:spTree>
    <p:extLst>
      <p:ext uri="{BB962C8B-B14F-4D97-AF65-F5344CB8AC3E}">
        <p14:creationId xmlns:p14="http://schemas.microsoft.com/office/powerpoint/2010/main" val="267624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39;p43">
            <a:extLst>
              <a:ext uri="{FF2B5EF4-FFF2-40B4-BE49-F238E27FC236}">
                <a16:creationId xmlns:a16="http://schemas.microsoft.com/office/drawing/2014/main" id="{D3715AD0-5BDE-4889-94F0-FAB7E0D14997}"/>
              </a:ext>
            </a:extLst>
          </p:cNvPr>
          <p:cNvSpPr/>
          <p:nvPr/>
        </p:nvSpPr>
        <p:spPr>
          <a:xfrm>
            <a:off x="-1590385" y="4428964"/>
            <a:ext cx="912116" cy="912116"/>
          </a:xfrm>
          <a:prstGeom prst="ellipse">
            <a:avLst/>
          </a:prstGeom>
          <a:solidFill>
            <a:schemeClr val="accent3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endParaRPr sz="1200"/>
          </a:p>
        </p:txBody>
      </p:sp>
      <p:sp>
        <p:nvSpPr>
          <p:cNvPr id="3" name="Google Shape;1740;p43">
            <a:extLst>
              <a:ext uri="{FF2B5EF4-FFF2-40B4-BE49-F238E27FC236}">
                <a16:creationId xmlns:a16="http://schemas.microsoft.com/office/drawing/2014/main" id="{D7991530-0D8F-4935-8B25-64C408FD5954}"/>
              </a:ext>
            </a:extLst>
          </p:cNvPr>
          <p:cNvSpPr txBox="1">
            <a:spLocks/>
          </p:cNvSpPr>
          <p:nvPr/>
        </p:nvSpPr>
        <p:spPr>
          <a:xfrm>
            <a:off x="-1285276" y="4469097"/>
            <a:ext cx="911225" cy="831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nnie Use Your Telescope"/>
              <a:buNone/>
              <a:defRPr sz="2800" b="1" i="0" u="none" strike="noStrike" cap="none">
                <a:solidFill>
                  <a:schemeClr val="dk2"/>
                </a:solidFill>
                <a:latin typeface="Annie Use Your Telescope"/>
                <a:ea typeface="Annie Use Your Telescope"/>
                <a:cs typeface="Annie Use Your Telescope"/>
                <a:sym typeface="Annie Use Your Telescop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sz="6000">
                <a:solidFill>
                  <a:schemeClr val="bg1"/>
                </a:solidFill>
              </a:rPr>
              <a:t>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1EC338-6AFC-46E7-BBE3-095EEE40BF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230" y="141333"/>
            <a:ext cx="950955" cy="11157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B880755-235A-4CCE-A47B-78DB6CEE0BCA}"/>
              </a:ext>
            </a:extLst>
          </p:cNvPr>
          <p:cNvSpPr txBox="1"/>
          <p:nvPr/>
        </p:nvSpPr>
        <p:spPr>
          <a:xfrm>
            <a:off x="1103273" y="251005"/>
            <a:ext cx="106190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/>
              <a:t>Mai về nhà mình bằng cách đi theo con đường ghi số lớn hơn tại mỗi ngã rẽ. Tìm nhà của Mai.</a:t>
            </a:r>
            <a:endParaRPr lang="en-US" sz="3600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39312C4-2393-4A95-980C-55FF8C2F7E59}"/>
              </a:ext>
            </a:extLst>
          </p:cNvPr>
          <p:cNvGrpSpPr/>
          <p:nvPr/>
        </p:nvGrpSpPr>
        <p:grpSpPr>
          <a:xfrm>
            <a:off x="1233521" y="1257120"/>
            <a:ext cx="10135318" cy="5780187"/>
            <a:chOff x="1218531" y="890525"/>
            <a:chExt cx="10135318" cy="5780187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D628982-6AC1-4127-B5B2-7028FE1D5E5B}"/>
                </a:ext>
              </a:extLst>
            </p:cNvPr>
            <p:cNvGrpSpPr/>
            <p:nvPr/>
          </p:nvGrpSpPr>
          <p:grpSpPr>
            <a:xfrm>
              <a:off x="1218531" y="1835575"/>
              <a:ext cx="9089527" cy="4835137"/>
              <a:chOff x="1218531" y="1835575"/>
              <a:chExt cx="9089527" cy="4835137"/>
            </a:xfrm>
          </p:grpSpPr>
          <p:sp>
            <p:nvSpPr>
              <p:cNvPr id="26" name="Freeform 21">
                <a:extLst>
                  <a:ext uri="{FF2B5EF4-FFF2-40B4-BE49-F238E27FC236}">
                    <a16:creationId xmlns:a16="http://schemas.microsoft.com/office/drawing/2014/main" id="{10925D08-C48D-4C7E-A645-FADFF2D556E8}"/>
                  </a:ext>
                </a:extLst>
              </p:cNvPr>
              <p:cNvSpPr/>
              <p:nvPr/>
            </p:nvSpPr>
            <p:spPr>
              <a:xfrm rot="21305985">
                <a:off x="1218531" y="1886628"/>
                <a:ext cx="9089527" cy="4784084"/>
              </a:xfrm>
              <a:custGeom>
                <a:avLst/>
                <a:gdLst>
                  <a:gd name="connsiteX0" fmla="*/ 4346558 w 9089527"/>
                  <a:gd name="connsiteY0" fmla="*/ 1721639 h 4784084"/>
                  <a:gd name="connsiteX1" fmla="*/ 3059056 w 9089527"/>
                  <a:gd name="connsiteY1" fmla="*/ 2322903 h 4784084"/>
                  <a:gd name="connsiteX2" fmla="*/ 4045337 w 9089527"/>
                  <a:gd name="connsiteY2" fmla="*/ 2969748 h 4784084"/>
                  <a:gd name="connsiteX3" fmla="*/ 4080375 w 9089527"/>
                  <a:gd name="connsiteY3" fmla="*/ 3004388 h 4784084"/>
                  <a:gd name="connsiteX4" fmla="*/ 4108328 w 9089527"/>
                  <a:gd name="connsiteY4" fmla="*/ 2993921 h 4784084"/>
                  <a:gd name="connsiteX5" fmla="*/ 4147972 w 9089527"/>
                  <a:gd name="connsiteY5" fmla="*/ 2987614 h 4784084"/>
                  <a:gd name="connsiteX6" fmla="*/ 5590458 w 9089527"/>
                  <a:gd name="connsiteY6" fmla="*/ 2904872 h 4784084"/>
                  <a:gd name="connsiteX7" fmla="*/ 6120717 w 9089527"/>
                  <a:gd name="connsiteY7" fmla="*/ 2548059 h 4784084"/>
                  <a:gd name="connsiteX8" fmla="*/ 7742644 w 9089527"/>
                  <a:gd name="connsiteY8" fmla="*/ 990 h 4784084"/>
                  <a:gd name="connsiteX9" fmla="*/ 7910629 w 9089527"/>
                  <a:gd name="connsiteY9" fmla="*/ 169801 h 4784084"/>
                  <a:gd name="connsiteX10" fmla="*/ 7910628 w 9089527"/>
                  <a:gd name="connsiteY10" fmla="*/ 169801 h 4784084"/>
                  <a:gd name="connsiteX11" fmla="*/ 7741766 w 9089527"/>
                  <a:gd name="connsiteY11" fmla="*/ 375955 h 4784084"/>
                  <a:gd name="connsiteX12" fmla="*/ 5772770 w 9089527"/>
                  <a:gd name="connsiteY12" fmla="*/ 571749 h 4784084"/>
                  <a:gd name="connsiteX13" fmla="*/ 7578985 w 9089527"/>
                  <a:gd name="connsiteY13" fmla="*/ 1179372 h 4784084"/>
                  <a:gd name="connsiteX14" fmla="*/ 7722389 w 9089527"/>
                  <a:gd name="connsiteY14" fmla="*/ 1468174 h 4784084"/>
                  <a:gd name="connsiteX15" fmla="*/ 7722388 w 9089527"/>
                  <a:gd name="connsiteY15" fmla="*/ 1468174 h 4784084"/>
                  <a:gd name="connsiteX16" fmla="*/ 7433586 w 9089527"/>
                  <a:gd name="connsiteY16" fmla="*/ 1611579 h 4784084"/>
                  <a:gd name="connsiteX17" fmla="*/ 4938179 w 9089527"/>
                  <a:gd name="connsiteY17" fmla="*/ 772105 h 4784084"/>
                  <a:gd name="connsiteX18" fmla="*/ 4640146 w 9089527"/>
                  <a:gd name="connsiteY18" fmla="*/ 1355344 h 4784084"/>
                  <a:gd name="connsiteX19" fmla="*/ 6603077 w 9089527"/>
                  <a:gd name="connsiteY19" fmla="*/ 2269694 h 4784084"/>
                  <a:gd name="connsiteX20" fmla="*/ 6642774 w 9089527"/>
                  <a:gd name="connsiteY20" fmla="*/ 2293296 h 4784084"/>
                  <a:gd name="connsiteX21" fmla="*/ 6643163 w 9089527"/>
                  <a:gd name="connsiteY21" fmla="*/ 2293649 h 4784084"/>
                  <a:gd name="connsiteX22" fmla="*/ 8891344 w 9089527"/>
                  <a:gd name="connsiteY22" fmla="*/ 2293649 h 4784084"/>
                  <a:gd name="connsiteX23" fmla="*/ 9089527 w 9089527"/>
                  <a:gd name="connsiteY23" fmla="*/ 2491832 h 4784084"/>
                  <a:gd name="connsiteX24" fmla="*/ 8891344 w 9089527"/>
                  <a:gd name="connsiteY24" fmla="*/ 2690015 h 4784084"/>
                  <a:gd name="connsiteX25" fmla="*/ 6619737 w 9089527"/>
                  <a:gd name="connsiteY25" fmla="*/ 2690015 h 4784084"/>
                  <a:gd name="connsiteX26" fmla="*/ 6127177 w 9089527"/>
                  <a:gd name="connsiteY26" fmla="*/ 3021460 h 4784084"/>
                  <a:gd name="connsiteX27" fmla="*/ 8016363 w 9089527"/>
                  <a:gd name="connsiteY27" fmla="*/ 3446581 h 4784084"/>
                  <a:gd name="connsiteX28" fmla="*/ 8166202 w 9089527"/>
                  <a:gd name="connsiteY28" fmla="*/ 3683438 h 4784084"/>
                  <a:gd name="connsiteX29" fmla="*/ 7929344 w 9089527"/>
                  <a:gd name="connsiteY29" fmla="*/ 3833277 h 4784084"/>
                  <a:gd name="connsiteX30" fmla="*/ 5648518 w 9089527"/>
                  <a:gd name="connsiteY30" fmla="*/ 3320026 h 4784084"/>
                  <a:gd name="connsiteX31" fmla="*/ 5579598 w 9089527"/>
                  <a:gd name="connsiteY31" fmla="*/ 3319963 h 4784084"/>
                  <a:gd name="connsiteX32" fmla="*/ 5541899 w 9089527"/>
                  <a:gd name="connsiteY32" fmla="*/ 3304674 h 4784084"/>
                  <a:gd name="connsiteX33" fmla="*/ 4450992 w 9089527"/>
                  <a:gd name="connsiteY33" fmla="*/ 3367250 h 4784084"/>
                  <a:gd name="connsiteX34" fmla="*/ 5159496 w 9089527"/>
                  <a:gd name="connsiteY34" fmla="*/ 4088073 h 4784084"/>
                  <a:gd name="connsiteX35" fmla="*/ 5188778 w 9089527"/>
                  <a:gd name="connsiteY35" fmla="*/ 4087636 h 4784084"/>
                  <a:gd name="connsiteX36" fmla="*/ 8235730 w 9089527"/>
                  <a:gd name="connsiteY36" fmla="*/ 4348865 h 4784084"/>
                  <a:gd name="connsiteX37" fmla="*/ 8434313 w 9089527"/>
                  <a:gd name="connsiteY37" fmla="*/ 4584692 h 4784084"/>
                  <a:gd name="connsiteX38" fmla="*/ 8434312 w 9089527"/>
                  <a:gd name="connsiteY38" fmla="*/ 4584692 h 4784084"/>
                  <a:gd name="connsiteX39" fmla="*/ 8198485 w 9089527"/>
                  <a:gd name="connsiteY39" fmla="*/ 4783275 h 4784084"/>
                  <a:gd name="connsiteX40" fmla="*/ 5151534 w 9089527"/>
                  <a:gd name="connsiteY40" fmla="*/ 4522045 h 4784084"/>
                  <a:gd name="connsiteX41" fmla="*/ 5068451 w 9089527"/>
                  <a:gd name="connsiteY41" fmla="*/ 4497728 h 4784084"/>
                  <a:gd name="connsiteX42" fmla="*/ 5039617 w 9089527"/>
                  <a:gd name="connsiteY42" fmla="*/ 4474470 h 4784084"/>
                  <a:gd name="connsiteX43" fmla="*/ 4996779 w 9089527"/>
                  <a:gd name="connsiteY43" fmla="*/ 4465751 h 4784084"/>
                  <a:gd name="connsiteX44" fmla="*/ 4931597 w 9089527"/>
                  <a:gd name="connsiteY44" fmla="*/ 4421653 h 4784084"/>
                  <a:gd name="connsiteX45" fmla="*/ 3868378 w 9089527"/>
                  <a:gd name="connsiteY45" fmla="*/ 3339946 h 4784084"/>
                  <a:gd name="connsiteX46" fmla="*/ 3850905 w 9089527"/>
                  <a:gd name="connsiteY46" fmla="*/ 3313135 h 4784084"/>
                  <a:gd name="connsiteX47" fmla="*/ 3827963 w 9089527"/>
                  <a:gd name="connsiteY47" fmla="*/ 3301191 h 4784084"/>
                  <a:gd name="connsiteX48" fmla="*/ 2559654 w 9089527"/>
                  <a:gd name="connsiteY48" fmla="*/ 2469379 h 4784084"/>
                  <a:gd name="connsiteX49" fmla="*/ 2542078 w 9089527"/>
                  <a:gd name="connsiteY49" fmla="*/ 2452003 h 4784084"/>
                  <a:gd name="connsiteX50" fmla="*/ 2530157 w 9089527"/>
                  <a:gd name="connsiteY50" fmla="*/ 2454612 h 4784084"/>
                  <a:gd name="connsiteX51" fmla="*/ 2493667 w 9089527"/>
                  <a:gd name="connsiteY51" fmla="*/ 2455157 h 4784084"/>
                  <a:gd name="connsiteX52" fmla="*/ 940754 w 9089527"/>
                  <a:gd name="connsiteY52" fmla="*/ 2322018 h 4784084"/>
                  <a:gd name="connsiteX53" fmla="*/ 936408 w 9089527"/>
                  <a:gd name="connsiteY53" fmla="*/ 2327257 h 4784084"/>
                  <a:gd name="connsiteX54" fmla="*/ 488166 w 9089527"/>
                  <a:gd name="connsiteY54" fmla="*/ 2470067 h 4784084"/>
                  <a:gd name="connsiteX55" fmla="*/ 1191 w 9089527"/>
                  <a:gd name="connsiteY55" fmla="*/ 2017239 h 4784084"/>
                  <a:gd name="connsiteX56" fmla="*/ 558138 w 9089527"/>
                  <a:gd name="connsiteY56" fmla="*/ 1653911 h 4784084"/>
                  <a:gd name="connsiteX57" fmla="*/ 1017713 w 9089527"/>
                  <a:gd name="connsiteY57" fmla="*/ 1944380 h 4784084"/>
                  <a:gd name="connsiteX58" fmla="*/ 1021579 w 9089527"/>
                  <a:gd name="connsiteY58" fmla="*/ 1967292 h 4784084"/>
                  <a:gd name="connsiteX59" fmla="*/ 2524448 w 9089527"/>
                  <a:gd name="connsiteY59" fmla="*/ 2096140 h 4784084"/>
                  <a:gd name="connsiteX60" fmla="*/ 2560312 w 9089527"/>
                  <a:gd name="connsiteY60" fmla="*/ 2102889 h 4784084"/>
                  <a:gd name="connsiteX61" fmla="*/ 2580428 w 9089527"/>
                  <a:gd name="connsiteY61" fmla="*/ 2111076 h 4784084"/>
                  <a:gd name="connsiteX62" fmla="*/ 2588203 w 9089527"/>
                  <a:gd name="connsiteY62" fmla="*/ 2105334 h 4784084"/>
                  <a:gd name="connsiteX63" fmla="*/ 4162573 w 9089527"/>
                  <a:gd name="connsiteY63" fmla="*/ 1370102 h 4784084"/>
                  <a:gd name="connsiteX64" fmla="*/ 4208439 w 9089527"/>
                  <a:gd name="connsiteY64" fmla="*/ 1307871 h 4784084"/>
                  <a:gd name="connsiteX65" fmla="*/ 4225898 w 9089527"/>
                  <a:gd name="connsiteY65" fmla="*/ 1294937 h 4784084"/>
                  <a:gd name="connsiteX66" fmla="*/ 4658669 w 9089527"/>
                  <a:gd name="connsiteY66" fmla="*/ 448021 h 4784084"/>
                  <a:gd name="connsiteX67" fmla="*/ 4661566 w 9089527"/>
                  <a:gd name="connsiteY67" fmla="*/ 419175 h 4784084"/>
                  <a:gd name="connsiteX68" fmla="*/ 4822951 w 9089527"/>
                  <a:gd name="connsiteY68" fmla="*/ 287474 h 4784084"/>
                  <a:gd name="connsiteX69" fmla="*/ 7704476 w 9089527"/>
                  <a:gd name="connsiteY69" fmla="*/ 939 h 4784084"/>
                  <a:gd name="connsiteX70" fmla="*/ 7742644 w 9089527"/>
                  <a:gd name="connsiteY70" fmla="*/ 990 h 478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</a:cxnLst>
                <a:rect l="l" t="t" r="r" b="b"/>
                <a:pathLst>
                  <a:path w="9089527" h="4784084">
                    <a:moveTo>
                      <a:pt x="4346558" y="1721639"/>
                    </a:moveTo>
                    <a:lnTo>
                      <a:pt x="3059056" y="2322903"/>
                    </a:lnTo>
                    <a:lnTo>
                      <a:pt x="4045337" y="2969748"/>
                    </a:lnTo>
                    <a:lnTo>
                      <a:pt x="4080375" y="3004388"/>
                    </a:lnTo>
                    <a:lnTo>
                      <a:pt x="4108328" y="2993921"/>
                    </a:lnTo>
                    <a:cubicBezTo>
                      <a:pt x="4121057" y="2990547"/>
                      <a:pt x="4134313" y="2988398"/>
                      <a:pt x="4147972" y="2987614"/>
                    </a:cubicBezTo>
                    <a:lnTo>
                      <a:pt x="5590458" y="2904872"/>
                    </a:lnTo>
                    <a:lnTo>
                      <a:pt x="6120717" y="2548059"/>
                    </a:lnTo>
                    <a:close/>
                    <a:moveTo>
                      <a:pt x="7742644" y="990"/>
                    </a:moveTo>
                    <a:cubicBezTo>
                      <a:pt x="7829827" y="9978"/>
                      <a:pt x="7901618" y="79188"/>
                      <a:pt x="7910629" y="169801"/>
                    </a:cubicBezTo>
                    <a:lnTo>
                      <a:pt x="7910628" y="169801"/>
                    </a:lnTo>
                    <a:cubicBezTo>
                      <a:pt x="7920926" y="273360"/>
                      <a:pt x="7845324" y="365658"/>
                      <a:pt x="7741766" y="375955"/>
                    </a:cubicBezTo>
                    <a:lnTo>
                      <a:pt x="5772770" y="571749"/>
                    </a:lnTo>
                    <a:lnTo>
                      <a:pt x="7578985" y="1179372"/>
                    </a:lnTo>
                    <a:cubicBezTo>
                      <a:pt x="7698335" y="1219523"/>
                      <a:pt x="7762540" y="1348824"/>
                      <a:pt x="7722389" y="1468174"/>
                    </a:cubicBezTo>
                    <a:lnTo>
                      <a:pt x="7722388" y="1468174"/>
                    </a:lnTo>
                    <a:cubicBezTo>
                      <a:pt x="7682238" y="1587525"/>
                      <a:pt x="7552936" y="1651729"/>
                      <a:pt x="7433586" y="1611579"/>
                    </a:cubicBezTo>
                    <a:lnTo>
                      <a:pt x="4938179" y="772105"/>
                    </a:lnTo>
                    <a:lnTo>
                      <a:pt x="4640146" y="1355344"/>
                    </a:lnTo>
                    <a:lnTo>
                      <a:pt x="6603077" y="2269694"/>
                    </a:lnTo>
                    <a:cubicBezTo>
                      <a:pt x="6617345" y="2276340"/>
                      <a:pt x="6630602" y="2284275"/>
                      <a:pt x="6642774" y="2293296"/>
                    </a:cubicBezTo>
                    <a:lnTo>
                      <a:pt x="6643163" y="2293649"/>
                    </a:lnTo>
                    <a:lnTo>
                      <a:pt x="8891344" y="2293649"/>
                    </a:lnTo>
                    <a:cubicBezTo>
                      <a:pt x="9000797" y="2293649"/>
                      <a:pt x="9089527" y="2382379"/>
                      <a:pt x="9089527" y="2491832"/>
                    </a:cubicBezTo>
                    <a:cubicBezTo>
                      <a:pt x="9089527" y="2601285"/>
                      <a:pt x="9000797" y="2690015"/>
                      <a:pt x="8891344" y="2690015"/>
                    </a:cubicBezTo>
                    <a:lnTo>
                      <a:pt x="6619737" y="2690015"/>
                    </a:lnTo>
                    <a:lnTo>
                      <a:pt x="6127177" y="3021460"/>
                    </a:lnTo>
                    <a:lnTo>
                      <a:pt x="8016363" y="3446581"/>
                    </a:lnTo>
                    <a:cubicBezTo>
                      <a:pt x="8123145" y="3470610"/>
                      <a:pt x="8190231" y="3576655"/>
                      <a:pt x="8166202" y="3683438"/>
                    </a:cubicBezTo>
                    <a:cubicBezTo>
                      <a:pt x="8142172" y="3790221"/>
                      <a:pt x="8036127" y="3857306"/>
                      <a:pt x="7929344" y="3833277"/>
                    </a:cubicBezTo>
                    <a:lnTo>
                      <a:pt x="5648518" y="3320026"/>
                    </a:lnTo>
                    <a:lnTo>
                      <a:pt x="5579598" y="3319963"/>
                    </a:lnTo>
                    <a:lnTo>
                      <a:pt x="5541899" y="3304674"/>
                    </a:lnTo>
                    <a:lnTo>
                      <a:pt x="4450992" y="3367250"/>
                    </a:lnTo>
                    <a:lnTo>
                      <a:pt x="5159496" y="4088073"/>
                    </a:lnTo>
                    <a:lnTo>
                      <a:pt x="5188778" y="4087636"/>
                    </a:lnTo>
                    <a:lnTo>
                      <a:pt x="8235730" y="4348865"/>
                    </a:lnTo>
                    <a:cubicBezTo>
                      <a:pt x="8355689" y="4359150"/>
                      <a:pt x="8444598" y="4464733"/>
                      <a:pt x="8434313" y="4584692"/>
                    </a:cubicBezTo>
                    <a:lnTo>
                      <a:pt x="8434312" y="4584692"/>
                    </a:lnTo>
                    <a:cubicBezTo>
                      <a:pt x="8424028" y="4704651"/>
                      <a:pt x="8318444" y="4793560"/>
                      <a:pt x="8198485" y="4783275"/>
                    </a:cubicBezTo>
                    <a:lnTo>
                      <a:pt x="5151534" y="4522045"/>
                    </a:lnTo>
                    <a:cubicBezTo>
                      <a:pt x="5121544" y="4519474"/>
                      <a:pt x="5093495" y="4510947"/>
                      <a:pt x="5068451" y="4497728"/>
                    </a:cubicBezTo>
                    <a:lnTo>
                      <a:pt x="5039617" y="4474470"/>
                    </a:lnTo>
                    <a:lnTo>
                      <a:pt x="4996779" y="4465751"/>
                    </a:lnTo>
                    <a:cubicBezTo>
                      <a:pt x="4973006" y="4455871"/>
                      <a:pt x="4950778" y="4441168"/>
                      <a:pt x="4931597" y="4421653"/>
                    </a:cubicBezTo>
                    <a:lnTo>
                      <a:pt x="3868378" y="3339946"/>
                    </a:lnTo>
                    <a:lnTo>
                      <a:pt x="3850905" y="3313135"/>
                    </a:lnTo>
                    <a:lnTo>
                      <a:pt x="3827963" y="3301191"/>
                    </a:lnTo>
                    <a:lnTo>
                      <a:pt x="2559654" y="2469379"/>
                    </a:lnTo>
                    <a:lnTo>
                      <a:pt x="2542078" y="2452003"/>
                    </a:lnTo>
                    <a:lnTo>
                      <a:pt x="2530157" y="2454612"/>
                    </a:lnTo>
                    <a:cubicBezTo>
                      <a:pt x="2518267" y="2456001"/>
                      <a:pt x="2506060" y="2456219"/>
                      <a:pt x="2493667" y="2455157"/>
                    </a:cubicBezTo>
                    <a:lnTo>
                      <a:pt x="940754" y="2322018"/>
                    </a:lnTo>
                    <a:lnTo>
                      <a:pt x="936408" y="2327257"/>
                    </a:lnTo>
                    <a:cubicBezTo>
                      <a:pt x="833301" y="2427764"/>
                      <a:pt x="668334" y="2485514"/>
                      <a:pt x="488166" y="2470067"/>
                    </a:cubicBezTo>
                    <a:cubicBezTo>
                      <a:pt x="199895" y="2445352"/>
                      <a:pt x="-18131" y="2242614"/>
                      <a:pt x="1191" y="2017239"/>
                    </a:cubicBezTo>
                    <a:cubicBezTo>
                      <a:pt x="20514" y="1791864"/>
                      <a:pt x="269868" y="1629196"/>
                      <a:pt x="558138" y="1653911"/>
                    </a:cubicBezTo>
                    <a:cubicBezTo>
                      <a:pt x="774341" y="1672447"/>
                      <a:pt x="951032" y="1791121"/>
                      <a:pt x="1017713" y="1944380"/>
                    </a:cubicBezTo>
                    <a:lnTo>
                      <a:pt x="1021579" y="1967292"/>
                    </a:lnTo>
                    <a:lnTo>
                      <a:pt x="2524448" y="2096140"/>
                    </a:lnTo>
                    <a:cubicBezTo>
                      <a:pt x="2536841" y="2097203"/>
                      <a:pt x="2548832" y="2099496"/>
                      <a:pt x="2560312" y="2102889"/>
                    </a:cubicBezTo>
                    <a:lnTo>
                      <a:pt x="2580428" y="2111076"/>
                    </a:lnTo>
                    <a:lnTo>
                      <a:pt x="2588203" y="2105334"/>
                    </a:lnTo>
                    <a:lnTo>
                      <a:pt x="4162573" y="1370102"/>
                    </a:lnTo>
                    <a:lnTo>
                      <a:pt x="4208439" y="1307871"/>
                    </a:lnTo>
                    <a:lnTo>
                      <a:pt x="4225898" y="1294937"/>
                    </a:lnTo>
                    <a:lnTo>
                      <a:pt x="4658669" y="448021"/>
                    </a:lnTo>
                    <a:lnTo>
                      <a:pt x="4661566" y="419175"/>
                    </a:lnTo>
                    <a:cubicBezTo>
                      <a:pt x="4683339" y="349045"/>
                      <a:pt x="4745282" y="295197"/>
                      <a:pt x="4822951" y="287474"/>
                    </a:cubicBezTo>
                    <a:lnTo>
                      <a:pt x="7704476" y="939"/>
                    </a:lnTo>
                    <a:cubicBezTo>
                      <a:pt x="7717421" y="-348"/>
                      <a:pt x="7730189" y="-294"/>
                      <a:pt x="7742644" y="990"/>
                    </a:cubicBezTo>
                    <a:close/>
                  </a:path>
                </a:pathLst>
              </a:custGeom>
              <a:solidFill>
                <a:srgbClr val="8EC73C"/>
              </a:solidFill>
              <a:ln>
                <a:solidFill>
                  <a:srgbClr val="8EC73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VN"/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80DA907-36FD-4003-9CDF-9D698B71935D}"/>
                  </a:ext>
                </a:extLst>
              </p:cNvPr>
              <p:cNvSpPr txBox="1"/>
              <p:nvPr/>
            </p:nvSpPr>
            <p:spPr>
              <a:xfrm rot="19850172">
                <a:off x="4274318" y="3656995"/>
                <a:ext cx="69923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VN" sz="2400" dirty="0"/>
                  <a:t>139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82A5856-2DBB-4B36-A3B2-3D73C072773B}"/>
                  </a:ext>
                </a:extLst>
              </p:cNvPr>
              <p:cNvSpPr txBox="1"/>
              <p:nvPr/>
            </p:nvSpPr>
            <p:spPr>
              <a:xfrm rot="1736603">
                <a:off x="4267545" y="4524233"/>
                <a:ext cx="69923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VN" sz="2400" dirty="0"/>
                  <a:t>410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842F9D3-8610-462C-BFAB-2C3EC3211A6E}"/>
                  </a:ext>
                </a:extLst>
              </p:cNvPr>
              <p:cNvSpPr txBox="1"/>
              <p:nvPr/>
            </p:nvSpPr>
            <p:spPr>
              <a:xfrm rot="21093536">
                <a:off x="5853326" y="4768021"/>
                <a:ext cx="69923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VN" sz="2400" dirty="0"/>
                  <a:t>583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897E2AE-9D9B-413A-8C23-5AA252679AC5}"/>
                  </a:ext>
                </a:extLst>
              </p:cNvPr>
              <p:cNvSpPr txBox="1"/>
              <p:nvPr/>
            </p:nvSpPr>
            <p:spPr>
              <a:xfrm rot="436306">
                <a:off x="7786223" y="4837163"/>
                <a:ext cx="69923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VN" sz="2400" dirty="0"/>
                  <a:t>641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A4F239F-2979-4DCD-A975-6C42AAC72A4F}"/>
                  </a:ext>
                </a:extLst>
              </p:cNvPr>
              <p:cNvSpPr txBox="1"/>
              <p:nvPr/>
            </p:nvSpPr>
            <p:spPr>
              <a:xfrm rot="19198678">
                <a:off x="6993681" y="4327187"/>
                <a:ext cx="69923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VN" sz="2400" dirty="0"/>
                  <a:t>600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BF3749BF-4C24-4747-87D4-799B027D4BDE}"/>
                  </a:ext>
                </a:extLst>
              </p:cNvPr>
              <p:cNvSpPr txBox="1"/>
              <p:nvPr/>
            </p:nvSpPr>
            <p:spPr>
              <a:xfrm rot="1128357">
                <a:off x="6366131" y="3546991"/>
                <a:ext cx="52770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VN" sz="2400" dirty="0"/>
                  <a:t>14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0489A41-9ED4-4D29-834C-33DD72B2862E}"/>
                  </a:ext>
                </a:extLst>
              </p:cNvPr>
              <p:cNvSpPr txBox="1"/>
              <p:nvPr/>
            </p:nvSpPr>
            <p:spPr>
              <a:xfrm rot="17432497">
                <a:off x="5371137" y="2606532"/>
                <a:ext cx="69923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VN" sz="2400" dirty="0"/>
                  <a:t>100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9267BBA-7E61-44A4-9B3D-7BA84EB97BB7}"/>
                  </a:ext>
                </a:extLst>
              </p:cNvPr>
              <p:cNvSpPr txBox="1"/>
              <p:nvPr/>
            </p:nvSpPr>
            <p:spPr>
              <a:xfrm rot="20875383">
                <a:off x="6889163" y="1835575"/>
                <a:ext cx="69923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VN" sz="2400" dirty="0"/>
                  <a:t>319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38CDB67-659E-40E3-9BD9-037406420973}"/>
                  </a:ext>
                </a:extLst>
              </p:cNvPr>
              <p:cNvSpPr txBox="1"/>
              <p:nvPr/>
            </p:nvSpPr>
            <p:spPr>
              <a:xfrm rot="860904">
                <a:off x="6967676" y="2499837"/>
                <a:ext cx="69923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VN" sz="2400" dirty="0"/>
                  <a:t>941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A3514119-90B4-4F8B-B9C7-6229EE29E101}"/>
                  </a:ext>
                </a:extLst>
              </p:cNvPr>
              <p:cNvSpPr txBox="1"/>
              <p:nvPr/>
            </p:nvSpPr>
            <p:spPr>
              <a:xfrm rot="2380249">
                <a:off x="5567410" y="5431094"/>
                <a:ext cx="69923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VN" sz="2400" dirty="0"/>
                  <a:t>412</a:t>
                </a:r>
              </a:p>
            </p:txBody>
          </p:sp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C372C4AF-563A-4951-A8EE-349CEA00F7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6" r="67771" b="83256"/>
            <a:stretch/>
          </p:blipFill>
          <p:spPr>
            <a:xfrm>
              <a:off x="7713205" y="890525"/>
              <a:ext cx="2370542" cy="1148268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1F4D520F-C2DC-472D-A4B6-BE4B528258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4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11" r="77213" b="83257"/>
            <a:stretch/>
          </p:blipFill>
          <p:spPr>
            <a:xfrm>
              <a:off x="8055030" y="1949023"/>
              <a:ext cx="1658653" cy="1148268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8244097E-AB54-4CAE-BA25-3A29DCD2C5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33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899" b="71580"/>
            <a:stretch/>
          </p:blipFill>
          <p:spPr>
            <a:xfrm>
              <a:off x="9392759" y="2651397"/>
              <a:ext cx="1738015" cy="1771839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9803B3B-53D5-4A77-896B-6013CC162F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4348" b="93913" l="1064" r="89894">
                          <a14:foregroundMark x1="32447" y1="5217" x2="32447" y2="5217"/>
                          <a14:foregroundMark x1="51596" y1="93913" x2="1064" y2="90435"/>
                        </a14:backgroundRemoval>
                      </a14:imgEffect>
                      <a14:imgEffect>
                        <a14:sharpenSoften amount="4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80626" y="5249211"/>
              <a:ext cx="1973223" cy="1127734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0A16B2C6-AD78-473A-B73B-4BDAF5743A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9353" b="94245" l="0" r="92248">
                          <a14:foregroundMark x1="7752" y1="82014" x2="8527" y2="69784"/>
                          <a14:foregroundMark x1="11628" y1="48201" x2="11628" y2="48201"/>
                          <a14:foregroundMark x1="0" y1="77698" x2="0" y2="79137"/>
                          <a14:foregroundMark x1="11628" y1="91367" x2="11628" y2="91367"/>
                          <a14:foregroundMark x1="31783" y1="94245" x2="31783" y2="94245"/>
                          <a14:foregroundMark x1="89147" y1="87770" x2="89147" y2="87770"/>
                          <a14:foregroundMark x1="92248" y1="43885" x2="92248" y2="43885"/>
                          <a14:foregroundMark x1="30233" y1="13669" x2="30233" y2="13669"/>
                          <a14:foregroundMark x1="27132" y1="22302" x2="27907" y2="47482"/>
                        </a14:backgroundRemoval>
                      </a14:imgEffect>
                      <a14:imgEffect>
                        <a14:sharpenSoften amount="5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36638" y="4309587"/>
              <a:ext cx="1059181" cy="1141288"/>
            </a:xfrm>
            <a:prstGeom prst="rect">
              <a:avLst/>
            </a:prstGeom>
          </p:spPr>
        </p:pic>
      </p:grpSp>
      <p:sp>
        <p:nvSpPr>
          <p:cNvPr id="37" name="Oval 36">
            <a:extLst>
              <a:ext uri="{FF2B5EF4-FFF2-40B4-BE49-F238E27FC236}">
                <a16:creationId xmlns:a16="http://schemas.microsoft.com/office/drawing/2014/main" id="{57255285-8F63-4A6B-A355-97852B7A9DE9}"/>
              </a:ext>
            </a:extLst>
          </p:cNvPr>
          <p:cNvSpPr/>
          <p:nvPr/>
        </p:nvSpPr>
        <p:spPr>
          <a:xfrm>
            <a:off x="3626655" y="4540147"/>
            <a:ext cx="342695" cy="342695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FB8D75D7-84CA-42BB-A39E-C84B3932B214}"/>
              </a:ext>
            </a:extLst>
          </p:cNvPr>
          <p:cNvSpPr/>
          <p:nvPr/>
        </p:nvSpPr>
        <p:spPr>
          <a:xfrm>
            <a:off x="5242091" y="5363454"/>
            <a:ext cx="342695" cy="342695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BA9F5C4-2F11-480B-9273-C806F5D9B2DE}"/>
              </a:ext>
            </a:extLst>
          </p:cNvPr>
          <p:cNvCxnSpPr>
            <a:cxnSpLocks/>
            <a:endCxn id="37" idx="2"/>
          </p:cNvCxnSpPr>
          <p:nvPr/>
        </p:nvCxnSpPr>
        <p:spPr>
          <a:xfrm>
            <a:off x="2045268" y="4676182"/>
            <a:ext cx="1581387" cy="35313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76995348-D395-4667-8440-CA740EFF06C3}"/>
              </a:ext>
            </a:extLst>
          </p:cNvPr>
          <p:cNvCxnSpPr>
            <a:cxnSpLocks/>
          </p:cNvCxnSpPr>
          <p:nvPr/>
        </p:nvCxnSpPr>
        <p:spPr>
          <a:xfrm>
            <a:off x="4010796" y="4780573"/>
            <a:ext cx="1207708" cy="638519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1F7B603-2218-4253-AC52-D860E3D222AB}"/>
              </a:ext>
            </a:extLst>
          </p:cNvPr>
          <p:cNvCxnSpPr>
            <a:cxnSpLocks/>
          </p:cNvCxnSpPr>
          <p:nvPr/>
        </p:nvCxnSpPr>
        <p:spPr>
          <a:xfrm flipV="1">
            <a:off x="5569809" y="5326217"/>
            <a:ext cx="1203602" cy="16664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Oval 41">
            <a:extLst>
              <a:ext uri="{FF2B5EF4-FFF2-40B4-BE49-F238E27FC236}">
                <a16:creationId xmlns:a16="http://schemas.microsoft.com/office/drawing/2014/main" id="{F3121E8C-D0A1-4689-BFD7-6DD608905AB0}"/>
              </a:ext>
            </a:extLst>
          </p:cNvPr>
          <p:cNvSpPr/>
          <p:nvPr/>
        </p:nvSpPr>
        <p:spPr>
          <a:xfrm>
            <a:off x="6770400" y="5096635"/>
            <a:ext cx="342695" cy="342695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2D7154CC-106E-4A07-B02F-369CD588FD32}"/>
              </a:ext>
            </a:extLst>
          </p:cNvPr>
          <p:cNvCxnSpPr>
            <a:cxnSpLocks/>
          </p:cNvCxnSpPr>
          <p:nvPr/>
        </p:nvCxnSpPr>
        <p:spPr>
          <a:xfrm>
            <a:off x="7150482" y="5256860"/>
            <a:ext cx="1748864" cy="268302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43">
            <a:extLst>
              <a:ext uri="{FF2B5EF4-FFF2-40B4-BE49-F238E27FC236}">
                <a16:creationId xmlns:a16="http://schemas.microsoft.com/office/drawing/2014/main" id="{98D9B9D1-B5D6-4653-9F98-A2BB57A75CE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353" b="94245" l="0" r="92248">
                        <a14:foregroundMark x1="7752" y1="82014" x2="8527" y2="69784"/>
                        <a14:foregroundMark x1="11628" y1="48201" x2="11628" y2="48201"/>
                        <a14:foregroundMark x1="0" y1="77698" x2="0" y2="79137"/>
                        <a14:foregroundMark x1="11628" y1="91367" x2="11628" y2="91367"/>
                        <a14:foregroundMark x1="31783" y1="94245" x2="31783" y2="94245"/>
                        <a14:foregroundMark x1="89147" y1="87770" x2="89147" y2="87770"/>
                        <a14:foregroundMark x1="92248" y1="43885" x2="92248" y2="43885"/>
                        <a14:foregroundMark x1="30233" y1="13669" x2="30233" y2="13669"/>
                        <a14:foregroundMark x1="27132" y1="22302" x2="27907" y2="47482"/>
                      </a14:backgroundRemoval>
                    </a14:imgEffect>
                    <a14:imgEffect>
                      <a14:sharpenSoften amount="5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3170" y="4678913"/>
            <a:ext cx="1059181" cy="114128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3D6E5CD1-5E9F-4E85-802A-73DDDB63FDD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794" b="98969" l="9449" r="89764">
                        <a14:foregroundMark x1="86614" y1="66495" x2="86614" y2="66495"/>
                        <a14:foregroundMark x1="49606" y1="93814" x2="49606" y2="93814"/>
                        <a14:foregroundMark x1="57639" y1="98454" x2="59055" y2="98969"/>
                        <a14:foregroundMark x1="51969" y1="96392" x2="57639" y2="98454"/>
                        <a14:foregroundMark x1="37008" y1="46907" x2="37008" y2="46907"/>
                        <a14:foregroundMark x1="45729" y1="42784" x2="27559" y2="61340"/>
                        <a14:foregroundMark x1="46234" y1="42268" x2="45729" y2="42784"/>
                        <a14:foregroundMark x1="46739" y1="41753" x2="46234" y2="42268"/>
                        <a14:foregroundMark x1="47244" y1="41237" x2="46739" y2="41753"/>
                        <a14:foregroundMark x1="29921" y1="54639" x2="29921" y2="54639"/>
                        <a14:foregroundMark x1="51969" y1="45361" x2="51969" y2="45361"/>
                        <a14:foregroundMark x1="45669" y1="42784" x2="45669" y2="42784"/>
                        <a14:foregroundMark x1="48031" y1="42784" x2="48031" y2="42784"/>
                        <a14:foregroundMark x1="48031" y1="42268" x2="48031" y2="42268"/>
                        <a14:foregroundMark x1="46457" y1="43299" x2="46457" y2="43299"/>
                        <a14:foregroundMark x1="46457" y1="42784" x2="46457" y2="42784"/>
                        <a14:foregroundMark x1="41732" y1="44330" x2="41732" y2="44330"/>
                        <a14:foregroundMark x1="48031" y1="90722" x2="48031" y2="90722"/>
                        <a14:foregroundMark x1="48031" y1="97938" x2="48031" y2="97938"/>
                        <a14:backgroundMark x1="43307" y1="42784" x2="43307" y2="42784"/>
                        <a14:backgroundMark x1="45669" y1="42268" x2="45669" y2="42268"/>
                        <a14:backgroundMark x1="47244" y1="41753" x2="47244" y2="41753"/>
                        <a14:backgroundMark x1="46457" y1="41237" x2="46457" y2="41237"/>
                        <a14:backgroundMark x1="49606" y1="99485" x2="49606" y2="99485"/>
                        <a14:backgroundMark x1="52756" y1="99485" x2="52756" y2="99485"/>
                        <a14:backgroundMark x1="58268" y1="99485" x2="58268" y2="99485"/>
                        <a14:backgroundMark x1="45669" y1="98454" x2="45669" y2="98454"/>
                      </a14:backgroundRemoval>
                    </a14:imgEffect>
                    <a14:imgEffect>
                      <a14:sharpenSoften amount="24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751" y="2444737"/>
            <a:ext cx="1612900" cy="246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08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path" presetSubtype="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41992E-6 -1.11111E-6 L 0.13223 -0.0092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5" y="-463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3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223 -0.00926 L 0.2749 0.09908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27" y="5417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49 0.09908 L 0.39564 0.08357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31" y="-787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3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9564 0.08357 L 0.55998 0.11551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10" y="1597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  <p:bldP spid="38" grpId="0" animBg="1"/>
      <p:bldP spid="38" grpId="1" animBg="1"/>
      <p:bldP spid="42" grpId="0" animBg="1"/>
      <p:bldP spid="42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622263038"/>
</p:tagLst>
</file>

<file path=ppt/theme/theme1.xml><?xml version="1.0" encoding="utf-8"?>
<a:theme xmlns:a="http://schemas.openxmlformats.org/drawingml/2006/main" name="Math Subject for Middle School - 7th Grade: Ratio, Proportion and Percent by Slidesgo">
  <a:themeElements>
    <a:clrScheme name="Simple Light">
      <a:dk1>
        <a:srgbClr val="000000"/>
      </a:dk1>
      <a:lt1>
        <a:srgbClr val="FFFFFF"/>
      </a:lt1>
      <a:dk2>
        <a:srgbClr val="46246A"/>
      </a:dk2>
      <a:lt2>
        <a:srgbClr val="EEEEEE"/>
      </a:lt2>
      <a:accent1>
        <a:srgbClr val="F5EF97"/>
      </a:accent1>
      <a:accent2>
        <a:srgbClr val="6E5D7F"/>
      </a:accent2>
      <a:accent3>
        <a:srgbClr val="FF7D7D"/>
      </a:accent3>
      <a:accent4>
        <a:srgbClr val="90EBC0"/>
      </a:accent4>
      <a:accent5>
        <a:srgbClr val="B2DCF3"/>
      </a:accent5>
      <a:accent6>
        <a:srgbClr val="FFCF4D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</TotalTime>
  <Words>180</Words>
  <Application>Microsoft Office PowerPoint</Application>
  <PresentationFormat>Custom</PresentationFormat>
  <Paragraphs>78</Paragraphs>
  <Slides>11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6" baseType="lpstr">
      <vt:lpstr>微软雅黑</vt:lpstr>
      <vt:lpstr>Arial</vt:lpstr>
      <vt:lpstr>Annie Use Your Telescope</vt:lpstr>
      <vt:lpstr>Exo</vt:lpstr>
      <vt:lpstr>Dekko</vt:lpstr>
      <vt:lpstr>Boogaloo</vt:lpstr>
      <vt:lpstr>Open Sans</vt:lpstr>
      <vt:lpstr>Barlow Condensed</vt:lpstr>
      <vt:lpstr>RocknRoll One</vt:lpstr>
      <vt:lpstr>Anaheim</vt:lpstr>
      <vt:lpstr>HP001 4 hàng</vt:lpstr>
      <vt:lpstr>Lato</vt:lpstr>
      <vt:lpstr>Barriecito</vt:lpstr>
      <vt:lpstr>Calibri</vt:lpstr>
      <vt:lpstr>Math Subject for Middle School - 7th Grade: Ratio, Proportion and Percent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Vận dụng</vt:lpstr>
      <vt:lpstr>Dặn dò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 Subject for Middle School Ratio, Proportion and Percent</dc:title>
  <dc:creator>PC</dc:creator>
  <cp:lastModifiedBy>ADMIN</cp:lastModifiedBy>
  <cp:revision>75</cp:revision>
  <dcterms:modified xsi:type="dcterms:W3CDTF">2023-03-12T16:35:25Z</dcterms:modified>
</cp:coreProperties>
</file>