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7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7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285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7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17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83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01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63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06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1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3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66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CF1E7-4B80-4368-9257-F891DEE7EB4C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209F1-C932-4877-A852-A8799997B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94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wav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1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microsoft.com/office/2007/relationships/media" Target="../media/media12.wav"/><Relationship Id="rId1" Type="http://schemas.openxmlformats.org/officeDocument/2006/relationships/audio" Target="NULL" TargetMode="Externa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4.wav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microsoft.com/office/2007/relationships/media" Target="../media/media2.wav"/><Relationship Id="rId7" Type="http://schemas.openxmlformats.org/officeDocument/2006/relationships/image" Target="../media/image5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microsoft.com/office/2007/relationships/media" Target="../media/media4.wav"/><Relationship Id="rId7" Type="http://schemas.openxmlformats.org/officeDocument/2006/relationships/image" Target="../media/image11.jp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10.jpg"/><Relationship Id="rId11" Type="http://schemas.openxmlformats.org/officeDocument/2006/relationships/image" Target="../media/image2.png"/><Relationship Id="rId5" Type="http://schemas.openxmlformats.org/officeDocument/2006/relationships/image" Target="../media/image9.jpg"/><Relationship Id="rId10" Type="http://schemas.openxmlformats.org/officeDocument/2006/relationships/image" Target="../media/image14.jpe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2.png"/><Relationship Id="rId2" Type="http://schemas.microsoft.com/office/2007/relationships/media" Target="../media/media6.mp4"/><Relationship Id="rId1" Type="http://schemas.openxmlformats.org/officeDocument/2006/relationships/video" Target="NULL" TargetMode="Externa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microsoft.com/office/2007/relationships/media" Target="../media/media7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8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9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0.wav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446157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MĨ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971550"/>
            <a:ext cx="7238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9: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(2 tiết)</a:t>
            </a:r>
            <a:endParaRPr lang="en-US" sz="2800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1" y="1657350"/>
            <a:ext cx="769619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chì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vụn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),…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647950"/>
            <a:ext cx="7696199" cy="193899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đặc điểm của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sản phẩm của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064.752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51759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18"/>
    </mc:Choice>
    <mc:Fallback xmlns="">
      <p:transition spd="slow" advTm="6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1951"/>
            <a:ext cx="8305800" cy="4495799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475.481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37404"/>
      </p:ext>
    </p:extLst>
  </p:cSld>
  <p:clrMapOvr>
    <a:masterClrMapping/>
  </p:clrMapOvr>
  <p:transition spd="slow" advTm="5549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361950"/>
            <a:ext cx="2704559" cy="449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559" y="381000"/>
            <a:ext cx="2781841" cy="4476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94607"/>
            <a:ext cx="2823532" cy="450940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273.923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128729"/>
      </p:ext>
    </p:extLst>
  </p:cSld>
  <p:clrMapOvr>
    <a:masterClrMapping/>
  </p:clrMapOvr>
  <p:transition spd="slow" advTm="642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4600" y="816429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  <a:latin typeface="UTM Brewers KT" pitchFamily="18" charset="0"/>
              </a:rPr>
              <a:t>THỰC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UTM Brewers KT" pitchFamily="18" charset="0"/>
              </a:rPr>
              <a:t> </a:t>
            </a:r>
            <a:r>
              <a:rPr lang="en-US" sz="3600" dirty="0" err="1" smtClean="0">
                <a:solidFill>
                  <a:schemeClr val="accent2">
                    <a:lumMod val="75000"/>
                  </a:schemeClr>
                </a:solidFill>
                <a:latin typeface="UTM Brewers KT" pitchFamily="18" charset="0"/>
              </a:rPr>
              <a:t>HÀNH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UTM Brewers KT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1885950"/>
            <a:ext cx="5715000" cy="23083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xé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520.17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060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97"/>
    </mc:Choice>
    <mc:Fallback xmlns="">
      <p:transition spd="slow" advTm="28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1581150"/>
            <a:ext cx="6248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CON</a:t>
            </a:r>
          </a:p>
          <a:p>
            <a:pPr algn="ctr"/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TIẾT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61.152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6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18"/>
    </mc:Choice>
    <mc:Fallback xmlns="">
      <p:transition spd="slow" advTm="183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16" y="361950"/>
            <a:ext cx="2082698" cy="45206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1114" y="361950"/>
            <a:ext cx="2118575" cy="452065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3714" y="361950"/>
            <a:ext cx="2057400" cy="45206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689" y="361950"/>
            <a:ext cx="2007111" cy="4520658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600" end="864.127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140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070"/>
    </mc:Choice>
    <mc:Fallback xmlns="">
      <p:transition spd="slow" advTm="109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819150"/>
            <a:ext cx="3505200" cy="3505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819150"/>
            <a:ext cx="3352800" cy="35052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087"/>
    </mc:Choice>
    <mc:Fallback xmlns="">
      <p:transition spd="slow" advTm="35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370" y="361949"/>
            <a:ext cx="3713660" cy="21900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52017"/>
            <a:ext cx="2057400" cy="23445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552017"/>
            <a:ext cx="4038600" cy="2344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9286" y="2552017"/>
            <a:ext cx="2198914" cy="23445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71474"/>
            <a:ext cx="2057400" cy="21805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030" y="361950"/>
            <a:ext cx="2562770" cy="2190067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900" end="4995.6942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306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38"/>
    </mc:Choice>
    <mc:Fallback xmlns="">
      <p:transition spd="slow" advTm="80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97.533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10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54"/>
    </mc:Choice>
    <mc:Fallback xmlns="">
      <p:transition spd="slow" advTm="9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.mp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91916.032" end="145288.891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1000" y="332014"/>
            <a:ext cx="8382000" cy="4495800"/>
          </a:xfrm>
          <a:prstGeom prst="rect">
            <a:avLst/>
          </a:prstGeom>
        </p:spPr>
      </p:pic>
      <p:pic>
        <p:nvPicPr>
          <p:cNvPr id="4" name="Nhạc Không Lời Thư Giãn Đầu Óc Tuyệt Hay Nhẹ Nhàng Giúp Giảm Stress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3.006563628E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05800" y="3320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8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191"/>
    </mc:Choice>
    <mc:Fallback xmlns="">
      <p:transition spd="slow" advTm="93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  <p14:stopEvt time="92346" objId="2"/>
      </p14:showEvt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1950"/>
            <a:ext cx="8305800" cy="4495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30.0238" end="504.784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017075"/>
      </p:ext>
    </p:extLst>
  </p:cSld>
  <p:clrMapOvr>
    <a:masterClrMapping/>
  </p:clrMapOvr>
  <p:transition spd="slow" advTm="10582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1950"/>
            <a:ext cx="8305800" cy="44958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885.176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62638"/>
      </p:ext>
    </p:extLst>
  </p:cSld>
  <p:clrMapOvr>
    <a:masterClrMapping/>
  </p:clrMapOvr>
  <p:transition spd="slow" advTm="605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61950"/>
            <a:ext cx="8229600" cy="44958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039.618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4381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3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6079">
        <p:split orient="vert"/>
      </p:transition>
    </mc:Choice>
    <mc:Fallback xmlns="">
      <p:transition spd="slow" advTm="6079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6|17.9|1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|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173</Words>
  <Application>Microsoft Office PowerPoint</Application>
  <PresentationFormat>On-screen Show (16:9)</PresentationFormat>
  <Paragraphs>12</Paragraphs>
  <Slides>13</Slides>
  <Notes>0</Notes>
  <HiddenSlides>0</HiddenSlides>
  <MMClips>14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13</cp:revision>
  <dcterms:created xsi:type="dcterms:W3CDTF">2020-05-01T09:23:05Z</dcterms:created>
  <dcterms:modified xsi:type="dcterms:W3CDTF">2021-03-09T11:53:10Z</dcterms:modified>
</cp:coreProperties>
</file>