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1" r:id="rId2"/>
    <p:sldId id="272" r:id="rId3"/>
    <p:sldId id="290" r:id="rId4"/>
    <p:sldId id="283" r:id="rId5"/>
    <p:sldId id="291" r:id="rId6"/>
    <p:sldId id="288" r:id="rId7"/>
    <p:sldId id="298" r:id="rId8"/>
    <p:sldId id="29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0F44E"/>
    <a:srgbClr val="CD03B0"/>
    <a:srgbClr val="CC5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A0A51-F6A8-44FA-830D-3D4308168720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D4D7C-9258-41DB-BCA3-E10477F2C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26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4D7C-9258-41DB-BCA3-E10477F2CE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79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4D7C-9258-41DB-BCA3-E10477F2CE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91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4D7C-9258-41DB-BCA3-E10477F2CE8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91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8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7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8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31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4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1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1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27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498">
              <a:srgbClr val="C4DB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505B-7951-4119-B522-B76B7480CD37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6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IA CON BUOM VA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9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ền Phong Cách Trung Quốc Nền Thanh Lịch Phong Cách Trung Quốc Nền Sứ, Trà,  Văn Hóa Trà, Taobao Hình nền Vector để tải xuống miễn phí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2" r="32498"/>
          <a:stretch/>
        </p:blipFill>
        <p:spPr bwMode="auto">
          <a:xfrm>
            <a:off x="0" y="14512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399309" y="622729"/>
            <a:ext cx="9393382" cy="3843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LỚP 2</a:t>
            </a:r>
          </a:p>
          <a:p>
            <a:pPr algn="ctr"/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3: TRANG TRÍ BẰNG CHẤM,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 LẶP LẠI</a:t>
            </a:r>
          </a:p>
          <a:p>
            <a:pPr algn="ctr"/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5: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“KHU VƯỜN VUI VẺ” ( 2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50000"/>
              </a:lnSpc>
            </a:pP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6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4627"/>
            <a:ext cx="12192000" cy="617337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5" name="Rounded Rectangle 4"/>
          <p:cNvSpPr/>
          <p:nvPr/>
        </p:nvSpPr>
        <p:spPr>
          <a:xfrm>
            <a:off x="1975945" y="166252"/>
            <a:ext cx="8240110" cy="518375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SÁT, NHẬN BIẾT</a:t>
            </a:r>
            <a:endParaRPr lang="vi-VN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2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368143" y="6203462"/>
            <a:ext cx="6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4" name="Rounded Rectangle 3"/>
          <p:cNvSpPr/>
          <p:nvPr/>
        </p:nvSpPr>
        <p:spPr>
          <a:xfrm>
            <a:off x="1395248" y="5634178"/>
            <a:ext cx="3044672" cy="4960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C5A04"/>
                </a:solidFill>
                <a:latin typeface="Times New Roman" pitchFamily="18" charset="0"/>
                <a:cs typeface="Times New Roman" pitchFamily="18" charset="0"/>
              </a:rPr>
              <a:t>Lặp lại đối xứng</a:t>
            </a:r>
            <a:endParaRPr lang="en-US" sz="2800" dirty="0">
              <a:solidFill>
                <a:srgbClr val="CC5A0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660640" y="5624018"/>
            <a:ext cx="2722880" cy="4676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C5A04"/>
                </a:solidFill>
                <a:latin typeface="Times New Roman" pitchFamily="18" charset="0"/>
                <a:cs typeface="Times New Roman" pitchFamily="18" charset="0"/>
              </a:rPr>
              <a:t>Lặp lại xen kẽ</a:t>
            </a:r>
            <a:endParaRPr lang="en-US" sz="2800" dirty="0">
              <a:solidFill>
                <a:srgbClr val="CC5A0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39" y="1528462"/>
            <a:ext cx="5273041" cy="389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679" y="1594526"/>
            <a:ext cx="5481003" cy="382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1969734" y="166252"/>
            <a:ext cx="8603674" cy="703780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HÀNH, SÁNG TẠO</a:t>
            </a:r>
            <a:endParaRPr lang="vi-VN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17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77159"/>
            <a:ext cx="10962289" cy="5223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969734" y="166252"/>
            <a:ext cx="8603674" cy="703780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THỰC HÀNH, SÁNG TẠO</a:t>
            </a:r>
            <a:endParaRPr lang="vi-VN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94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368143" y="6203462"/>
            <a:ext cx="6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15" name="Rounded Rectangle 14"/>
          <p:cNvSpPr/>
          <p:nvPr/>
        </p:nvSpPr>
        <p:spPr>
          <a:xfrm>
            <a:off x="3283527" y="166252"/>
            <a:ext cx="5624945" cy="703780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 KHẢO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15" y="1608083"/>
            <a:ext cx="3195145" cy="4595379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187" y="1269421"/>
            <a:ext cx="3200879" cy="490014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947" y="1192940"/>
            <a:ext cx="4909049" cy="468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7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218" y="3791079"/>
            <a:ext cx="5816009" cy="27794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1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865" y="393684"/>
            <a:ext cx="4352819" cy="314221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164" y="393684"/>
            <a:ext cx="4374884" cy="314221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59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68" y="1048243"/>
            <a:ext cx="10443670" cy="558378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869711" y="131812"/>
            <a:ext cx="3043233" cy="703780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vi-VN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95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3868</TotalTime>
  <Words>73</Words>
  <Application>Microsoft Office PowerPoint</Application>
  <PresentationFormat>Widescreen</PresentationFormat>
  <Paragraphs>17</Paragraphs>
  <Slides>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199</cp:revision>
  <dcterms:created xsi:type="dcterms:W3CDTF">2021-03-07T07:41:43Z</dcterms:created>
  <dcterms:modified xsi:type="dcterms:W3CDTF">2022-11-02T03:00:45Z</dcterms:modified>
</cp:coreProperties>
</file>