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39"/>
  </p:notesMasterIdLst>
  <p:sldIdLst>
    <p:sldId id="282" r:id="rId3"/>
    <p:sldId id="280" r:id="rId4"/>
    <p:sldId id="266" r:id="rId5"/>
    <p:sldId id="303" r:id="rId6"/>
    <p:sldId id="340" r:id="rId7"/>
    <p:sldId id="342" r:id="rId8"/>
    <p:sldId id="278" r:id="rId9"/>
    <p:sldId id="350" r:id="rId10"/>
    <p:sldId id="326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347" r:id="rId20"/>
    <p:sldId id="269" r:id="rId21"/>
    <p:sldId id="348" r:id="rId22"/>
    <p:sldId id="349" r:id="rId23"/>
    <p:sldId id="295" r:id="rId24"/>
    <p:sldId id="296" r:id="rId25"/>
    <p:sldId id="272" r:id="rId26"/>
    <p:sldId id="343" r:id="rId27"/>
    <p:sldId id="344" r:id="rId28"/>
    <p:sldId id="328" r:id="rId29"/>
    <p:sldId id="333" r:id="rId30"/>
    <p:sldId id="334" r:id="rId31"/>
    <p:sldId id="325" r:id="rId32"/>
    <p:sldId id="336" r:id="rId33"/>
    <p:sldId id="346" r:id="rId34"/>
    <p:sldId id="338" r:id="rId35"/>
    <p:sldId id="312" r:id="rId36"/>
    <p:sldId id="339" r:id="rId37"/>
    <p:sldId id="293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7" autoAdjust="0"/>
    <p:restoredTop sz="90231" autoAdjust="0"/>
  </p:normalViewPr>
  <p:slideViewPr>
    <p:cSldViewPr>
      <p:cViewPr varScale="1">
        <p:scale>
          <a:sx n="83" d="100"/>
          <a:sy n="83" d="100"/>
        </p:scale>
        <p:origin x="161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F41C6-1C5E-46E6-ACB2-582B16A315E4}" type="datetimeFigureOut">
              <a:rPr lang="vi-VN" smtClean="0"/>
              <a:t>14/09/2022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BCE09-FC37-4AE5-B865-19B560BF71D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744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AF681-2D79-49A8-B418-CCFB3CC4C29D}" type="slidenum">
              <a:rPr lang="vi-VN" smtClean="0">
                <a:solidFill>
                  <a:prstClr val="black"/>
                </a:solidFill>
              </a:rPr>
              <a:pPr/>
              <a:t>3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1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BCE09-FC37-4AE5-B865-19B560BF71DF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7498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0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69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58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13B59-5F91-4703-A969-0475FA7E3B6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883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79861-3CB1-46BF-9C23-6C8175FFA49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12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2CEE2-B6CD-43A0-885C-43EE0024DD9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62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D8ED1-A6F3-4093-9B4B-B6FE213521E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15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5D4D4-2456-45DB-8E77-72CEFDC8C7A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04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D8BF3-8C30-4137-B3D3-5E75A6C0CE2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914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8A937-000F-455D-9511-D31C375D1F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609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9AD97-90E4-4B56-A5FE-8CAFFDFDB7D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2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570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1A2F5-16BB-4BEE-B370-C626F3E12ED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1095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820D5-1D4F-4AE8-945B-3B1832F8DE4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24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76EB0-EB3C-4176-B02A-823218DCF1F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09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9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0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7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8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5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8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53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C7E5A5-6A29-4A4C-A3DF-726AA21D8D88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93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g"/><Relationship Id="rId3" Type="http://schemas.openxmlformats.org/officeDocument/2006/relationships/image" Target="../media/image63.jpg"/><Relationship Id="rId7" Type="http://schemas.openxmlformats.org/officeDocument/2006/relationships/image" Target="../media/image67.jpg"/><Relationship Id="rId12" Type="http://schemas.openxmlformats.org/officeDocument/2006/relationships/image" Target="../media/image72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11" Type="http://schemas.openxmlformats.org/officeDocument/2006/relationships/image" Target="../media/image71.png"/><Relationship Id="rId5" Type="http://schemas.openxmlformats.org/officeDocument/2006/relationships/image" Target="../media/image65.jpg"/><Relationship Id="rId10" Type="http://schemas.openxmlformats.org/officeDocument/2006/relationships/image" Target="../media/image70.png"/><Relationship Id="rId4" Type="http://schemas.openxmlformats.org/officeDocument/2006/relationships/image" Target="../media/image64.jpg"/><Relationship Id="rId9" Type="http://schemas.openxmlformats.org/officeDocument/2006/relationships/image" Target="../media/image69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gif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gif"/><Relationship Id="rId4" Type="http://schemas.openxmlformats.org/officeDocument/2006/relationships/image" Target="../media/image9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0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05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199" y="1493044"/>
            <a:ext cx="7337820" cy="193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2054"/>
          <p:cNvSpPr>
            <a:spLocks noChangeAspect="1"/>
          </p:cNvSpPr>
          <p:nvPr/>
        </p:nvSpPr>
        <p:spPr bwMode="auto">
          <a:xfrm>
            <a:off x="1251347" y="748903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ts val="600"/>
              </a:spcBef>
              <a:buClr>
                <a:schemeClr val="accent1"/>
              </a:buClr>
              <a:defRPr sz="20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1pPr>
            <a:lvl2pPr marL="742950" indent="-285750" algn="ctr">
              <a:spcBef>
                <a:spcPts val="1200"/>
              </a:spcBef>
              <a:buClr>
                <a:schemeClr val="accent1"/>
              </a:buClr>
              <a:defRPr>
                <a:solidFill>
                  <a:schemeClr val="tx2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2pPr>
            <a:lvl3pPr marL="1143000" indent="-228600" algn="ctr">
              <a:spcBef>
                <a:spcPts val="1200"/>
              </a:spcBef>
              <a:buClr>
                <a:schemeClr val="accent1"/>
              </a:buClr>
              <a:defRPr sz="16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3pPr>
            <a:lvl4pPr marL="1600200" indent="-228600" algn="ctr">
              <a:spcBef>
                <a:spcPts val="1200"/>
              </a:spcBef>
              <a:buClr>
                <a:schemeClr val="accent1"/>
              </a:buClr>
              <a:defRPr sz="1400">
                <a:solidFill>
                  <a:schemeClr val="tx2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4pPr>
            <a:lvl5pPr marL="2057400" indent="-228600" algn="ctr">
              <a:spcBef>
                <a:spcPts val="1200"/>
              </a:spcBef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defRPr sz="1400">
                <a:solidFill>
                  <a:schemeClr val="tx1"/>
                </a:solidFill>
                <a:latin typeface="Garamond" panose="02020404030301010803" pitchFamily="18" charset="0"/>
                <a:cs typeface="Tahoma" panose="020B0604030504040204" pitchFamily="34" charset="0"/>
              </a:defRPr>
            </a:lvl9pPr>
          </a:lstStyle>
          <a:p>
            <a:pPr algn="l">
              <a:spcBef>
                <a:spcPct val="0"/>
              </a:spcBef>
              <a:buClrTx/>
            </a:pPr>
            <a:endParaRPr lang="en-US" altLang="en-US" sz="135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619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VẼ HOẶC TẠO HÌNH XÉ DÁN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44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315EF49-88A8-4CF5-A77A-72279F91F8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595" b="16854"/>
          <a:stretch/>
        </p:blipFill>
        <p:spPr>
          <a:xfrm>
            <a:off x="304800" y="228600"/>
            <a:ext cx="2743200" cy="2133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AE8D05B-C078-41F3-9987-2E1DE77144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6" t="3527" r="7811" b="5187"/>
          <a:stretch/>
        </p:blipFill>
        <p:spPr>
          <a:xfrm>
            <a:off x="3194858" y="171752"/>
            <a:ext cx="2596342" cy="22666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1A961670-8A89-44D3-8B43-CA2A5A39AC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36" r="25673"/>
          <a:stretch/>
        </p:blipFill>
        <p:spPr>
          <a:xfrm>
            <a:off x="228600" y="2743200"/>
            <a:ext cx="1934308" cy="2514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6305E24-B3EF-49D5-B265-0AC6C2437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4521" y="223073"/>
            <a:ext cx="2714679" cy="22915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90833FE-890D-465B-838C-702E0222CF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222" b="13333"/>
          <a:stretch/>
        </p:blipFill>
        <p:spPr>
          <a:xfrm>
            <a:off x="2362200" y="2743200"/>
            <a:ext cx="2819400" cy="20988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371F8D63-8094-4FE3-A87C-A8FAE1113A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3333" b="20000"/>
          <a:stretch/>
        </p:blipFill>
        <p:spPr>
          <a:xfrm>
            <a:off x="5486400" y="2819400"/>
            <a:ext cx="3310670" cy="23103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4E37E43-A25B-45B7-AECD-049291E8EB1E}"/>
              </a:ext>
            </a:extLst>
          </p:cNvPr>
          <p:cNvSpPr txBox="1"/>
          <p:nvPr/>
        </p:nvSpPr>
        <p:spPr>
          <a:xfrm>
            <a:off x="2590800" y="1752600"/>
            <a:ext cx="280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A5324DD-769C-4297-82CD-6FAED73D3E88}"/>
              </a:ext>
            </a:extLst>
          </p:cNvPr>
          <p:cNvSpPr txBox="1"/>
          <p:nvPr/>
        </p:nvSpPr>
        <p:spPr>
          <a:xfrm>
            <a:off x="7086600" y="4724400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2C1DA07-AD01-4CF1-A2C7-67201399D2D6}"/>
              </a:ext>
            </a:extLst>
          </p:cNvPr>
          <p:cNvSpPr txBox="1"/>
          <p:nvPr/>
        </p:nvSpPr>
        <p:spPr>
          <a:xfrm>
            <a:off x="1828800" y="4724400"/>
            <a:ext cx="3821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C5F6A0A-BCB7-49EF-AE1F-E864EA48339F}"/>
              </a:ext>
            </a:extLst>
          </p:cNvPr>
          <p:cNvSpPr txBox="1"/>
          <p:nvPr/>
        </p:nvSpPr>
        <p:spPr>
          <a:xfrm>
            <a:off x="2590800" y="4267200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75EAECC-32A4-46D3-B275-C286C87E8BDD}"/>
              </a:ext>
            </a:extLst>
          </p:cNvPr>
          <p:cNvSpPr txBox="1"/>
          <p:nvPr/>
        </p:nvSpPr>
        <p:spPr>
          <a:xfrm>
            <a:off x="8229600" y="1981200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9E621A1-DCB2-47D5-8012-D2D0B7B32ED8}"/>
              </a:ext>
            </a:extLst>
          </p:cNvPr>
          <p:cNvSpPr txBox="1"/>
          <p:nvPr/>
        </p:nvSpPr>
        <p:spPr>
          <a:xfrm>
            <a:off x="5257800" y="152400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/>
          <a:srcRect t="17423" b="16953"/>
          <a:stretch/>
        </p:blipFill>
        <p:spPr>
          <a:xfrm>
            <a:off x="2209800" y="4876800"/>
            <a:ext cx="3048000" cy="20002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A5324DD-769C-4297-82CD-6FAED73D3E88}"/>
              </a:ext>
            </a:extLst>
          </p:cNvPr>
          <p:cNvSpPr txBox="1"/>
          <p:nvPr/>
        </p:nvSpPr>
        <p:spPr>
          <a:xfrm>
            <a:off x="4800600" y="6096000"/>
            <a:ext cx="38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4067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2" grpId="0"/>
      <p:bldP spid="24" grpId="0"/>
      <p:bldP spid="26" grpId="0"/>
      <p:bldP spid="2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060" t="49821" r="14910"/>
          <a:stretch/>
        </p:blipFill>
        <p:spPr>
          <a:xfrm rot="5400000">
            <a:off x="1543049" y="-438148"/>
            <a:ext cx="5791201" cy="77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4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177" t="28321" r="8397" b="29492"/>
          <a:stretch/>
        </p:blipFill>
        <p:spPr>
          <a:xfrm>
            <a:off x="381001" y="228600"/>
            <a:ext cx="2362200" cy="1524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6875" t="17500" r="12917" b="16875"/>
          <a:stretch/>
        </p:blipFill>
        <p:spPr>
          <a:xfrm>
            <a:off x="3810000" y="304800"/>
            <a:ext cx="2022762" cy="18907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7500" t="5000" r="7292" b="4375"/>
          <a:stretch/>
        </p:blipFill>
        <p:spPr>
          <a:xfrm>
            <a:off x="6477000" y="228600"/>
            <a:ext cx="2076450" cy="2208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2357437"/>
            <a:ext cx="2143125" cy="214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5600" y="2590800"/>
            <a:ext cx="2225752" cy="14811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" y="2438400"/>
            <a:ext cx="2449286" cy="1371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267200"/>
            <a:ext cx="2143125" cy="21431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/>
          <a:srcRect l="22222" r="34444"/>
          <a:stretch/>
        </p:blipFill>
        <p:spPr>
          <a:xfrm>
            <a:off x="2514600" y="4343400"/>
            <a:ext cx="928688" cy="21431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9800" y="4800600"/>
            <a:ext cx="2657475" cy="17240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33800" y="4800600"/>
            <a:ext cx="21717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19868"/>
            <a:ext cx="2362200" cy="32234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75" y="228600"/>
            <a:ext cx="3715265" cy="3124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150" y="3733800"/>
            <a:ext cx="44577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0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loudBook 00_00_12-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3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04800"/>
            <a:ext cx="8699757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3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3810000" cy="3713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304800"/>
            <a:ext cx="3276600" cy="3276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3515170"/>
            <a:ext cx="2591904" cy="334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="" xmlns:a16="http://schemas.microsoft.com/office/drawing/2014/main" id="{5BFEFE31-5779-678E-58FC-958B61756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4463"/>
            <a:ext cx="8486775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C4E28DF-D0FC-4E14-945A-2B4FD909C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4191000" cy="31431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7CC0460-12EE-4082-8633-96F9FEF55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52400"/>
            <a:ext cx="4037065" cy="3124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B7B323F-29FD-4EEC-A325-3FACD9B67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581400"/>
            <a:ext cx="4258426" cy="2971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4C2CFFB-4A32-4335-BC2B-13A619E1A4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3657599"/>
            <a:ext cx="4114800" cy="293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9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ÁNH DIỀU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" y="57150"/>
            <a:ext cx="89916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1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A627D717-955C-1972-A0D0-AECB49C0A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441325"/>
            <a:ext cx="3995737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16" descr="Tuần 20: Tập nặn hoa quả">
            <a:extLst>
              <a:ext uri="{FF2B5EF4-FFF2-40B4-BE49-F238E27FC236}">
                <a16:creationId xmlns="" xmlns:a16="http://schemas.microsoft.com/office/drawing/2014/main" id="{3A12242A-28DA-EBE5-F063-371F92656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3608388"/>
            <a:ext cx="4186237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15" descr="A picture containing writing implement, stationary&#10;&#10;Description automatically generated">
            <a:extLst>
              <a:ext uri="{FF2B5EF4-FFF2-40B4-BE49-F238E27FC236}">
                <a16:creationId xmlns="" xmlns:a16="http://schemas.microsoft.com/office/drawing/2014/main" id="{51F1D1BD-17F1-FF0F-057D-FABF38A2A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3608388"/>
            <a:ext cx="3265487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7">
            <a:extLst>
              <a:ext uri="{FF2B5EF4-FFF2-40B4-BE49-F238E27FC236}">
                <a16:creationId xmlns="" xmlns:a16="http://schemas.microsoft.com/office/drawing/2014/main" id="{6DADCA26-19AB-C815-AA89-4B155D927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44500"/>
            <a:ext cx="26193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07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>
            <a:extLst>
              <a:ext uri="{FF2B5EF4-FFF2-40B4-BE49-F238E27FC236}">
                <a16:creationId xmlns="" xmlns:a16="http://schemas.microsoft.com/office/drawing/2014/main" id="{00F560EF-E256-8598-EE55-B7D3D198B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148263" y="89382"/>
            <a:ext cx="3663950" cy="2523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6" descr="D:\100ANDRO\DCIM\IMG20161024163539.jpg">
            <a:extLst>
              <a:ext uri="{FF2B5EF4-FFF2-40B4-BE49-F238E27FC236}">
                <a16:creationId xmlns="" xmlns:a16="http://schemas.microsoft.com/office/drawing/2014/main" id="{95E82A59-1A82-3101-E34F-F116F1763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6" r="4312" b="13931"/>
          <a:stretch>
            <a:fillRect/>
          </a:stretch>
        </p:blipFill>
        <p:spPr bwMode="auto">
          <a:xfrm>
            <a:off x="685800" y="127000"/>
            <a:ext cx="3581400" cy="24860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7617F2BD-1EDF-DB95-B9D6-FEEB63894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659324"/>
            <a:ext cx="3254375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0F4A7459-DF7A-082B-58F1-3EF654ED35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352800"/>
            <a:ext cx="3897313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708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ECD4D530-0E6C-333C-990F-EF21382A8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832793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-19050"/>
            <a:ext cx="51435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51435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8534400" cy="6400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87"/>
            <a:ext cx="9144000" cy="68294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9537"/>
            <a:ext cx="7620000" cy="66389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400" y="152400"/>
            <a:ext cx="89916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7010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91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EABB9A3-8269-4924-BFBE-603AED62B6C8}"/>
              </a:ext>
            </a:extLst>
          </p:cNvPr>
          <p:cNvSpPr txBox="1"/>
          <p:nvPr/>
        </p:nvSpPr>
        <p:spPr>
          <a:xfrm>
            <a:off x="152400" y="1752600"/>
            <a:ext cx="9067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5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5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5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35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5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Mĩ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5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5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6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558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="" xmlns:a16="http://schemas.microsoft.com/office/drawing/2014/main" id="{A1F95A04-1A88-CF64-AEE7-05769C412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4">
            <a:extLst>
              <a:ext uri="{FF2B5EF4-FFF2-40B4-BE49-F238E27FC236}">
                <a16:creationId xmlns="" xmlns:a16="http://schemas.microsoft.com/office/drawing/2014/main" id="{2B6CD688-CB84-9668-C109-28B3938B8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00"/>
          <a:stretch>
            <a:fillRect/>
          </a:stretch>
        </p:blipFill>
        <p:spPr bwMode="auto">
          <a:xfrm>
            <a:off x="250825" y="3252788"/>
            <a:ext cx="842803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>
            <a:extLst>
              <a:ext uri="{FF2B5EF4-FFF2-40B4-BE49-F238E27FC236}">
                <a16:creationId xmlns="" xmlns:a16="http://schemas.microsoft.com/office/drawing/2014/main" id="{4A2E355B-F408-E4E8-C8C7-7218F8160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" r="1218" b="1688"/>
          <a:stretch>
            <a:fillRect/>
          </a:stretch>
        </p:blipFill>
        <p:spPr bwMode="auto">
          <a:xfrm>
            <a:off x="250825" y="404813"/>
            <a:ext cx="8642350" cy="318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552E7DC4-CA45-62E5-30F8-34123032504B}"/>
              </a:ext>
            </a:extLst>
          </p:cNvPr>
          <p:cNvSpPr/>
          <p:nvPr/>
        </p:nvSpPr>
        <p:spPr>
          <a:xfrm>
            <a:off x="6878638" y="2927350"/>
            <a:ext cx="1800225" cy="71913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D143A66-7BFD-59E8-527C-80E419E42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736600"/>
            <a:ext cx="4608513" cy="5857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vi-VN" altLang="vi-VN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3" name="Picture 4">
            <a:extLst>
              <a:ext uri="{FF2B5EF4-FFF2-40B4-BE49-F238E27FC236}">
                <a16:creationId xmlns="" xmlns:a16="http://schemas.microsoft.com/office/drawing/2014/main" id="{259734AD-6CB1-E171-CDDC-B5B6A0697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4" t="24808" r="31229" b="16141"/>
          <a:stretch>
            <a:fillRect/>
          </a:stretch>
        </p:blipFill>
        <p:spPr bwMode="auto">
          <a:xfrm>
            <a:off x="107950" y="1916113"/>
            <a:ext cx="521335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6E4D8F2-D341-DCEE-96AF-EC0C687B7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863" y="3527425"/>
            <a:ext cx="1444625" cy="131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A close-up of a leaf&#10;&#10;Description automatically generated with medium confidence">
            <a:extLst>
              <a:ext uri="{FF2B5EF4-FFF2-40B4-BE49-F238E27FC236}">
                <a16:creationId xmlns="" xmlns:a16="http://schemas.microsoft.com/office/drawing/2014/main" id="{6703B9E2-870F-4AE9-2911-E13C7EA99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843463"/>
            <a:ext cx="1741488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 picture containing text, writing implement, stationary, indoor&#10;&#10;Description automatically generated">
            <a:extLst>
              <a:ext uri="{FF2B5EF4-FFF2-40B4-BE49-F238E27FC236}">
                <a16:creationId xmlns="" xmlns:a16="http://schemas.microsoft.com/office/drawing/2014/main" id="{3A254EC1-E331-A072-F0F1-BA916EE57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425" y="1847850"/>
            <a:ext cx="1741488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 picture containing stationary, writing implement, pen&#10;&#10;Description automatically generated">
            <a:extLst>
              <a:ext uri="{FF2B5EF4-FFF2-40B4-BE49-F238E27FC236}">
                <a16:creationId xmlns="" xmlns:a16="http://schemas.microsoft.com/office/drawing/2014/main" id="{52F7FF31-E89F-DB4B-B3CC-5A4BE0168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975" y="1779588"/>
            <a:ext cx="1530350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2BCD91DF-CA0A-4F5A-E901-5A49EE6A9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4097338"/>
            <a:ext cx="1152525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00AE8228-2297-58D7-DD41-287D7F1F8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263525"/>
            <a:ext cx="2684462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B4EABED9-29BF-43C4-2B35-35E8C12B4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4202113"/>
            <a:ext cx="3816350" cy="224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A bust of a person&#10;&#10;Description automatically generated">
            <a:extLst>
              <a:ext uri="{FF2B5EF4-FFF2-40B4-BE49-F238E27FC236}">
                <a16:creationId xmlns="" xmlns:a16="http://schemas.microsoft.com/office/drawing/2014/main" id="{D9102657-30BF-3060-FC36-3307A031D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925" y="412750"/>
            <a:ext cx="2265363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5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DE36138A-292E-7A5D-FBA0-7C296474F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265">
            <a:off x="5302250" y="769938"/>
            <a:ext cx="3770313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Shape, circle&#10;&#10;Description automatically generated">
            <a:extLst>
              <a:ext uri="{FF2B5EF4-FFF2-40B4-BE49-F238E27FC236}">
                <a16:creationId xmlns="" xmlns:a16="http://schemas.microsoft.com/office/drawing/2014/main" id="{5218C721-42C1-3C85-B415-152648FEB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77731">
            <a:off x="5872163" y="3586163"/>
            <a:ext cx="2765425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A627D717-955C-1972-A0D0-AECB49C0A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441325"/>
            <a:ext cx="3995737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16" descr="Tuần 20: Tập nặn hoa quả">
            <a:extLst>
              <a:ext uri="{FF2B5EF4-FFF2-40B4-BE49-F238E27FC236}">
                <a16:creationId xmlns="" xmlns:a16="http://schemas.microsoft.com/office/drawing/2014/main" id="{3A12242A-28DA-EBE5-F063-371F92656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3608388"/>
            <a:ext cx="4186237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15" descr="A picture containing writing implement, stationary&#10;&#10;Description automatically generated">
            <a:extLst>
              <a:ext uri="{FF2B5EF4-FFF2-40B4-BE49-F238E27FC236}">
                <a16:creationId xmlns="" xmlns:a16="http://schemas.microsoft.com/office/drawing/2014/main" id="{51F1D1BD-17F1-FF0F-057D-FABF38A2A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3608388"/>
            <a:ext cx="3265487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7">
            <a:extLst>
              <a:ext uri="{FF2B5EF4-FFF2-40B4-BE49-F238E27FC236}">
                <a16:creationId xmlns="" xmlns:a16="http://schemas.microsoft.com/office/drawing/2014/main" id="{6DADCA26-19AB-C815-AA89-4B155D927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44500"/>
            <a:ext cx="261937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>
            <a:extLst>
              <a:ext uri="{FF2B5EF4-FFF2-40B4-BE49-F238E27FC236}">
                <a16:creationId xmlns="" xmlns:a16="http://schemas.microsoft.com/office/drawing/2014/main" id="{00F560EF-E256-8598-EE55-B7D3D198B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4733925" y="1436688"/>
            <a:ext cx="4197350" cy="340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6" descr="D:\100ANDRO\DCIM\IMG20161024163539.jpg">
            <a:extLst>
              <a:ext uri="{FF2B5EF4-FFF2-40B4-BE49-F238E27FC236}">
                <a16:creationId xmlns="" xmlns:a16="http://schemas.microsoft.com/office/drawing/2014/main" id="{95E82A59-1A82-3101-E34F-F116F1763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6" r="4312" b="13931"/>
          <a:stretch>
            <a:fillRect/>
          </a:stretch>
        </p:blipFill>
        <p:spPr bwMode="auto">
          <a:xfrm>
            <a:off x="230188" y="1628775"/>
            <a:ext cx="4179887" cy="321627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5301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098"/>
            <a:ext cx="9144000" cy="687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762000" y="1600200"/>
            <a:ext cx="765810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MĨ THUẬT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6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6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6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6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6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6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en-US" sz="4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8762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9">
            <a:extLst>
              <a:ext uri="{FF2B5EF4-FFF2-40B4-BE49-F238E27FC236}">
                <a16:creationId xmlns="" xmlns:a16="http://schemas.microsoft.com/office/drawing/2014/main" id="{5F825BC0-9C25-23A6-6032-AAAA4BE7E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763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5">
            <a:extLst>
              <a:ext uri="{FF2B5EF4-FFF2-40B4-BE49-F238E27FC236}">
                <a16:creationId xmlns="" xmlns:a16="http://schemas.microsoft.com/office/drawing/2014/main" id="{8D400AF2-E032-5B09-65C8-91D2ED36136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0783">
            <a:off x="9826625" y="5270500"/>
            <a:ext cx="86518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189">
            <a:extLst>
              <a:ext uri="{FF2B5EF4-FFF2-40B4-BE49-F238E27FC236}">
                <a16:creationId xmlns="" xmlns:a16="http://schemas.microsoft.com/office/drawing/2014/main" id="{29896ADB-DB72-13EE-648A-93C7A7948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363538"/>
            <a:ext cx="5311775" cy="523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tạo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9701" name="Picture 4" descr="phim hoạt hình bút chì màu vàng dễ thương Kho ảnh - 19553549">
            <a:extLst>
              <a:ext uri="{FF2B5EF4-FFF2-40B4-BE49-F238E27FC236}">
                <a16:creationId xmlns="" xmlns:a16="http://schemas.microsoft.com/office/drawing/2014/main" id="{492117C1-41D7-BDFF-FE57-B2123783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6614">
            <a:off x="7885113" y="257175"/>
            <a:ext cx="733425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6">
            <a:extLst>
              <a:ext uri="{FF2B5EF4-FFF2-40B4-BE49-F238E27FC236}">
                <a16:creationId xmlns="" xmlns:a16="http://schemas.microsoft.com/office/drawing/2014/main" id="{BB93DB92-40F6-AF1B-CB73-5E9808DCD2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1408113"/>
            <a:ext cx="9051925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="" xmlns:a16="http://schemas.microsoft.com/office/drawing/2014/main" id="{020C96E2-E83A-1BEF-21D6-75E8027FE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11">
            <a:extLst>
              <a:ext uri="{FF2B5EF4-FFF2-40B4-BE49-F238E27FC236}">
                <a16:creationId xmlns="" xmlns:a16="http://schemas.microsoft.com/office/drawing/2014/main" id="{3A894198-1699-E994-73CB-4D3F381DE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2492375"/>
            <a:ext cx="4248150" cy="230346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just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vi-VN" sz="2600" b="1">
                <a:solidFill>
                  <a:srgbClr val="002060"/>
                </a:solidFill>
                <a:latin typeface="Times New Roman" panose="02020603050405020304" pitchFamily="18" charset="0"/>
              </a:rPr>
              <a:t> Nhiệm vụ của em:</a:t>
            </a:r>
          </a:p>
          <a:p>
            <a:pPr algn="just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vi-VN">
                <a:solidFill>
                  <a:srgbClr val="00206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vi-VN" sz="2400">
                <a:solidFill>
                  <a:srgbClr val="002060"/>
                </a:solidFill>
                <a:latin typeface="Times New Roman" panose="02020603050405020304" pitchFamily="18" charset="0"/>
              </a:rPr>
              <a:t>- Tạo sản phẩm mĩ thuật theo ý thích bằng cách vẽ hoặc nặn, xé, cắt dán.</a:t>
            </a:r>
          </a:p>
          <a:p>
            <a:pPr algn="just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vi-VN" sz="2400">
                <a:solidFill>
                  <a:srgbClr val="002060"/>
                </a:solidFill>
                <a:latin typeface="Times New Roman" panose="02020603050405020304" pitchFamily="18" charset="0"/>
              </a:rPr>
              <a:t>- Quan sát bạn thực hành và trao đổi với bạn. </a:t>
            </a:r>
            <a:endParaRPr lang="en-US" altLang="vi-VN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ình Nền PowerPoint Đẹp | Ảnh Nền PowerPoint Đẹp">
            <a:extLst>
              <a:ext uri="{FF2B5EF4-FFF2-40B4-BE49-F238E27FC236}">
                <a16:creationId xmlns="" xmlns:a16="http://schemas.microsoft.com/office/drawing/2014/main" id="{ED920837-6B35-7358-117F-6B066BD00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89">
            <a:extLst>
              <a:ext uri="{FF2B5EF4-FFF2-40B4-BE49-F238E27FC236}">
                <a16:creationId xmlns="" xmlns:a16="http://schemas.microsoft.com/office/drawing/2014/main" id="{9D768290-E230-155F-20C0-EB820ADF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1052513"/>
            <a:ext cx="5905500" cy="6048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sẻ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1748" name="Picture 13">
            <a:extLst>
              <a:ext uri="{FF2B5EF4-FFF2-40B4-BE49-F238E27FC236}">
                <a16:creationId xmlns="" xmlns:a16="http://schemas.microsoft.com/office/drawing/2014/main" id="{D7958D39-E40B-ADD4-7CCC-95EDE57D653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79526">
            <a:off x="539750" y="1076325"/>
            <a:ext cx="852488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3B9C0B6-3D74-DC4C-6304-634F257A82AF}"/>
              </a:ext>
            </a:extLst>
          </p:cNvPr>
          <p:cNvSpPr/>
          <p:nvPr/>
        </p:nvSpPr>
        <p:spPr>
          <a:xfrm>
            <a:off x="787400" y="2276475"/>
            <a:ext cx="8099425" cy="230505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en-US" sz="2000" b="1" spc="10" dirty="0">
              <a:solidFill>
                <a:srgbClr val="0033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Em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đã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tạo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sản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phẩm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theo</a:t>
            </a:r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cách</a:t>
            </a:r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nào</a:t>
            </a:r>
            <a:r>
              <a:rPr lang="en-US" sz="360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?</a:t>
            </a:r>
          </a:p>
          <a:p>
            <a:pPr marL="34290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Em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thích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bài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vẽ,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sản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phẩm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của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bạn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3600" spc="10" dirty="0" err="1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nào</a:t>
            </a: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?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spc="10" dirty="0">
                <a:solidFill>
                  <a:srgbClr val="003399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en-US" sz="3600" spc="10" dirty="0">
              <a:solidFill>
                <a:srgbClr val="0033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="" xmlns:a16="http://schemas.microsoft.com/office/drawing/2014/main" id="{5BFEFE31-5779-678E-58FC-958B61756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4463"/>
            <a:ext cx="8486775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Tượng gỗ Bác Hồ (BH-01) - Tượng Gỗ - Tranh Gỗ - Đồ Gỗ Phong Thủy Hinh Mộc">
            <a:extLst>
              <a:ext uri="{FF2B5EF4-FFF2-40B4-BE49-F238E27FC236}">
                <a16:creationId xmlns="" xmlns:a16="http://schemas.microsoft.com/office/drawing/2014/main" id="{2FA138BD-AD25-3F13-FB8A-06E8FC659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1" t="-404" r="21378"/>
          <a:stretch>
            <a:fillRect/>
          </a:stretch>
        </p:blipFill>
        <p:spPr bwMode="auto">
          <a:xfrm>
            <a:off x="0" y="147638"/>
            <a:ext cx="2871788" cy="529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AutoShape 7" descr="Sản phẩm Mĩ thuật của học sinh theo phương pháp dạy học mới">
            <a:extLst>
              <a:ext uri="{FF2B5EF4-FFF2-40B4-BE49-F238E27FC236}">
                <a16:creationId xmlns="" xmlns:a16="http://schemas.microsoft.com/office/drawing/2014/main" id="{9F22CB5E-B010-D60B-7D0A-FC0D15145E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33796" name="Picture 5" descr="thumb_262">
            <a:extLst>
              <a:ext uri="{FF2B5EF4-FFF2-40B4-BE49-F238E27FC236}">
                <a16:creationId xmlns="" xmlns:a16="http://schemas.microsoft.com/office/drawing/2014/main" id="{6CE4E38C-20BD-B644-6711-9A4AD3E81B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708275"/>
            <a:ext cx="3363912" cy="2528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7" name="Picture 4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E146497A-112B-F62D-552D-2C612EC6E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1916113"/>
            <a:ext cx="2903538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>
            <a:extLst>
              <a:ext uri="{FF2B5EF4-FFF2-40B4-BE49-F238E27FC236}">
                <a16:creationId xmlns="" xmlns:a16="http://schemas.microsoft.com/office/drawing/2014/main" id="{7CC3C882-5AFF-2334-B266-CE9718D5F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2863"/>
            <a:ext cx="9248775" cy="694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92517DE-F058-FE39-19D6-45EA280DFEEB}"/>
              </a:ext>
            </a:extLst>
          </p:cNvPr>
          <p:cNvSpPr/>
          <p:nvPr/>
        </p:nvSpPr>
        <p:spPr>
          <a:xfrm>
            <a:off x="1042988" y="692150"/>
            <a:ext cx="7418387" cy="201612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bài 2: Màu sắc quanh em (trang 8, SGK)</a:t>
            </a: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bị: Vở thực hành, giấy màu, kéo, hồ dán, bút chì, màu vẽ...</a:t>
            </a:r>
          </a:p>
          <a:p>
            <a:pPr algn="ctr"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05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WordArt 3"/>
          <p:cNvSpPr>
            <a:spLocks noChangeArrowheads="1" noChangeShapeType="1" noTextEdit="1"/>
          </p:cNvSpPr>
          <p:nvPr/>
        </p:nvSpPr>
        <p:spPr bwMode="auto">
          <a:xfrm rot="5400000">
            <a:off x="-1714500" y="2857500"/>
            <a:ext cx="5867400" cy="7620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endParaRPr lang="en-GB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20" name="Picture 4" descr="yeu ngh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19300"/>
            <a:ext cx="3200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1" name="Picture 5" descr="manh kho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95275"/>
            <a:ext cx="4886325" cy="188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HANH PHUC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4049548"/>
            <a:ext cx="3962400" cy="216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835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89">
            <a:extLst>
              <a:ext uri="{FF2B5EF4-FFF2-40B4-BE49-F238E27FC236}">
                <a16:creationId xmlns="" xmlns:a16="http://schemas.microsoft.com/office/drawing/2014/main" id="{B1E2EAEB-309D-7404-B7CA-0900326DC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0406" y="47626"/>
            <a:ext cx="5183188" cy="7080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1. Quan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biết</a:t>
            </a:r>
            <a:endParaRPr lang="en-US" altLang="en-US" sz="4000" b="1" dirty="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387" name="Picture 2" descr="A picture containing diagram&#10;&#10;Description automatically generated">
            <a:extLst>
              <a:ext uri="{FF2B5EF4-FFF2-40B4-BE49-F238E27FC236}">
                <a16:creationId xmlns="" xmlns:a16="http://schemas.microsoft.com/office/drawing/2014/main" id="{B5381F5F-467C-5646-FDF0-F6AE314D5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45" y="755651"/>
            <a:ext cx="3729038" cy="243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1632A901-4393-1115-8D8F-CC56E7C31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746919"/>
            <a:ext cx="3481388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C90C8055-3D23-2F06-E99A-BB37A671B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33" y="3693448"/>
            <a:ext cx="36004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A group of people looking at a display&#10;&#10;Description automatically generated with medium confidence">
            <a:extLst>
              <a:ext uri="{FF2B5EF4-FFF2-40B4-BE49-F238E27FC236}">
                <a16:creationId xmlns="" xmlns:a16="http://schemas.microsoft.com/office/drawing/2014/main" id="{963C3EA9-2C76-1FF4-3C3D-340657B26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442" y="3647846"/>
            <a:ext cx="3602037" cy="233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6B25C3-5C5A-417D-3DF2-7312BDBE6B76}"/>
              </a:ext>
            </a:extLst>
          </p:cNvPr>
          <p:cNvSpPr/>
          <p:nvPr/>
        </p:nvSpPr>
        <p:spPr>
          <a:xfrm>
            <a:off x="1396092" y="3098800"/>
            <a:ext cx="2057400" cy="469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C1B6A0C-1458-A2E1-F843-16235E322891}"/>
              </a:ext>
            </a:extLst>
          </p:cNvPr>
          <p:cNvSpPr/>
          <p:nvPr/>
        </p:nvSpPr>
        <p:spPr>
          <a:xfrm>
            <a:off x="5615781" y="3098800"/>
            <a:ext cx="2057400" cy="469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354133-2801-690B-F2B7-0AD75B759EF1}"/>
              </a:ext>
            </a:extLst>
          </p:cNvPr>
          <p:cNvSpPr/>
          <p:nvPr/>
        </p:nvSpPr>
        <p:spPr>
          <a:xfrm>
            <a:off x="1283264" y="6131848"/>
            <a:ext cx="2057400" cy="469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C6F2395-2EF6-147B-855D-C30972EB5637}"/>
              </a:ext>
            </a:extLst>
          </p:cNvPr>
          <p:cNvSpPr/>
          <p:nvPr/>
        </p:nvSpPr>
        <p:spPr>
          <a:xfrm>
            <a:off x="4667252" y="6100225"/>
            <a:ext cx="3602036" cy="469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A picture containing grass, outdoor, person, child&#10;&#10;Description automatically generated">
            <a:extLst>
              <a:ext uri="{FF2B5EF4-FFF2-40B4-BE49-F238E27FC236}">
                <a16:creationId xmlns="" xmlns:a16="http://schemas.microsoft.com/office/drawing/2014/main" id="{6CB923B1-6347-5C37-2C35-0098A51FA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60350"/>
            <a:ext cx="3900488" cy="359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6" descr="A picture containing text, person, group, family&#10;&#10;Description automatically generated">
            <a:extLst>
              <a:ext uri="{FF2B5EF4-FFF2-40B4-BE49-F238E27FC236}">
                <a16:creationId xmlns="" xmlns:a16="http://schemas.microsoft.com/office/drawing/2014/main" id="{9EF7F3CB-DE92-A559-5F97-22DB1B54A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33375"/>
            <a:ext cx="3455987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8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94D9A4AA-7EAB-ADBE-73F2-383CECDCC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35425"/>
            <a:ext cx="3832225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0" descr="A picture containing person, child, window, dining table&#10;&#10;Description automatically generated">
            <a:extLst>
              <a:ext uri="{FF2B5EF4-FFF2-40B4-BE49-F238E27FC236}">
                <a16:creationId xmlns="" xmlns:a16="http://schemas.microsoft.com/office/drawing/2014/main" id="{03B4468A-9349-3D8C-8F80-56A2194CA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3609975"/>
            <a:ext cx="3602037" cy="284162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>
            <a:extLst>
              <a:ext uri="{FF2B5EF4-FFF2-40B4-BE49-F238E27FC236}">
                <a16:creationId xmlns="" xmlns:a16="http://schemas.microsoft.com/office/drawing/2014/main" id="{65C9DBD6-567A-A917-C454-9EB1EA663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908050"/>
            <a:ext cx="2887663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10" descr="A red leaf on a white background&#10;&#10;Description automatically generated with low confidence">
            <a:extLst>
              <a:ext uri="{FF2B5EF4-FFF2-40B4-BE49-F238E27FC236}">
                <a16:creationId xmlns="" xmlns:a16="http://schemas.microsoft.com/office/drawing/2014/main" id="{0C0312E0-391D-96D1-C91B-9665468A9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74438">
            <a:off x="4743450" y="4448175"/>
            <a:ext cx="29464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11" descr="A picture containing text, clipart&#10;&#10;Description automatically generated">
            <a:extLst>
              <a:ext uri="{FF2B5EF4-FFF2-40B4-BE49-F238E27FC236}">
                <a16:creationId xmlns="" xmlns:a16="http://schemas.microsoft.com/office/drawing/2014/main" id="{74EB25A7-5DEF-D26B-7F8D-7ECAC8951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379663"/>
            <a:ext cx="2487612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3" descr="A picture containing text, bedclothes, fabric&#10;&#10;Description automatically generated">
            <a:extLst>
              <a:ext uri="{FF2B5EF4-FFF2-40B4-BE49-F238E27FC236}">
                <a16:creationId xmlns="" xmlns:a16="http://schemas.microsoft.com/office/drawing/2014/main" id="{B11D1513-2BC5-46A3-58FB-8F5564E84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22788"/>
            <a:ext cx="2984500" cy="207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F36602E2-CD3E-2FEA-D7F8-B9844C4EB04A}"/>
              </a:ext>
            </a:extLst>
          </p:cNvPr>
          <p:cNvSpPr/>
          <p:nvPr/>
        </p:nvSpPr>
        <p:spPr>
          <a:xfrm>
            <a:off x="6883400" y="2814638"/>
            <a:ext cx="1905000" cy="70326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7FA8485C-3E60-234D-D489-C0747D987C1C}"/>
              </a:ext>
            </a:extLst>
          </p:cNvPr>
          <p:cNvSpPr/>
          <p:nvPr/>
        </p:nvSpPr>
        <p:spPr>
          <a:xfrm>
            <a:off x="6911975" y="1055688"/>
            <a:ext cx="1743075" cy="7191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4E8ED8AE-62AA-588A-2F72-052FD735D752}"/>
              </a:ext>
            </a:extLst>
          </p:cNvPr>
          <p:cNvSpPr/>
          <p:nvPr/>
        </p:nvSpPr>
        <p:spPr>
          <a:xfrm>
            <a:off x="6907213" y="3692525"/>
            <a:ext cx="1881187" cy="7207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A13FAE06-39A9-C731-DFBD-0FD625B42AB7}"/>
              </a:ext>
            </a:extLst>
          </p:cNvPr>
          <p:cNvSpPr/>
          <p:nvPr/>
        </p:nvSpPr>
        <p:spPr>
          <a:xfrm>
            <a:off x="6938963" y="1970088"/>
            <a:ext cx="1743075" cy="7191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1AB99F05-26D9-A4CA-DD99-D94CACB3A788}"/>
              </a:ext>
            </a:extLst>
          </p:cNvPr>
          <p:cNvCxnSpPr>
            <a:cxnSpLocks/>
          </p:cNvCxnSpPr>
          <p:nvPr/>
        </p:nvCxnSpPr>
        <p:spPr>
          <a:xfrm flipH="1">
            <a:off x="2995613" y="1401763"/>
            <a:ext cx="3943350" cy="15763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DB88E4D1-C7CA-ACE2-A401-420909A50451}"/>
              </a:ext>
            </a:extLst>
          </p:cNvPr>
          <p:cNvCxnSpPr>
            <a:cxnSpLocks/>
          </p:cNvCxnSpPr>
          <p:nvPr/>
        </p:nvCxnSpPr>
        <p:spPr>
          <a:xfrm flipH="1" flipV="1">
            <a:off x="3109913" y="1970088"/>
            <a:ext cx="3886200" cy="3190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347C9114-2545-E712-1C45-F4AB0F41F9FA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3694113" y="4052888"/>
            <a:ext cx="3213100" cy="5349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D8F48CB7-D2C2-3077-69D9-EA285CF39F67}"/>
              </a:ext>
            </a:extLst>
          </p:cNvPr>
          <p:cNvCxnSpPr>
            <a:cxnSpLocks/>
          </p:cNvCxnSpPr>
          <p:nvPr/>
        </p:nvCxnSpPr>
        <p:spPr>
          <a:xfrm flipH="1">
            <a:off x="6156325" y="3268663"/>
            <a:ext cx="784225" cy="1600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 Box 189">
            <a:extLst>
              <a:ext uri="{FF2B5EF4-FFF2-40B4-BE49-F238E27FC236}">
                <a16:creationId xmlns="" xmlns:a16="http://schemas.microsoft.com/office/drawing/2014/main" id="{3AF730C5-0468-3A39-C098-391C9A941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31775"/>
            <a:ext cx="5976938" cy="5238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SzTx/>
              <a:buFontTx/>
              <a:buNone/>
              <a:defRPr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tạo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9">
            <a:extLst>
              <a:ext uri="{FF2B5EF4-FFF2-40B4-BE49-F238E27FC236}">
                <a16:creationId xmlns="" xmlns:a16="http://schemas.microsoft.com/office/drawing/2014/main" id="{F598C6E5-FDE5-1A51-A30A-0894FEA52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2813001-12A2-CA3B-1A05-2FB0141AD8A6}"/>
              </a:ext>
            </a:extLst>
          </p:cNvPr>
          <p:cNvSpPr/>
          <p:nvPr/>
        </p:nvSpPr>
        <p:spPr>
          <a:xfrm>
            <a:off x="9612560" y="5327597"/>
            <a:ext cx="1446785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vi-VN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GHI NHỚ</a:t>
            </a:r>
          </a:p>
        </p:txBody>
      </p:sp>
      <p:sp>
        <p:nvSpPr>
          <p:cNvPr id="24580" name="TextBox 8">
            <a:extLst>
              <a:ext uri="{FF2B5EF4-FFF2-40B4-BE49-F238E27FC236}">
                <a16:creationId xmlns="" xmlns:a16="http://schemas.microsoft.com/office/drawing/2014/main" id="{87B23AFB-120C-937F-6A10-C022D377D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150" y="5895975"/>
            <a:ext cx="48783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vi-VN" altLang="vi-VN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 tranh, bức tượng là tác phẩm mĩ thuật, chiếc đèn ông sao là sản phẩm Mĩ thuật.</a:t>
            </a:r>
          </a:p>
        </p:txBody>
      </p:sp>
      <p:pic>
        <p:nvPicPr>
          <p:cNvPr id="22533" name="Picture 2">
            <a:extLst>
              <a:ext uri="{FF2B5EF4-FFF2-40B4-BE49-F238E27FC236}">
                <a16:creationId xmlns="" xmlns:a16="http://schemas.microsoft.com/office/drawing/2014/main" id="{F8A77811-B627-1970-64BB-A6904A68C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5" r="7512" b="10033"/>
          <a:stretch>
            <a:fillRect/>
          </a:stretch>
        </p:blipFill>
        <p:spPr bwMode="auto">
          <a:xfrm>
            <a:off x="71438" y="0"/>
            <a:ext cx="9036050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>
            <a:extLst>
              <a:ext uri="{FF2B5EF4-FFF2-40B4-BE49-F238E27FC236}">
                <a16:creationId xmlns="" xmlns:a16="http://schemas.microsoft.com/office/drawing/2014/main" id="{0D7EBCC3-F083-00AB-F79E-2F7CFA8447F7}"/>
              </a:ext>
            </a:extLst>
          </p:cNvPr>
          <p:cNvSpPr/>
          <p:nvPr/>
        </p:nvSpPr>
        <p:spPr>
          <a:xfrm>
            <a:off x="1258888" y="2346325"/>
            <a:ext cx="217487" cy="21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FF80C419-8553-23AA-5494-127CA072FEBC}"/>
              </a:ext>
            </a:extLst>
          </p:cNvPr>
          <p:cNvSpPr/>
          <p:nvPr/>
        </p:nvSpPr>
        <p:spPr>
          <a:xfrm>
            <a:off x="4211638" y="2208213"/>
            <a:ext cx="215900" cy="21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2C6C8ADC-AC19-05BE-9433-D5EEF2276826}"/>
              </a:ext>
            </a:extLst>
          </p:cNvPr>
          <p:cNvSpPr/>
          <p:nvPr/>
        </p:nvSpPr>
        <p:spPr>
          <a:xfrm>
            <a:off x="6354763" y="2127250"/>
            <a:ext cx="215900" cy="21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rgbClr val="FF0000"/>
                </a:solidFill>
              </a:rPr>
              <a:t>3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0022935-0AAF-A409-4CB7-B6841EBFA406}"/>
              </a:ext>
            </a:extLst>
          </p:cNvPr>
          <p:cNvCxnSpPr>
            <a:cxnSpLocks/>
          </p:cNvCxnSpPr>
          <p:nvPr/>
        </p:nvCxnSpPr>
        <p:spPr>
          <a:xfrm>
            <a:off x="2613025" y="2462213"/>
            <a:ext cx="1468438" cy="18653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="" xmlns:a16="http://schemas.microsoft.com/office/drawing/2014/main" id="{F5BFF14D-E92D-D191-2735-5044329BC4AE}"/>
              </a:ext>
            </a:extLst>
          </p:cNvPr>
          <p:cNvCxnSpPr>
            <a:cxnSpLocks/>
          </p:cNvCxnSpPr>
          <p:nvPr/>
        </p:nvCxnSpPr>
        <p:spPr>
          <a:xfrm flipH="1">
            <a:off x="2422525" y="1916113"/>
            <a:ext cx="1720850" cy="24114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FAAEBF33-DB79-7AC1-81C3-70E13905A5B7}"/>
              </a:ext>
            </a:extLst>
          </p:cNvPr>
          <p:cNvCxnSpPr>
            <a:cxnSpLocks/>
          </p:cNvCxnSpPr>
          <p:nvPr/>
        </p:nvCxnSpPr>
        <p:spPr>
          <a:xfrm>
            <a:off x="6875463" y="2565400"/>
            <a:ext cx="0" cy="17653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="" xmlns:a16="http://schemas.microsoft.com/office/drawing/2014/main" id="{0F4A7459-DF7A-082B-58F1-3EF654ED3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3141663"/>
            <a:ext cx="3897313" cy="332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 descr="A picture containing text&#10;&#10;Description automatically generated">
            <a:extLst>
              <a:ext uri="{FF2B5EF4-FFF2-40B4-BE49-F238E27FC236}">
                <a16:creationId xmlns="" xmlns:a16="http://schemas.microsoft.com/office/drawing/2014/main" id="{7617F2BD-1EDF-DB95-B9D6-FEEB63894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613025"/>
            <a:ext cx="3254375" cy="422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07BBB57-55C7-14DA-2615-DC59E519A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192273" y="620688"/>
            <a:ext cx="2785807" cy="1745925"/>
          </a:xfrm>
          <a:prstGeom prst="rect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0485" name="Picture 9" descr="A picture containing yellow&#10;&#10;Description automatically generated">
            <a:extLst>
              <a:ext uri="{FF2B5EF4-FFF2-40B4-BE49-F238E27FC236}">
                <a16:creationId xmlns="" xmlns:a16="http://schemas.microsoft.com/office/drawing/2014/main" id="{7013D9D8-C866-697C-7B1A-D3B68FC77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87350"/>
            <a:ext cx="304482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96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0FE8E6-FBD3-E3D2-D5F2-0B1C4DF09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7100000">
            <a:off x="-634206" y="2921794"/>
            <a:ext cx="5065712" cy="169545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E536D7-24FA-A347-9292-A93182C72B20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900000">
            <a:off x="3479800" y="960438"/>
            <a:ext cx="4657725" cy="50768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3556" name="Picture 3">
            <a:extLst>
              <a:ext uri="{FF2B5EF4-FFF2-40B4-BE49-F238E27FC236}">
                <a16:creationId xmlns="" xmlns:a16="http://schemas.microsoft.com/office/drawing/2014/main" id="{D172CCE7-5108-4762-4044-BB1831047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11">
            <a:extLst>
              <a:ext uri="{FF2B5EF4-FFF2-40B4-BE49-F238E27FC236}">
                <a16:creationId xmlns="" xmlns:a16="http://schemas.microsoft.com/office/drawing/2014/main" id="{4E6C895C-3356-4349-EDE7-CAB402AAF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852738"/>
            <a:ext cx="58102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vi-VN" sz="3200" b="1">
                <a:solidFill>
                  <a:srgbClr val="C00000"/>
                </a:solidFill>
                <a:latin typeface="Times New Roman" panose="02020603050405020304" pitchFamily="18" charset="0"/>
              </a:rPr>
              <a:t>3. Cảm nhận, chia sẻ</a:t>
            </a:r>
          </a:p>
        </p:txBody>
      </p:sp>
      <p:sp>
        <p:nvSpPr>
          <p:cNvPr id="23558" name="Rectangle 11">
            <a:extLst>
              <a:ext uri="{FF2B5EF4-FFF2-40B4-BE49-F238E27FC236}">
                <a16:creationId xmlns="" xmlns:a16="http://schemas.microsoft.com/office/drawing/2014/main" id="{4DF5D9B6-A3E9-2FA5-6EC1-57A70C5A2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300" y="3473450"/>
            <a:ext cx="504031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</a:pPr>
            <a:r>
              <a:rPr lang="en-US" altLang="vi-VN" sz="3200">
                <a:solidFill>
                  <a:srgbClr val="000099"/>
                </a:solidFill>
                <a:latin typeface="Times New Roman" panose="02020603050405020304" pitchFamily="18" charset="0"/>
              </a:rPr>
              <a:t>Trong tiết học này, em biết được </a:t>
            </a:r>
            <a:r>
              <a:rPr lang="en-US" altLang="vi-VN" sz="3200">
                <a:solidFill>
                  <a:srgbClr val="FF0000"/>
                </a:solidFill>
                <a:latin typeface="Times New Roman" panose="02020603050405020304" pitchFamily="18" charset="0"/>
              </a:rPr>
              <a:t>điều gì </a:t>
            </a:r>
            <a:r>
              <a:rPr lang="en-US" altLang="vi-VN" sz="3200">
                <a:solidFill>
                  <a:srgbClr val="000099"/>
                </a:solidFill>
                <a:latin typeface="Times New Roman" panose="02020603050405020304" pitchFamily="18" charset="0"/>
              </a:rPr>
              <a:t>về học mĩ thuật? </a:t>
            </a:r>
            <a:endParaRPr lang="en-US" altLang="vi-VN" sz="3200" b="1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275</Words>
  <Application>Microsoft Office PowerPoint</Application>
  <PresentationFormat>On-screen Show (4:3)</PresentationFormat>
  <Paragraphs>50</Paragraphs>
  <Slides>36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MS Mincho</vt:lpstr>
      <vt:lpstr>SimSun</vt:lpstr>
      <vt:lpstr>Arial</vt:lpstr>
      <vt:lpstr>Calibri</vt:lpstr>
      <vt:lpstr>Garamond</vt:lpstr>
      <vt:lpstr>Times New Roman</vt:lpstr>
      <vt:lpstr>Wingdings</vt:lpstr>
      <vt:lpstr>2_Office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VIDEO VẼ HOẶC TẠO HÌNH XÉ DÁN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54</cp:revision>
  <dcterms:created xsi:type="dcterms:W3CDTF">2006-08-16T00:00:00Z</dcterms:created>
  <dcterms:modified xsi:type="dcterms:W3CDTF">2022-09-14T01:44:34Z</dcterms:modified>
</cp:coreProperties>
</file>