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7" r:id="rId2"/>
    <p:sldId id="316" r:id="rId3"/>
    <p:sldId id="326" r:id="rId4"/>
    <p:sldId id="295" r:id="rId5"/>
    <p:sldId id="325" r:id="rId6"/>
    <p:sldId id="279" r:id="rId7"/>
    <p:sldId id="313" r:id="rId8"/>
    <p:sldId id="280" r:id="rId9"/>
    <p:sldId id="315" r:id="rId10"/>
    <p:sldId id="324" r:id="rId11"/>
    <p:sldId id="312" r:id="rId12"/>
    <p:sldId id="323" r:id="rId13"/>
    <p:sldId id="294" r:id="rId14"/>
    <p:sldId id="307" r:id="rId15"/>
    <p:sldId id="310" r:id="rId16"/>
    <p:sldId id="321" r:id="rId17"/>
    <p:sldId id="320" r:id="rId18"/>
    <p:sldId id="319" r:id="rId19"/>
    <p:sldId id="31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E8AA"/>
    <a:srgbClr val="B7ECFF"/>
    <a:srgbClr val="FFFCF3"/>
    <a:srgbClr val="476E2C"/>
    <a:srgbClr val="3857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450" autoAdjust="0"/>
    <p:restoredTop sz="94660"/>
  </p:normalViewPr>
  <p:slideViewPr>
    <p:cSldViewPr snapToGrid="0">
      <p:cViewPr varScale="1">
        <p:scale>
          <a:sx n="92" d="100"/>
          <a:sy n="92" d="100"/>
        </p:scale>
        <p:origin x="-384" y="-1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A1C42A8-DD3E-4B83-993A-B83CC34C684F}" type="datetimeFigureOut">
              <a:rPr lang="en-US" smtClean="0"/>
              <a:t>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A03A30-0590-4941-AADB-07DF131B6CFB}" type="slidenum">
              <a:rPr lang="en-US" smtClean="0"/>
              <a:t>‹#›</a:t>
            </a:fld>
            <a:endParaRPr lang="en-US"/>
          </a:p>
        </p:txBody>
      </p:sp>
    </p:spTree>
    <p:extLst>
      <p:ext uri="{BB962C8B-B14F-4D97-AF65-F5344CB8AC3E}">
        <p14:creationId xmlns:p14="http://schemas.microsoft.com/office/powerpoint/2010/main" val="40924746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A1C42A8-DD3E-4B83-993A-B83CC34C684F}" type="datetimeFigureOut">
              <a:rPr lang="en-US" smtClean="0"/>
              <a:t>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A03A30-0590-4941-AADB-07DF131B6CFB}" type="slidenum">
              <a:rPr lang="en-US" smtClean="0"/>
              <a:t>‹#›</a:t>
            </a:fld>
            <a:endParaRPr lang="en-US"/>
          </a:p>
        </p:txBody>
      </p:sp>
    </p:spTree>
    <p:extLst>
      <p:ext uri="{BB962C8B-B14F-4D97-AF65-F5344CB8AC3E}">
        <p14:creationId xmlns:p14="http://schemas.microsoft.com/office/powerpoint/2010/main" val="19609139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A1C42A8-DD3E-4B83-993A-B83CC34C684F}" type="datetimeFigureOut">
              <a:rPr lang="en-US" smtClean="0"/>
              <a:t>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A03A30-0590-4941-AADB-07DF131B6CFB}" type="slidenum">
              <a:rPr lang="en-US" smtClean="0"/>
              <a:t>‹#›</a:t>
            </a:fld>
            <a:endParaRPr lang="en-US"/>
          </a:p>
        </p:txBody>
      </p:sp>
    </p:spTree>
    <p:extLst>
      <p:ext uri="{BB962C8B-B14F-4D97-AF65-F5344CB8AC3E}">
        <p14:creationId xmlns:p14="http://schemas.microsoft.com/office/powerpoint/2010/main" val="15793761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A1C42A8-DD3E-4B83-993A-B83CC34C684F}" type="datetimeFigureOut">
              <a:rPr lang="en-US" smtClean="0"/>
              <a:t>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A03A30-0590-4941-AADB-07DF131B6CFB}" type="slidenum">
              <a:rPr lang="en-US" smtClean="0"/>
              <a:t>‹#›</a:t>
            </a:fld>
            <a:endParaRPr lang="en-US"/>
          </a:p>
        </p:txBody>
      </p:sp>
    </p:spTree>
    <p:extLst>
      <p:ext uri="{BB962C8B-B14F-4D97-AF65-F5344CB8AC3E}">
        <p14:creationId xmlns:p14="http://schemas.microsoft.com/office/powerpoint/2010/main" val="3101384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A1C42A8-DD3E-4B83-993A-B83CC34C684F}" type="datetimeFigureOut">
              <a:rPr lang="en-US" smtClean="0"/>
              <a:t>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A03A30-0590-4941-AADB-07DF131B6CFB}" type="slidenum">
              <a:rPr lang="en-US" smtClean="0"/>
              <a:t>‹#›</a:t>
            </a:fld>
            <a:endParaRPr lang="en-US"/>
          </a:p>
        </p:txBody>
      </p:sp>
    </p:spTree>
    <p:extLst>
      <p:ext uri="{BB962C8B-B14F-4D97-AF65-F5344CB8AC3E}">
        <p14:creationId xmlns:p14="http://schemas.microsoft.com/office/powerpoint/2010/main" val="3202432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A1C42A8-DD3E-4B83-993A-B83CC34C684F}" type="datetimeFigureOut">
              <a:rPr lang="en-US" smtClean="0"/>
              <a:t>1/19/2024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A03A30-0590-4941-AADB-07DF131B6CFB}" type="slidenum">
              <a:rPr lang="en-US" smtClean="0"/>
              <a:t>‹#›</a:t>
            </a:fld>
            <a:endParaRPr lang="en-US"/>
          </a:p>
        </p:txBody>
      </p:sp>
    </p:spTree>
    <p:extLst>
      <p:ext uri="{BB962C8B-B14F-4D97-AF65-F5344CB8AC3E}">
        <p14:creationId xmlns:p14="http://schemas.microsoft.com/office/powerpoint/2010/main" val="4838812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A1C42A8-DD3E-4B83-993A-B83CC34C684F}" type="datetimeFigureOut">
              <a:rPr lang="en-US" smtClean="0"/>
              <a:t>1/19/2024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CA03A30-0590-4941-AADB-07DF131B6CFB}" type="slidenum">
              <a:rPr lang="en-US" smtClean="0"/>
              <a:t>‹#›</a:t>
            </a:fld>
            <a:endParaRPr lang="en-US"/>
          </a:p>
        </p:txBody>
      </p:sp>
    </p:spTree>
    <p:extLst>
      <p:ext uri="{BB962C8B-B14F-4D97-AF65-F5344CB8AC3E}">
        <p14:creationId xmlns:p14="http://schemas.microsoft.com/office/powerpoint/2010/main" val="2493795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A1C42A8-DD3E-4B83-993A-B83CC34C684F}" type="datetimeFigureOut">
              <a:rPr lang="en-US" smtClean="0"/>
              <a:t>1/19/2024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CA03A30-0590-4941-AADB-07DF131B6CFB}" type="slidenum">
              <a:rPr lang="en-US" smtClean="0"/>
              <a:t>‹#›</a:t>
            </a:fld>
            <a:endParaRPr lang="en-US"/>
          </a:p>
        </p:txBody>
      </p:sp>
    </p:spTree>
    <p:extLst>
      <p:ext uri="{BB962C8B-B14F-4D97-AF65-F5344CB8AC3E}">
        <p14:creationId xmlns:p14="http://schemas.microsoft.com/office/powerpoint/2010/main" val="14484330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1C42A8-DD3E-4B83-993A-B83CC34C684F}" type="datetimeFigureOut">
              <a:rPr lang="en-US" smtClean="0"/>
              <a:t>1/19/2024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CA03A30-0590-4941-AADB-07DF131B6CFB}" type="slidenum">
              <a:rPr lang="en-US" smtClean="0"/>
              <a:t>‹#›</a:t>
            </a:fld>
            <a:endParaRPr lang="en-US"/>
          </a:p>
        </p:txBody>
      </p:sp>
    </p:spTree>
    <p:extLst>
      <p:ext uri="{BB962C8B-B14F-4D97-AF65-F5344CB8AC3E}">
        <p14:creationId xmlns:p14="http://schemas.microsoft.com/office/powerpoint/2010/main" val="13796594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A1C42A8-DD3E-4B83-993A-B83CC34C684F}" type="datetimeFigureOut">
              <a:rPr lang="en-US" smtClean="0"/>
              <a:t>1/19/2024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A03A30-0590-4941-AADB-07DF131B6CFB}" type="slidenum">
              <a:rPr lang="en-US" smtClean="0"/>
              <a:t>‹#›</a:t>
            </a:fld>
            <a:endParaRPr lang="en-US"/>
          </a:p>
        </p:txBody>
      </p:sp>
    </p:spTree>
    <p:extLst>
      <p:ext uri="{BB962C8B-B14F-4D97-AF65-F5344CB8AC3E}">
        <p14:creationId xmlns:p14="http://schemas.microsoft.com/office/powerpoint/2010/main" val="490134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A1C42A8-DD3E-4B83-993A-B83CC34C684F}" type="datetimeFigureOut">
              <a:rPr lang="en-US" smtClean="0"/>
              <a:t>1/19/2024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A03A30-0590-4941-AADB-07DF131B6CFB}" type="slidenum">
              <a:rPr lang="en-US" smtClean="0"/>
              <a:t>‹#›</a:t>
            </a:fld>
            <a:endParaRPr lang="en-US"/>
          </a:p>
        </p:txBody>
      </p:sp>
    </p:spTree>
    <p:extLst>
      <p:ext uri="{BB962C8B-B14F-4D97-AF65-F5344CB8AC3E}">
        <p14:creationId xmlns:p14="http://schemas.microsoft.com/office/powerpoint/2010/main" val="4776340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1C42A8-DD3E-4B83-993A-B83CC34C684F}" type="datetimeFigureOut">
              <a:rPr lang="en-US" smtClean="0"/>
              <a:t>1/19/2024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A03A30-0590-4941-AADB-07DF131B6CFB}" type="slidenum">
              <a:rPr lang="en-US" smtClean="0"/>
              <a:t>‹#›</a:t>
            </a:fld>
            <a:endParaRPr lang="en-US"/>
          </a:p>
        </p:txBody>
      </p:sp>
    </p:spTree>
    <p:extLst>
      <p:ext uri="{BB962C8B-B14F-4D97-AF65-F5344CB8AC3E}">
        <p14:creationId xmlns:p14="http://schemas.microsoft.com/office/powerpoint/2010/main" val="33085123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xmlns="" id="{9B79E5F8-E4AB-4F00-9C83-6A115024EA5B}"/>
              </a:ext>
            </a:extLst>
          </p:cNvPr>
          <p:cNvSpPr txBox="1"/>
          <p:nvPr/>
        </p:nvSpPr>
        <p:spPr>
          <a:xfrm>
            <a:off x="3606801" y="302454"/>
            <a:ext cx="4544628" cy="507831"/>
          </a:xfrm>
          <a:prstGeom prst="rect">
            <a:avLst/>
          </a:prstGeom>
          <a:solidFill>
            <a:schemeClr val="accent2">
              <a:lumMod val="40000"/>
              <a:lumOff val="60000"/>
            </a:schemeClr>
          </a:solidFill>
        </p:spPr>
        <p:txBody>
          <a:bodyPr wrap="square">
            <a:spAutoFit/>
          </a:bodyPr>
          <a:lstStyle/>
          <a:p>
            <a:pPr algn="ctr"/>
            <a:r>
              <a:rPr lang="en-US" sz="2700" b="1">
                <a:solidFill>
                  <a:srgbClr val="002060"/>
                </a:solidFill>
                <a:latin typeface="Times New Roman" panose="02020603050405020304" pitchFamily="18" charset="0"/>
                <a:cs typeface="Times New Roman" panose="02020603050405020304" pitchFamily="18" charset="0"/>
              </a:rPr>
              <a:t>Khởi động</a:t>
            </a:r>
            <a:endParaRPr lang="en-US" sz="2700" b="1" dirty="0">
              <a:solidFill>
                <a:srgbClr val="002060"/>
              </a:solidFill>
              <a:latin typeface="Times New Roman" panose="02020603050405020304" pitchFamily="18" charset="0"/>
              <a:cs typeface="Times New Roman" panose="02020603050405020304" pitchFamily="18" charset="0"/>
            </a:endParaRPr>
          </a:p>
        </p:txBody>
      </p:sp>
      <p:sp>
        <p:nvSpPr>
          <p:cNvPr id="2" name="TextBox 1"/>
          <p:cNvSpPr txBox="1"/>
          <p:nvPr/>
        </p:nvSpPr>
        <p:spPr>
          <a:xfrm>
            <a:off x="1318846" y="1248508"/>
            <a:ext cx="7825154" cy="1200329"/>
          </a:xfrm>
          <a:prstGeom prst="rect">
            <a:avLst/>
          </a:prstGeom>
          <a:noFill/>
        </p:spPr>
        <p:txBody>
          <a:bodyPr wrap="square" rtlCol="0">
            <a:spAutoFit/>
          </a:bodyPr>
          <a:lstStyle/>
          <a:p>
            <a:r>
              <a:rPr lang="en-US" sz="2400" b="1">
                <a:solidFill>
                  <a:schemeClr val="accent1">
                    <a:lumMod val="75000"/>
                  </a:schemeClr>
                </a:solidFill>
                <a:latin typeface="Times New Roman" pitchFamily="18" charset="0"/>
                <a:cs typeface="Times New Roman" pitchFamily="18" charset="0"/>
              </a:rPr>
              <a:t>Tham gia trò chơi: Ghép hình</a:t>
            </a:r>
          </a:p>
          <a:p>
            <a:r>
              <a:rPr lang="en-US" sz="2400" b="1">
                <a:solidFill>
                  <a:schemeClr val="accent1">
                    <a:lumMod val="75000"/>
                  </a:schemeClr>
                </a:solidFill>
                <a:latin typeface="Times New Roman" pitchFamily="18" charset="0"/>
                <a:cs typeface="Times New Roman" pitchFamily="18" charset="0"/>
              </a:rPr>
              <a:t>	Thời gian thảo luận: 1 phút</a:t>
            </a:r>
          </a:p>
          <a:p>
            <a:r>
              <a:rPr lang="en-US" sz="2400" b="1">
                <a:solidFill>
                  <a:schemeClr val="accent1">
                    <a:lumMod val="75000"/>
                  </a:schemeClr>
                </a:solidFill>
                <a:latin typeface="Times New Roman" pitchFamily="18" charset="0"/>
                <a:cs typeface="Times New Roman" pitchFamily="18" charset="0"/>
              </a:rPr>
              <a:t>	Thời gian ghép: 1 phút</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1891" y="2620107"/>
            <a:ext cx="8080131" cy="34026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13519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barn(inVertical)">
                                      <p:cBhvr>
                                        <p:cTn id="1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Rounded Corners 1"/>
          <p:cNvSpPr/>
          <p:nvPr/>
        </p:nvSpPr>
        <p:spPr>
          <a:xfrm>
            <a:off x="1016000" y="685800"/>
            <a:ext cx="9956800" cy="3454400"/>
          </a:xfrm>
          <a:prstGeom prst="roundRect">
            <a:avLst/>
          </a:prstGeom>
          <a:noFill/>
          <a:ln>
            <a:noFill/>
          </a:ln>
        </p:spPr>
        <p:style>
          <a:lnRef idx="2">
            <a:schemeClr val="dk1"/>
          </a:lnRef>
          <a:fillRef idx="1">
            <a:schemeClr val="lt1"/>
          </a:fillRef>
          <a:effectRef idx="0">
            <a:schemeClr val="dk1"/>
          </a:effectRef>
          <a:fontRef idx="minor">
            <a:schemeClr val="dk1"/>
          </a:fontRef>
        </p:style>
        <p:txBody>
          <a:bodyPr lIns="121917" tIns="60958" rIns="121917" bIns="60958" anchor="ctr"/>
          <a:lstStyle/>
          <a:p>
            <a:pPr algn="ctr">
              <a:defRPr/>
            </a:pPr>
            <a:r>
              <a:rPr lang="en-US" sz="3100" b="1" dirty="0" err="1">
                <a:solidFill>
                  <a:srgbClr val="C00000"/>
                </a:solidFill>
                <a:latin typeface="+mj-lt"/>
              </a:rPr>
              <a:t>Nhiệm</a:t>
            </a:r>
            <a:r>
              <a:rPr lang="en-US" sz="3100" b="1" dirty="0">
                <a:solidFill>
                  <a:srgbClr val="C00000"/>
                </a:solidFill>
                <a:latin typeface="+mj-lt"/>
              </a:rPr>
              <a:t> </a:t>
            </a:r>
            <a:r>
              <a:rPr lang="en-US" sz="3100" b="1" dirty="0" err="1">
                <a:solidFill>
                  <a:srgbClr val="C00000"/>
                </a:solidFill>
                <a:latin typeface="+mj-lt"/>
              </a:rPr>
              <a:t>vụ</a:t>
            </a:r>
            <a:r>
              <a:rPr lang="en-US" sz="3100" b="1" dirty="0">
                <a:solidFill>
                  <a:srgbClr val="C00000"/>
                </a:solidFill>
                <a:latin typeface="+mj-lt"/>
              </a:rPr>
              <a:t> </a:t>
            </a:r>
            <a:r>
              <a:rPr lang="en-US" sz="3100" b="1" dirty="0" err="1">
                <a:solidFill>
                  <a:srgbClr val="C00000"/>
                </a:solidFill>
                <a:latin typeface="+mj-lt"/>
              </a:rPr>
              <a:t>của</a:t>
            </a:r>
            <a:r>
              <a:rPr lang="en-US" sz="3100" b="1" dirty="0">
                <a:solidFill>
                  <a:srgbClr val="C00000"/>
                </a:solidFill>
                <a:latin typeface="+mj-lt"/>
              </a:rPr>
              <a:t> </a:t>
            </a:r>
            <a:r>
              <a:rPr lang="en-US" sz="3100" b="1" dirty="0" err="1">
                <a:solidFill>
                  <a:srgbClr val="C00000"/>
                </a:solidFill>
                <a:latin typeface="+mj-lt"/>
              </a:rPr>
              <a:t>em</a:t>
            </a:r>
            <a:endParaRPr lang="en-US" sz="3100" b="1" dirty="0">
              <a:solidFill>
                <a:srgbClr val="C00000"/>
              </a:solidFill>
              <a:latin typeface="+mj-lt"/>
            </a:endParaRPr>
          </a:p>
          <a:p>
            <a:pPr algn="ctr">
              <a:defRPr/>
            </a:pPr>
            <a:endParaRPr lang="en-US" sz="3100" b="1" dirty="0">
              <a:solidFill>
                <a:srgbClr val="002060"/>
              </a:solidFill>
            </a:endParaRPr>
          </a:p>
          <a:p>
            <a:pPr marL="380990" indent="-380990" algn="just">
              <a:lnSpc>
                <a:spcPts val="4667"/>
              </a:lnSpc>
              <a:buFont typeface="Wingdings" panose="05000000000000000000" pitchFamily="2" charset="2"/>
              <a:buChar char="§"/>
              <a:defRPr/>
            </a:pPr>
            <a:r>
              <a:rPr lang="nl-NL" sz="3200" dirty="0">
                <a:solidFill>
                  <a:srgbClr val="002060"/>
                </a:solidFill>
                <a:latin typeface="+mj-lt"/>
              </a:rPr>
              <a:t>Tạo sản phẩm cá nhân từ hình tương phản bằng vật liệu tự chọn.</a:t>
            </a:r>
          </a:p>
          <a:p>
            <a:pPr marL="380990" indent="-380990" algn="just">
              <a:lnSpc>
                <a:spcPts val="4667"/>
              </a:lnSpc>
              <a:buFont typeface="Wingdings" panose="05000000000000000000" pitchFamily="2" charset="2"/>
              <a:buChar char="§"/>
              <a:defRPr/>
            </a:pPr>
            <a:r>
              <a:rPr lang="en-US" sz="3200" dirty="0" err="1">
                <a:solidFill>
                  <a:srgbClr val="002060"/>
                </a:solidFill>
                <a:latin typeface="+mj-lt"/>
              </a:rPr>
              <a:t>Quan</a:t>
            </a:r>
            <a:r>
              <a:rPr lang="en-US" sz="3200" dirty="0">
                <a:solidFill>
                  <a:srgbClr val="002060"/>
                </a:solidFill>
                <a:latin typeface="+mj-lt"/>
              </a:rPr>
              <a:t> </a:t>
            </a:r>
            <a:r>
              <a:rPr lang="en-US" sz="3200" dirty="0" err="1">
                <a:solidFill>
                  <a:srgbClr val="002060"/>
                </a:solidFill>
                <a:latin typeface="+mj-lt"/>
              </a:rPr>
              <a:t>sát</a:t>
            </a:r>
            <a:r>
              <a:rPr lang="en-US" sz="3200" dirty="0">
                <a:solidFill>
                  <a:srgbClr val="002060"/>
                </a:solidFill>
                <a:latin typeface="+mj-lt"/>
              </a:rPr>
              <a:t> </a:t>
            </a:r>
            <a:r>
              <a:rPr lang="en-US" sz="3200" dirty="0" err="1">
                <a:solidFill>
                  <a:srgbClr val="002060"/>
                </a:solidFill>
                <a:latin typeface="+mj-lt"/>
              </a:rPr>
              <a:t>bạn</a:t>
            </a:r>
            <a:r>
              <a:rPr lang="en-US" sz="3200" dirty="0">
                <a:solidFill>
                  <a:srgbClr val="002060"/>
                </a:solidFill>
                <a:latin typeface="+mj-lt"/>
              </a:rPr>
              <a:t> </a:t>
            </a:r>
            <a:r>
              <a:rPr lang="en-US" sz="3200" dirty="0" err="1">
                <a:solidFill>
                  <a:srgbClr val="002060"/>
                </a:solidFill>
                <a:latin typeface="+mj-lt"/>
              </a:rPr>
              <a:t>và</a:t>
            </a:r>
            <a:r>
              <a:rPr lang="en-US" sz="3200" dirty="0">
                <a:solidFill>
                  <a:srgbClr val="002060"/>
                </a:solidFill>
                <a:latin typeface="+mj-lt"/>
              </a:rPr>
              <a:t> </a:t>
            </a:r>
            <a:r>
              <a:rPr lang="en-US" sz="3200" dirty="0" err="1">
                <a:solidFill>
                  <a:srgbClr val="002060"/>
                </a:solidFill>
                <a:latin typeface="+mj-lt"/>
              </a:rPr>
              <a:t>trao</a:t>
            </a:r>
            <a:r>
              <a:rPr lang="en-US" sz="3200" dirty="0">
                <a:solidFill>
                  <a:srgbClr val="002060"/>
                </a:solidFill>
                <a:latin typeface="+mj-lt"/>
              </a:rPr>
              <a:t> </a:t>
            </a:r>
            <a:r>
              <a:rPr lang="en-US" sz="3200" dirty="0" err="1">
                <a:solidFill>
                  <a:srgbClr val="002060"/>
                </a:solidFill>
                <a:latin typeface="+mj-lt"/>
              </a:rPr>
              <a:t>đổi</a:t>
            </a:r>
            <a:r>
              <a:rPr lang="en-US" sz="3200" dirty="0">
                <a:solidFill>
                  <a:srgbClr val="002060"/>
                </a:solidFill>
                <a:latin typeface="+mj-lt"/>
              </a:rPr>
              <a:t>, chia </a:t>
            </a:r>
            <a:r>
              <a:rPr lang="en-US" sz="3200" dirty="0" err="1">
                <a:solidFill>
                  <a:srgbClr val="002060"/>
                </a:solidFill>
                <a:latin typeface="+mj-lt"/>
              </a:rPr>
              <a:t>sẻ</a:t>
            </a:r>
            <a:r>
              <a:rPr lang="en-US" sz="3200" dirty="0">
                <a:solidFill>
                  <a:srgbClr val="002060"/>
                </a:solidFill>
                <a:latin typeface="+mj-lt"/>
              </a:rPr>
              <a:t> </a:t>
            </a:r>
            <a:r>
              <a:rPr lang="en-US" sz="3200" dirty="0" err="1">
                <a:solidFill>
                  <a:srgbClr val="002060"/>
                </a:solidFill>
                <a:latin typeface="+mj-lt"/>
              </a:rPr>
              <a:t>với</a:t>
            </a:r>
            <a:r>
              <a:rPr lang="en-US" sz="3200" dirty="0">
                <a:solidFill>
                  <a:srgbClr val="002060"/>
                </a:solidFill>
                <a:latin typeface="+mj-lt"/>
              </a:rPr>
              <a:t> </a:t>
            </a:r>
            <a:r>
              <a:rPr lang="en-US" sz="3200" dirty="0" err="1">
                <a:solidFill>
                  <a:srgbClr val="002060"/>
                </a:solidFill>
                <a:latin typeface="+mj-lt"/>
              </a:rPr>
              <a:t>bạn</a:t>
            </a:r>
            <a:r>
              <a:rPr lang="en-US" sz="3200" dirty="0">
                <a:solidFill>
                  <a:srgbClr val="002060"/>
                </a:solidFill>
                <a:latin typeface="+mj-lt"/>
              </a:rPr>
              <a:t>.  </a:t>
            </a:r>
          </a:p>
        </p:txBody>
      </p:sp>
    </p:spTree>
    <p:extLst>
      <p:ext uri="{BB962C8B-B14F-4D97-AF65-F5344CB8AC3E}">
        <p14:creationId xmlns:p14="http://schemas.microsoft.com/office/powerpoint/2010/main" val="3863305066"/>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4401" y="662609"/>
            <a:ext cx="10429460" cy="56454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5520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147"/>
                                        </p:tgtEl>
                                        <p:attrNameLst>
                                          <p:attrName>style.visibility</p:attrName>
                                        </p:attrNameLst>
                                      </p:cBhvr>
                                      <p:to>
                                        <p:strVal val="visible"/>
                                      </p:to>
                                    </p:set>
                                    <p:animEffect transition="in" filter="circle(in)">
                                      <p:cBhvr>
                                        <p:cTn id="7" dur="2000"/>
                                        <p:tgtEl>
                                          <p:spTgt spid="6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5"/>
          <p:cNvPicPr>
            <a:picLocks noChangeAspect="1"/>
          </p:cNvPicPr>
          <p:nvPr/>
        </p:nvPicPr>
        <p:blipFill>
          <a:blip r:embed="rId2">
            <a:extLst>
              <a:ext uri="{28A0092B-C50C-407E-A947-70E740481C1C}">
                <a14:useLocalDpi xmlns:a14="http://schemas.microsoft.com/office/drawing/2010/main" val="0"/>
              </a:ext>
            </a:extLst>
          </a:blip>
          <a:srcRect l="19856" t="13828" r="26474" b="55769"/>
          <a:stretch>
            <a:fillRect/>
          </a:stretch>
        </p:blipFill>
        <p:spPr bwMode="auto">
          <a:xfrm>
            <a:off x="7782790" y="553700"/>
            <a:ext cx="3648365" cy="2490835"/>
          </a:xfrm>
          <a:prstGeom prst="rect">
            <a:avLst/>
          </a:prstGeom>
          <a:ln/>
        </p:spPr>
        <p:style>
          <a:lnRef idx="2">
            <a:schemeClr val="dk1"/>
          </a:lnRef>
          <a:fillRef idx="1">
            <a:schemeClr val="lt1"/>
          </a:fillRef>
          <a:effectRef idx="0">
            <a:schemeClr val="dk1"/>
          </a:effectRef>
          <a:fontRef idx="minor">
            <a:schemeClr val="dk1"/>
          </a:fontRef>
        </p:style>
      </p:pic>
      <p:pic>
        <p:nvPicPr>
          <p:cNvPr id="13317" name="Picture 6"/>
          <p:cNvPicPr>
            <a:picLocks noChangeAspect="1"/>
          </p:cNvPicPr>
          <p:nvPr/>
        </p:nvPicPr>
        <p:blipFill>
          <a:blip r:embed="rId3">
            <a:extLst>
              <a:ext uri="{28A0092B-C50C-407E-A947-70E740481C1C}">
                <a14:useLocalDpi xmlns:a14="http://schemas.microsoft.com/office/drawing/2010/main" val="0"/>
              </a:ext>
            </a:extLst>
          </a:blip>
          <a:srcRect l="1656" t="47844" b="7597"/>
          <a:stretch>
            <a:fillRect/>
          </a:stretch>
        </p:blipFill>
        <p:spPr bwMode="auto">
          <a:xfrm>
            <a:off x="524162" y="3250154"/>
            <a:ext cx="6292851" cy="3380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rotWithShape="1">
          <a:blip r:embed="rId4"/>
          <a:srcRect l="11899" t="17307" r="6502" b="15385"/>
          <a:stretch/>
        </p:blipFill>
        <p:spPr>
          <a:xfrm rot="5400000">
            <a:off x="8035691" y="3088463"/>
            <a:ext cx="2735009" cy="40559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0212" y="208696"/>
            <a:ext cx="6082644" cy="30414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93390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ext, square&#10;&#10;Description automatically generated">
            <a:extLst>
              <a:ext uri="{FF2B5EF4-FFF2-40B4-BE49-F238E27FC236}">
                <a16:creationId xmlns:a16="http://schemas.microsoft.com/office/drawing/2014/main" xmlns="" id="{601FAB20-9666-4BE1-9C31-07ACFC8F3B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60"/>
            <a:ext cx="12192000" cy="6639543"/>
          </a:xfrm>
          <a:prstGeom prst="rect">
            <a:avLst/>
          </a:prstGeom>
        </p:spPr>
      </p:pic>
      <p:sp>
        <p:nvSpPr>
          <p:cNvPr id="4" name="Rectangle: Rounded Corners 3">
            <a:extLst>
              <a:ext uri="{FF2B5EF4-FFF2-40B4-BE49-F238E27FC236}">
                <a16:creationId xmlns:a16="http://schemas.microsoft.com/office/drawing/2014/main" xmlns="" id="{691949F3-C56D-4E7D-8942-D95A1A7977BA}"/>
              </a:ext>
            </a:extLst>
          </p:cNvPr>
          <p:cNvSpPr/>
          <p:nvPr/>
        </p:nvSpPr>
        <p:spPr>
          <a:xfrm>
            <a:off x="2146852" y="1709056"/>
            <a:ext cx="7991061" cy="4294179"/>
          </a:xfrm>
          <a:prstGeom prst="roundRect">
            <a:avLst/>
          </a:prstGeom>
          <a:solidFill>
            <a:srgbClr val="B7EC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Cảm</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nhận</a:t>
            </a:r>
            <a:r>
              <a:rPr lang="en-US" sz="2800" b="1" dirty="0">
                <a:solidFill>
                  <a:srgbClr val="C00000"/>
                </a:solidFill>
                <a:latin typeface="Times New Roman" panose="02020603050405020304" pitchFamily="18" charset="0"/>
                <a:cs typeface="Times New Roman" panose="02020603050405020304" pitchFamily="18" charset="0"/>
              </a:rPr>
              <a:t>, chia </a:t>
            </a:r>
            <a:r>
              <a:rPr lang="en-US" sz="2800" b="1" dirty="0" err="1">
                <a:solidFill>
                  <a:srgbClr val="C00000"/>
                </a:solidFill>
                <a:latin typeface="Times New Roman" panose="02020603050405020304" pitchFamily="18" charset="0"/>
                <a:cs typeface="Times New Roman" panose="02020603050405020304" pitchFamily="18" charset="0"/>
              </a:rPr>
              <a:t>sẻ</a:t>
            </a:r>
            <a:endParaRPr lang="en-US" sz="2800" b="1" dirty="0">
              <a:solidFill>
                <a:srgbClr val="C00000"/>
              </a:solidFill>
              <a:latin typeface="Times New Roman" panose="02020603050405020304" pitchFamily="18" charset="0"/>
              <a:cs typeface="Times New Roman" panose="02020603050405020304" pitchFamily="18" charset="0"/>
            </a:endParaRPr>
          </a:p>
          <a:p>
            <a:pPr algn="ctr">
              <a:lnSpc>
                <a:spcPts val="1200"/>
              </a:lnSpc>
            </a:pPr>
            <a:endParaRPr lang="en-US" sz="2800" b="1" dirty="0">
              <a:solidFill>
                <a:schemeClr val="accent6">
                  <a:lumMod val="50000"/>
                </a:schemeClr>
              </a:solidFill>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en-US" sz="2500" dirty="0" err="1">
                <a:solidFill>
                  <a:schemeClr val="accent6">
                    <a:lumMod val="50000"/>
                  </a:schemeClr>
                </a:solidFill>
                <a:latin typeface="Times New Roman" panose="02020603050405020304" pitchFamily="18" charset="0"/>
                <a:cs typeface="Times New Roman" panose="02020603050405020304" pitchFamily="18" charset="0"/>
              </a:rPr>
              <a:t>Em</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đặt</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tên</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sản</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phẩm</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mĩ</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thuật</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của</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mình</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là</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gì</a:t>
            </a:r>
            <a:r>
              <a:rPr lang="en-US" sz="2500" dirty="0">
                <a:solidFill>
                  <a:schemeClr val="accent6">
                    <a:lumMod val="50000"/>
                  </a:schemeClr>
                </a:solidFill>
                <a:latin typeface="Times New Roman" panose="02020603050405020304" pitchFamily="18" charset="0"/>
                <a:cs typeface="Times New Roman" panose="02020603050405020304" pitchFamily="18" charset="0"/>
              </a:rPr>
              <a:t>?</a:t>
            </a:r>
          </a:p>
          <a:p>
            <a:pPr marL="457200" indent="-457200" algn="just">
              <a:buFont typeface="Arial" panose="020B0604020202020204" pitchFamily="34" charset="0"/>
              <a:buChar char="•"/>
            </a:pPr>
            <a:r>
              <a:rPr lang="en-US" sz="2500" dirty="0" err="1">
                <a:solidFill>
                  <a:schemeClr val="accent6">
                    <a:lumMod val="50000"/>
                  </a:schemeClr>
                </a:solidFill>
                <a:latin typeface="Times New Roman" panose="02020603050405020304" pitchFamily="18" charset="0"/>
                <a:cs typeface="Times New Roman" panose="02020603050405020304" pitchFamily="18" charset="0"/>
              </a:rPr>
              <a:t>Những</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hình</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tương</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phản</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nào</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có</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trong</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sản</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phẩm</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mĩ</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thuật</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của</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em</a:t>
            </a:r>
            <a:r>
              <a:rPr lang="en-US" sz="2500" dirty="0">
                <a:solidFill>
                  <a:schemeClr val="accent6">
                    <a:lumMod val="50000"/>
                  </a:schemeClr>
                </a:solidFill>
                <a:latin typeface="Times New Roman" panose="02020603050405020304" pitchFamily="18" charset="0"/>
                <a:cs typeface="Times New Roman" panose="02020603050405020304" pitchFamily="18" charset="0"/>
              </a:rPr>
              <a:t> ? </a:t>
            </a:r>
          </a:p>
          <a:p>
            <a:pPr marL="457200" indent="-457200" algn="just">
              <a:buFont typeface="Arial" panose="020B0604020202020204" pitchFamily="34" charset="0"/>
              <a:buChar char="•"/>
            </a:pPr>
            <a:r>
              <a:rPr lang="en-US" sz="2500" dirty="0" err="1">
                <a:solidFill>
                  <a:schemeClr val="accent6">
                    <a:lumMod val="50000"/>
                  </a:schemeClr>
                </a:solidFill>
                <a:latin typeface="Times New Roman" panose="02020603050405020304" pitchFamily="18" charset="0"/>
                <a:cs typeface="Times New Roman" panose="02020603050405020304" pitchFamily="18" charset="0"/>
              </a:rPr>
              <a:t>Em</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có</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thích</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bức</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tranh</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của</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bạn</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vì</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sao</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038218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FEFB5702-7F25-4510-91F6-84C244B93565}"/>
              </a:ext>
            </a:extLst>
          </p:cNvPr>
          <p:cNvSpPr txBox="1"/>
          <p:nvPr/>
        </p:nvSpPr>
        <p:spPr>
          <a:xfrm>
            <a:off x="2552700" y="248490"/>
            <a:ext cx="6572249" cy="874598"/>
          </a:xfrm>
          <a:prstGeom prst="rect">
            <a:avLst/>
          </a:prstGeom>
          <a:solidFill>
            <a:schemeClr val="accent2">
              <a:lumMod val="40000"/>
              <a:lumOff val="60000"/>
            </a:schemeClr>
          </a:solidFill>
        </p:spPr>
        <p:txBody>
          <a:bodyPr wrap="square">
            <a:spAutoFit/>
          </a:bodyPr>
          <a:lstStyle/>
          <a:p>
            <a:pPr algn="ctr">
              <a:lnSpc>
                <a:spcPts val="1500"/>
              </a:lnSpc>
            </a:pPr>
            <a:endParaRPr lang="en-US" sz="2700" b="1" dirty="0">
              <a:solidFill>
                <a:srgbClr val="002060"/>
              </a:solidFill>
              <a:latin typeface="Times New Roman" panose="02020603050405020304" pitchFamily="18" charset="0"/>
              <a:cs typeface="Times New Roman" panose="02020603050405020304" pitchFamily="18" charset="0"/>
            </a:endParaRPr>
          </a:p>
          <a:p>
            <a:pPr algn="ctr">
              <a:lnSpc>
                <a:spcPts val="3400"/>
              </a:lnSpc>
            </a:pPr>
            <a:r>
              <a:rPr lang="en-US" sz="2700" b="1">
                <a:solidFill>
                  <a:srgbClr val="002060"/>
                </a:solidFill>
                <a:latin typeface="Times New Roman" panose="02020603050405020304" pitchFamily="18" charset="0"/>
                <a:cs typeface="Times New Roman" panose="02020603050405020304" pitchFamily="18" charset="0"/>
              </a:rPr>
              <a:t>Vận dụng, trải nghiệm</a:t>
            </a:r>
            <a:endParaRPr lang="en-US" sz="2700" b="1" dirty="0">
              <a:solidFill>
                <a:srgbClr val="002060"/>
              </a:solidFill>
              <a:latin typeface="Times New Roman" panose="02020603050405020304" pitchFamily="18" charset="0"/>
              <a:cs typeface="Times New Roman" panose="02020603050405020304" pitchFamily="18" charset="0"/>
            </a:endParaRPr>
          </a:p>
          <a:p>
            <a:pPr algn="ctr">
              <a:lnSpc>
                <a:spcPts val="1200"/>
              </a:lnSpc>
            </a:pPr>
            <a:endParaRPr lang="en-US" sz="2700" b="1" dirty="0">
              <a:solidFill>
                <a:srgbClr val="002060"/>
              </a:solidFill>
              <a:latin typeface="Times New Roman" panose="02020603050405020304" pitchFamily="18" charset="0"/>
              <a:cs typeface="Times New Roman" panose="02020603050405020304" pitchFamily="18" charset="0"/>
            </a:endParaRPr>
          </a:p>
        </p:txBody>
      </p:sp>
      <p:sp>
        <p:nvSpPr>
          <p:cNvPr id="2" name="TextBox 1"/>
          <p:cNvSpPr txBox="1"/>
          <p:nvPr/>
        </p:nvSpPr>
        <p:spPr>
          <a:xfrm>
            <a:off x="1484243" y="1494692"/>
            <a:ext cx="9819862" cy="954107"/>
          </a:xfrm>
          <a:prstGeom prst="rect">
            <a:avLst/>
          </a:prstGeom>
          <a:noFill/>
        </p:spPr>
        <p:txBody>
          <a:bodyPr wrap="square" rtlCol="0">
            <a:spAutoFit/>
          </a:bodyPr>
          <a:lstStyle/>
          <a:p>
            <a:r>
              <a:rPr lang="en-US" sz="2800" b="1" dirty="0" err="1">
                <a:solidFill>
                  <a:schemeClr val="accent1"/>
                </a:solidFill>
                <a:latin typeface="Times New Roman" pitchFamily="18" charset="0"/>
                <a:cs typeface="Times New Roman" pitchFamily="18" charset="0"/>
              </a:rPr>
              <a:t>Có</a:t>
            </a:r>
            <a:r>
              <a:rPr lang="en-US" sz="2800" b="1" dirty="0">
                <a:solidFill>
                  <a:schemeClr val="accent1"/>
                </a:solidFill>
                <a:latin typeface="Times New Roman" pitchFamily="18" charset="0"/>
                <a:cs typeface="Times New Roman" pitchFamily="18" charset="0"/>
              </a:rPr>
              <a:t> </a:t>
            </a:r>
            <a:r>
              <a:rPr lang="en-US" sz="2800" b="1" dirty="0" err="1">
                <a:solidFill>
                  <a:schemeClr val="accent1"/>
                </a:solidFill>
                <a:latin typeface="Times New Roman" pitchFamily="18" charset="0"/>
                <a:cs typeface="Times New Roman" pitchFamily="18" charset="0"/>
              </a:rPr>
              <a:t>thể</a:t>
            </a:r>
            <a:r>
              <a:rPr lang="en-US" sz="2800" b="1" dirty="0">
                <a:solidFill>
                  <a:schemeClr val="accent1"/>
                </a:solidFill>
                <a:latin typeface="Times New Roman" pitchFamily="18" charset="0"/>
                <a:cs typeface="Times New Roman" pitchFamily="18" charset="0"/>
              </a:rPr>
              <a:t> </a:t>
            </a:r>
            <a:r>
              <a:rPr lang="en-US" sz="2800" b="1" dirty="0" err="1">
                <a:solidFill>
                  <a:schemeClr val="accent1"/>
                </a:solidFill>
                <a:latin typeface="Times New Roman" pitchFamily="18" charset="0"/>
                <a:cs typeface="Times New Roman" pitchFamily="18" charset="0"/>
              </a:rPr>
              <a:t>xé</a:t>
            </a:r>
            <a:r>
              <a:rPr lang="en-US" sz="2800" b="1" dirty="0">
                <a:solidFill>
                  <a:schemeClr val="accent1"/>
                </a:solidFill>
                <a:latin typeface="Times New Roman" pitchFamily="18" charset="0"/>
                <a:cs typeface="Times New Roman" pitchFamily="18" charset="0"/>
              </a:rPr>
              <a:t>, </a:t>
            </a:r>
            <a:r>
              <a:rPr lang="en-US" sz="2800" b="1" dirty="0" err="1">
                <a:solidFill>
                  <a:schemeClr val="accent1"/>
                </a:solidFill>
                <a:latin typeface="Times New Roman" pitchFamily="18" charset="0"/>
                <a:cs typeface="Times New Roman" pitchFamily="18" charset="0"/>
              </a:rPr>
              <a:t>cắt</a:t>
            </a:r>
            <a:r>
              <a:rPr lang="en-US" sz="2800" b="1" dirty="0">
                <a:solidFill>
                  <a:schemeClr val="accent1"/>
                </a:solidFill>
                <a:latin typeface="Times New Roman" pitchFamily="18" charset="0"/>
                <a:cs typeface="Times New Roman" pitchFamily="18" charset="0"/>
              </a:rPr>
              <a:t>, </a:t>
            </a:r>
            <a:r>
              <a:rPr lang="en-US" sz="2800" b="1" dirty="0" err="1">
                <a:solidFill>
                  <a:schemeClr val="accent1"/>
                </a:solidFill>
                <a:latin typeface="Times New Roman" pitchFamily="18" charset="0"/>
                <a:cs typeface="Times New Roman" pitchFamily="18" charset="0"/>
              </a:rPr>
              <a:t>dán</a:t>
            </a:r>
            <a:r>
              <a:rPr lang="en-US" sz="2800" b="1" dirty="0">
                <a:solidFill>
                  <a:schemeClr val="accent1"/>
                </a:solidFill>
                <a:latin typeface="Times New Roman" pitchFamily="18" charset="0"/>
                <a:cs typeface="Times New Roman" pitchFamily="18" charset="0"/>
              </a:rPr>
              <a:t> </a:t>
            </a:r>
            <a:r>
              <a:rPr lang="en-US" sz="2800" b="1" dirty="0" err="1">
                <a:solidFill>
                  <a:schemeClr val="accent1"/>
                </a:solidFill>
                <a:latin typeface="Times New Roman" pitchFamily="18" charset="0"/>
                <a:cs typeface="Times New Roman" pitchFamily="18" charset="0"/>
              </a:rPr>
              <a:t>các</a:t>
            </a:r>
            <a:r>
              <a:rPr lang="en-US" sz="2800" b="1" dirty="0">
                <a:solidFill>
                  <a:schemeClr val="accent1"/>
                </a:solidFill>
                <a:latin typeface="Times New Roman" pitchFamily="18" charset="0"/>
                <a:cs typeface="Times New Roman" pitchFamily="18" charset="0"/>
              </a:rPr>
              <a:t> </a:t>
            </a:r>
            <a:r>
              <a:rPr lang="en-US" sz="2800" b="1" dirty="0" err="1">
                <a:solidFill>
                  <a:schemeClr val="accent1"/>
                </a:solidFill>
                <a:latin typeface="Times New Roman" pitchFamily="18" charset="0"/>
                <a:cs typeface="Times New Roman" pitchFamily="18" charset="0"/>
              </a:rPr>
              <a:t>hình</a:t>
            </a:r>
            <a:r>
              <a:rPr lang="en-US" sz="2800" b="1" dirty="0">
                <a:solidFill>
                  <a:schemeClr val="accent1"/>
                </a:solidFill>
                <a:latin typeface="Times New Roman" pitchFamily="18" charset="0"/>
                <a:cs typeface="Times New Roman" pitchFamily="18" charset="0"/>
              </a:rPr>
              <a:t> </a:t>
            </a:r>
            <a:r>
              <a:rPr lang="en-US" sz="2800" b="1" dirty="0" err="1">
                <a:solidFill>
                  <a:schemeClr val="accent1"/>
                </a:solidFill>
                <a:latin typeface="Times New Roman" pitchFamily="18" charset="0"/>
                <a:cs typeface="Times New Roman" pitchFamily="18" charset="0"/>
              </a:rPr>
              <a:t>tương</a:t>
            </a:r>
            <a:r>
              <a:rPr lang="en-US" sz="2800" b="1" dirty="0">
                <a:solidFill>
                  <a:schemeClr val="accent1"/>
                </a:solidFill>
                <a:latin typeface="Times New Roman" pitchFamily="18" charset="0"/>
                <a:cs typeface="Times New Roman" pitchFamily="18" charset="0"/>
              </a:rPr>
              <a:t> </a:t>
            </a:r>
            <a:r>
              <a:rPr lang="en-US" sz="2800" b="1" dirty="0" err="1">
                <a:solidFill>
                  <a:schemeClr val="accent1"/>
                </a:solidFill>
                <a:latin typeface="Times New Roman" pitchFamily="18" charset="0"/>
                <a:cs typeface="Times New Roman" pitchFamily="18" charset="0"/>
              </a:rPr>
              <a:t>phản</a:t>
            </a:r>
            <a:r>
              <a:rPr lang="en-US" sz="2800" b="1" dirty="0">
                <a:solidFill>
                  <a:schemeClr val="accent1"/>
                </a:solidFill>
                <a:latin typeface="Times New Roman" pitchFamily="18" charset="0"/>
                <a:cs typeface="Times New Roman" pitchFamily="18" charset="0"/>
              </a:rPr>
              <a:t> </a:t>
            </a:r>
            <a:r>
              <a:rPr lang="en-US" sz="2800" b="1" dirty="0" err="1">
                <a:solidFill>
                  <a:schemeClr val="accent1"/>
                </a:solidFill>
                <a:latin typeface="Times New Roman" pitchFamily="18" charset="0"/>
                <a:cs typeface="Times New Roman" pitchFamily="18" charset="0"/>
              </a:rPr>
              <a:t>để</a:t>
            </a:r>
            <a:r>
              <a:rPr lang="en-US" sz="2800" b="1" dirty="0">
                <a:solidFill>
                  <a:schemeClr val="accent1"/>
                </a:solidFill>
                <a:latin typeface="Times New Roman" pitchFamily="18" charset="0"/>
                <a:cs typeface="Times New Roman" pitchFamily="18" charset="0"/>
              </a:rPr>
              <a:t> </a:t>
            </a:r>
            <a:r>
              <a:rPr lang="en-US" sz="2800" b="1" dirty="0" err="1">
                <a:solidFill>
                  <a:schemeClr val="accent1"/>
                </a:solidFill>
                <a:latin typeface="Times New Roman" pitchFamily="18" charset="0"/>
                <a:cs typeface="Times New Roman" pitchFamily="18" charset="0"/>
              </a:rPr>
              <a:t>tạo</a:t>
            </a:r>
            <a:r>
              <a:rPr lang="en-US" sz="2800" b="1" dirty="0">
                <a:solidFill>
                  <a:schemeClr val="accent1"/>
                </a:solidFill>
                <a:latin typeface="Times New Roman" pitchFamily="18" charset="0"/>
                <a:cs typeface="Times New Roman" pitchFamily="18" charset="0"/>
              </a:rPr>
              <a:t> </a:t>
            </a:r>
            <a:r>
              <a:rPr lang="en-US" sz="2800" b="1" dirty="0" err="1">
                <a:solidFill>
                  <a:schemeClr val="accent1"/>
                </a:solidFill>
                <a:latin typeface="Times New Roman" pitchFamily="18" charset="0"/>
                <a:cs typeface="Times New Roman" pitchFamily="18" charset="0"/>
              </a:rPr>
              <a:t>nên</a:t>
            </a:r>
            <a:r>
              <a:rPr lang="en-US" sz="2800" b="1" dirty="0">
                <a:solidFill>
                  <a:schemeClr val="accent1"/>
                </a:solidFill>
                <a:latin typeface="Times New Roman" pitchFamily="18" charset="0"/>
                <a:cs typeface="Times New Roman" pitchFamily="18" charset="0"/>
              </a:rPr>
              <a:t> </a:t>
            </a:r>
            <a:r>
              <a:rPr lang="en-US" sz="2800" b="1" dirty="0" err="1">
                <a:solidFill>
                  <a:schemeClr val="accent1"/>
                </a:solidFill>
                <a:latin typeface="Times New Roman" pitchFamily="18" charset="0"/>
                <a:cs typeface="Times New Roman" pitchFamily="18" charset="0"/>
              </a:rPr>
              <a:t>sản</a:t>
            </a:r>
            <a:r>
              <a:rPr lang="en-US" sz="2800" b="1" dirty="0">
                <a:solidFill>
                  <a:schemeClr val="accent1"/>
                </a:solidFill>
                <a:latin typeface="Times New Roman" pitchFamily="18" charset="0"/>
                <a:cs typeface="Times New Roman" pitchFamily="18" charset="0"/>
              </a:rPr>
              <a:t> </a:t>
            </a:r>
            <a:r>
              <a:rPr lang="en-US" sz="2800" b="1" dirty="0" err="1">
                <a:solidFill>
                  <a:schemeClr val="accent1"/>
                </a:solidFill>
                <a:latin typeface="Times New Roman" pitchFamily="18" charset="0"/>
                <a:cs typeface="Times New Roman" pitchFamily="18" charset="0"/>
              </a:rPr>
              <a:t>phẩm</a:t>
            </a:r>
            <a:r>
              <a:rPr lang="en-US" sz="2800" b="1" dirty="0">
                <a:solidFill>
                  <a:schemeClr val="accent1"/>
                </a:solidFill>
                <a:latin typeface="Times New Roman" pitchFamily="18" charset="0"/>
                <a:cs typeface="Times New Roman" pitchFamily="18" charset="0"/>
              </a:rPr>
              <a:t> </a:t>
            </a:r>
            <a:r>
              <a:rPr lang="en-US" sz="2800" b="1" dirty="0" err="1">
                <a:solidFill>
                  <a:schemeClr val="accent1"/>
                </a:solidFill>
                <a:latin typeface="Times New Roman" pitchFamily="18" charset="0"/>
                <a:cs typeface="Times New Roman" pitchFamily="18" charset="0"/>
              </a:rPr>
              <a:t>mĩ</a:t>
            </a:r>
            <a:r>
              <a:rPr lang="en-US" sz="2800" b="1" dirty="0">
                <a:solidFill>
                  <a:schemeClr val="accent1"/>
                </a:solidFill>
                <a:latin typeface="Times New Roman" pitchFamily="18" charset="0"/>
                <a:cs typeface="Times New Roman" pitchFamily="18" charset="0"/>
              </a:rPr>
              <a:t> </a:t>
            </a:r>
            <a:r>
              <a:rPr lang="en-US" sz="2800" b="1" dirty="0" err="1">
                <a:solidFill>
                  <a:schemeClr val="accent1"/>
                </a:solidFill>
                <a:latin typeface="Times New Roman" pitchFamily="18" charset="0"/>
                <a:cs typeface="Times New Roman" pitchFamily="18" charset="0"/>
              </a:rPr>
              <a:t>thuật</a:t>
            </a:r>
            <a:r>
              <a:rPr lang="en-US" sz="2800" b="1" dirty="0">
                <a:solidFill>
                  <a:schemeClr val="accent1"/>
                </a:solidFill>
                <a:latin typeface="Times New Roman" pitchFamily="18" charset="0"/>
                <a:cs typeface="Times New Roman" pitchFamily="18" charset="0"/>
              </a:rPr>
              <a:t>.</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74220" y="2820403"/>
            <a:ext cx="7763608" cy="4013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730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ircle(in)">
                                      <p:cBhvr>
                                        <p:cTn id="13" dur="20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1026"/>
                                        </p:tgtEl>
                                        <p:attrNameLst>
                                          <p:attrName>style.visibility</p:attrName>
                                        </p:attrNameLst>
                                      </p:cBhvr>
                                      <p:to>
                                        <p:strVal val="visible"/>
                                      </p:to>
                                    </p:set>
                                    <p:animEffect transition="in" filter="randombar(horizontal)">
                                      <p:cBhvr>
                                        <p:cTn id="18"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Hướng dẫn cách tạo trò chơi ô chữ trong PowerPoint đơn giản nhất">
            <a:extLst>
              <a:ext uri="{FF2B5EF4-FFF2-40B4-BE49-F238E27FC236}">
                <a16:creationId xmlns:a16="http://schemas.microsoft.com/office/drawing/2014/main" xmlns="" id="{8913EC8D-D867-47C2-B0E3-57AD860A11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3915" y="-42042"/>
            <a:ext cx="12185336" cy="669509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xmlns="" id="{D8EC6BF7-0D1A-45A9-A0D1-0C17BF70BF8A}"/>
              </a:ext>
            </a:extLst>
          </p:cNvPr>
          <p:cNvSpPr txBox="1"/>
          <p:nvPr/>
        </p:nvSpPr>
        <p:spPr>
          <a:xfrm>
            <a:off x="3760733" y="837013"/>
            <a:ext cx="6455322" cy="2015936"/>
          </a:xfrm>
          <a:prstGeom prst="rect">
            <a:avLst/>
          </a:prstGeom>
          <a:noFill/>
        </p:spPr>
        <p:txBody>
          <a:bodyPr wrap="square">
            <a:spAutoFit/>
          </a:bodyPr>
          <a:lstStyle/>
          <a:p>
            <a:pPr marL="457200" indent="-457200" algn="ctr">
              <a:lnSpc>
                <a:spcPts val="3500"/>
              </a:lnSpc>
              <a:spcBef>
                <a:spcPts val="500"/>
              </a:spcBef>
              <a:spcAft>
                <a:spcPts val="500"/>
              </a:spcAft>
              <a:buFont typeface="Arial" panose="020B0604020202020204" pitchFamily="34" charset="0"/>
              <a:buChar char="•"/>
            </a:pPr>
            <a:r>
              <a:rPr lang="en-US" sz="3600" b="1" dirty="0" err="1">
                <a:solidFill>
                  <a:schemeClr val="bg1"/>
                </a:solidFill>
                <a:latin typeface="Times New Roman" panose="02020603050405020304" pitchFamily="18" charset="0"/>
                <a:cs typeface="Times New Roman" panose="02020603050405020304" pitchFamily="18" charset="0"/>
              </a:rPr>
              <a:t>Chúng</a:t>
            </a:r>
            <a:r>
              <a:rPr lang="en-US" sz="3600" b="1" dirty="0">
                <a:solidFill>
                  <a:schemeClr val="bg1"/>
                </a:solidFill>
                <a:latin typeface="Times New Roman" panose="02020603050405020304" pitchFamily="18" charset="0"/>
                <a:cs typeface="Times New Roman" panose="02020603050405020304" pitchFamily="18" charset="0"/>
              </a:rPr>
              <a:t> </a:t>
            </a:r>
            <a:r>
              <a:rPr lang="en-US" sz="3600" b="1" dirty="0" err="1">
                <a:solidFill>
                  <a:schemeClr val="bg1"/>
                </a:solidFill>
                <a:latin typeface="Times New Roman" panose="02020603050405020304" pitchFamily="18" charset="0"/>
                <a:cs typeface="Times New Roman" panose="02020603050405020304" pitchFamily="18" charset="0"/>
              </a:rPr>
              <a:t>mình</a:t>
            </a:r>
            <a:r>
              <a:rPr lang="en-US" sz="3600" b="1" dirty="0">
                <a:solidFill>
                  <a:schemeClr val="bg1"/>
                </a:solidFill>
                <a:latin typeface="Times New Roman" panose="02020603050405020304" pitchFamily="18" charset="0"/>
                <a:cs typeface="Times New Roman" panose="02020603050405020304" pitchFamily="18" charset="0"/>
              </a:rPr>
              <a:t> </a:t>
            </a:r>
            <a:r>
              <a:rPr lang="en-US" sz="3600" b="1" dirty="0" err="1">
                <a:solidFill>
                  <a:schemeClr val="bg1"/>
                </a:solidFill>
                <a:latin typeface="Times New Roman" panose="02020603050405020304" pitchFamily="18" charset="0"/>
                <a:cs typeface="Times New Roman" panose="02020603050405020304" pitchFamily="18" charset="0"/>
              </a:rPr>
              <a:t>cùng</a:t>
            </a:r>
            <a:r>
              <a:rPr lang="en-US" sz="3600" b="1" dirty="0">
                <a:solidFill>
                  <a:schemeClr val="bg1"/>
                </a:solidFill>
                <a:latin typeface="Times New Roman" panose="02020603050405020304" pitchFamily="18" charset="0"/>
                <a:cs typeface="Times New Roman" panose="02020603050405020304" pitchFamily="18" charset="0"/>
              </a:rPr>
              <a:t> </a:t>
            </a:r>
            <a:r>
              <a:rPr lang="en-US" sz="3600" b="1" dirty="0" err="1">
                <a:solidFill>
                  <a:schemeClr val="bg1"/>
                </a:solidFill>
                <a:latin typeface="Times New Roman" panose="02020603050405020304" pitchFamily="18" charset="0"/>
                <a:cs typeface="Times New Roman" panose="02020603050405020304" pitchFamily="18" charset="0"/>
              </a:rPr>
              <a:t>chuẩn</a:t>
            </a:r>
            <a:r>
              <a:rPr lang="en-US" sz="3600" b="1" dirty="0">
                <a:solidFill>
                  <a:schemeClr val="bg1"/>
                </a:solidFill>
                <a:latin typeface="Times New Roman" panose="02020603050405020304" pitchFamily="18" charset="0"/>
                <a:cs typeface="Times New Roman" panose="02020603050405020304" pitchFamily="18" charset="0"/>
              </a:rPr>
              <a:t> </a:t>
            </a:r>
            <a:r>
              <a:rPr lang="en-US" sz="3600" b="1" dirty="0" err="1">
                <a:solidFill>
                  <a:schemeClr val="bg1"/>
                </a:solidFill>
                <a:latin typeface="Times New Roman" panose="02020603050405020304" pitchFamily="18" charset="0"/>
                <a:cs typeface="Times New Roman" panose="02020603050405020304" pitchFamily="18" charset="0"/>
              </a:rPr>
              <a:t>bị</a:t>
            </a:r>
            <a:r>
              <a:rPr lang="en-US" sz="3600" b="1" dirty="0">
                <a:solidFill>
                  <a:schemeClr val="bg1"/>
                </a:solidFill>
                <a:latin typeface="Times New Roman" panose="02020603050405020304" pitchFamily="18" charset="0"/>
                <a:cs typeface="Times New Roman" panose="02020603050405020304" pitchFamily="18" charset="0"/>
              </a:rPr>
              <a:t> </a:t>
            </a:r>
            <a:r>
              <a:rPr lang="en-US" sz="3600" b="1" dirty="0" err="1">
                <a:solidFill>
                  <a:schemeClr val="bg1"/>
                </a:solidFill>
                <a:latin typeface="Times New Roman" panose="02020603050405020304" pitchFamily="18" charset="0"/>
                <a:cs typeface="Times New Roman" panose="02020603050405020304" pitchFamily="18" charset="0"/>
              </a:rPr>
              <a:t>học</a:t>
            </a:r>
            <a:r>
              <a:rPr lang="en-US" sz="3600" b="1" dirty="0">
                <a:solidFill>
                  <a:schemeClr val="bg1"/>
                </a:solidFill>
                <a:latin typeface="Times New Roman" panose="02020603050405020304" pitchFamily="18" charset="0"/>
                <a:cs typeface="Times New Roman" panose="02020603050405020304" pitchFamily="18" charset="0"/>
              </a:rPr>
              <a:t> </a:t>
            </a:r>
            <a:r>
              <a:rPr lang="en-US" sz="3600" b="1" dirty="0" err="1">
                <a:solidFill>
                  <a:schemeClr val="bg1"/>
                </a:solidFill>
                <a:latin typeface="Times New Roman" panose="02020603050405020304" pitchFamily="18" charset="0"/>
                <a:cs typeface="Times New Roman" panose="02020603050405020304" pitchFamily="18" charset="0"/>
              </a:rPr>
              <a:t>bài</a:t>
            </a:r>
            <a:r>
              <a:rPr lang="en-US" sz="3600" b="1" dirty="0">
                <a:solidFill>
                  <a:schemeClr val="bg1"/>
                </a:solidFill>
                <a:latin typeface="Times New Roman" panose="02020603050405020304" pitchFamily="18" charset="0"/>
                <a:cs typeface="Times New Roman" panose="02020603050405020304" pitchFamily="18" charset="0"/>
              </a:rPr>
              <a:t> 10: </a:t>
            </a:r>
          </a:p>
          <a:p>
            <a:pPr algn="ctr">
              <a:lnSpc>
                <a:spcPts val="3500"/>
              </a:lnSpc>
              <a:spcBef>
                <a:spcPts val="500"/>
              </a:spcBef>
              <a:spcAft>
                <a:spcPts val="500"/>
              </a:spcAft>
            </a:pPr>
            <a:r>
              <a:rPr lang="en-US" sz="3600" dirty="0">
                <a:solidFill>
                  <a:srgbClr val="FFFF00"/>
                </a:solidFill>
                <a:latin typeface="Times New Roman" panose="02020603050405020304" pitchFamily="18" charset="0"/>
                <a:cs typeface="Times New Roman" panose="02020603050405020304" pitchFamily="18" charset="0"/>
              </a:rPr>
              <a:t>    LÀM QUEN VỚI HÌNH TƯƠNG PHẢN (TIẾT 2)</a:t>
            </a:r>
          </a:p>
        </p:txBody>
      </p:sp>
    </p:spTree>
    <p:extLst>
      <p:ext uri="{BB962C8B-B14F-4D97-AF65-F5344CB8AC3E}">
        <p14:creationId xmlns:p14="http://schemas.microsoft.com/office/powerpoint/2010/main" val="559736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Background PowerPoint cute, đáng yêu">
            <a:extLst>
              <a:ext uri="{FF2B5EF4-FFF2-40B4-BE49-F238E27FC236}">
                <a16:creationId xmlns:a16="http://schemas.microsoft.com/office/drawing/2014/main" xmlns="" id="{CE80448E-A4D5-A7B4-2036-84B0316C29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9027"/>
            <a:ext cx="12192000" cy="682897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xmlns="" id="{467CB731-B82B-D435-F5CF-17BAF053A745}"/>
              </a:ext>
            </a:extLst>
          </p:cNvPr>
          <p:cNvSpPr/>
          <p:nvPr/>
        </p:nvSpPr>
        <p:spPr>
          <a:xfrm>
            <a:off x="9180195" y="3599046"/>
            <a:ext cx="1946275" cy="649287"/>
          </a:xfrm>
          <a:prstGeom prst="roundRect">
            <a:avLst>
              <a:gd name="adj" fmla="val 16667"/>
            </a:avLst>
          </a:prstGeom>
          <a:solidFill>
            <a:srgbClr val="FFC000"/>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C00000"/>
                </a:solidFill>
                <a:latin typeface="Times New Roman" panose="02020603050405020304" pitchFamily="18" charset="0"/>
                <a:cs typeface="Times New Roman" panose="02020603050405020304" pitchFamily="18" charset="0"/>
              </a:rPr>
              <a:t>TIẾT </a:t>
            </a:r>
            <a:r>
              <a:rPr lang="en-US" sz="2400" b="1" dirty="0" smtClean="0">
                <a:solidFill>
                  <a:srgbClr val="C00000"/>
                </a:solidFill>
                <a:latin typeface="Times New Roman" panose="02020603050405020304" pitchFamily="18" charset="0"/>
                <a:cs typeface="Times New Roman" panose="02020603050405020304" pitchFamily="18" charset="0"/>
              </a:rPr>
              <a:t>2</a:t>
            </a:r>
            <a:endParaRPr lang="en-US" sz="2400" b="1" dirty="0">
              <a:solidFill>
                <a:srgbClr val="C00000"/>
              </a:solidFill>
              <a:latin typeface="Times New Roman" panose="02020603050405020304" pitchFamily="18" charset="0"/>
              <a:cs typeface="Times New Roman" panose="02020603050405020304" pitchFamily="18" charset="0"/>
            </a:endParaRPr>
          </a:p>
        </p:txBody>
      </p:sp>
      <p:sp>
        <p:nvSpPr>
          <p:cNvPr id="2" name="TextBox 1"/>
          <p:cNvSpPr txBox="1"/>
          <p:nvPr/>
        </p:nvSpPr>
        <p:spPr>
          <a:xfrm>
            <a:off x="958362" y="2231357"/>
            <a:ext cx="10168108" cy="2923877"/>
          </a:xfrm>
          <a:prstGeom prst="rect">
            <a:avLst/>
          </a:prstGeom>
          <a:noFill/>
        </p:spPr>
        <p:txBody>
          <a:bodyPr wrap="square" rtlCol="0">
            <a:spAutoFit/>
          </a:bodyPr>
          <a:lstStyle/>
          <a:p>
            <a:pPr algn="ctr"/>
            <a:r>
              <a:rPr lang="en-US" sz="3200" b="1" dirty="0">
                <a:solidFill>
                  <a:srgbClr val="FF0000"/>
                </a:solidFill>
                <a:latin typeface="Times New Roman" pitchFamily="18" charset="0"/>
                <a:cs typeface="Times New Roman" pitchFamily="18" charset="0"/>
              </a:rPr>
              <a:t>BÀI 10</a:t>
            </a:r>
          </a:p>
          <a:p>
            <a:pPr algn="ctr"/>
            <a:r>
              <a:rPr lang="en-US" sz="3200" b="1" dirty="0">
                <a:solidFill>
                  <a:srgbClr val="FF0000"/>
                </a:solidFill>
                <a:latin typeface="Times New Roman" pitchFamily="18" charset="0"/>
                <a:cs typeface="Times New Roman" pitchFamily="18" charset="0"/>
              </a:rPr>
              <a:t> </a:t>
            </a:r>
            <a:r>
              <a:rPr lang="en-US" sz="4400" b="1" dirty="0">
                <a:solidFill>
                  <a:srgbClr val="FF0000"/>
                </a:solidFill>
                <a:latin typeface="Broadway" pitchFamily="82" charset="0"/>
                <a:cs typeface="Times New Roman" pitchFamily="18" charset="0"/>
              </a:rPr>
              <a:t>LÀM QUEN VỚI HÌNH TƯƠNG PHẢN</a:t>
            </a:r>
            <a:endParaRPr lang="en-US" sz="3200" b="1" dirty="0">
              <a:solidFill>
                <a:srgbClr val="FF0000"/>
              </a:solidFill>
              <a:latin typeface="Broadway" pitchFamily="82" charset="0"/>
              <a:cs typeface="Times New Roman" pitchFamily="18" charset="0"/>
            </a:endParaRPr>
          </a:p>
          <a:p>
            <a:pPr algn="ctr"/>
            <a:endParaRPr lang="en-US" sz="3200" b="1" dirty="0">
              <a:solidFill>
                <a:srgbClr val="FF0000"/>
              </a:solidFill>
              <a:latin typeface="Times New Roman" pitchFamily="18" charset="0"/>
              <a:cs typeface="Times New Roman" pitchFamily="18" charset="0"/>
            </a:endParaRPr>
          </a:p>
          <a:p>
            <a:pPr algn="ctr"/>
            <a:endParaRPr lang="en-US" sz="3200" b="1" dirty="0">
              <a:solidFill>
                <a:srgbClr val="FF0000"/>
              </a:solidFill>
              <a:latin typeface="Times New Roman" pitchFamily="18" charset="0"/>
              <a:cs typeface="Times New Roman" pitchFamily="18" charset="0"/>
            </a:endParaRPr>
          </a:p>
        </p:txBody>
      </p:sp>
      <p:sp>
        <p:nvSpPr>
          <p:cNvPr id="6" name="TextBox 5"/>
          <p:cNvSpPr txBox="1"/>
          <p:nvPr/>
        </p:nvSpPr>
        <p:spPr>
          <a:xfrm>
            <a:off x="615462" y="518746"/>
            <a:ext cx="11025553" cy="954107"/>
          </a:xfrm>
          <a:prstGeom prst="rect">
            <a:avLst/>
          </a:prstGeom>
          <a:noFill/>
        </p:spPr>
        <p:txBody>
          <a:bodyPr wrap="square" rtlCol="0">
            <a:spAutoFit/>
          </a:bodyPr>
          <a:lstStyle/>
          <a:p>
            <a:pPr algn="ctr"/>
            <a:r>
              <a:rPr lang="en-US" sz="2800" b="1">
                <a:solidFill>
                  <a:srgbClr val="C00000"/>
                </a:solidFill>
                <a:latin typeface="Times New Roman" pitchFamily="18" charset="0"/>
                <a:cs typeface="Times New Roman" pitchFamily="18" charset="0"/>
              </a:rPr>
              <a:t>MỸ THUẬT LỚP 3</a:t>
            </a:r>
          </a:p>
          <a:p>
            <a:pPr algn="ctr"/>
            <a:r>
              <a:rPr lang="en-US" sz="2800" b="1">
                <a:solidFill>
                  <a:srgbClr val="C00000"/>
                </a:solidFill>
                <a:latin typeface="Times New Roman" pitchFamily="18" charset="0"/>
                <a:cs typeface="Times New Roman" pitchFamily="18" charset="0"/>
              </a:rPr>
              <a:t>CHỦ ĐỀ 5: SỰ KẾT HỢP CỦA CÁC HÌNH, KHỐI KHÁC NHAU</a:t>
            </a:r>
          </a:p>
        </p:txBody>
      </p:sp>
    </p:spTree>
    <p:extLst>
      <p:ext uri="{BB962C8B-B14F-4D97-AF65-F5344CB8AC3E}">
        <p14:creationId xmlns:p14="http://schemas.microsoft.com/office/powerpoint/2010/main" val="1911359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fltVal val="0"/>
                                          </p:val>
                                        </p:tav>
                                        <p:tav tm="100000">
                                          <p:val>
                                            <p:strVal val="#ppt_w"/>
                                          </p:val>
                                        </p:tav>
                                      </p:tavLst>
                                    </p:anim>
                                    <p:anim calcmode="lin" valueType="num">
                                      <p:cBhvr>
                                        <p:cTn id="13" dur="1000" fill="hold"/>
                                        <p:tgtEl>
                                          <p:spTgt spid="2"/>
                                        </p:tgtEl>
                                        <p:attrNameLst>
                                          <p:attrName>ppt_h</p:attrName>
                                        </p:attrNameLst>
                                      </p:cBhvr>
                                      <p:tavLst>
                                        <p:tav tm="0">
                                          <p:val>
                                            <p:fltVal val="0"/>
                                          </p:val>
                                        </p:tav>
                                        <p:tav tm="100000">
                                          <p:val>
                                            <p:strVal val="#ppt_h"/>
                                          </p:val>
                                        </p:tav>
                                      </p:tavLst>
                                    </p:anim>
                                    <p:anim calcmode="lin" valueType="num">
                                      <p:cBhvr>
                                        <p:cTn id="14" dur="1000" fill="hold"/>
                                        <p:tgtEl>
                                          <p:spTgt spid="2"/>
                                        </p:tgtEl>
                                        <p:attrNameLst>
                                          <p:attrName>style.rotation</p:attrName>
                                        </p:attrNameLst>
                                      </p:cBhvr>
                                      <p:tavLst>
                                        <p:tav tm="0">
                                          <p:val>
                                            <p:fltVal val="90"/>
                                          </p:val>
                                        </p:tav>
                                        <p:tav tm="100000">
                                          <p:val>
                                            <p:fltVal val="0"/>
                                          </p:val>
                                        </p:tav>
                                      </p:tavLst>
                                    </p:anim>
                                    <p:animEffect transition="in" filter="fade">
                                      <p:cBhvr>
                                        <p:cTn id="15"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4401" y="662609"/>
            <a:ext cx="10429460" cy="56454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3358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147"/>
                                        </p:tgtEl>
                                        <p:attrNameLst>
                                          <p:attrName>style.visibility</p:attrName>
                                        </p:attrNameLst>
                                      </p:cBhvr>
                                      <p:to>
                                        <p:strVal val="visible"/>
                                      </p:to>
                                    </p:set>
                                    <p:animEffect transition="in" filter="circle(in)">
                                      <p:cBhvr>
                                        <p:cTn id="7" dur="2000"/>
                                        <p:tgtEl>
                                          <p:spTgt spid="6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ext, square&#10;&#10;Description automatically generated">
            <a:extLst>
              <a:ext uri="{FF2B5EF4-FFF2-40B4-BE49-F238E27FC236}">
                <a16:creationId xmlns:a16="http://schemas.microsoft.com/office/drawing/2014/main" xmlns="" id="{601FAB20-9666-4BE1-9C31-07ACFC8F3B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60"/>
            <a:ext cx="12192000" cy="6639543"/>
          </a:xfrm>
          <a:prstGeom prst="rect">
            <a:avLst/>
          </a:prstGeom>
        </p:spPr>
      </p:pic>
      <p:sp>
        <p:nvSpPr>
          <p:cNvPr id="4" name="Rectangle: Rounded Corners 3">
            <a:extLst>
              <a:ext uri="{FF2B5EF4-FFF2-40B4-BE49-F238E27FC236}">
                <a16:creationId xmlns:a16="http://schemas.microsoft.com/office/drawing/2014/main" xmlns="" id="{691949F3-C56D-4E7D-8942-D95A1A7977BA}"/>
              </a:ext>
            </a:extLst>
          </p:cNvPr>
          <p:cNvSpPr/>
          <p:nvPr/>
        </p:nvSpPr>
        <p:spPr>
          <a:xfrm>
            <a:off x="2146852" y="1709056"/>
            <a:ext cx="7991061" cy="4294179"/>
          </a:xfrm>
          <a:prstGeom prst="roundRect">
            <a:avLst/>
          </a:prstGeom>
          <a:solidFill>
            <a:srgbClr val="B7EC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Cảm</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nhận</a:t>
            </a:r>
            <a:r>
              <a:rPr lang="en-US" sz="2800" b="1" dirty="0">
                <a:solidFill>
                  <a:srgbClr val="C00000"/>
                </a:solidFill>
                <a:latin typeface="Times New Roman" panose="02020603050405020304" pitchFamily="18" charset="0"/>
                <a:cs typeface="Times New Roman" panose="02020603050405020304" pitchFamily="18" charset="0"/>
              </a:rPr>
              <a:t>, chia </a:t>
            </a:r>
            <a:r>
              <a:rPr lang="en-US" sz="2800" b="1" dirty="0" err="1">
                <a:solidFill>
                  <a:srgbClr val="C00000"/>
                </a:solidFill>
                <a:latin typeface="Times New Roman" panose="02020603050405020304" pitchFamily="18" charset="0"/>
                <a:cs typeface="Times New Roman" panose="02020603050405020304" pitchFamily="18" charset="0"/>
              </a:rPr>
              <a:t>sẻ</a:t>
            </a:r>
            <a:endParaRPr lang="en-US" sz="2800" b="1" dirty="0">
              <a:solidFill>
                <a:srgbClr val="C00000"/>
              </a:solidFill>
              <a:latin typeface="Times New Roman" panose="02020603050405020304" pitchFamily="18" charset="0"/>
              <a:cs typeface="Times New Roman" panose="02020603050405020304" pitchFamily="18" charset="0"/>
            </a:endParaRPr>
          </a:p>
          <a:p>
            <a:pPr algn="ctr">
              <a:lnSpc>
                <a:spcPts val="1200"/>
              </a:lnSpc>
            </a:pPr>
            <a:endParaRPr lang="en-US" sz="2800" b="1" dirty="0">
              <a:solidFill>
                <a:schemeClr val="accent6">
                  <a:lumMod val="50000"/>
                </a:schemeClr>
              </a:solidFill>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en-US" sz="2500" dirty="0" err="1">
                <a:solidFill>
                  <a:schemeClr val="accent6">
                    <a:lumMod val="50000"/>
                  </a:schemeClr>
                </a:solidFill>
                <a:latin typeface="Times New Roman" panose="02020603050405020304" pitchFamily="18" charset="0"/>
                <a:cs typeface="Times New Roman" panose="02020603050405020304" pitchFamily="18" charset="0"/>
              </a:rPr>
              <a:t>Em</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đặt</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tên</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sản</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phẩm</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mĩ</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thuật</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của</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mình</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là</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gì</a:t>
            </a:r>
            <a:r>
              <a:rPr lang="en-US" sz="2500" dirty="0">
                <a:solidFill>
                  <a:schemeClr val="accent6">
                    <a:lumMod val="50000"/>
                  </a:schemeClr>
                </a:solidFill>
                <a:latin typeface="Times New Roman" panose="02020603050405020304" pitchFamily="18" charset="0"/>
                <a:cs typeface="Times New Roman" panose="02020603050405020304" pitchFamily="18" charset="0"/>
              </a:rPr>
              <a:t>?</a:t>
            </a:r>
          </a:p>
          <a:p>
            <a:pPr marL="457200" indent="-457200" algn="just">
              <a:buFont typeface="Arial" panose="020B0604020202020204" pitchFamily="34" charset="0"/>
              <a:buChar char="•"/>
            </a:pPr>
            <a:r>
              <a:rPr lang="en-US" sz="2500" dirty="0" err="1">
                <a:solidFill>
                  <a:schemeClr val="accent6">
                    <a:lumMod val="50000"/>
                  </a:schemeClr>
                </a:solidFill>
                <a:latin typeface="Times New Roman" panose="02020603050405020304" pitchFamily="18" charset="0"/>
                <a:cs typeface="Times New Roman" panose="02020603050405020304" pitchFamily="18" charset="0"/>
              </a:rPr>
              <a:t>Những</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hình</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tương</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phản</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nào</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có</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trong</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sản</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phẩm</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mĩ</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thuật</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của</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em</a:t>
            </a:r>
            <a:r>
              <a:rPr lang="en-US" sz="2500" dirty="0">
                <a:solidFill>
                  <a:schemeClr val="accent6">
                    <a:lumMod val="50000"/>
                  </a:schemeClr>
                </a:solidFill>
                <a:latin typeface="Times New Roman" panose="02020603050405020304" pitchFamily="18" charset="0"/>
                <a:cs typeface="Times New Roman" panose="02020603050405020304" pitchFamily="18" charset="0"/>
              </a:rPr>
              <a:t> ? </a:t>
            </a:r>
          </a:p>
          <a:p>
            <a:pPr marL="457200" indent="-457200" algn="just">
              <a:buFont typeface="Arial" panose="020B0604020202020204" pitchFamily="34" charset="0"/>
              <a:buChar char="•"/>
            </a:pPr>
            <a:r>
              <a:rPr lang="en-US" sz="2500" dirty="0" err="1">
                <a:solidFill>
                  <a:schemeClr val="accent6">
                    <a:lumMod val="50000"/>
                  </a:schemeClr>
                </a:solidFill>
                <a:latin typeface="Times New Roman" panose="02020603050405020304" pitchFamily="18" charset="0"/>
                <a:cs typeface="Times New Roman" panose="02020603050405020304" pitchFamily="18" charset="0"/>
              </a:rPr>
              <a:t>Em</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có</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thích</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bức</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tranh</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của</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bạn</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vì</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r>
              <a:rPr lang="en-US" sz="2500" dirty="0" err="1">
                <a:solidFill>
                  <a:schemeClr val="accent6">
                    <a:lumMod val="50000"/>
                  </a:schemeClr>
                </a:solidFill>
                <a:latin typeface="Times New Roman" panose="02020603050405020304" pitchFamily="18" charset="0"/>
                <a:cs typeface="Times New Roman" panose="02020603050405020304" pitchFamily="18" charset="0"/>
              </a:rPr>
              <a:t>sao</a:t>
            </a:r>
            <a:r>
              <a:rPr lang="en-US" sz="2500" dirty="0">
                <a:solidFill>
                  <a:schemeClr val="accent6">
                    <a:lumMod val="50000"/>
                  </a:schemeClr>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529067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FEFB5702-7F25-4510-91F6-84C244B93565}"/>
              </a:ext>
            </a:extLst>
          </p:cNvPr>
          <p:cNvSpPr txBox="1"/>
          <p:nvPr/>
        </p:nvSpPr>
        <p:spPr>
          <a:xfrm>
            <a:off x="2552700" y="248490"/>
            <a:ext cx="6572249" cy="874598"/>
          </a:xfrm>
          <a:prstGeom prst="rect">
            <a:avLst/>
          </a:prstGeom>
          <a:solidFill>
            <a:schemeClr val="accent2">
              <a:lumMod val="40000"/>
              <a:lumOff val="60000"/>
            </a:schemeClr>
          </a:solidFill>
        </p:spPr>
        <p:txBody>
          <a:bodyPr wrap="square">
            <a:spAutoFit/>
          </a:bodyPr>
          <a:lstStyle/>
          <a:p>
            <a:pPr algn="ctr">
              <a:lnSpc>
                <a:spcPts val="1500"/>
              </a:lnSpc>
            </a:pPr>
            <a:endParaRPr lang="en-US" sz="2700" b="1" dirty="0">
              <a:solidFill>
                <a:srgbClr val="002060"/>
              </a:solidFill>
              <a:latin typeface="Times New Roman" panose="02020603050405020304" pitchFamily="18" charset="0"/>
              <a:cs typeface="Times New Roman" panose="02020603050405020304" pitchFamily="18" charset="0"/>
            </a:endParaRPr>
          </a:p>
          <a:p>
            <a:pPr algn="ctr">
              <a:lnSpc>
                <a:spcPts val="3400"/>
              </a:lnSpc>
            </a:pPr>
            <a:r>
              <a:rPr lang="en-US" sz="2700" b="1">
                <a:solidFill>
                  <a:srgbClr val="002060"/>
                </a:solidFill>
                <a:latin typeface="Times New Roman" panose="02020603050405020304" pitchFamily="18" charset="0"/>
                <a:cs typeface="Times New Roman" panose="02020603050405020304" pitchFamily="18" charset="0"/>
              </a:rPr>
              <a:t>Vận dụng, trải nghiệm</a:t>
            </a:r>
            <a:endParaRPr lang="en-US" sz="2700" b="1" dirty="0">
              <a:solidFill>
                <a:srgbClr val="002060"/>
              </a:solidFill>
              <a:latin typeface="Times New Roman" panose="02020603050405020304" pitchFamily="18" charset="0"/>
              <a:cs typeface="Times New Roman" panose="02020603050405020304" pitchFamily="18" charset="0"/>
            </a:endParaRPr>
          </a:p>
          <a:p>
            <a:pPr algn="ctr">
              <a:lnSpc>
                <a:spcPts val="1200"/>
              </a:lnSpc>
            </a:pPr>
            <a:endParaRPr lang="en-US" sz="2700" b="1" dirty="0">
              <a:solidFill>
                <a:srgbClr val="002060"/>
              </a:solidFill>
              <a:latin typeface="Times New Roman" panose="02020603050405020304" pitchFamily="18" charset="0"/>
              <a:cs typeface="Times New Roman" panose="02020603050405020304" pitchFamily="18" charset="0"/>
            </a:endParaRPr>
          </a:p>
        </p:txBody>
      </p:sp>
      <p:sp>
        <p:nvSpPr>
          <p:cNvPr id="2" name="TextBox 1"/>
          <p:cNvSpPr txBox="1"/>
          <p:nvPr/>
        </p:nvSpPr>
        <p:spPr>
          <a:xfrm>
            <a:off x="1484243" y="1494692"/>
            <a:ext cx="9819862" cy="954107"/>
          </a:xfrm>
          <a:prstGeom prst="rect">
            <a:avLst/>
          </a:prstGeom>
          <a:noFill/>
        </p:spPr>
        <p:txBody>
          <a:bodyPr wrap="square" rtlCol="0">
            <a:spAutoFit/>
          </a:bodyPr>
          <a:lstStyle/>
          <a:p>
            <a:r>
              <a:rPr lang="en-US" sz="2800" b="1" dirty="0" err="1">
                <a:solidFill>
                  <a:schemeClr val="accent1"/>
                </a:solidFill>
                <a:latin typeface="Times New Roman" pitchFamily="18" charset="0"/>
                <a:cs typeface="Times New Roman" pitchFamily="18" charset="0"/>
              </a:rPr>
              <a:t>Có</a:t>
            </a:r>
            <a:r>
              <a:rPr lang="en-US" sz="2800" b="1" dirty="0">
                <a:solidFill>
                  <a:schemeClr val="accent1"/>
                </a:solidFill>
                <a:latin typeface="Times New Roman" pitchFamily="18" charset="0"/>
                <a:cs typeface="Times New Roman" pitchFamily="18" charset="0"/>
              </a:rPr>
              <a:t> </a:t>
            </a:r>
            <a:r>
              <a:rPr lang="en-US" sz="2800" b="1" dirty="0" err="1">
                <a:solidFill>
                  <a:schemeClr val="accent1"/>
                </a:solidFill>
                <a:latin typeface="Times New Roman" pitchFamily="18" charset="0"/>
                <a:cs typeface="Times New Roman" pitchFamily="18" charset="0"/>
              </a:rPr>
              <a:t>thể</a:t>
            </a:r>
            <a:r>
              <a:rPr lang="en-US" sz="2800" b="1" dirty="0">
                <a:solidFill>
                  <a:schemeClr val="accent1"/>
                </a:solidFill>
                <a:latin typeface="Times New Roman" pitchFamily="18" charset="0"/>
                <a:cs typeface="Times New Roman" pitchFamily="18" charset="0"/>
              </a:rPr>
              <a:t> </a:t>
            </a:r>
            <a:r>
              <a:rPr lang="en-US" sz="2800" b="1" dirty="0" err="1">
                <a:solidFill>
                  <a:schemeClr val="accent1"/>
                </a:solidFill>
                <a:latin typeface="Times New Roman" pitchFamily="18" charset="0"/>
                <a:cs typeface="Times New Roman" pitchFamily="18" charset="0"/>
              </a:rPr>
              <a:t>xé</a:t>
            </a:r>
            <a:r>
              <a:rPr lang="en-US" sz="2800" b="1" dirty="0">
                <a:solidFill>
                  <a:schemeClr val="accent1"/>
                </a:solidFill>
                <a:latin typeface="Times New Roman" pitchFamily="18" charset="0"/>
                <a:cs typeface="Times New Roman" pitchFamily="18" charset="0"/>
              </a:rPr>
              <a:t>, </a:t>
            </a:r>
            <a:r>
              <a:rPr lang="en-US" sz="2800" b="1" dirty="0" err="1">
                <a:solidFill>
                  <a:schemeClr val="accent1"/>
                </a:solidFill>
                <a:latin typeface="Times New Roman" pitchFamily="18" charset="0"/>
                <a:cs typeface="Times New Roman" pitchFamily="18" charset="0"/>
              </a:rPr>
              <a:t>cắt</a:t>
            </a:r>
            <a:r>
              <a:rPr lang="en-US" sz="2800" b="1" dirty="0">
                <a:solidFill>
                  <a:schemeClr val="accent1"/>
                </a:solidFill>
                <a:latin typeface="Times New Roman" pitchFamily="18" charset="0"/>
                <a:cs typeface="Times New Roman" pitchFamily="18" charset="0"/>
              </a:rPr>
              <a:t>, </a:t>
            </a:r>
            <a:r>
              <a:rPr lang="en-US" sz="2800" b="1" dirty="0" err="1">
                <a:solidFill>
                  <a:schemeClr val="accent1"/>
                </a:solidFill>
                <a:latin typeface="Times New Roman" pitchFamily="18" charset="0"/>
                <a:cs typeface="Times New Roman" pitchFamily="18" charset="0"/>
              </a:rPr>
              <a:t>dán</a:t>
            </a:r>
            <a:r>
              <a:rPr lang="en-US" sz="2800" b="1" dirty="0">
                <a:solidFill>
                  <a:schemeClr val="accent1"/>
                </a:solidFill>
                <a:latin typeface="Times New Roman" pitchFamily="18" charset="0"/>
                <a:cs typeface="Times New Roman" pitchFamily="18" charset="0"/>
              </a:rPr>
              <a:t> </a:t>
            </a:r>
            <a:r>
              <a:rPr lang="en-US" sz="2800" b="1" dirty="0" err="1">
                <a:solidFill>
                  <a:schemeClr val="accent1"/>
                </a:solidFill>
                <a:latin typeface="Times New Roman" pitchFamily="18" charset="0"/>
                <a:cs typeface="Times New Roman" pitchFamily="18" charset="0"/>
              </a:rPr>
              <a:t>các</a:t>
            </a:r>
            <a:r>
              <a:rPr lang="en-US" sz="2800" b="1" dirty="0">
                <a:solidFill>
                  <a:schemeClr val="accent1"/>
                </a:solidFill>
                <a:latin typeface="Times New Roman" pitchFamily="18" charset="0"/>
                <a:cs typeface="Times New Roman" pitchFamily="18" charset="0"/>
              </a:rPr>
              <a:t> </a:t>
            </a:r>
            <a:r>
              <a:rPr lang="en-US" sz="2800" b="1" dirty="0" err="1">
                <a:solidFill>
                  <a:schemeClr val="accent1"/>
                </a:solidFill>
                <a:latin typeface="Times New Roman" pitchFamily="18" charset="0"/>
                <a:cs typeface="Times New Roman" pitchFamily="18" charset="0"/>
              </a:rPr>
              <a:t>hình</a:t>
            </a:r>
            <a:r>
              <a:rPr lang="en-US" sz="2800" b="1" dirty="0">
                <a:solidFill>
                  <a:schemeClr val="accent1"/>
                </a:solidFill>
                <a:latin typeface="Times New Roman" pitchFamily="18" charset="0"/>
                <a:cs typeface="Times New Roman" pitchFamily="18" charset="0"/>
              </a:rPr>
              <a:t> </a:t>
            </a:r>
            <a:r>
              <a:rPr lang="en-US" sz="2800" b="1" dirty="0" err="1">
                <a:solidFill>
                  <a:schemeClr val="accent1"/>
                </a:solidFill>
                <a:latin typeface="Times New Roman" pitchFamily="18" charset="0"/>
                <a:cs typeface="Times New Roman" pitchFamily="18" charset="0"/>
              </a:rPr>
              <a:t>tương</a:t>
            </a:r>
            <a:r>
              <a:rPr lang="en-US" sz="2800" b="1" dirty="0">
                <a:solidFill>
                  <a:schemeClr val="accent1"/>
                </a:solidFill>
                <a:latin typeface="Times New Roman" pitchFamily="18" charset="0"/>
                <a:cs typeface="Times New Roman" pitchFamily="18" charset="0"/>
              </a:rPr>
              <a:t> </a:t>
            </a:r>
            <a:r>
              <a:rPr lang="en-US" sz="2800" b="1" dirty="0" err="1">
                <a:solidFill>
                  <a:schemeClr val="accent1"/>
                </a:solidFill>
                <a:latin typeface="Times New Roman" pitchFamily="18" charset="0"/>
                <a:cs typeface="Times New Roman" pitchFamily="18" charset="0"/>
              </a:rPr>
              <a:t>phản</a:t>
            </a:r>
            <a:r>
              <a:rPr lang="en-US" sz="2800" b="1" dirty="0">
                <a:solidFill>
                  <a:schemeClr val="accent1"/>
                </a:solidFill>
                <a:latin typeface="Times New Roman" pitchFamily="18" charset="0"/>
                <a:cs typeface="Times New Roman" pitchFamily="18" charset="0"/>
              </a:rPr>
              <a:t> </a:t>
            </a:r>
            <a:r>
              <a:rPr lang="en-US" sz="2800" b="1" dirty="0" err="1">
                <a:solidFill>
                  <a:schemeClr val="accent1"/>
                </a:solidFill>
                <a:latin typeface="Times New Roman" pitchFamily="18" charset="0"/>
                <a:cs typeface="Times New Roman" pitchFamily="18" charset="0"/>
              </a:rPr>
              <a:t>để</a:t>
            </a:r>
            <a:r>
              <a:rPr lang="en-US" sz="2800" b="1" dirty="0">
                <a:solidFill>
                  <a:schemeClr val="accent1"/>
                </a:solidFill>
                <a:latin typeface="Times New Roman" pitchFamily="18" charset="0"/>
                <a:cs typeface="Times New Roman" pitchFamily="18" charset="0"/>
              </a:rPr>
              <a:t> </a:t>
            </a:r>
            <a:r>
              <a:rPr lang="en-US" sz="2800" b="1" dirty="0" err="1">
                <a:solidFill>
                  <a:schemeClr val="accent1"/>
                </a:solidFill>
                <a:latin typeface="Times New Roman" pitchFamily="18" charset="0"/>
                <a:cs typeface="Times New Roman" pitchFamily="18" charset="0"/>
              </a:rPr>
              <a:t>tạo</a:t>
            </a:r>
            <a:r>
              <a:rPr lang="en-US" sz="2800" b="1" dirty="0">
                <a:solidFill>
                  <a:schemeClr val="accent1"/>
                </a:solidFill>
                <a:latin typeface="Times New Roman" pitchFamily="18" charset="0"/>
                <a:cs typeface="Times New Roman" pitchFamily="18" charset="0"/>
              </a:rPr>
              <a:t> </a:t>
            </a:r>
            <a:r>
              <a:rPr lang="en-US" sz="2800" b="1" dirty="0" err="1">
                <a:solidFill>
                  <a:schemeClr val="accent1"/>
                </a:solidFill>
                <a:latin typeface="Times New Roman" pitchFamily="18" charset="0"/>
                <a:cs typeface="Times New Roman" pitchFamily="18" charset="0"/>
              </a:rPr>
              <a:t>nên</a:t>
            </a:r>
            <a:r>
              <a:rPr lang="en-US" sz="2800" b="1" dirty="0">
                <a:solidFill>
                  <a:schemeClr val="accent1"/>
                </a:solidFill>
                <a:latin typeface="Times New Roman" pitchFamily="18" charset="0"/>
                <a:cs typeface="Times New Roman" pitchFamily="18" charset="0"/>
              </a:rPr>
              <a:t> </a:t>
            </a:r>
            <a:r>
              <a:rPr lang="en-US" sz="2800" b="1" dirty="0" err="1">
                <a:solidFill>
                  <a:schemeClr val="accent1"/>
                </a:solidFill>
                <a:latin typeface="Times New Roman" pitchFamily="18" charset="0"/>
                <a:cs typeface="Times New Roman" pitchFamily="18" charset="0"/>
              </a:rPr>
              <a:t>sản</a:t>
            </a:r>
            <a:r>
              <a:rPr lang="en-US" sz="2800" b="1" dirty="0">
                <a:solidFill>
                  <a:schemeClr val="accent1"/>
                </a:solidFill>
                <a:latin typeface="Times New Roman" pitchFamily="18" charset="0"/>
                <a:cs typeface="Times New Roman" pitchFamily="18" charset="0"/>
              </a:rPr>
              <a:t> </a:t>
            </a:r>
            <a:r>
              <a:rPr lang="en-US" sz="2800" b="1" dirty="0" err="1">
                <a:solidFill>
                  <a:schemeClr val="accent1"/>
                </a:solidFill>
                <a:latin typeface="Times New Roman" pitchFamily="18" charset="0"/>
                <a:cs typeface="Times New Roman" pitchFamily="18" charset="0"/>
              </a:rPr>
              <a:t>phẩm</a:t>
            </a:r>
            <a:r>
              <a:rPr lang="en-US" sz="2800" b="1" dirty="0">
                <a:solidFill>
                  <a:schemeClr val="accent1"/>
                </a:solidFill>
                <a:latin typeface="Times New Roman" pitchFamily="18" charset="0"/>
                <a:cs typeface="Times New Roman" pitchFamily="18" charset="0"/>
              </a:rPr>
              <a:t> </a:t>
            </a:r>
            <a:r>
              <a:rPr lang="en-US" sz="2800" b="1" dirty="0" err="1">
                <a:solidFill>
                  <a:schemeClr val="accent1"/>
                </a:solidFill>
                <a:latin typeface="Times New Roman" pitchFamily="18" charset="0"/>
                <a:cs typeface="Times New Roman" pitchFamily="18" charset="0"/>
              </a:rPr>
              <a:t>mĩ</a:t>
            </a:r>
            <a:r>
              <a:rPr lang="en-US" sz="2800" b="1" dirty="0">
                <a:solidFill>
                  <a:schemeClr val="accent1"/>
                </a:solidFill>
                <a:latin typeface="Times New Roman" pitchFamily="18" charset="0"/>
                <a:cs typeface="Times New Roman" pitchFamily="18" charset="0"/>
              </a:rPr>
              <a:t> </a:t>
            </a:r>
            <a:r>
              <a:rPr lang="en-US" sz="2800" b="1" dirty="0" err="1">
                <a:solidFill>
                  <a:schemeClr val="accent1"/>
                </a:solidFill>
                <a:latin typeface="Times New Roman" pitchFamily="18" charset="0"/>
                <a:cs typeface="Times New Roman" pitchFamily="18" charset="0"/>
              </a:rPr>
              <a:t>thuật</a:t>
            </a:r>
            <a:r>
              <a:rPr lang="en-US" sz="2800" b="1" dirty="0">
                <a:solidFill>
                  <a:schemeClr val="accent1"/>
                </a:solidFill>
                <a:latin typeface="Times New Roman" pitchFamily="18" charset="0"/>
                <a:cs typeface="Times New Roman" pitchFamily="18" charset="0"/>
              </a:rPr>
              <a:t>.</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74220" y="2820403"/>
            <a:ext cx="7763608" cy="4013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29372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ircle(in)">
                                      <p:cBhvr>
                                        <p:cTn id="13" dur="20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1026"/>
                                        </p:tgtEl>
                                        <p:attrNameLst>
                                          <p:attrName>style.visibility</p:attrName>
                                        </p:attrNameLst>
                                      </p:cBhvr>
                                      <p:to>
                                        <p:strVal val="visible"/>
                                      </p:to>
                                    </p:set>
                                    <p:animEffect transition="in" filter="randombar(horizontal)">
                                      <p:cBhvr>
                                        <p:cTn id="18"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23193" y="281354"/>
            <a:ext cx="10313376" cy="2655277"/>
          </a:xfrm>
        </p:spPr>
        <p:txBody>
          <a:bodyPr>
            <a:normAutofit/>
          </a:bodyPr>
          <a:lstStyle/>
          <a:p>
            <a:r>
              <a:rPr lang="en-US" sz="2200">
                <a:solidFill>
                  <a:schemeClr val="accent1">
                    <a:lumMod val="75000"/>
                  </a:schemeClr>
                </a:solidFill>
                <a:latin typeface="Times New Roman" pitchFamily="18" charset="0"/>
                <a:cs typeface="Times New Roman" pitchFamily="18" charset="0"/>
              </a:rPr>
              <a:t>Đây chính là các nhân vật trong phim hoạt hình “Bố đầu nhỏ con đầu to”. Mang tới câu chuyện cực kỳ cảm động, những kiến thức xã hội cũng như cách ứng xử đầy nhân văn trong cuộc sống được gởi gắm qua những thông điệp và lời răn mà ông bố dành cho cậu con trai đầu to của mình.</a:t>
            </a:r>
          </a:p>
          <a:p>
            <a:r>
              <a:rPr lang="en-US" sz="2200">
                <a:solidFill>
                  <a:schemeClr val="accent1">
                    <a:lumMod val="75000"/>
                  </a:schemeClr>
                </a:solidFill>
                <a:latin typeface="Times New Roman" pitchFamily="18" charset="0"/>
                <a:cs typeface="Times New Roman" pitchFamily="18" charset="0"/>
              </a:rPr>
              <a:t>Dù rằng bề ngoài có vẽ khác biệt, tới mức đối lập nhưng tình cảm bố con của họ luôn khiến cho người xem phải cảm thấy ngưỡng mộ. Đặc biệt, những vấn đề luôn được chuyển tải một cách dễ thương và tương đối thú vị, góp phần làm cho bộ phim càng thêm lôi cuốn hơn nữa.</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6833" y="3629320"/>
            <a:ext cx="5703215" cy="2601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6739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4098"/>
                                        </p:tgtEl>
                                        <p:attrNameLst>
                                          <p:attrName>style.visibility</p:attrName>
                                        </p:attrNameLst>
                                      </p:cBhvr>
                                      <p:to>
                                        <p:strVal val="visible"/>
                                      </p:to>
                                    </p:set>
                                    <p:animEffect transition="in" filter="circle(in)">
                                      <p:cBhvr>
                                        <p:cTn id="17"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800" b="1">
                <a:solidFill>
                  <a:schemeClr val="accent1">
                    <a:lumMod val="75000"/>
                  </a:schemeClr>
                </a:solidFill>
                <a:latin typeface="Times New Roman" pitchFamily="18" charset="0"/>
                <a:cs typeface="Times New Roman" pitchFamily="18" charset="0"/>
              </a:rPr>
              <a:t>CHUẨN BỊ</a:t>
            </a:r>
          </a:p>
        </p:txBody>
      </p:sp>
      <p:sp>
        <p:nvSpPr>
          <p:cNvPr id="3" name="Content Placeholder 2"/>
          <p:cNvSpPr>
            <a:spLocks noGrp="1"/>
          </p:cNvSpPr>
          <p:nvPr>
            <p:ph idx="1"/>
          </p:nvPr>
        </p:nvSpPr>
        <p:spPr/>
        <p:txBody>
          <a:bodyPr>
            <a:normAutofit/>
          </a:bodyPr>
          <a:lstStyle/>
          <a:p>
            <a:pPr marL="0" indent="0" algn="ctr">
              <a:buNone/>
            </a:pPr>
            <a:r>
              <a:rPr lang="en-US" sz="6600">
                <a:solidFill>
                  <a:schemeClr val="accent1">
                    <a:lumMod val="75000"/>
                  </a:schemeClr>
                </a:solidFill>
                <a:latin typeface="Times New Roman" pitchFamily="18" charset="0"/>
                <a:cs typeface="Times New Roman" pitchFamily="18" charset="0"/>
              </a:rPr>
              <a:t>Giấy vẽ, bút vẽ, màu vẽ, hồ, keo dán,…</a:t>
            </a:r>
          </a:p>
        </p:txBody>
      </p:sp>
    </p:spTree>
    <p:extLst>
      <p:ext uri="{BB962C8B-B14F-4D97-AF65-F5344CB8AC3E}">
        <p14:creationId xmlns:p14="http://schemas.microsoft.com/office/powerpoint/2010/main" val="110198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Background PowerPoint cute, đáng yêu">
            <a:extLst>
              <a:ext uri="{FF2B5EF4-FFF2-40B4-BE49-F238E27FC236}">
                <a16:creationId xmlns:a16="http://schemas.microsoft.com/office/drawing/2014/main" xmlns="" id="{CE80448E-A4D5-A7B4-2036-84B0316C29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9027"/>
            <a:ext cx="12192000" cy="682897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xmlns="" id="{467CB731-B82B-D435-F5CF-17BAF053A745}"/>
              </a:ext>
            </a:extLst>
          </p:cNvPr>
          <p:cNvSpPr/>
          <p:nvPr/>
        </p:nvSpPr>
        <p:spPr>
          <a:xfrm>
            <a:off x="9180195" y="3599046"/>
            <a:ext cx="1946275" cy="649287"/>
          </a:xfrm>
          <a:prstGeom prst="roundRect">
            <a:avLst>
              <a:gd name="adj" fmla="val 16667"/>
            </a:avLst>
          </a:prstGeom>
          <a:solidFill>
            <a:srgbClr val="FFC000"/>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C00000"/>
                </a:solidFill>
                <a:latin typeface="Times New Roman" panose="02020603050405020304" pitchFamily="18" charset="0"/>
                <a:cs typeface="Times New Roman" panose="02020603050405020304" pitchFamily="18" charset="0"/>
              </a:rPr>
              <a:t>TIẾT 1</a:t>
            </a:r>
          </a:p>
        </p:txBody>
      </p:sp>
      <p:sp>
        <p:nvSpPr>
          <p:cNvPr id="2" name="TextBox 1"/>
          <p:cNvSpPr txBox="1"/>
          <p:nvPr/>
        </p:nvSpPr>
        <p:spPr>
          <a:xfrm>
            <a:off x="958362" y="2231357"/>
            <a:ext cx="10168108" cy="2923877"/>
          </a:xfrm>
          <a:prstGeom prst="rect">
            <a:avLst/>
          </a:prstGeom>
          <a:noFill/>
        </p:spPr>
        <p:txBody>
          <a:bodyPr wrap="square" rtlCol="0">
            <a:spAutoFit/>
          </a:bodyPr>
          <a:lstStyle/>
          <a:p>
            <a:pPr algn="ctr"/>
            <a:r>
              <a:rPr lang="en-US" sz="3200" b="1" dirty="0">
                <a:solidFill>
                  <a:srgbClr val="FF0000"/>
                </a:solidFill>
                <a:latin typeface="Times New Roman" pitchFamily="18" charset="0"/>
                <a:cs typeface="Times New Roman" pitchFamily="18" charset="0"/>
              </a:rPr>
              <a:t>BÀI 10</a:t>
            </a:r>
          </a:p>
          <a:p>
            <a:pPr algn="ctr"/>
            <a:r>
              <a:rPr lang="en-US" sz="3200" b="1" dirty="0">
                <a:solidFill>
                  <a:srgbClr val="FF0000"/>
                </a:solidFill>
                <a:latin typeface="Times New Roman" pitchFamily="18" charset="0"/>
                <a:cs typeface="Times New Roman" pitchFamily="18" charset="0"/>
              </a:rPr>
              <a:t> </a:t>
            </a:r>
            <a:r>
              <a:rPr lang="en-US" sz="4400" b="1" dirty="0">
                <a:solidFill>
                  <a:srgbClr val="FF0000"/>
                </a:solidFill>
                <a:latin typeface="Broadway" pitchFamily="82" charset="0"/>
                <a:cs typeface="Times New Roman" pitchFamily="18" charset="0"/>
              </a:rPr>
              <a:t>LÀM QUEN VỚI HÌNH TƯƠNG PHẢN</a:t>
            </a:r>
            <a:endParaRPr lang="en-US" sz="3200" b="1" dirty="0">
              <a:solidFill>
                <a:srgbClr val="FF0000"/>
              </a:solidFill>
              <a:latin typeface="Broadway" pitchFamily="82" charset="0"/>
              <a:cs typeface="Times New Roman" pitchFamily="18" charset="0"/>
            </a:endParaRPr>
          </a:p>
          <a:p>
            <a:pPr algn="ctr"/>
            <a:endParaRPr lang="en-US" sz="3200" b="1" dirty="0">
              <a:solidFill>
                <a:srgbClr val="FF0000"/>
              </a:solidFill>
              <a:latin typeface="Times New Roman" pitchFamily="18" charset="0"/>
              <a:cs typeface="Times New Roman" pitchFamily="18" charset="0"/>
            </a:endParaRPr>
          </a:p>
          <a:p>
            <a:pPr algn="ctr"/>
            <a:endParaRPr lang="en-US" sz="3200" b="1" dirty="0">
              <a:solidFill>
                <a:srgbClr val="FF0000"/>
              </a:solidFill>
              <a:latin typeface="Times New Roman" pitchFamily="18" charset="0"/>
              <a:cs typeface="Times New Roman" pitchFamily="18" charset="0"/>
            </a:endParaRPr>
          </a:p>
        </p:txBody>
      </p:sp>
      <p:sp>
        <p:nvSpPr>
          <p:cNvPr id="6" name="TextBox 5"/>
          <p:cNvSpPr txBox="1"/>
          <p:nvPr/>
        </p:nvSpPr>
        <p:spPr>
          <a:xfrm>
            <a:off x="615462" y="518746"/>
            <a:ext cx="11025553" cy="954107"/>
          </a:xfrm>
          <a:prstGeom prst="rect">
            <a:avLst/>
          </a:prstGeom>
          <a:noFill/>
        </p:spPr>
        <p:txBody>
          <a:bodyPr wrap="square" rtlCol="0">
            <a:spAutoFit/>
          </a:bodyPr>
          <a:lstStyle/>
          <a:p>
            <a:pPr algn="ctr"/>
            <a:r>
              <a:rPr lang="en-US" sz="2800" b="1">
                <a:solidFill>
                  <a:srgbClr val="C00000"/>
                </a:solidFill>
                <a:latin typeface="Times New Roman" pitchFamily="18" charset="0"/>
                <a:cs typeface="Times New Roman" pitchFamily="18" charset="0"/>
              </a:rPr>
              <a:t>MỸ THUẬT LỚP 3</a:t>
            </a:r>
          </a:p>
          <a:p>
            <a:pPr algn="ctr"/>
            <a:r>
              <a:rPr lang="en-US" sz="2800" b="1">
                <a:solidFill>
                  <a:srgbClr val="C00000"/>
                </a:solidFill>
                <a:latin typeface="Times New Roman" pitchFamily="18" charset="0"/>
                <a:cs typeface="Times New Roman" pitchFamily="18" charset="0"/>
              </a:rPr>
              <a:t>CHỦ ĐỀ 5: SỰ KẾT HỢP CỦA CÁC HÌNH, KHỐI KHÁC NHAU</a:t>
            </a:r>
          </a:p>
        </p:txBody>
      </p:sp>
    </p:spTree>
    <p:extLst>
      <p:ext uri="{BB962C8B-B14F-4D97-AF65-F5344CB8AC3E}">
        <p14:creationId xmlns:p14="http://schemas.microsoft.com/office/powerpoint/2010/main" val="3492059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fltVal val="0"/>
                                          </p:val>
                                        </p:tav>
                                        <p:tav tm="100000">
                                          <p:val>
                                            <p:strVal val="#ppt_w"/>
                                          </p:val>
                                        </p:tav>
                                      </p:tavLst>
                                    </p:anim>
                                    <p:anim calcmode="lin" valueType="num">
                                      <p:cBhvr>
                                        <p:cTn id="13" dur="1000" fill="hold"/>
                                        <p:tgtEl>
                                          <p:spTgt spid="2"/>
                                        </p:tgtEl>
                                        <p:attrNameLst>
                                          <p:attrName>ppt_h</p:attrName>
                                        </p:attrNameLst>
                                      </p:cBhvr>
                                      <p:tavLst>
                                        <p:tav tm="0">
                                          <p:val>
                                            <p:fltVal val="0"/>
                                          </p:val>
                                        </p:tav>
                                        <p:tav tm="100000">
                                          <p:val>
                                            <p:strVal val="#ppt_h"/>
                                          </p:val>
                                        </p:tav>
                                      </p:tavLst>
                                    </p:anim>
                                    <p:anim calcmode="lin" valueType="num">
                                      <p:cBhvr>
                                        <p:cTn id="14" dur="1000" fill="hold"/>
                                        <p:tgtEl>
                                          <p:spTgt spid="2"/>
                                        </p:tgtEl>
                                        <p:attrNameLst>
                                          <p:attrName>style.rotation</p:attrName>
                                        </p:attrNameLst>
                                      </p:cBhvr>
                                      <p:tavLst>
                                        <p:tav tm="0">
                                          <p:val>
                                            <p:fltVal val="90"/>
                                          </p:val>
                                        </p:tav>
                                        <p:tav tm="100000">
                                          <p:val>
                                            <p:fltVal val="0"/>
                                          </p:val>
                                        </p:tav>
                                      </p:tavLst>
                                    </p:anim>
                                    <p:animEffect transition="in" filter="fade">
                                      <p:cBhvr>
                                        <p:cTn id="15"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Box 15"/>
          <p:cNvSpPr txBox="1">
            <a:spLocks noChangeArrowheads="1"/>
          </p:cNvSpPr>
          <p:nvPr/>
        </p:nvSpPr>
        <p:spPr bwMode="auto">
          <a:xfrm>
            <a:off x="7935384" y="916518"/>
            <a:ext cx="1219200" cy="1274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vi-VN" altLang="en-US" sz="3700"/>
              <a:t/>
            </a:r>
            <a:br>
              <a:rPr lang="vi-VN" altLang="en-US" sz="3700"/>
            </a:br>
            <a:endParaRPr lang="en-US" altLang="en-US" sz="3700"/>
          </a:p>
        </p:txBody>
      </p:sp>
      <p:sp>
        <p:nvSpPr>
          <p:cNvPr id="11" name="Rounded Rectangle 7"/>
          <p:cNvSpPr/>
          <p:nvPr/>
        </p:nvSpPr>
        <p:spPr>
          <a:xfrm>
            <a:off x="3256396" y="88900"/>
            <a:ext cx="4186767" cy="550333"/>
          </a:xfrm>
          <a:prstGeom prst="roundRect">
            <a:avLst/>
          </a:prstGeom>
          <a:ln/>
        </p:spPr>
        <p:style>
          <a:lnRef idx="1">
            <a:schemeClr val="accent1"/>
          </a:lnRef>
          <a:fillRef idx="2">
            <a:schemeClr val="accent1"/>
          </a:fillRef>
          <a:effectRef idx="1">
            <a:schemeClr val="accent1"/>
          </a:effectRef>
          <a:fontRef idx="minor">
            <a:schemeClr val="dk1"/>
          </a:fontRef>
        </p:style>
        <p:txBody>
          <a:bodyPr lIns="121917" tIns="60958" rIns="121917" bIns="60958" anchor="ctr"/>
          <a:lstStyle/>
          <a:p>
            <a:pPr algn="ctr">
              <a:defRPr/>
            </a:pPr>
            <a:r>
              <a:rPr lang="en-US" altLang="vi-VN" sz="2700" b="1">
                <a:solidFill>
                  <a:srgbClr val="FF0000"/>
                </a:solidFill>
                <a:latin typeface="+mj-lt"/>
              </a:rPr>
              <a:t>Quan sát, nhận biết</a:t>
            </a:r>
          </a:p>
        </p:txBody>
      </p:sp>
      <p:pic>
        <p:nvPicPr>
          <p:cNvPr id="3076" name="Picture 1"/>
          <p:cNvPicPr>
            <a:picLocks noChangeAspect="1"/>
          </p:cNvPicPr>
          <p:nvPr/>
        </p:nvPicPr>
        <p:blipFill>
          <a:blip r:embed="rId2">
            <a:extLst>
              <a:ext uri="{28A0092B-C50C-407E-A947-70E740481C1C}">
                <a14:useLocalDpi xmlns:a14="http://schemas.microsoft.com/office/drawing/2010/main" val="0"/>
              </a:ext>
            </a:extLst>
          </a:blip>
          <a:srcRect t="2966" r="65491" b="11012"/>
          <a:stretch>
            <a:fillRect/>
          </a:stretch>
        </p:blipFill>
        <p:spPr bwMode="auto">
          <a:xfrm>
            <a:off x="1750484" y="996226"/>
            <a:ext cx="3133243" cy="4922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5"/>
          <p:cNvPicPr>
            <a:picLocks noChangeAspect="1"/>
          </p:cNvPicPr>
          <p:nvPr/>
        </p:nvPicPr>
        <p:blipFill>
          <a:blip r:embed="rId2">
            <a:extLst>
              <a:ext uri="{28A0092B-C50C-407E-A947-70E740481C1C}">
                <a14:useLocalDpi xmlns:a14="http://schemas.microsoft.com/office/drawing/2010/main" val="0"/>
              </a:ext>
            </a:extLst>
          </a:blip>
          <a:srcRect l="41994" b="40950"/>
          <a:stretch>
            <a:fillRect/>
          </a:stretch>
        </p:blipFill>
        <p:spPr bwMode="auto">
          <a:xfrm>
            <a:off x="5842000" y="1914722"/>
            <a:ext cx="4705635"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a:spLocks noChangeArrowheads="1"/>
          </p:cNvSpPr>
          <p:nvPr/>
        </p:nvSpPr>
        <p:spPr bwMode="auto">
          <a:xfrm>
            <a:off x="2245785" y="5972322"/>
            <a:ext cx="2759724" cy="415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900" dirty="0" err="1"/>
              <a:t>Tương</a:t>
            </a:r>
            <a:r>
              <a:rPr lang="en-US" altLang="en-US" sz="1900" dirty="0"/>
              <a:t> </a:t>
            </a:r>
            <a:r>
              <a:rPr lang="en-US" altLang="en-US" sz="1900" dirty="0" err="1"/>
              <a:t>phản</a:t>
            </a:r>
            <a:r>
              <a:rPr lang="en-US" altLang="en-US" sz="1900" dirty="0"/>
              <a:t> </a:t>
            </a:r>
            <a:r>
              <a:rPr lang="en-US" altLang="en-US" sz="1900" dirty="0" err="1"/>
              <a:t>hình</a:t>
            </a:r>
            <a:r>
              <a:rPr lang="en-US" altLang="en-US" sz="1900" dirty="0"/>
              <a:t> </a:t>
            </a:r>
            <a:r>
              <a:rPr lang="en-US" altLang="en-US" sz="1900" dirty="0" err="1"/>
              <a:t>dạng</a:t>
            </a:r>
            <a:endParaRPr lang="en-US" altLang="en-US" sz="1900" dirty="0"/>
          </a:p>
        </p:txBody>
      </p:sp>
      <p:sp>
        <p:nvSpPr>
          <p:cNvPr id="9" name="TextBox 8"/>
          <p:cNvSpPr txBox="1">
            <a:spLocks noChangeArrowheads="1"/>
          </p:cNvSpPr>
          <p:nvPr/>
        </p:nvSpPr>
        <p:spPr bwMode="auto">
          <a:xfrm>
            <a:off x="7315201" y="5918828"/>
            <a:ext cx="2835065" cy="415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900"/>
              <a:t>Tương phản kích thước</a:t>
            </a:r>
          </a:p>
        </p:txBody>
      </p:sp>
      <p:sp>
        <p:nvSpPr>
          <p:cNvPr id="10" name="Rectangle: Rounded Corners 12">
            <a:extLst>
              <a:ext uri="{FF2B5EF4-FFF2-40B4-BE49-F238E27FC236}">
                <a16:creationId xmlns:a16="http://schemas.microsoft.com/office/drawing/2014/main" xmlns="" id="{2DB4B1AF-EAD7-46F5-AA34-171BC6304F0F}"/>
              </a:ext>
            </a:extLst>
          </p:cNvPr>
          <p:cNvSpPr/>
          <p:nvPr/>
        </p:nvSpPr>
        <p:spPr>
          <a:xfrm>
            <a:off x="1483360" y="683196"/>
            <a:ext cx="9064275" cy="626060"/>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accent1">
                  <a:lumMod val="75000"/>
                </a:schemeClr>
              </a:solidFill>
            </a:endParaRPr>
          </a:p>
          <a:p>
            <a:pPr algn="ctr"/>
            <a:r>
              <a:rPr lang="en-US" sz="2800" dirty="0" err="1">
                <a:solidFill>
                  <a:schemeClr val="accent1">
                    <a:lumMod val="75000"/>
                  </a:schemeClr>
                </a:solidFill>
                <a:latin typeface="Times New Roman" pitchFamily="18" charset="0"/>
                <a:cs typeface="Times New Roman" pitchFamily="18" charset="0"/>
              </a:rPr>
              <a:t>Các</a:t>
            </a:r>
            <a:r>
              <a:rPr lang="en-US" sz="2800" dirty="0">
                <a:solidFill>
                  <a:schemeClr val="accent1">
                    <a:lumMod val="75000"/>
                  </a:schemeClr>
                </a:solidFill>
                <a:latin typeface="Times New Roman" pitchFamily="18" charset="0"/>
                <a:cs typeface="Times New Roman" pitchFamily="18" charset="0"/>
              </a:rPr>
              <a:t> </a:t>
            </a:r>
            <a:r>
              <a:rPr lang="en-US" sz="2800" dirty="0" err="1">
                <a:solidFill>
                  <a:schemeClr val="accent1">
                    <a:lumMod val="75000"/>
                  </a:schemeClr>
                </a:solidFill>
                <a:latin typeface="Times New Roman" pitchFamily="18" charset="0"/>
                <a:cs typeface="Times New Roman" pitchFamily="18" charset="0"/>
              </a:rPr>
              <a:t>em</a:t>
            </a:r>
            <a:r>
              <a:rPr lang="en-US" sz="2800" dirty="0">
                <a:solidFill>
                  <a:schemeClr val="accent1">
                    <a:lumMod val="75000"/>
                  </a:schemeClr>
                </a:solidFill>
                <a:latin typeface="Times New Roman" pitchFamily="18" charset="0"/>
                <a:cs typeface="Times New Roman" pitchFamily="18" charset="0"/>
              </a:rPr>
              <a:t> </a:t>
            </a:r>
            <a:r>
              <a:rPr lang="en-US" sz="2800" dirty="0" err="1">
                <a:solidFill>
                  <a:schemeClr val="accent1">
                    <a:lumMod val="75000"/>
                  </a:schemeClr>
                </a:solidFill>
                <a:latin typeface="Times New Roman" pitchFamily="18" charset="0"/>
                <a:cs typeface="Times New Roman" pitchFamily="18" charset="0"/>
              </a:rPr>
              <a:t>hãy</a:t>
            </a:r>
            <a:r>
              <a:rPr lang="en-US" sz="2800" dirty="0">
                <a:solidFill>
                  <a:schemeClr val="accent1">
                    <a:lumMod val="75000"/>
                  </a:schemeClr>
                </a:solidFill>
                <a:latin typeface="Times New Roman" pitchFamily="18" charset="0"/>
                <a:cs typeface="Times New Roman" pitchFamily="18" charset="0"/>
              </a:rPr>
              <a:t> </a:t>
            </a:r>
            <a:r>
              <a:rPr lang="en-US" sz="2800" dirty="0" err="1">
                <a:solidFill>
                  <a:schemeClr val="accent1">
                    <a:lumMod val="75000"/>
                  </a:schemeClr>
                </a:solidFill>
                <a:latin typeface="Times New Roman" pitchFamily="18" charset="0"/>
                <a:cs typeface="Times New Roman" pitchFamily="18" charset="0"/>
              </a:rPr>
              <a:t>chỉ</a:t>
            </a:r>
            <a:r>
              <a:rPr lang="en-US" sz="2800" dirty="0">
                <a:solidFill>
                  <a:schemeClr val="accent1">
                    <a:lumMod val="75000"/>
                  </a:schemeClr>
                </a:solidFill>
                <a:latin typeface="Times New Roman" pitchFamily="18" charset="0"/>
                <a:cs typeface="Times New Roman" pitchFamily="18" charset="0"/>
              </a:rPr>
              <a:t> </a:t>
            </a:r>
            <a:r>
              <a:rPr lang="en-US" sz="2800" dirty="0" err="1">
                <a:solidFill>
                  <a:schemeClr val="accent1">
                    <a:lumMod val="75000"/>
                  </a:schemeClr>
                </a:solidFill>
                <a:latin typeface="Times New Roman" pitchFamily="18" charset="0"/>
                <a:cs typeface="Times New Roman" pitchFamily="18" charset="0"/>
              </a:rPr>
              <a:t>ra</a:t>
            </a:r>
            <a:r>
              <a:rPr lang="en-US" sz="2800" dirty="0">
                <a:solidFill>
                  <a:schemeClr val="accent1">
                    <a:lumMod val="75000"/>
                  </a:schemeClr>
                </a:solidFill>
                <a:latin typeface="Times New Roman" pitchFamily="18" charset="0"/>
                <a:cs typeface="Times New Roman" pitchFamily="18" charset="0"/>
              </a:rPr>
              <a:t> </a:t>
            </a:r>
            <a:r>
              <a:rPr lang="en-US" sz="2800" dirty="0" err="1">
                <a:solidFill>
                  <a:schemeClr val="accent1">
                    <a:lumMod val="75000"/>
                  </a:schemeClr>
                </a:solidFill>
                <a:latin typeface="Times New Roman" pitchFamily="18" charset="0"/>
                <a:cs typeface="Times New Roman" pitchFamily="18" charset="0"/>
              </a:rPr>
              <a:t>sự</a:t>
            </a:r>
            <a:r>
              <a:rPr lang="en-US" sz="2800" dirty="0">
                <a:solidFill>
                  <a:schemeClr val="accent1">
                    <a:lumMod val="75000"/>
                  </a:schemeClr>
                </a:solidFill>
                <a:latin typeface="Times New Roman" pitchFamily="18" charset="0"/>
                <a:cs typeface="Times New Roman" pitchFamily="18" charset="0"/>
              </a:rPr>
              <a:t> </a:t>
            </a:r>
            <a:r>
              <a:rPr lang="en-US" sz="2800" dirty="0" err="1">
                <a:solidFill>
                  <a:schemeClr val="accent1">
                    <a:lumMod val="75000"/>
                  </a:schemeClr>
                </a:solidFill>
                <a:latin typeface="Times New Roman" pitchFamily="18" charset="0"/>
                <a:cs typeface="Times New Roman" pitchFamily="18" charset="0"/>
              </a:rPr>
              <a:t>khác</a:t>
            </a:r>
            <a:r>
              <a:rPr lang="en-US" sz="2800" dirty="0">
                <a:solidFill>
                  <a:schemeClr val="accent1">
                    <a:lumMod val="75000"/>
                  </a:schemeClr>
                </a:solidFill>
                <a:latin typeface="Times New Roman" pitchFamily="18" charset="0"/>
                <a:cs typeface="Times New Roman" pitchFamily="18" charset="0"/>
              </a:rPr>
              <a:t> </a:t>
            </a:r>
            <a:r>
              <a:rPr lang="en-US" sz="2800" dirty="0" err="1">
                <a:solidFill>
                  <a:schemeClr val="accent1">
                    <a:lumMod val="75000"/>
                  </a:schemeClr>
                </a:solidFill>
                <a:latin typeface="Times New Roman" pitchFamily="18" charset="0"/>
                <a:cs typeface="Times New Roman" pitchFamily="18" charset="0"/>
              </a:rPr>
              <a:t>nhau</a:t>
            </a:r>
            <a:r>
              <a:rPr lang="en-US" sz="2800" dirty="0">
                <a:solidFill>
                  <a:schemeClr val="accent1">
                    <a:lumMod val="75000"/>
                  </a:schemeClr>
                </a:solidFill>
                <a:latin typeface="Times New Roman" pitchFamily="18" charset="0"/>
                <a:cs typeface="Times New Roman" pitchFamily="18" charset="0"/>
              </a:rPr>
              <a:t> ở </a:t>
            </a:r>
            <a:r>
              <a:rPr lang="en-US" sz="2800" dirty="0" err="1">
                <a:solidFill>
                  <a:schemeClr val="accent1">
                    <a:lumMod val="75000"/>
                  </a:schemeClr>
                </a:solidFill>
                <a:latin typeface="Times New Roman" pitchFamily="18" charset="0"/>
                <a:cs typeface="Times New Roman" pitchFamily="18" charset="0"/>
              </a:rPr>
              <a:t>mỗi</a:t>
            </a:r>
            <a:r>
              <a:rPr lang="en-US" sz="2800" dirty="0">
                <a:solidFill>
                  <a:schemeClr val="accent1">
                    <a:lumMod val="75000"/>
                  </a:schemeClr>
                </a:solidFill>
                <a:latin typeface="Times New Roman" pitchFamily="18" charset="0"/>
                <a:cs typeface="Times New Roman" pitchFamily="18" charset="0"/>
              </a:rPr>
              <a:t> </a:t>
            </a:r>
            <a:r>
              <a:rPr lang="en-US" sz="2800" dirty="0" err="1">
                <a:solidFill>
                  <a:schemeClr val="accent1">
                    <a:lumMod val="75000"/>
                  </a:schemeClr>
                </a:solidFill>
                <a:latin typeface="Times New Roman" pitchFamily="18" charset="0"/>
                <a:cs typeface="Times New Roman" pitchFamily="18" charset="0"/>
              </a:rPr>
              <a:t>cặp</a:t>
            </a:r>
            <a:r>
              <a:rPr lang="en-US" sz="2800" dirty="0">
                <a:solidFill>
                  <a:schemeClr val="accent1">
                    <a:lumMod val="75000"/>
                  </a:schemeClr>
                </a:solidFill>
                <a:latin typeface="Times New Roman" pitchFamily="18" charset="0"/>
                <a:cs typeface="Times New Roman" pitchFamily="18" charset="0"/>
              </a:rPr>
              <a:t> </a:t>
            </a:r>
            <a:r>
              <a:rPr lang="en-US" sz="2800" dirty="0" err="1">
                <a:solidFill>
                  <a:schemeClr val="accent1">
                    <a:lumMod val="75000"/>
                  </a:schemeClr>
                </a:solidFill>
                <a:latin typeface="Times New Roman" pitchFamily="18" charset="0"/>
                <a:cs typeface="Times New Roman" pitchFamily="18" charset="0"/>
              </a:rPr>
              <a:t>hình</a:t>
            </a:r>
            <a:r>
              <a:rPr lang="en-US" sz="2800" dirty="0">
                <a:solidFill>
                  <a:schemeClr val="accent1">
                    <a:lumMod val="75000"/>
                  </a:schemeClr>
                </a:solidFill>
                <a:latin typeface="Times New Roman" pitchFamily="18" charset="0"/>
                <a:cs typeface="Times New Roman" pitchFamily="18" charset="0"/>
              </a:rPr>
              <a:t>?</a:t>
            </a:r>
          </a:p>
          <a:p>
            <a:pPr algn="ctr"/>
            <a:endParaRPr lang="en-US" sz="2800" dirty="0">
              <a:solidFill>
                <a:schemeClr val="accent1">
                  <a:lumMod val="75000"/>
                </a:schemeClr>
              </a:solidFill>
            </a:endParaRPr>
          </a:p>
        </p:txBody>
      </p:sp>
    </p:spTree>
    <p:extLst>
      <p:ext uri="{BB962C8B-B14F-4D97-AF65-F5344CB8AC3E}">
        <p14:creationId xmlns:p14="http://schemas.microsoft.com/office/powerpoint/2010/main" val="666766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arn(inVertical)">
                                      <p:cBhvr>
                                        <p:cTn id="19" dur="500"/>
                                        <p:tgtEl>
                                          <p:spTgt spid="10"/>
                                        </p:tgtEl>
                                      </p:cBhvr>
                                    </p:animEffect>
                                  </p:childTnLst>
                                </p:cTn>
                              </p:par>
                              <p:par>
                                <p:cTn id="20" presetID="42" presetClass="entr" presetSubtype="0" fill="hold" nodeType="withEffect">
                                  <p:stCondLst>
                                    <p:cond delay="0"/>
                                  </p:stCondLst>
                                  <p:childTnLst>
                                    <p:set>
                                      <p:cBhvr>
                                        <p:cTn id="21" dur="1" fill="hold">
                                          <p:stCondLst>
                                            <p:cond delay="0"/>
                                          </p:stCondLst>
                                        </p:cTn>
                                        <p:tgtEl>
                                          <p:spTgt spid="3076"/>
                                        </p:tgtEl>
                                        <p:attrNameLst>
                                          <p:attrName>style.visibility</p:attrName>
                                        </p:attrNameLst>
                                      </p:cBhvr>
                                      <p:to>
                                        <p:strVal val="visible"/>
                                      </p:to>
                                    </p:set>
                                    <p:animEffect transition="in" filter="fade">
                                      <p:cBhvr>
                                        <p:cTn id="22" dur="1000"/>
                                        <p:tgtEl>
                                          <p:spTgt spid="3076"/>
                                        </p:tgtEl>
                                      </p:cBhvr>
                                    </p:animEffect>
                                    <p:anim calcmode="lin" valueType="num">
                                      <p:cBhvr>
                                        <p:cTn id="23" dur="1000" fill="hold"/>
                                        <p:tgtEl>
                                          <p:spTgt spid="3076"/>
                                        </p:tgtEl>
                                        <p:attrNameLst>
                                          <p:attrName>ppt_x</p:attrName>
                                        </p:attrNameLst>
                                      </p:cBhvr>
                                      <p:tavLst>
                                        <p:tav tm="0">
                                          <p:val>
                                            <p:strVal val="#ppt_x"/>
                                          </p:val>
                                        </p:tav>
                                        <p:tav tm="100000">
                                          <p:val>
                                            <p:strVal val="#ppt_x"/>
                                          </p:val>
                                        </p:tav>
                                      </p:tavLst>
                                    </p:anim>
                                    <p:anim calcmode="lin" valueType="num">
                                      <p:cBhvr>
                                        <p:cTn id="24" dur="1000" fill="hold"/>
                                        <p:tgtEl>
                                          <p:spTgt spid="3076"/>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077"/>
                                        </p:tgtEl>
                                        <p:attrNameLst>
                                          <p:attrName>style.visibility</p:attrName>
                                        </p:attrNameLst>
                                      </p:cBhvr>
                                      <p:to>
                                        <p:strVal val="visible"/>
                                      </p:to>
                                    </p:set>
                                    <p:animEffect transition="in" filter="fade">
                                      <p:cBhvr>
                                        <p:cTn id="27" dur="1000"/>
                                        <p:tgtEl>
                                          <p:spTgt spid="3077"/>
                                        </p:tgtEl>
                                      </p:cBhvr>
                                    </p:animEffect>
                                    <p:anim calcmode="lin" valueType="num">
                                      <p:cBhvr>
                                        <p:cTn id="28" dur="1000" fill="hold"/>
                                        <p:tgtEl>
                                          <p:spTgt spid="3077"/>
                                        </p:tgtEl>
                                        <p:attrNameLst>
                                          <p:attrName>ppt_x</p:attrName>
                                        </p:attrNameLst>
                                      </p:cBhvr>
                                      <p:tavLst>
                                        <p:tav tm="0">
                                          <p:val>
                                            <p:strVal val="#ppt_x"/>
                                          </p:val>
                                        </p:tav>
                                        <p:tav tm="100000">
                                          <p:val>
                                            <p:strVal val="#ppt_x"/>
                                          </p:val>
                                        </p:tav>
                                      </p:tavLst>
                                    </p:anim>
                                    <p:anim calcmode="lin" valueType="num">
                                      <p:cBhvr>
                                        <p:cTn id="29" dur="1000" fill="hold"/>
                                        <p:tgtEl>
                                          <p:spTgt spid="307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7299" y="2120349"/>
            <a:ext cx="9434145" cy="3495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578919" y="360231"/>
            <a:ext cx="9258300" cy="954107"/>
          </a:xfrm>
          <a:prstGeom prst="rect">
            <a:avLst/>
          </a:prstGeom>
          <a:noFill/>
        </p:spPr>
        <p:txBody>
          <a:bodyPr wrap="square" rtlCol="0">
            <a:spAutoFit/>
          </a:bodyPr>
          <a:lstStyle/>
          <a:p>
            <a:r>
              <a:rPr lang="en-US" sz="2800" b="1" dirty="0" err="1">
                <a:solidFill>
                  <a:schemeClr val="accent1">
                    <a:lumMod val="75000"/>
                  </a:schemeClr>
                </a:solidFill>
                <a:latin typeface="Times New Roman" pitchFamily="18" charset="0"/>
                <a:cs typeface="Times New Roman" pitchFamily="18" charset="0"/>
              </a:rPr>
              <a:t>Các</a:t>
            </a:r>
            <a:r>
              <a:rPr lang="en-US" sz="2800" b="1" dirty="0">
                <a:solidFill>
                  <a:schemeClr val="accent1">
                    <a:lumMod val="75000"/>
                  </a:schemeClr>
                </a:solidFill>
                <a:latin typeface="Times New Roman" pitchFamily="18" charset="0"/>
                <a:cs typeface="Times New Roman" pitchFamily="18" charset="0"/>
              </a:rPr>
              <a:t> </a:t>
            </a:r>
            <a:r>
              <a:rPr lang="en-US" sz="2800" b="1" dirty="0" err="1">
                <a:solidFill>
                  <a:schemeClr val="accent1">
                    <a:lumMod val="75000"/>
                  </a:schemeClr>
                </a:solidFill>
                <a:latin typeface="Times New Roman" pitchFamily="18" charset="0"/>
                <a:cs typeface="Times New Roman" pitchFamily="18" charset="0"/>
              </a:rPr>
              <a:t>em</a:t>
            </a:r>
            <a:r>
              <a:rPr lang="en-US" sz="2800" b="1" dirty="0">
                <a:solidFill>
                  <a:schemeClr val="accent1">
                    <a:lumMod val="75000"/>
                  </a:schemeClr>
                </a:solidFill>
                <a:latin typeface="Times New Roman" pitchFamily="18" charset="0"/>
                <a:cs typeface="Times New Roman" pitchFamily="18" charset="0"/>
              </a:rPr>
              <a:t> </a:t>
            </a:r>
            <a:r>
              <a:rPr lang="en-US" sz="2800" b="1" dirty="0" err="1">
                <a:solidFill>
                  <a:schemeClr val="accent1">
                    <a:lumMod val="75000"/>
                  </a:schemeClr>
                </a:solidFill>
                <a:latin typeface="Times New Roman" pitchFamily="18" charset="0"/>
                <a:cs typeface="Times New Roman" pitchFamily="18" charset="0"/>
              </a:rPr>
              <a:t>hãy</a:t>
            </a:r>
            <a:r>
              <a:rPr lang="en-US" sz="2800" b="1" dirty="0">
                <a:solidFill>
                  <a:schemeClr val="accent1">
                    <a:lumMod val="75000"/>
                  </a:schemeClr>
                </a:solidFill>
                <a:latin typeface="Times New Roman" pitchFamily="18" charset="0"/>
                <a:cs typeface="Times New Roman" pitchFamily="18" charset="0"/>
              </a:rPr>
              <a:t> </a:t>
            </a:r>
            <a:r>
              <a:rPr lang="en-US" sz="2800" b="1" dirty="0" err="1">
                <a:solidFill>
                  <a:schemeClr val="accent1">
                    <a:lumMod val="75000"/>
                  </a:schemeClr>
                </a:solidFill>
                <a:latin typeface="Times New Roman" pitchFamily="18" charset="0"/>
                <a:cs typeface="Times New Roman" pitchFamily="18" charset="0"/>
              </a:rPr>
              <a:t>chỉ</a:t>
            </a:r>
            <a:r>
              <a:rPr lang="en-US" sz="2800" b="1" dirty="0">
                <a:solidFill>
                  <a:schemeClr val="accent1">
                    <a:lumMod val="75000"/>
                  </a:schemeClr>
                </a:solidFill>
                <a:latin typeface="Times New Roman" pitchFamily="18" charset="0"/>
                <a:cs typeface="Times New Roman" pitchFamily="18" charset="0"/>
              </a:rPr>
              <a:t> </a:t>
            </a:r>
            <a:r>
              <a:rPr lang="en-US" sz="2800" b="1" dirty="0" err="1">
                <a:solidFill>
                  <a:schemeClr val="accent1">
                    <a:lumMod val="75000"/>
                  </a:schemeClr>
                </a:solidFill>
                <a:latin typeface="Times New Roman" pitchFamily="18" charset="0"/>
                <a:cs typeface="Times New Roman" pitchFamily="18" charset="0"/>
              </a:rPr>
              <a:t>ra</a:t>
            </a:r>
            <a:r>
              <a:rPr lang="en-US" sz="2800" b="1" dirty="0">
                <a:solidFill>
                  <a:schemeClr val="accent1">
                    <a:lumMod val="75000"/>
                  </a:schemeClr>
                </a:solidFill>
                <a:latin typeface="Times New Roman" pitchFamily="18" charset="0"/>
                <a:cs typeface="Times New Roman" pitchFamily="18" charset="0"/>
              </a:rPr>
              <a:t> </a:t>
            </a:r>
            <a:r>
              <a:rPr lang="en-US" sz="2800" b="1" dirty="0" err="1">
                <a:solidFill>
                  <a:schemeClr val="accent1">
                    <a:lumMod val="75000"/>
                  </a:schemeClr>
                </a:solidFill>
                <a:latin typeface="Times New Roman" pitchFamily="18" charset="0"/>
                <a:cs typeface="Times New Roman" pitchFamily="18" charset="0"/>
              </a:rPr>
              <a:t>các</a:t>
            </a:r>
            <a:r>
              <a:rPr lang="en-US" sz="2800" b="1" dirty="0">
                <a:solidFill>
                  <a:schemeClr val="accent1">
                    <a:lumMod val="75000"/>
                  </a:schemeClr>
                </a:solidFill>
                <a:latin typeface="Times New Roman" pitchFamily="18" charset="0"/>
                <a:cs typeface="Times New Roman" pitchFamily="18" charset="0"/>
              </a:rPr>
              <a:t> </a:t>
            </a:r>
            <a:r>
              <a:rPr lang="en-US" sz="2800" b="1" dirty="0" err="1">
                <a:solidFill>
                  <a:schemeClr val="accent1">
                    <a:lumMod val="75000"/>
                  </a:schemeClr>
                </a:solidFill>
                <a:latin typeface="Times New Roman" pitchFamily="18" charset="0"/>
                <a:cs typeface="Times New Roman" pitchFamily="18" charset="0"/>
              </a:rPr>
              <a:t>cặp</a:t>
            </a:r>
            <a:r>
              <a:rPr lang="en-US" sz="2800" b="1" dirty="0">
                <a:solidFill>
                  <a:schemeClr val="accent1">
                    <a:lumMod val="75000"/>
                  </a:schemeClr>
                </a:solidFill>
                <a:latin typeface="Times New Roman" pitchFamily="18" charset="0"/>
                <a:cs typeface="Times New Roman" pitchFamily="18" charset="0"/>
              </a:rPr>
              <a:t> </a:t>
            </a:r>
            <a:r>
              <a:rPr lang="en-US" sz="2800" b="1" dirty="0" err="1">
                <a:solidFill>
                  <a:schemeClr val="accent1">
                    <a:lumMod val="75000"/>
                  </a:schemeClr>
                </a:solidFill>
                <a:latin typeface="Times New Roman" pitchFamily="18" charset="0"/>
                <a:cs typeface="Times New Roman" pitchFamily="18" charset="0"/>
              </a:rPr>
              <a:t>tương</a:t>
            </a:r>
            <a:r>
              <a:rPr lang="en-US" sz="2800" b="1" dirty="0">
                <a:solidFill>
                  <a:schemeClr val="accent1">
                    <a:lumMod val="75000"/>
                  </a:schemeClr>
                </a:solidFill>
                <a:latin typeface="Times New Roman" pitchFamily="18" charset="0"/>
                <a:cs typeface="Times New Roman" pitchFamily="18" charset="0"/>
              </a:rPr>
              <a:t> </a:t>
            </a:r>
            <a:r>
              <a:rPr lang="en-US" sz="2800" b="1" dirty="0" err="1">
                <a:solidFill>
                  <a:schemeClr val="accent1">
                    <a:lumMod val="75000"/>
                  </a:schemeClr>
                </a:solidFill>
                <a:latin typeface="Times New Roman" pitchFamily="18" charset="0"/>
                <a:cs typeface="Times New Roman" pitchFamily="18" charset="0"/>
              </a:rPr>
              <a:t>phản</a:t>
            </a:r>
            <a:r>
              <a:rPr lang="en-US" sz="2800" b="1" dirty="0">
                <a:solidFill>
                  <a:schemeClr val="accent1">
                    <a:lumMod val="75000"/>
                  </a:schemeClr>
                </a:solidFill>
                <a:latin typeface="Times New Roman" pitchFamily="18" charset="0"/>
                <a:cs typeface="Times New Roman" pitchFamily="18" charset="0"/>
              </a:rPr>
              <a:t> ( </a:t>
            </a:r>
            <a:r>
              <a:rPr lang="en-US" sz="2800" b="1" dirty="0" err="1">
                <a:solidFill>
                  <a:schemeClr val="accent1">
                    <a:lumMod val="75000"/>
                  </a:schemeClr>
                </a:solidFill>
                <a:latin typeface="Times New Roman" pitchFamily="18" charset="0"/>
                <a:cs typeface="Times New Roman" pitchFamily="18" charset="0"/>
              </a:rPr>
              <a:t>về</a:t>
            </a:r>
            <a:r>
              <a:rPr lang="en-US" sz="2800" b="1" dirty="0">
                <a:solidFill>
                  <a:schemeClr val="accent1">
                    <a:lumMod val="75000"/>
                  </a:schemeClr>
                </a:solidFill>
                <a:latin typeface="Times New Roman" pitchFamily="18" charset="0"/>
                <a:cs typeface="Times New Roman" pitchFamily="18" charset="0"/>
              </a:rPr>
              <a:t> </a:t>
            </a:r>
            <a:r>
              <a:rPr lang="en-US" sz="2800" b="1" dirty="0" err="1">
                <a:solidFill>
                  <a:schemeClr val="accent1">
                    <a:lumMod val="75000"/>
                  </a:schemeClr>
                </a:solidFill>
                <a:latin typeface="Times New Roman" pitchFamily="18" charset="0"/>
                <a:cs typeface="Times New Roman" pitchFamily="18" charset="0"/>
              </a:rPr>
              <a:t>hình</a:t>
            </a:r>
            <a:r>
              <a:rPr lang="en-US" sz="2800" b="1" dirty="0">
                <a:solidFill>
                  <a:schemeClr val="accent1">
                    <a:lumMod val="75000"/>
                  </a:schemeClr>
                </a:solidFill>
                <a:latin typeface="Times New Roman" pitchFamily="18" charset="0"/>
                <a:cs typeface="Times New Roman" pitchFamily="18" charset="0"/>
              </a:rPr>
              <a:t> </a:t>
            </a:r>
            <a:r>
              <a:rPr lang="en-US" sz="2800" b="1" dirty="0" err="1">
                <a:solidFill>
                  <a:schemeClr val="accent1">
                    <a:lumMod val="75000"/>
                  </a:schemeClr>
                </a:solidFill>
                <a:latin typeface="Times New Roman" pitchFamily="18" charset="0"/>
                <a:cs typeface="Times New Roman" pitchFamily="18" charset="0"/>
              </a:rPr>
              <a:t>dạng</a:t>
            </a:r>
            <a:r>
              <a:rPr lang="en-US" sz="2800" b="1" dirty="0">
                <a:solidFill>
                  <a:schemeClr val="accent1">
                    <a:lumMod val="75000"/>
                  </a:schemeClr>
                </a:solidFill>
                <a:latin typeface="Times New Roman" pitchFamily="18" charset="0"/>
                <a:cs typeface="Times New Roman" pitchFamily="18" charset="0"/>
              </a:rPr>
              <a:t>, </a:t>
            </a:r>
            <a:r>
              <a:rPr lang="en-US" sz="2800" b="1" dirty="0" err="1">
                <a:solidFill>
                  <a:schemeClr val="accent1">
                    <a:lumMod val="75000"/>
                  </a:schemeClr>
                </a:solidFill>
                <a:latin typeface="Times New Roman" pitchFamily="18" charset="0"/>
                <a:cs typeface="Times New Roman" pitchFamily="18" charset="0"/>
              </a:rPr>
              <a:t>kích</a:t>
            </a:r>
            <a:r>
              <a:rPr lang="en-US" sz="2800" b="1" dirty="0">
                <a:solidFill>
                  <a:schemeClr val="accent1">
                    <a:lumMod val="75000"/>
                  </a:schemeClr>
                </a:solidFill>
                <a:latin typeface="Times New Roman" pitchFamily="18" charset="0"/>
                <a:cs typeface="Times New Roman" pitchFamily="18" charset="0"/>
              </a:rPr>
              <a:t> </a:t>
            </a:r>
            <a:r>
              <a:rPr lang="en-US" sz="2800" b="1" dirty="0" err="1">
                <a:solidFill>
                  <a:schemeClr val="accent1">
                    <a:lumMod val="75000"/>
                  </a:schemeClr>
                </a:solidFill>
                <a:latin typeface="Times New Roman" pitchFamily="18" charset="0"/>
                <a:cs typeface="Times New Roman" pitchFamily="18" charset="0"/>
              </a:rPr>
              <a:t>thước</a:t>
            </a:r>
            <a:r>
              <a:rPr lang="en-US" sz="2800" b="1" dirty="0">
                <a:solidFill>
                  <a:schemeClr val="accent1">
                    <a:lumMod val="75000"/>
                  </a:schemeClr>
                </a:solidFill>
                <a:latin typeface="Times New Roman" pitchFamily="18" charset="0"/>
                <a:cs typeface="Times New Roman" pitchFamily="18" charset="0"/>
              </a:rPr>
              <a:t>) </a:t>
            </a:r>
            <a:r>
              <a:rPr lang="en-US" sz="2800" b="1" dirty="0" err="1">
                <a:solidFill>
                  <a:schemeClr val="accent1">
                    <a:lumMod val="75000"/>
                  </a:schemeClr>
                </a:solidFill>
                <a:latin typeface="Times New Roman" pitchFamily="18" charset="0"/>
                <a:cs typeface="Times New Roman" pitchFamily="18" charset="0"/>
              </a:rPr>
              <a:t>có</a:t>
            </a:r>
            <a:r>
              <a:rPr lang="en-US" sz="2800" b="1" dirty="0">
                <a:solidFill>
                  <a:schemeClr val="accent1">
                    <a:lumMod val="75000"/>
                  </a:schemeClr>
                </a:solidFill>
                <a:latin typeface="Times New Roman" pitchFamily="18" charset="0"/>
                <a:cs typeface="Times New Roman" pitchFamily="18" charset="0"/>
              </a:rPr>
              <a:t> </a:t>
            </a:r>
            <a:r>
              <a:rPr lang="en-US" sz="2800" b="1" dirty="0" err="1">
                <a:solidFill>
                  <a:schemeClr val="accent1">
                    <a:lumMod val="75000"/>
                  </a:schemeClr>
                </a:solidFill>
                <a:latin typeface="Times New Roman" pitchFamily="18" charset="0"/>
                <a:cs typeface="Times New Roman" pitchFamily="18" charset="0"/>
              </a:rPr>
              <a:t>trong</a:t>
            </a:r>
            <a:r>
              <a:rPr lang="en-US" sz="2800" b="1" dirty="0">
                <a:solidFill>
                  <a:schemeClr val="accent1">
                    <a:lumMod val="75000"/>
                  </a:schemeClr>
                </a:solidFill>
                <a:latin typeface="Times New Roman" pitchFamily="18" charset="0"/>
                <a:cs typeface="Times New Roman" pitchFamily="18" charset="0"/>
              </a:rPr>
              <a:t> </a:t>
            </a:r>
            <a:r>
              <a:rPr lang="en-US" sz="2800" b="1" dirty="0" err="1">
                <a:solidFill>
                  <a:schemeClr val="accent1">
                    <a:lumMod val="75000"/>
                  </a:schemeClr>
                </a:solidFill>
                <a:latin typeface="Times New Roman" pitchFamily="18" charset="0"/>
                <a:cs typeface="Times New Roman" pitchFamily="18" charset="0"/>
              </a:rPr>
              <a:t>hình</a:t>
            </a:r>
            <a:r>
              <a:rPr lang="en-US" sz="2800" b="1" dirty="0">
                <a:solidFill>
                  <a:schemeClr val="accent1">
                    <a:lumMod val="75000"/>
                  </a:schemeClr>
                </a:solidFill>
                <a:latin typeface="Times New Roman" pitchFamily="18" charset="0"/>
                <a:cs typeface="Times New Roman" pitchFamily="18" charset="0"/>
              </a:rPr>
              <a:t> </a:t>
            </a:r>
            <a:r>
              <a:rPr lang="en-US" sz="2800" b="1" dirty="0" err="1">
                <a:solidFill>
                  <a:schemeClr val="accent1">
                    <a:lumMod val="75000"/>
                  </a:schemeClr>
                </a:solidFill>
                <a:latin typeface="Times New Roman" pitchFamily="18" charset="0"/>
                <a:cs typeface="Times New Roman" pitchFamily="18" charset="0"/>
              </a:rPr>
              <a:t>dưới</a:t>
            </a:r>
            <a:r>
              <a:rPr lang="en-US" sz="2800" b="1" dirty="0">
                <a:solidFill>
                  <a:schemeClr val="accent1">
                    <a:lumMod val="75000"/>
                  </a:schemeClr>
                </a:solidFill>
                <a:latin typeface="Times New Roman" pitchFamily="18" charset="0"/>
                <a:cs typeface="Times New Roman" pitchFamily="18" charset="0"/>
              </a:rPr>
              <a:t> </a:t>
            </a:r>
            <a:r>
              <a:rPr lang="en-US" sz="2800" b="1" dirty="0" err="1">
                <a:solidFill>
                  <a:schemeClr val="accent1">
                    <a:lumMod val="75000"/>
                  </a:schemeClr>
                </a:solidFill>
                <a:latin typeface="Times New Roman" pitchFamily="18" charset="0"/>
                <a:cs typeface="Times New Roman" pitchFamily="18" charset="0"/>
              </a:rPr>
              <a:t>đây</a:t>
            </a:r>
            <a:r>
              <a:rPr lang="en-US" sz="2800" b="1" dirty="0">
                <a:solidFill>
                  <a:schemeClr val="accent1">
                    <a:lumMod val="75000"/>
                  </a:schemeClr>
                </a:solidFill>
                <a:latin typeface="Times New Roman" pitchFamily="18" charset="0"/>
                <a:cs typeface="Times New Roman" pitchFamily="18" charset="0"/>
              </a:rPr>
              <a:t>?</a:t>
            </a:r>
          </a:p>
        </p:txBody>
      </p:sp>
    </p:spTree>
    <p:extLst>
      <p:ext uri="{BB962C8B-B14F-4D97-AF65-F5344CB8AC3E}">
        <p14:creationId xmlns:p14="http://schemas.microsoft.com/office/powerpoint/2010/main" val="172367349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wheel(1)">
                                      <p:cBhvr>
                                        <p:cTn id="12"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38470" y="153511"/>
            <a:ext cx="8752934" cy="1078495"/>
          </a:xfrm>
          <a:prstGeom prst="rect">
            <a:avLst/>
          </a:prstGeom>
          <a:noFill/>
        </p:spPr>
        <p:txBody>
          <a:bodyPr wrap="square" rtlCol="0">
            <a:spAutoFit/>
          </a:bodyPr>
          <a:lstStyle/>
          <a:p>
            <a:r>
              <a:rPr lang="en-US" sz="3200" dirty="0" err="1">
                <a:solidFill>
                  <a:schemeClr val="accent1">
                    <a:lumMod val="75000"/>
                  </a:schemeClr>
                </a:solidFill>
                <a:latin typeface="Times New Roman" pitchFamily="18" charset="0"/>
                <a:cs typeface="Times New Roman" pitchFamily="18" charset="0"/>
              </a:rPr>
              <a:t>Các</a:t>
            </a:r>
            <a:r>
              <a:rPr lang="en-US" sz="3200" dirty="0">
                <a:solidFill>
                  <a:schemeClr val="accent1">
                    <a:lumMod val="75000"/>
                  </a:schemeClr>
                </a:solidFill>
                <a:latin typeface="Times New Roman" pitchFamily="18" charset="0"/>
                <a:cs typeface="Times New Roman" pitchFamily="18" charset="0"/>
              </a:rPr>
              <a:t> </a:t>
            </a:r>
            <a:r>
              <a:rPr lang="en-US" sz="3200" dirty="0" err="1">
                <a:solidFill>
                  <a:schemeClr val="accent1">
                    <a:lumMod val="75000"/>
                  </a:schemeClr>
                </a:solidFill>
                <a:latin typeface="Times New Roman" pitchFamily="18" charset="0"/>
                <a:cs typeface="Times New Roman" pitchFamily="18" charset="0"/>
              </a:rPr>
              <a:t>em</a:t>
            </a:r>
            <a:r>
              <a:rPr lang="en-US" sz="3200" dirty="0">
                <a:solidFill>
                  <a:schemeClr val="accent1">
                    <a:lumMod val="75000"/>
                  </a:schemeClr>
                </a:solidFill>
                <a:latin typeface="Times New Roman" pitchFamily="18" charset="0"/>
                <a:cs typeface="Times New Roman" pitchFamily="18" charset="0"/>
              </a:rPr>
              <a:t> </a:t>
            </a:r>
            <a:r>
              <a:rPr lang="en-US" sz="3200" dirty="0" err="1">
                <a:solidFill>
                  <a:schemeClr val="accent1">
                    <a:lumMod val="75000"/>
                  </a:schemeClr>
                </a:solidFill>
                <a:latin typeface="Times New Roman" pitchFamily="18" charset="0"/>
                <a:cs typeface="Times New Roman" pitchFamily="18" charset="0"/>
              </a:rPr>
              <a:t>hãy</a:t>
            </a:r>
            <a:r>
              <a:rPr lang="en-US" sz="3200" dirty="0">
                <a:solidFill>
                  <a:schemeClr val="accent1">
                    <a:lumMod val="75000"/>
                  </a:schemeClr>
                </a:solidFill>
                <a:latin typeface="Times New Roman" pitchFamily="18" charset="0"/>
                <a:cs typeface="Times New Roman" pitchFamily="18" charset="0"/>
              </a:rPr>
              <a:t> </a:t>
            </a:r>
            <a:r>
              <a:rPr lang="en-US" sz="3200" dirty="0" err="1">
                <a:solidFill>
                  <a:schemeClr val="accent1">
                    <a:lumMod val="75000"/>
                  </a:schemeClr>
                </a:solidFill>
                <a:latin typeface="Times New Roman" pitchFamily="18" charset="0"/>
                <a:cs typeface="Times New Roman" pitchFamily="18" charset="0"/>
              </a:rPr>
              <a:t>chỉ</a:t>
            </a:r>
            <a:r>
              <a:rPr lang="en-US" sz="3200" dirty="0">
                <a:solidFill>
                  <a:schemeClr val="accent1">
                    <a:lumMod val="75000"/>
                  </a:schemeClr>
                </a:solidFill>
                <a:latin typeface="Times New Roman" pitchFamily="18" charset="0"/>
                <a:cs typeface="Times New Roman" pitchFamily="18" charset="0"/>
              </a:rPr>
              <a:t> </a:t>
            </a:r>
            <a:r>
              <a:rPr lang="en-US" sz="3200" dirty="0" err="1">
                <a:solidFill>
                  <a:schemeClr val="accent1">
                    <a:lumMod val="75000"/>
                  </a:schemeClr>
                </a:solidFill>
                <a:latin typeface="Times New Roman" pitchFamily="18" charset="0"/>
                <a:cs typeface="Times New Roman" pitchFamily="18" charset="0"/>
              </a:rPr>
              <a:t>ra</a:t>
            </a:r>
            <a:r>
              <a:rPr lang="en-US" sz="3200" dirty="0">
                <a:solidFill>
                  <a:schemeClr val="accent1">
                    <a:lumMod val="75000"/>
                  </a:schemeClr>
                </a:solidFill>
                <a:latin typeface="Times New Roman" pitchFamily="18" charset="0"/>
                <a:cs typeface="Times New Roman" pitchFamily="18" charset="0"/>
              </a:rPr>
              <a:t> </a:t>
            </a:r>
            <a:r>
              <a:rPr lang="en-US" sz="3200" dirty="0" err="1">
                <a:solidFill>
                  <a:schemeClr val="accent1">
                    <a:lumMod val="75000"/>
                  </a:schemeClr>
                </a:solidFill>
                <a:latin typeface="Times New Roman" pitchFamily="18" charset="0"/>
                <a:cs typeface="Times New Roman" pitchFamily="18" charset="0"/>
              </a:rPr>
              <a:t>các</a:t>
            </a:r>
            <a:r>
              <a:rPr lang="en-US" sz="3200" dirty="0">
                <a:solidFill>
                  <a:schemeClr val="accent1">
                    <a:lumMod val="75000"/>
                  </a:schemeClr>
                </a:solidFill>
                <a:latin typeface="Times New Roman" pitchFamily="18" charset="0"/>
                <a:cs typeface="Times New Roman" pitchFamily="18" charset="0"/>
              </a:rPr>
              <a:t> </a:t>
            </a:r>
            <a:r>
              <a:rPr lang="en-US" sz="3200" dirty="0" err="1">
                <a:solidFill>
                  <a:schemeClr val="accent1">
                    <a:lumMod val="75000"/>
                  </a:schemeClr>
                </a:solidFill>
                <a:latin typeface="Times New Roman" pitchFamily="18" charset="0"/>
                <a:cs typeface="Times New Roman" pitchFamily="18" charset="0"/>
              </a:rPr>
              <a:t>cặp</a:t>
            </a:r>
            <a:r>
              <a:rPr lang="en-US" sz="3200" dirty="0">
                <a:solidFill>
                  <a:schemeClr val="accent1">
                    <a:lumMod val="75000"/>
                  </a:schemeClr>
                </a:solidFill>
                <a:latin typeface="Times New Roman" pitchFamily="18" charset="0"/>
                <a:cs typeface="Times New Roman" pitchFamily="18" charset="0"/>
              </a:rPr>
              <a:t> </a:t>
            </a:r>
            <a:r>
              <a:rPr lang="en-US" sz="3200" dirty="0" err="1">
                <a:solidFill>
                  <a:schemeClr val="accent1">
                    <a:lumMod val="75000"/>
                  </a:schemeClr>
                </a:solidFill>
                <a:latin typeface="Times New Roman" pitchFamily="18" charset="0"/>
                <a:cs typeface="Times New Roman" pitchFamily="18" charset="0"/>
              </a:rPr>
              <a:t>hình</a:t>
            </a:r>
            <a:r>
              <a:rPr lang="en-US" sz="3200" dirty="0">
                <a:solidFill>
                  <a:schemeClr val="accent1">
                    <a:lumMod val="75000"/>
                  </a:schemeClr>
                </a:solidFill>
                <a:latin typeface="Times New Roman" pitchFamily="18" charset="0"/>
                <a:cs typeface="Times New Roman" pitchFamily="18" charset="0"/>
              </a:rPr>
              <a:t> </a:t>
            </a:r>
            <a:r>
              <a:rPr lang="en-US" sz="3200" dirty="0" err="1">
                <a:solidFill>
                  <a:schemeClr val="accent1">
                    <a:lumMod val="75000"/>
                  </a:schemeClr>
                </a:solidFill>
                <a:latin typeface="Times New Roman" pitchFamily="18" charset="0"/>
                <a:cs typeface="Times New Roman" pitchFamily="18" charset="0"/>
              </a:rPr>
              <a:t>tương</a:t>
            </a:r>
            <a:r>
              <a:rPr lang="en-US" sz="3200" dirty="0">
                <a:solidFill>
                  <a:schemeClr val="accent1">
                    <a:lumMod val="75000"/>
                  </a:schemeClr>
                </a:solidFill>
                <a:latin typeface="Times New Roman" pitchFamily="18" charset="0"/>
                <a:cs typeface="Times New Roman" pitchFamily="18" charset="0"/>
              </a:rPr>
              <a:t> </a:t>
            </a:r>
            <a:r>
              <a:rPr lang="en-US" sz="3200" dirty="0" err="1">
                <a:solidFill>
                  <a:schemeClr val="accent1">
                    <a:lumMod val="75000"/>
                  </a:schemeClr>
                </a:solidFill>
                <a:latin typeface="Times New Roman" pitchFamily="18" charset="0"/>
                <a:cs typeface="Times New Roman" pitchFamily="18" charset="0"/>
              </a:rPr>
              <a:t>phản</a:t>
            </a:r>
            <a:r>
              <a:rPr lang="en-US" sz="3200" dirty="0">
                <a:solidFill>
                  <a:schemeClr val="accent1">
                    <a:lumMod val="75000"/>
                  </a:schemeClr>
                </a:solidFill>
                <a:latin typeface="Times New Roman" pitchFamily="18" charset="0"/>
                <a:cs typeface="Times New Roman" pitchFamily="18" charset="0"/>
              </a:rPr>
              <a:t> </a:t>
            </a:r>
            <a:r>
              <a:rPr lang="en-US" sz="3200" dirty="0" err="1">
                <a:solidFill>
                  <a:schemeClr val="accent1">
                    <a:lumMod val="75000"/>
                  </a:schemeClr>
                </a:solidFill>
                <a:latin typeface="Times New Roman" pitchFamily="18" charset="0"/>
                <a:cs typeface="Times New Roman" pitchFamily="18" charset="0"/>
              </a:rPr>
              <a:t>có</a:t>
            </a:r>
            <a:r>
              <a:rPr lang="en-US" sz="3200" dirty="0">
                <a:solidFill>
                  <a:schemeClr val="accent1">
                    <a:lumMod val="75000"/>
                  </a:schemeClr>
                </a:solidFill>
                <a:latin typeface="Times New Roman" pitchFamily="18" charset="0"/>
                <a:cs typeface="Times New Roman" pitchFamily="18" charset="0"/>
              </a:rPr>
              <a:t> </a:t>
            </a:r>
            <a:r>
              <a:rPr lang="en-US" sz="3200" dirty="0" err="1">
                <a:solidFill>
                  <a:schemeClr val="accent1">
                    <a:lumMod val="75000"/>
                  </a:schemeClr>
                </a:solidFill>
                <a:latin typeface="Times New Roman" pitchFamily="18" charset="0"/>
                <a:cs typeface="Times New Roman" pitchFamily="18" charset="0"/>
              </a:rPr>
              <a:t>trong</a:t>
            </a:r>
            <a:r>
              <a:rPr lang="en-US" sz="3200" dirty="0">
                <a:solidFill>
                  <a:schemeClr val="accent1">
                    <a:lumMod val="75000"/>
                  </a:schemeClr>
                </a:solidFill>
                <a:latin typeface="Times New Roman" pitchFamily="18" charset="0"/>
                <a:cs typeface="Times New Roman" pitchFamily="18" charset="0"/>
              </a:rPr>
              <a:t> </a:t>
            </a:r>
            <a:r>
              <a:rPr lang="en-US" sz="3200" dirty="0" err="1">
                <a:solidFill>
                  <a:schemeClr val="accent1">
                    <a:lumMod val="75000"/>
                  </a:schemeClr>
                </a:solidFill>
                <a:latin typeface="Times New Roman" pitchFamily="18" charset="0"/>
                <a:cs typeface="Times New Roman" pitchFamily="18" charset="0"/>
              </a:rPr>
              <a:t>mỗi</a:t>
            </a:r>
            <a:r>
              <a:rPr lang="en-US" sz="3200" dirty="0">
                <a:solidFill>
                  <a:schemeClr val="accent1">
                    <a:lumMod val="75000"/>
                  </a:schemeClr>
                </a:solidFill>
                <a:latin typeface="Times New Roman" pitchFamily="18" charset="0"/>
                <a:cs typeface="Times New Roman" pitchFamily="18" charset="0"/>
              </a:rPr>
              <a:t> </a:t>
            </a:r>
            <a:r>
              <a:rPr lang="en-US" sz="3200" dirty="0" err="1">
                <a:solidFill>
                  <a:schemeClr val="accent1">
                    <a:lumMod val="75000"/>
                  </a:schemeClr>
                </a:solidFill>
                <a:latin typeface="Times New Roman" pitchFamily="18" charset="0"/>
                <a:cs typeface="Times New Roman" pitchFamily="18" charset="0"/>
              </a:rPr>
              <a:t>sản</a:t>
            </a:r>
            <a:r>
              <a:rPr lang="en-US" sz="3200" dirty="0">
                <a:solidFill>
                  <a:schemeClr val="accent1">
                    <a:lumMod val="75000"/>
                  </a:schemeClr>
                </a:solidFill>
                <a:latin typeface="Times New Roman" pitchFamily="18" charset="0"/>
                <a:cs typeface="Times New Roman" pitchFamily="18" charset="0"/>
              </a:rPr>
              <a:t> </a:t>
            </a:r>
            <a:r>
              <a:rPr lang="en-US" sz="3200" dirty="0" err="1">
                <a:solidFill>
                  <a:schemeClr val="accent1">
                    <a:lumMod val="75000"/>
                  </a:schemeClr>
                </a:solidFill>
                <a:latin typeface="Times New Roman" pitchFamily="18" charset="0"/>
                <a:cs typeface="Times New Roman" pitchFamily="18" charset="0"/>
              </a:rPr>
              <a:t>phẩm</a:t>
            </a:r>
            <a:r>
              <a:rPr lang="en-US" sz="3200" dirty="0">
                <a:solidFill>
                  <a:schemeClr val="accent1">
                    <a:lumMod val="75000"/>
                  </a:schemeClr>
                </a:solidFill>
                <a:latin typeface="Times New Roman" pitchFamily="18" charset="0"/>
                <a:cs typeface="Times New Roman" pitchFamily="18" charset="0"/>
              </a:rPr>
              <a:t>, </a:t>
            </a:r>
            <a:r>
              <a:rPr lang="en-US" sz="3200" dirty="0" err="1">
                <a:solidFill>
                  <a:schemeClr val="accent1">
                    <a:lumMod val="75000"/>
                  </a:schemeClr>
                </a:solidFill>
                <a:latin typeface="Times New Roman" pitchFamily="18" charset="0"/>
                <a:cs typeface="Times New Roman" pitchFamily="18" charset="0"/>
              </a:rPr>
              <a:t>bức</a:t>
            </a:r>
            <a:r>
              <a:rPr lang="en-US" sz="3200" dirty="0">
                <a:solidFill>
                  <a:schemeClr val="accent1">
                    <a:lumMod val="75000"/>
                  </a:schemeClr>
                </a:solidFill>
                <a:latin typeface="Times New Roman" pitchFamily="18" charset="0"/>
                <a:cs typeface="Times New Roman" pitchFamily="18" charset="0"/>
              </a:rPr>
              <a:t> </a:t>
            </a:r>
            <a:r>
              <a:rPr lang="en-US" sz="3200" dirty="0" err="1">
                <a:solidFill>
                  <a:schemeClr val="accent1">
                    <a:lumMod val="75000"/>
                  </a:schemeClr>
                </a:solidFill>
                <a:latin typeface="Times New Roman" pitchFamily="18" charset="0"/>
                <a:cs typeface="Times New Roman" pitchFamily="18" charset="0"/>
              </a:rPr>
              <a:t>tranh</a:t>
            </a:r>
            <a:r>
              <a:rPr lang="en-US" sz="3200" dirty="0">
                <a:solidFill>
                  <a:schemeClr val="accent1">
                    <a:lumMod val="75000"/>
                  </a:schemeClr>
                </a:solidFill>
                <a:latin typeface="Times New Roman" pitchFamily="18" charset="0"/>
                <a:cs typeface="Times New Roman" pitchFamily="18" charset="0"/>
              </a:rPr>
              <a:t> </a:t>
            </a:r>
            <a:r>
              <a:rPr lang="en-US" sz="3200" dirty="0" err="1">
                <a:solidFill>
                  <a:schemeClr val="accent1">
                    <a:lumMod val="75000"/>
                  </a:schemeClr>
                </a:solidFill>
                <a:latin typeface="Times New Roman" pitchFamily="18" charset="0"/>
                <a:cs typeface="Times New Roman" pitchFamily="18" charset="0"/>
              </a:rPr>
              <a:t>dưới</a:t>
            </a:r>
            <a:r>
              <a:rPr lang="en-US" sz="3200" dirty="0">
                <a:solidFill>
                  <a:schemeClr val="accent1">
                    <a:lumMod val="75000"/>
                  </a:schemeClr>
                </a:solidFill>
                <a:latin typeface="Times New Roman" pitchFamily="18" charset="0"/>
                <a:cs typeface="Times New Roman" pitchFamily="18" charset="0"/>
              </a:rPr>
              <a:t> </a:t>
            </a:r>
            <a:r>
              <a:rPr lang="en-US" sz="3200" dirty="0" err="1">
                <a:solidFill>
                  <a:schemeClr val="accent1">
                    <a:lumMod val="75000"/>
                  </a:schemeClr>
                </a:solidFill>
                <a:latin typeface="Times New Roman" pitchFamily="18" charset="0"/>
                <a:cs typeface="Times New Roman" pitchFamily="18" charset="0"/>
              </a:rPr>
              <a:t>đây</a:t>
            </a:r>
            <a:r>
              <a:rPr lang="en-US" sz="3200" dirty="0">
                <a:solidFill>
                  <a:schemeClr val="accent1">
                    <a:lumMod val="75000"/>
                  </a:schemeClr>
                </a:solidFill>
                <a:latin typeface="Times New Roman" pitchFamily="18" charset="0"/>
                <a:cs typeface="Times New Roman" pitchFamily="18" charset="0"/>
              </a:rPr>
              <a:t>?</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9276" y="2672863"/>
            <a:ext cx="3437794" cy="34923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5331" y="1336431"/>
            <a:ext cx="4396154" cy="50863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72500" y="3752850"/>
            <a:ext cx="2739293" cy="209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23035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3074"/>
                                        </p:tgtEl>
                                        <p:attrNameLst>
                                          <p:attrName>style.visibility</p:attrName>
                                        </p:attrNameLst>
                                      </p:cBhvr>
                                      <p:to>
                                        <p:strVal val="visible"/>
                                      </p:to>
                                    </p:set>
                                    <p:anim calcmode="lin" valueType="num">
                                      <p:cBhvr>
                                        <p:cTn id="13" dur="1000" fill="hold"/>
                                        <p:tgtEl>
                                          <p:spTgt spid="3074"/>
                                        </p:tgtEl>
                                        <p:attrNameLst>
                                          <p:attrName>ppt_w</p:attrName>
                                        </p:attrNameLst>
                                      </p:cBhvr>
                                      <p:tavLst>
                                        <p:tav tm="0">
                                          <p:val>
                                            <p:fltVal val="0"/>
                                          </p:val>
                                        </p:tav>
                                        <p:tav tm="100000">
                                          <p:val>
                                            <p:strVal val="#ppt_w"/>
                                          </p:val>
                                        </p:tav>
                                      </p:tavLst>
                                    </p:anim>
                                    <p:anim calcmode="lin" valueType="num">
                                      <p:cBhvr>
                                        <p:cTn id="14" dur="1000" fill="hold"/>
                                        <p:tgtEl>
                                          <p:spTgt spid="3074"/>
                                        </p:tgtEl>
                                        <p:attrNameLst>
                                          <p:attrName>ppt_h</p:attrName>
                                        </p:attrNameLst>
                                      </p:cBhvr>
                                      <p:tavLst>
                                        <p:tav tm="0">
                                          <p:val>
                                            <p:fltVal val="0"/>
                                          </p:val>
                                        </p:tav>
                                        <p:tav tm="100000">
                                          <p:val>
                                            <p:strVal val="#ppt_h"/>
                                          </p:val>
                                        </p:tav>
                                      </p:tavLst>
                                    </p:anim>
                                    <p:anim calcmode="lin" valueType="num">
                                      <p:cBhvr>
                                        <p:cTn id="15" dur="1000" fill="hold"/>
                                        <p:tgtEl>
                                          <p:spTgt spid="3074"/>
                                        </p:tgtEl>
                                        <p:attrNameLst>
                                          <p:attrName>style.rotation</p:attrName>
                                        </p:attrNameLst>
                                      </p:cBhvr>
                                      <p:tavLst>
                                        <p:tav tm="0">
                                          <p:val>
                                            <p:fltVal val="90"/>
                                          </p:val>
                                        </p:tav>
                                        <p:tav tm="100000">
                                          <p:val>
                                            <p:fltVal val="0"/>
                                          </p:val>
                                        </p:tav>
                                      </p:tavLst>
                                    </p:anim>
                                    <p:animEffect transition="in" filter="fade">
                                      <p:cBhvr>
                                        <p:cTn id="16" dur="1000"/>
                                        <p:tgtEl>
                                          <p:spTgt spid="3074"/>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3075"/>
                                        </p:tgtEl>
                                        <p:attrNameLst>
                                          <p:attrName>style.visibility</p:attrName>
                                        </p:attrNameLst>
                                      </p:cBhvr>
                                      <p:to>
                                        <p:strVal val="visible"/>
                                      </p:to>
                                    </p:set>
                                    <p:anim calcmode="lin" valueType="num">
                                      <p:cBhvr>
                                        <p:cTn id="21" dur="1000" fill="hold"/>
                                        <p:tgtEl>
                                          <p:spTgt spid="3075"/>
                                        </p:tgtEl>
                                        <p:attrNameLst>
                                          <p:attrName>ppt_w</p:attrName>
                                        </p:attrNameLst>
                                      </p:cBhvr>
                                      <p:tavLst>
                                        <p:tav tm="0">
                                          <p:val>
                                            <p:fltVal val="0"/>
                                          </p:val>
                                        </p:tav>
                                        <p:tav tm="100000">
                                          <p:val>
                                            <p:strVal val="#ppt_w"/>
                                          </p:val>
                                        </p:tav>
                                      </p:tavLst>
                                    </p:anim>
                                    <p:anim calcmode="lin" valueType="num">
                                      <p:cBhvr>
                                        <p:cTn id="22" dur="1000" fill="hold"/>
                                        <p:tgtEl>
                                          <p:spTgt spid="3075"/>
                                        </p:tgtEl>
                                        <p:attrNameLst>
                                          <p:attrName>ppt_h</p:attrName>
                                        </p:attrNameLst>
                                      </p:cBhvr>
                                      <p:tavLst>
                                        <p:tav tm="0">
                                          <p:val>
                                            <p:fltVal val="0"/>
                                          </p:val>
                                        </p:tav>
                                        <p:tav tm="100000">
                                          <p:val>
                                            <p:strVal val="#ppt_h"/>
                                          </p:val>
                                        </p:tav>
                                      </p:tavLst>
                                    </p:anim>
                                    <p:anim calcmode="lin" valueType="num">
                                      <p:cBhvr>
                                        <p:cTn id="23" dur="1000" fill="hold"/>
                                        <p:tgtEl>
                                          <p:spTgt spid="3075"/>
                                        </p:tgtEl>
                                        <p:attrNameLst>
                                          <p:attrName>style.rotation</p:attrName>
                                        </p:attrNameLst>
                                      </p:cBhvr>
                                      <p:tavLst>
                                        <p:tav tm="0">
                                          <p:val>
                                            <p:fltVal val="90"/>
                                          </p:val>
                                        </p:tav>
                                        <p:tav tm="100000">
                                          <p:val>
                                            <p:fltVal val="0"/>
                                          </p:val>
                                        </p:tav>
                                      </p:tavLst>
                                    </p:anim>
                                    <p:animEffect transition="in" filter="fade">
                                      <p:cBhvr>
                                        <p:cTn id="24" dur="1000"/>
                                        <p:tgtEl>
                                          <p:spTgt spid="3075"/>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5122"/>
                                        </p:tgtEl>
                                        <p:attrNameLst>
                                          <p:attrName>style.visibility</p:attrName>
                                        </p:attrNameLst>
                                      </p:cBhvr>
                                      <p:to>
                                        <p:strVal val="visible"/>
                                      </p:to>
                                    </p:set>
                                    <p:animEffect transition="in" filter="barn(inVertical)">
                                      <p:cBhvr>
                                        <p:cTn id="29"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FEFB5702-7F25-4510-91F6-84C244B93565}"/>
              </a:ext>
            </a:extLst>
          </p:cNvPr>
          <p:cNvSpPr txBox="1"/>
          <p:nvPr/>
        </p:nvSpPr>
        <p:spPr>
          <a:xfrm>
            <a:off x="2155134" y="221986"/>
            <a:ext cx="6572249" cy="917302"/>
          </a:xfrm>
          <a:prstGeom prst="rect">
            <a:avLst/>
          </a:prstGeom>
          <a:solidFill>
            <a:schemeClr val="accent2">
              <a:lumMod val="40000"/>
              <a:lumOff val="60000"/>
            </a:schemeClr>
          </a:solidFill>
        </p:spPr>
        <p:txBody>
          <a:bodyPr wrap="square">
            <a:spAutoFit/>
          </a:bodyPr>
          <a:lstStyle/>
          <a:p>
            <a:pPr algn="ctr">
              <a:lnSpc>
                <a:spcPts val="1500"/>
              </a:lnSpc>
            </a:pPr>
            <a:endParaRPr lang="en-US" sz="2700" b="1" dirty="0">
              <a:solidFill>
                <a:srgbClr val="002060"/>
              </a:solidFill>
              <a:latin typeface="Times New Roman" panose="02020603050405020304" pitchFamily="18" charset="0"/>
              <a:cs typeface="Times New Roman" panose="02020603050405020304" pitchFamily="18" charset="0"/>
            </a:endParaRPr>
          </a:p>
          <a:p>
            <a:pPr algn="ctr">
              <a:lnSpc>
                <a:spcPts val="3400"/>
              </a:lnSpc>
            </a:pPr>
            <a:r>
              <a:rPr lang="en-US" sz="2700" b="1" dirty="0" err="1">
                <a:solidFill>
                  <a:srgbClr val="002060"/>
                </a:solidFill>
                <a:latin typeface="Times New Roman" panose="02020603050405020304" pitchFamily="18" charset="0"/>
                <a:cs typeface="Times New Roman" panose="02020603050405020304" pitchFamily="18" charset="0"/>
              </a:rPr>
              <a:t>Thực</a:t>
            </a:r>
            <a:r>
              <a:rPr lang="en-US" sz="2700" b="1" dirty="0">
                <a:solidFill>
                  <a:srgbClr val="002060"/>
                </a:solidFill>
                <a:latin typeface="Times New Roman" panose="02020603050405020304" pitchFamily="18" charset="0"/>
                <a:cs typeface="Times New Roman" panose="02020603050405020304" pitchFamily="18" charset="0"/>
              </a:rPr>
              <a:t> </a:t>
            </a:r>
            <a:r>
              <a:rPr lang="en-US" sz="2700" b="1" dirty="0" err="1">
                <a:solidFill>
                  <a:srgbClr val="002060"/>
                </a:solidFill>
                <a:latin typeface="Times New Roman" panose="02020603050405020304" pitchFamily="18" charset="0"/>
                <a:cs typeface="Times New Roman" panose="02020603050405020304" pitchFamily="18" charset="0"/>
              </a:rPr>
              <a:t>hành</a:t>
            </a:r>
            <a:r>
              <a:rPr lang="en-US" sz="2700" b="1" dirty="0">
                <a:solidFill>
                  <a:srgbClr val="002060"/>
                </a:solidFill>
                <a:latin typeface="Times New Roman" panose="02020603050405020304" pitchFamily="18" charset="0"/>
                <a:cs typeface="Times New Roman" panose="02020603050405020304" pitchFamily="18" charset="0"/>
              </a:rPr>
              <a:t>, </a:t>
            </a:r>
            <a:r>
              <a:rPr lang="en-US" sz="2700" b="1" dirty="0" err="1">
                <a:solidFill>
                  <a:srgbClr val="002060"/>
                </a:solidFill>
                <a:latin typeface="Times New Roman" panose="02020603050405020304" pitchFamily="18" charset="0"/>
                <a:cs typeface="Times New Roman" panose="02020603050405020304" pitchFamily="18" charset="0"/>
              </a:rPr>
              <a:t>sáng</a:t>
            </a:r>
            <a:r>
              <a:rPr lang="en-US" sz="2700" b="1" dirty="0">
                <a:solidFill>
                  <a:srgbClr val="002060"/>
                </a:solidFill>
                <a:latin typeface="Times New Roman" panose="02020603050405020304" pitchFamily="18" charset="0"/>
                <a:cs typeface="Times New Roman" panose="02020603050405020304" pitchFamily="18" charset="0"/>
              </a:rPr>
              <a:t> </a:t>
            </a:r>
            <a:r>
              <a:rPr lang="en-US" sz="2700" b="1" dirty="0" err="1">
                <a:solidFill>
                  <a:srgbClr val="002060"/>
                </a:solidFill>
                <a:latin typeface="Times New Roman" panose="02020603050405020304" pitchFamily="18" charset="0"/>
                <a:cs typeface="Times New Roman" panose="02020603050405020304" pitchFamily="18" charset="0"/>
              </a:rPr>
              <a:t>tạo</a:t>
            </a:r>
            <a:endParaRPr lang="en-US" sz="2700" b="1" dirty="0">
              <a:solidFill>
                <a:srgbClr val="002060"/>
              </a:solidFill>
              <a:latin typeface="Times New Roman" panose="02020603050405020304" pitchFamily="18" charset="0"/>
              <a:cs typeface="Times New Roman" panose="02020603050405020304" pitchFamily="18" charset="0"/>
            </a:endParaRPr>
          </a:p>
          <a:p>
            <a:pPr algn="ctr">
              <a:lnSpc>
                <a:spcPts val="1200"/>
              </a:lnSpc>
            </a:pPr>
            <a:endParaRPr lang="en-US" sz="2700" b="1" dirty="0">
              <a:solidFill>
                <a:srgbClr val="002060"/>
              </a:solidFill>
              <a:latin typeface="Times New Roman" panose="02020603050405020304" pitchFamily="18" charset="0"/>
              <a:cs typeface="Times New Roman" panose="02020603050405020304" pitchFamily="18" charset="0"/>
            </a:endParaRPr>
          </a:p>
        </p:txBody>
      </p:sp>
      <p:pic>
        <p:nvPicPr>
          <p:cNvPr id="409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44048" y="2055222"/>
            <a:ext cx="8289365" cy="4580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a:extLst>
              <a:ext uri="{FF2B5EF4-FFF2-40B4-BE49-F238E27FC236}">
                <a16:creationId xmlns:a16="http://schemas.microsoft.com/office/drawing/2014/main" xmlns="" id="{BC10797D-FD38-E30F-424D-C08C8FC75FF1}"/>
              </a:ext>
            </a:extLst>
          </p:cNvPr>
          <p:cNvSpPr txBox="1"/>
          <p:nvPr/>
        </p:nvSpPr>
        <p:spPr>
          <a:xfrm>
            <a:off x="1644047" y="1232452"/>
            <a:ext cx="9193171" cy="523220"/>
          </a:xfrm>
          <a:prstGeom prst="rect">
            <a:avLst/>
          </a:prstGeom>
          <a:noFill/>
        </p:spPr>
        <p:txBody>
          <a:bodyPr wrap="square" rtlCol="0">
            <a:spAutoFit/>
          </a:bodyPr>
          <a:lstStyle/>
          <a:p>
            <a:r>
              <a:rPr lang="en-US" sz="2800" b="1" dirty="0" err="1">
                <a:solidFill>
                  <a:schemeClr val="accent1">
                    <a:lumMod val="75000"/>
                  </a:schemeClr>
                </a:solidFill>
                <a:latin typeface="Times New Roman" pitchFamily="18" charset="0"/>
                <a:cs typeface="Times New Roman" pitchFamily="18" charset="0"/>
              </a:rPr>
              <a:t>Một</a:t>
            </a:r>
            <a:r>
              <a:rPr lang="en-US" sz="2800" b="1" dirty="0">
                <a:solidFill>
                  <a:schemeClr val="accent1">
                    <a:lumMod val="75000"/>
                  </a:schemeClr>
                </a:solidFill>
                <a:latin typeface="Times New Roman" pitchFamily="18" charset="0"/>
                <a:cs typeface="Times New Roman" pitchFamily="18" charset="0"/>
              </a:rPr>
              <a:t> </a:t>
            </a:r>
            <a:r>
              <a:rPr lang="en-US" sz="2800" b="1" dirty="0" err="1">
                <a:solidFill>
                  <a:schemeClr val="accent1">
                    <a:lumMod val="75000"/>
                  </a:schemeClr>
                </a:solidFill>
                <a:latin typeface="Times New Roman" pitchFamily="18" charset="0"/>
                <a:cs typeface="Times New Roman" pitchFamily="18" charset="0"/>
              </a:rPr>
              <a:t>số</a:t>
            </a:r>
            <a:r>
              <a:rPr lang="en-US" sz="2800" b="1" dirty="0">
                <a:solidFill>
                  <a:schemeClr val="accent1">
                    <a:lumMod val="75000"/>
                  </a:schemeClr>
                </a:solidFill>
                <a:latin typeface="Times New Roman" pitchFamily="18" charset="0"/>
                <a:cs typeface="Times New Roman" pitchFamily="18" charset="0"/>
              </a:rPr>
              <a:t> </a:t>
            </a:r>
            <a:r>
              <a:rPr lang="en-US" sz="2800" b="1" dirty="0" err="1">
                <a:solidFill>
                  <a:schemeClr val="accent1">
                    <a:lumMod val="75000"/>
                  </a:schemeClr>
                </a:solidFill>
                <a:latin typeface="Times New Roman" pitchFamily="18" charset="0"/>
                <a:cs typeface="Times New Roman" pitchFamily="18" charset="0"/>
              </a:rPr>
              <a:t>cách</a:t>
            </a:r>
            <a:r>
              <a:rPr lang="en-US" sz="2800" b="1" dirty="0">
                <a:solidFill>
                  <a:schemeClr val="accent1">
                    <a:lumMod val="75000"/>
                  </a:schemeClr>
                </a:solidFill>
                <a:latin typeface="Times New Roman" pitchFamily="18" charset="0"/>
                <a:cs typeface="Times New Roman" pitchFamily="18" charset="0"/>
              </a:rPr>
              <a:t> </a:t>
            </a:r>
            <a:r>
              <a:rPr lang="en-US" sz="2800" b="1" dirty="0" err="1">
                <a:solidFill>
                  <a:schemeClr val="accent1">
                    <a:lumMod val="75000"/>
                  </a:schemeClr>
                </a:solidFill>
                <a:latin typeface="Times New Roman" pitchFamily="18" charset="0"/>
                <a:cs typeface="Times New Roman" pitchFamily="18" charset="0"/>
              </a:rPr>
              <a:t>tạo</a:t>
            </a:r>
            <a:r>
              <a:rPr lang="en-US" sz="2800" b="1" dirty="0">
                <a:solidFill>
                  <a:schemeClr val="accent1">
                    <a:lumMod val="75000"/>
                  </a:schemeClr>
                </a:solidFill>
                <a:latin typeface="Times New Roman" pitchFamily="18" charset="0"/>
                <a:cs typeface="Times New Roman" pitchFamily="18" charset="0"/>
              </a:rPr>
              <a:t> </a:t>
            </a:r>
            <a:r>
              <a:rPr lang="en-US" sz="2800" b="1" dirty="0" err="1">
                <a:solidFill>
                  <a:schemeClr val="accent1">
                    <a:lumMod val="75000"/>
                  </a:schemeClr>
                </a:solidFill>
                <a:latin typeface="Times New Roman" pitchFamily="18" charset="0"/>
                <a:cs typeface="Times New Roman" pitchFamily="18" charset="0"/>
              </a:rPr>
              <a:t>sản</a:t>
            </a:r>
            <a:r>
              <a:rPr lang="en-US" sz="2800" b="1" dirty="0">
                <a:solidFill>
                  <a:schemeClr val="accent1">
                    <a:lumMod val="75000"/>
                  </a:schemeClr>
                </a:solidFill>
                <a:latin typeface="Times New Roman" pitchFamily="18" charset="0"/>
                <a:cs typeface="Times New Roman" pitchFamily="18" charset="0"/>
              </a:rPr>
              <a:t> </a:t>
            </a:r>
            <a:r>
              <a:rPr lang="en-US" sz="2800" b="1" dirty="0" err="1">
                <a:solidFill>
                  <a:schemeClr val="accent1">
                    <a:lumMod val="75000"/>
                  </a:schemeClr>
                </a:solidFill>
                <a:latin typeface="Times New Roman" pitchFamily="18" charset="0"/>
                <a:cs typeface="Times New Roman" pitchFamily="18" charset="0"/>
              </a:rPr>
              <a:t>phẩm</a:t>
            </a:r>
            <a:r>
              <a:rPr lang="en-US" sz="2800" b="1" dirty="0">
                <a:solidFill>
                  <a:schemeClr val="accent1">
                    <a:lumMod val="75000"/>
                  </a:schemeClr>
                </a:solidFill>
                <a:latin typeface="Times New Roman" pitchFamily="18" charset="0"/>
                <a:cs typeface="Times New Roman" pitchFamily="18" charset="0"/>
              </a:rPr>
              <a:t> </a:t>
            </a:r>
            <a:r>
              <a:rPr lang="en-US" sz="2800" b="1" dirty="0" err="1">
                <a:solidFill>
                  <a:schemeClr val="accent1">
                    <a:lumMod val="75000"/>
                  </a:schemeClr>
                </a:solidFill>
                <a:latin typeface="Times New Roman" pitchFamily="18" charset="0"/>
                <a:cs typeface="Times New Roman" pitchFamily="18" charset="0"/>
              </a:rPr>
              <a:t>có</a:t>
            </a:r>
            <a:r>
              <a:rPr lang="en-US" sz="2800" b="1" dirty="0">
                <a:solidFill>
                  <a:schemeClr val="accent1">
                    <a:lumMod val="75000"/>
                  </a:schemeClr>
                </a:solidFill>
                <a:latin typeface="Times New Roman" pitchFamily="18" charset="0"/>
                <a:cs typeface="Times New Roman" pitchFamily="18" charset="0"/>
              </a:rPr>
              <a:t> </a:t>
            </a:r>
            <a:r>
              <a:rPr lang="en-US" sz="2800" b="1" dirty="0" err="1">
                <a:solidFill>
                  <a:schemeClr val="accent1">
                    <a:lumMod val="75000"/>
                  </a:schemeClr>
                </a:solidFill>
                <a:latin typeface="Times New Roman" pitchFamily="18" charset="0"/>
                <a:cs typeface="Times New Roman" pitchFamily="18" charset="0"/>
              </a:rPr>
              <a:t>hình</a:t>
            </a:r>
            <a:r>
              <a:rPr lang="en-US" sz="2800" b="1" dirty="0">
                <a:solidFill>
                  <a:schemeClr val="accent1">
                    <a:lumMod val="75000"/>
                  </a:schemeClr>
                </a:solidFill>
                <a:latin typeface="Times New Roman" pitchFamily="18" charset="0"/>
                <a:cs typeface="Times New Roman" pitchFamily="18" charset="0"/>
              </a:rPr>
              <a:t> </a:t>
            </a:r>
            <a:r>
              <a:rPr lang="en-US" sz="2800" b="1" dirty="0" err="1">
                <a:solidFill>
                  <a:schemeClr val="accent1">
                    <a:lumMod val="75000"/>
                  </a:schemeClr>
                </a:solidFill>
                <a:latin typeface="Times New Roman" pitchFamily="18" charset="0"/>
                <a:cs typeface="Times New Roman" pitchFamily="18" charset="0"/>
              </a:rPr>
              <a:t>tương</a:t>
            </a:r>
            <a:r>
              <a:rPr lang="en-US" sz="2800" b="1" dirty="0">
                <a:solidFill>
                  <a:schemeClr val="accent1">
                    <a:lumMod val="75000"/>
                  </a:schemeClr>
                </a:solidFill>
                <a:latin typeface="Times New Roman" pitchFamily="18" charset="0"/>
                <a:cs typeface="Times New Roman" pitchFamily="18" charset="0"/>
              </a:rPr>
              <a:t> </a:t>
            </a:r>
            <a:r>
              <a:rPr lang="en-US" sz="2800" b="1" dirty="0" err="1">
                <a:solidFill>
                  <a:schemeClr val="accent1">
                    <a:lumMod val="75000"/>
                  </a:schemeClr>
                </a:solidFill>
                <a:latin typeface="Times New Roman" pitchFamily="18" charset="0"/>
                <a:cs typeface="Times New Roman" pitchFamily="18" charset="0"/>
              </a:rPr>
              <a:t>phản</a:t>
            </a:r>
            <a:endParaRPr lang="en-US" sz="2800" b="1" dirty="0">
              <a:solidFill>
                <a:schemeClr val="accent1">
                  <a:lumMod val="7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4282462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4099"/>
                                        </p:tgtEl>
                                        <p:attrNameLst>
                                          <p:attrName>style.visibility</p:attrName>
                                        </p:attrNameLst>
                                      </p:cBhvr>
                                      <p:to>
                                        <p:strVal val="visible"/>
                                      </p:to>
                                    </p:set>
                                    <p:anim calcmode="lin" valueType="num">
                                      <p:cBhvr>
                                        <p:cTn id="12" dur="500" fill="hold"/>
                                        <p:tgtEl>
                                          <p:spTgt spid="4099"/>
                                        </p:tgtEl>
                                        <p:attrNameLst>
                                          <p:attrName>ppt_w</p:attrName>
                                        </p:attrNameLst>
                                      </p:cBhvr>
                                      <p:tavLst>
                                        <p:tav tm="0">
                                          <p:val>
                                            <p:fltVal val="0"/>
                                          </p:val>
                                        </p:tav>
                                        <p:tav tm="100000">
                                          <p:val>
                                            <p:strVal val="#ppt_w"/>
                                          </p:val>
                                        </p:tav>
                                      </p:tavLst>
                                    </p:anim>
                                    <p:anim calcmode="lin" valueType="num">
                                      <p:cBhvr>
                                        <p:cTn id="13" dur="500" fill="hold"/>
                                        <p:tgtEl>
                                          <p:spTgt spid="4099"/>
                                        </p:tgtEl>
                                        <p:attrNameLst>
                                          <p:attrName>ppt_h</p:attrName>
                                        </p:attrNameLst>
                                      </p:cBhvr>
                                      <p:tavLst>
                                        <p:tav tm="0">
                                          <p:val>
                                            <p:fltVal val="0"/>
                                          </p:val>
                                        </p:tav>
                                        <p:tav tm="100000">
                                          <p:val>
                                            <p:strVal val="#ppt_h"/>
                                          </p:val>
                                        </p:tav>
                                      </p:tavLst>
                                    </p:anim>
                                    <p:animEffect transition="in" filter="fade">
                                      <p:cBhvr>
                                        <p:cTn id="14" dur="500"/>
                                        <p:tgtEl>
                                          <p:spTgt spid="4099"/>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3000" y="522078"/>
            <a:ext cx="9952892" cy="5905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75768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123"/>
                                        </p:tgtEl>
                                        <p:attrNameLst>
                                          <p:attrName>style.visibility</p:attrName>
                                        </p:attrNameLst>
                                      </p:cBhvr>
                                      <p:to>
                                        <p:strVal val="visible"/>
                                      </p:to>
                                    </p:set>
                                    <p:animEffect transition="in" filter="barn(inVertical)">
                                      <p:cBhvr>
                                        <p:cTn id="7" dur="500"/>
                                        <p:tgtEl>
                                          <p:spTgt spid="5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1518</TotalTime>
  <Words>483</Words>
  <Application>Microsoft Office PowerPoint</Application>
  <PresentationFormat>Custom</PresentationFormat>
  <Paragraphs>51</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PowerPoint Presentation</vt:lpstr>
      <vt:lpstr>PowerPoint Presentation</vt:lpstr>
      <vt:lpstr>CHUẨN BỊ</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AutoBVT</dc:creator>
  <cp:lastModifiedBy>L</cp:lastModifiedBy>
  <cp:revision>188</cp:revision>
  <dcterms:created xsi:type="dcterms:W3CDTF">2020-11-01T06:53:25Z</dcterms:created>
  <dcterms:modified xsi:type="dcterms:W3CDTF">2024-01-19T03:03:32Z</dcterms:modified>
</cp:coreProperties>
</file>