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  <p:sldMasterId id="2147483689" r:id="rId2"/>
  </p:sldMasterIdLst>
  <p:notesMasterIdLst>
    <p:notesMasterId r:id="rId24"/>
  </p:notesMasterIdLst>
  <p:sldIdLst>
    <p:sldId id="313" r:id="rId3"/>
    <p:sldId id="370" r:id="rId4"/>
    <p:sldId id="371" r:id="rId5"/>
    <p:sldId id="372" r:id="rId6"/>
    <p:sldId id="345" r:id="rId7"/>
    <p:sldId id="377" r:id="rId8"/>
    <p:sldId id="346" r:id="rId9"/>
    <p:sldId id="361" r:id="rId10"/>
    <p:sldId id="366" r:id="rId11"/>
    <p:sldId id="367" r:id="rId12"/>
    <p:sldId id="368" r:id="rId13"/>
    <p:sldId id="369" r:id="rId14"/>
    <p:sldId id="348" r:id="rId15"/>
    <p:sldId id="325" r:id="rId16"/>
    <p:sldId id="339" r:id="rId17"/>
    <p:sldId id="358" r:id="rId18"/>
    <p:sldId id="359" r:id="rId19"/>
    <p:sldId id="373" r:id="rId20"/>
    <p:sldId id="375" r:id="rId21"/>
    <p:sldId id="376" r:id="rId22"/>
    <p:sldId id="327" r:id="rId23"/>
  </p:sldIdLst>
  <p:sldSz cx="12161838" cy="6858000"/>
  <p:notesSz cx="6858000" cy="9144000"/>
  <p:embeddedFontLst>
    <p:embeddedFont>
      <p:font typeface="HP001" panose="020B0603050302020204" pitchFamily="34" charset="0"/>
      <p:regular r:id="rId25"/>
      <p:bold r:id="rId26"/>
    </p:embeddedFont>
    <p:embeddedFont>
      <p:font typeface="Bebas Neue" panose="020B0604020202020204" charset="0"/>
      <p:regular r:id="rId27"/>
    </p:embeddedFont>
    <p:embeddedFont>
      <p:font typeface="Source Sans Pro" panose="020B0503030403020204" pitchFamily="34" charset="0"/>
      <p:regular r:id="rId28"/>
      <p:bold r:id="rId29"/>
      <p:italic r:id="rId30"/>
      <p:boldItalic r:id="rId31"/>
    </p:embeddedFont>
    <p:embeddedFont>
      <p:font typeface="Arial Rounded MT Bold" panose="020F0704030504030204" pitchFamily="34" charset="0"/>
      <p:regular r:id="rId32"/>
    </p:embeddedFont>
    <p:embeddedFont>
      <p:font typeface="Titan One" panose="020B0604020202020204" charset="0"/>
      <p:regular r:id="rId33"/>
    </p:embeddedFont>
    <p:embeddedFont>
      <p:font typeface="HP001 4 hàng" panose="020B0603050302020204" pitchFamily="34" charset="0"/>
      <p:regular r:id="rId34"/>
      <p:bold r:id="rId35"/>
    </p:embeddedFont>
    <p:embeddedFont>
      <p:font typeface="Arial-Rounded" panose="020B0500000000000000" charset="0"/>
      <p:regular r:id="rId36"/>
    </p:embeddedFont>
    <p:embeddedFont>
      <p:font typeface="Lato" panose="020F0502020204030203" pitchFamily="34" charset="0"/>
      <p:regular r:id="rId37"/>
      <p:bold r:id="rId38"/>
    </p:embeddedFont>
    <p:embeddedFont>
      <p:font typeface="Dosis" panose="02010503020202060003" pitchFamily="2" charset="0"/>
      <p:regular r:id="rId39"/>
      <p:bold r:id="rId40"/>
    </p:embeddedFont>
    <p:embeddedFont>
      <p:font typeface="Kalam" panose="020B0604020202020204" charset="0"/>
      <p:regular r:id="rId41"/>
      <p:bold r:id="rId42"/>
    </p:embeddedFont>
    <p:embeddedFont>
      <p:font typeface="Fira Sans Extra Condensed Medium" panose="020B0604020202020204" charset="0"/>
      <p:regular r:id="rId43"/>
      <p:bold r:id="rId44"/>
      <p:italic r:id="rId45"/>
      <p:boldItalic r:id="rId46"/>
    </p:embeddedFont>
    <p:embeddedFont>
      <p:font typeface="Roboto Condensed Light" panose="02000000000000000000" pitchFamily="2" charset="0"/>
      <p:regular r:id="rId47"/>
      <p:italic r:id="rId48"/>
    </p:embeddedFont>
    <p:embeddedFont>
      <p:font typeface="Montserrat" panose="02000505000000020004" pitchFamily="2" charset="0"/>
      <p:regular r:id="rId49"/>
      <p:bold r:id="rId50"/>
      <p:italic r:id="rId51"/>
      <p:boldItalic r:id="rId52"/>
    </p:embeddedFont>
    <p:embeddedFont>
      <p:font typeface="Quicksand" panose="020B0604020202020204" charset="0"/>
      <p:regular r:id="rId53"/>
      <p:bold r:id="rId54"/>
    </p:embeddedFont>
  </p:embeddedFontLst>
  <p:custDataLst>
    <p:tags r:id="rId55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C9C9"/>
    <a:srgbClr val="FFFFFF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CB95AF5-CCCD-4433-B029-0209CC4ECF57}">
  <a:tblStyle styleId="{2CB95AF5-CCCD-4433-B029-0209CC4ECF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820" autoAdjust="0"/>
  </p:normalViewPr>
  <p:slideViewPr>
    <p:cSldViewPr>
      <p:cViewPr varScale="1">
        <p:scale>
          <a:sx n="74" d="100"/>
          <a:sy n="74" d="100"/>
        </p:scale>
        <p:origin x="1018" y="72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font" Target="fonts/font23.fntdata"/><Relationship Id="rId50" Type="http://schemas.openxmlformats.org/officeDocument/2006/relationships/font" Target="fonts/font26.fntdata"/><Relationship Id="rId55" Type="http://schemas.openxmlformats.org/officeDocument/2006/relationships/tags" Target="tags/tag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5.fntdata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3" Type="http://schemas.openxmlformats.org/officeDocument/2006/relationships/font" Target="fonts/font29.fntdata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font" Target="fonts/font24.fntdata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font" Target="fonts/font27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font" Target="fonts/font22.fntdata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font" Target="fonts/font17.fntdata"/><Relationship Id="rId54" Type="http://schemas.openxmlformats.org/officeDocument/2006/relationships/font" Target="fonts/font3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font" Target="fonts/font25.fntdata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52" Type="http://schemas.openxmlformats.org/officeDocument/2006/relationships/font" Target="fonts/font2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74658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sz="1100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381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Cháo hải sản</a:t>
            </a:r>
          </a:p>
        </p:txBody>
      </p:sp>
    </p:spTree>
    <p:extLst>
      <p:ext uri="{BB962C8B-B14F-4D97-AF65-F5344CB8AC3E}">
        <p14:creationId xmlns:p14="http://schemas.microsoft.com/office/powerpoint/2010/main" val="15787829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Cá kho</a:t>
            </a:r>
          </a:p>
        </p:txBody>
      </p:sp>
    </p:spTree>
    <p:extLst>
      <p:ext uri="{BB962C8B-B14F-4D97-AF65-F5344CB8AC3E}">
        <p14:creationId xmlns:p14="http://schemas.microsoft.com/office/powerpoint/2010/main" val="22022560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Chả cá</a:t>
            </a:r>
          </a:p>
        </p:txBody>
      </p:sp>
    </p:spTree>
    <p:extLst>
      <p:ext uri="{BB962C8B-B14F-4D97-AF65-F5344CB8AC3E}">
        <p14:creationId xmlns:p14="http://schemas.microsoft.com/office/powerpoint/2010/main" val="29967592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c6532119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c6532119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 cối kéo nhau lên trời để được trời đặt tên cho.</a:t>
            </a:r>
          </a:p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 đang đặt tên cho các loài cây.</a:t>
            </a:r>
          </a:p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smtClean="0"/>
              <a:t>Trời</a:t>
            </a:r>
            <a:r>
              <a:rPr lang="en-US" baseline="0" smtClean="0"/>
              <a:t> và một cây nhỏ đang nói truyện.</a:t>
            </a:r>
            <a:endParaRPr lang="en-US" smtClean="0"/>
          </a:p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 nhỏ chạy về với các bạn và khoe tên của mình.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612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 cối kéo nhau lên trời để được trời đặt tên cho.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26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 đang đặt tên cho các loài cây.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196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Trời</a:t>
            </a:r>
            <a:r>
              <a:rPr lang="en-US" baseline="0" smtClean="0"/>
              <a:t> và một cây nhỏ đang nói truyện.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459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 nhỏ chạy về với các bạn và khoe tên của mình.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960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ca19421708_0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ca19421708_0_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giải thích thêm đây chỉ là sự tích do con người truyền miệng chứ k có thật, tên các loài cây là do nhân dân và các nhà khoa học đặt</a:t>
            </a:r>
          </a:p>
        </p:txBody>
      </p:sp>
    </p:spTree>
    <p:extLst>
      <p:ext uri="{BB962C8B-B14F-4D97-AF65-F5344CB8AC3E}">
        <p14:creationId xmlns:p14="http://schemas.microsoft.com/office/powerpoint/2010/main" val="2593053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HS NÀO CHƯA ĂN THÌ THÔI Ạ, GV CÓ THỂ CHIA SẺ CHO HS NGHE Ạ</a:t>
            </a:r>
          </a:p>
          <a:p>
            <a:endParaRPr lang="en-US"/>
          </a:p>
          <a:p>
            <a:pPr marL="15875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225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237531" y="2578533"/>
            <a:ext cx="6564520" cy="216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3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237531" y="4774100"/>
            <a:ext cx="6564520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title" idx="2"/>
          </p:nvPr>
        </p:nvSpPr>
        <p:spPr>
          <a:xfrm>
            <a:off x="1371765" y="1437000"/>
            <a:ext cx="6301572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622877" y="490827"/>
            <a:ext cx="10842281" cy="1810607"/>
            <a:chOff x="468316" y="368120"/>
            <a:chExt cx="8151878" cy="1357955"/>
          </a:xfrm>
        </p:grpSpPr>
        <p:grpSp>
          <p:nvGrpSpPr>
            <p:cNvPr id="14" name="Google Shape;14;p2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Google Shape;29;p2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7" name="Google Shape;37;p2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" name="Google Shape;39;p2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40" name="Google Shape;40;p2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110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3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3"/>
          <p:cNvSpPr txBox="1">
            <a:spLocks noGrp="1"/>
          </p:cNvSpPr>
          <p:nvPr>
            <p:ph type="title"/>
          </p:nvPr>
        </p:nvSpPr>
        <p:spPr>
          <a:xfrm>
            <a:off x="948448" y="2119000"/>
            <a:ext cx="4335248" cy="825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23"/>
          <p:cNvSpPr txBox="1">
            <a:spLocks noGrp="1"/>
          </p:cNvSpPr>
          <p:nvPr>
            <p:ph type="subTitle" idx="1"/>
          </p:nvPr>
        </p:nvSpPr>
        <p:spPr>
          <a:xfrm>
            <a:off x="948448" y="2944600"/>
            <a:ext cx="4335248" cy="179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6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3" name="Google Shape;503;p36"/>
          <p:cNvGrpSpPr/>
          <p:nvPr/>
        </p:nvGrpSpPr>
        <p:grpSpPr>
          <a:xfrm>
            <a:off x="622877" y="490827"/>
            <a:ext cx="10842281" cy="1810607"/>
            <a:chOff x="468316" y="368120"/>
            <a:chExt cx="8151878" cy="1357955"/>
          </a:xfrm>
        </p:grpSpPr>
        <p:grpSp>
          <p:nvGrpSpPr>
            <p:cNvPr id="504" name="Google Shape;504;p36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505" name="Google Shape;505;p36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36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6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6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6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6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6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6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6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6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6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6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36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6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9" name="Google Shape;519;p36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520" name="Google Shape;520;p36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36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36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36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36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36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36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27" name="Google Shape;527;p36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6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9" name="Google Shape;529;p36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530" name="Google Shape;530;p36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36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36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36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36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36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36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36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38" name="Google Shape;538;p36"/>
          <p:cNvGrpSpPr/>
          <p:nvPr/>
        </p:nvGrpSpPr>
        <p:grpSpPr>
          <a:xfrm>
            <a:off x="622889" y="3132933"/>
            <a:ext cx="5911248" cy="3106267"/>
            <a:chOff x="468325" y="2349700"/>
            <a:chExt cx="4444431" cy="2329700"/>
          </a:xfrm>
        </p:grpSpPr>
        <p:sp>
          <p:nvSpPr>
            <p:cNvPr id="539" name="Google Shape;539;p36"/>
            <p:cNvSpPr/>
            <p:nvPr/>
          </p:nvSpPr>
          <p:spPr>
            <a:xfrm>
              <a:off x="468325" y="4080650"/>
              <a:ext cx="522650" cy="598750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6"/>
            <p:cNvSpPr/>
            <p:nvPr/>
          </p:nvSpPr>
          <p:spPr>
            <a:xfrm>
              <a:off x="2127150" y="44199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6"/>
            <p:cNvSpPr/>
            <p:nvPr/>
          </p:nvSpPr>
          <p:spPr>
            <a:xfrm>
              <a:off x="526475" y="23497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2" name="Google Shape;542;p36"/>
            <p:cNvGrpSpPr/>
            <p:nvPr/>
          </p:nvGrpSpPr>
          <p:grpSpPr>
            <a:xfrm>
              <a:off x="4633458" y="4369780"/>
              <a:ext cx="279298" cy="284452"/>
              <a:chOff x="8090375" y="1459050"/>
              <a:chExt cx="375350" cy="382225"/>
            </a:xfrm>
          </p:grpSpPr>
          <p:sp>
            <p:nvSpPr>
              <p:cNvPr id="543" name="Google Shape;543;p36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36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36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36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36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36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36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36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1" name="Google Shape;551;p36"/>
            <p:cNvSpPr/>
            <p:nvPr/>
          </p:nvSpPr>
          <p:spPr>
            <a:xfrm>
              <a:off x="562850" y="3129650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7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4" name="Google Shape;554;p37"/>
          <p:cNvGrpSpPr/>
          <p:nvPr/>
        </p:nvGrpSpPr>
        <p:grpSpPr>
          <a:xfrm>
            <a:off x="981533" y="757468"/>
            <a:ext cx="10224290" cy="5381337"/>
            <a:chOff x="737975" y="568100"/>
            <a:chExt cx="7687235" cy="4036003"/>
          </a:xfrm>
        </p:grpSpPr>
        <p:sp>
          <p:nvSpPr>
            <p:cNvPr id="555" name="Google Shape;555;p37"/>
            <p:cNvSpPr/>
            <p:nvPr/>
          </p:nvSpPr>
          <p:spPr>
            <a:xfrm>
              <a:off x="7604632" y="3727884"/>
              <a:ext cx="820578" cy="876218"/>
            </a:xfrm>
            <a:custGeom>
              <a:avLst/>
              <a:gdLst/>
              <a:ahLst/>
              <a:cxnLst/>
              <a:rect l="l" t="t" r="r" b="b"/>
              <a:pathLst>
                <a:path w="21753" h="23228" extrusionOk="0">
                  <a:moveTo>
                    <a:pt x="20092" y="0"/>
                  </a:moveTo>
                  <a:cubicBezTo>
                    <a:pt x="20022" y="0"/>
                    <a:pt x="19954" y="35"/>
                    <a:pt x="19920" y="117"/>
                  </a:cubicBezTo>
                  <a:cubicBezTo>
                    <a:pt x="19290" y="1437"/>
                    <a:pt x="18600" y="2738"/>
                    <a:pt x="17891" y="4018"/>
                  </a:cubicBezTo>
                  <a:cubicBezTo>
                    <a:pt x="17891" y="3999"/>
                    <a:pt x="17871" y="3979"/>
                    <a:pt x="17871" y="3959"/>
                  </a:cubicBezTo>
                  <a:cubicBezTo>
                    <a:pt x="17477" y="3447"/>
                    <a:pt x="16984" y="2994"/>
                    <a:pt x="16433" y="2659"/>
                  </a:cubicBezTo>
                  <a:cubicBezTo>
                    <a:pt x="16068" y="2440"/>
                    <a:pt x="15670" y="2210"/>
                    <a:pt x="15256" y="2210"/>
                  </a:cubicBezTo>
                  <a:cubicBezTo>
                    <a:pt x="15111" y="2210"/>
                    <a:pt x="14965" y="2238"/>
                    <a:pt x="14817" y="2304"/>
                  </a:cubicBezTo>
                  <a:cubicBezTo>
                    <a:pt x="14325" y="2501"/>
                    <a:pt x="13852" y="3014"/>
                    <a:pt x="14127" y="3565"/>
                  </a:cubicBezTo>
                  <a:cubicBezTo>
                    <a:pt x="14384" y="4077"/>
                    <a:pt x="15113" y="4196"/>
                    <a:pt x="15625" y="4294"/>
                  </a:cubicBezTo>
                  <a:cubicBezTo>
                    <a:pt x="16275" y="4452"/>
                    <a:pt x="16945" y="4491"/>
                    <a:pt x="17635" y="4491"/>
                  </a:cubicBezTo>
                  <a:cubicBezTo>
                    <a:pt x="17359" y="4964"/>
                    <a:pt x="17063" y="5437"/>
                    <a:pt x="16787" y="5910"/>
                  </a:cubicBezTo>
                  <a:cubicBezTo>
                    <a:pt x="16748" y="5910"/>
                    <a:pt x="16689" y="5910"/>
                    <a:pt x="16669" y="5930"/>
                  </a:cubicBezTo>
                  <a:cubicBezTo>
                    <a:pt x="16255" y="5733"/>
                    <a:pt x="15822" y="5516"/>
                    <a:pt x="15408" y="5299"/>
                  </a:cubicBezTo>
                  <a:cubicBezTo>
                    <a:pt x="15054" y="5122"/>
                    <a:pt x="14699" y="4944"/>
                    <a:pt x="14325" y="4806"/>
                  </a:cubicBezTo>
                  <a:cubicBezTo>
                    <a:pt x="14006" y="4691"/>
                    <a:pt x="13671" y="4624"/>
                    <a:pt x="13341" y="4624"/>
                  </a:cubicBezTo>
                  <a:cubicBezTo>
                    <a:pt x="12935" y="4624"/>
                    <a:pt x="12535" y="4725"/>
                    <a:pt x="12177" y="4964"/>
                  </a:cubicBezTo>
                  <a:cubicBezTo>
                    <a:pt x="11881" y="5181"/>
                    <a:pt x="11665" y="5476"/>
                    <a:pt x="11586" y="5831"/>
                  </a:cubicBezTo>
                  <a:cubicBezTo>
                    <a:pt x="11507" y="6225"/>
                    <a:pt x="11665" y="6540"/>
                    <a:pt x="11960" y="6796"/>
                  </a:cubicBezTo>
                  <a:cubicBezTo>
                    <a:pt x="12451" y="7173"/>
                    <a:pt x="13064" y="7305"/>
                    <a:pt x="13664" y="7305"/>
                  </a:cubicBezTo>
                  <a:cubicBezTo>
                    <a:pt x="13787" y="7305"/>
                    <a:pt x="13909" y="7299"/>
                    <a:pt x="14029" y="7289"/>
                  </a:cubicBezTo>
                  <a:cubicBezTo>
                    <a:pt x="14482" y="7250"/>
                    <a:pt x="14935" y="7151"/>
                    <a:pt x="15369" y="7013"/>
                  </a:cubicBezTo>
                  <a:cubicBezTo>
                    <a:pt x="15605" y="6934"/>
                    <a:pt x="15842" y="6856"/>
                    <a:pt x="16058" y="6777"/>
                  </a:cubicBezTo>
                  <a:cubicBezTo>
                    <a:pt x="16157" y="6737"/>
                    <a:pt x="16236" y="6698"/>
                    <a:pt x="16314" y="6659"/>
                  </a:cubicBezTo>
                  <a:lnTo>
                    <a:pt x="16314" y="6659"/>
                  </a:lnTo>
                  <a:cubicBezTo>
                    <a:pt x="15763" y="7525"/>
                    <a:pt x="15191" y="8392"/>
                    <a:pt x="14600" y="9220"/>
                  </a:cubicBezTo>
                  <a:lnTo>
                    <a:pt x="14541" y="9220"/>
                  </a:lnTo>
                  <a:cubicBezTo>
                    <a:pt x="14167" y="9279"/>
                    <a:pt x="13832" y="9397"/>
                    <a:pt x="13497" y="9535"/>
                  </a:cubicBezTo>
                  <a:cubicBezTo>
                    <a:pt x="13477" y="9515"/>
                    <a:pt x="13458" y="9476"/>
                    <a:pt x="13418" y="9437"/>
                  </a:cubicBezTo>
                  <a:cubicBezTo>
                    <a:pt x="12650" y="8826"/>
                    <a:pt x="11822" y="8274"/>
                    <a:pt x="10877" y="7959"/>
                  </a:cubicBezTo>
                  <a:cubicBezTo>
                    <a:pt x="10434" y="7793"/>
                    <a:pt x="9861" y="7633"/>
                    <a:pt x="9318" y="7633"/>
                  </a:cubicBezTo>
                  <a:cubicBezTo>
                    <a:pt x="8894" y="7633"/>
                    <a:pt x="8488" y="7731"/>
                    <a:pt x="8177" y="7998"/>
                  </a:cubicBezTo>
                  <a:cubicBezTo>
                    <a:pt x="7842" y="8274"/>
                    <a:pt x="7724" y="8708"/>
                    <a:pt x="7803" y="9141"/>
                  </a:cubicBezTo>
                  <a:cubicBezTo>
                    <a:pt x="7901" y="9614"/>
                    <a:pt x="8236" y="9988"/>
                    <a:pt x="8630" y="10244"/>
                  </a:cubicBezTo>
                  <a:cubicBezTo>
                    <a:pt x="9243" y="10618"/>
                    <a:pt x="9980" y="10788"/>
                    <a:pt x="10705" y="10788"/>
                  </a:cubicBezTo>
                  <a:cubicBezTo>
                    <a:pt x="10935" y="10788"/>
                    <a:pt x="11165" y="10770"/>
                    <a:pt x="11389" y="10737"/>
                  </a:cubicBezTo>
                  <a:cubicBezTo>
                    <a:pt x="11940" y="10658"/>
                    <a:pt x="12453" y="10461"/>
                    <a:pt x="12945" y="10225"/>
                  </a:cubicBezTo>
                  <a:cubicBezTo>
                    <a:pt x="13379" y="10028"/>
                    <a:pt x="13793" y="9831"/>
                    <a:pt x="14246" y="9693"/>
                  </a:cubicBezTo>
                  <a:lnTo>
                    <a:pt x="14246" y="9693"/>
                  </a:lnTo>
                  <a:cubicBezTo>
                    <a:pt x="13674" y="10481"/>
                    <a:pt x="13064" y="11249"/>
                    <a:pt x="12433" y="11998"/>
                  </a:cubicBezTo>
                  <a:cubicBezTo>
                    <a:pt x="12413" y="11998"/>
                    <a:pt x="12394" y="12018"/>
                    <a:pt x="12374" y="12018"/>
                  </a:cubicBezTo>
                  <a:cubicBezTo>
                    <a:pt x="11980" y="12156"/>
                    <a:pt x="11586" y="12333"/>
                    <a:pt x="11172" y="12471"/>
                  </a:cubicBezTo>
                  <a:cubicBezTo>
                    <a:pt x="10404" y="11899"/>
                    <a:pt x="9537" y="11446"/>
                    <a:pt x="8611" y="11170"/>
                  </a:cubicBezTo>
                  <a:cubicBezTo>
                    <a:pt x="8131" y="11022"/>
                    <a:pt x="7520" y="10841"/>
                    <a:pt x="6944" y="10841"/>
                  </a:cubicBezTo>
                  <a:cubicBezTo>
                    <a:pt x="6527" y="10841"/>
                    <a:pt x="6128" y="10936"/>
                    <a:pt x="5813" y="11210"/>
                  </a:cubicBezTo>
                  <a:cubicBezTo>
                    <a:pt x="5498" y="11466"/>
                    <a:pt x="5320" y="11880"/>
                    <a:pt x="5419" y="12294"/>
                  </a:cubicBezTo>
                  <a:cubicBezTo>
                    <a:pt x="5537" y="12727"/>
                    <a:pt x="5911" y="13042"/>
                    <a:pt x="6286" y="13239"/>
                  </a:cubicBezTo>
                  <a:cubicBezTo>
                    <a:pt x="6830" y="13524"/>
                    <a:pt x="7451" y="13630"/>
                    <a:pt x="8070" y="13630"/>
                  </a:cubicBezTo>
                  <a:cubicBezTo>
                    <a:pt x="8392" y="13630"/>
                    <a:pt x="8714" y="13602"/>
                    <a:pt x="9024" y="13555"/>
                  </a:cubicBezTo>
                  <a:cubicBezTo>
                    <a:pt x="9734" y="13436"/>
                    <a:pt x="10443" y="13200"/>
                    <a:pt x="11113" y="12944"/>
                  </a:cubicBezTo>
                  <a:cubicBezTo>
                    <a:pt x="11130" y="12947"/>
                    <a:pt x="11146" y="12949"/>
                    <a:pt x="11162" y="12949"/>
                  </a:cubicBezTo>
                  <a:cubicBezTo>
                    <a:pt x="11238" y="12949"/>
                    <a:pt x="11300" y="12911"/>
                    <a:pt x="11349" y="12845"/>
                  </a:cubicBezTo>
                  <a:cubicBezTo>
                    <a:pt x="11527" y="12766"/>
                    <a:pt x="11724" y="12707"/>
                    <a:pt x="11921" y="12628"/>
                  </a:cubicBezTo>
                  <a:lnTo>
                    <a:pt x="11921" y="12628"/>
                  </a:lnTo>
                  <a:cubicBezTo>
                    <a:pt x="11389" y="13220"/>
                    <a:pt x="10857" y="13811"/>
                    <a:pt x="10305" y="14382"/>
                  </a:cubicBezTo>
                  <a:cubicBezTo>
                    <a:pt x="9675" y="14540"/>
                    <a:pt x="9123" y="14816"/>
                    <a:pt x="8571" y="15131"/>
                  </a:cubicBezTo>
                  <a:cubicBezTo>
                    <a:pt x="8552" y="15091"/>
                    <a:pt x="8532" y="15072"/>
                    <a:pt x="8492" y="15072"/>
                  </a:cubicBezTo>
                  <a:cubicBezTo>
                    <a:pt x="7547" y="14697"/>
                    <a:pt x="6542" y="14441"/>
                    <a:pt x="5537" y="14382"/>
                  </a:cubicBezTo>
                  <a:cubicBezTo>
                    <a:pt x="5410" y="14373"/>
                    <a:pt x="5271" y="14366"/>
                    <a:pt x="5127" y="14366"/>
                  </a:cubicBezTo>
                  <a:cubicBezTo>
                    <a:pt x="4376" y="14366"/>
                    <a:pt x="3479" y="14541"/>
                    <a:pt x="3330" y="15367"/>
                  </a:cubicBezTo>
                  <a:cubicBezTo>
                    <a:pt x="3153" y="16313"/>
                    <a:pt x="4178" y="16825"/>
                    <a:pt x="4966" y="16865"/>
                  </a:cubicBezTo>
                  <a:cubicBezTo>
                    <a:pt x="5040" y="16870"/>
                    <a:pt x="5114" y="16872"/>
                    <a:pt x="5188" y="16872"/>
                  </a:cubicBezTo>
                  <a:cubicBezTo>
                    <a:pt x="5974" y="16872"/>
                    <a:pt x="6725" y="16594"/>
                    <a:pt x="7409" y="16234"/>
                  </a:cubicBezTo>
                  <a:cubicBezTo>
                    <a:pt x="8158" y="15840"/>
                    <a:pt x="8887" y="15347"/>
                    <a:pt x="9675" y="15013"/>
                  </a:cubicBezTo>
                  <a:lnTo>
                    <a:pt x="9675" y="15013"/>
                  </a:lnTo>
                  <a:cubicBezTo>
                    <a:pt x="8926" y="15742"/>
                    <a:pt x="8158" y="16431"/>
                    <a:pt x="7350" y="17101"/>
                  </a:cubicBezTo>
                  <a:cubicBezTo>
                    <a:pt x="6995" y="17397"/>
                    <a:pt x="6621" y="17692"/>
                    <a:pt x="6246" y="17988"/>
                  </a:cubicBezTo>
                  <a:cubicBezTo>
                    <a:pt x="5163" y="18047"/>
                    <a:pt x="4079" y="18263"/>
                    <a:pt x="3054" y="18618"/>
                  </a:cubicBezTo>
                  <a:cubicBezTo>
                    <a:pt x="2523" y="18795"/>
                    <a:pt x="2010" y="19012"/>
                    <a:pt x="1518" y="19268"/>
                  </a:cubicBezTo>
                  <a:cubicBezTo>
                    <a:pt x="1045" y="19505"/>
                    <a:pt x="572" y="19800"/>
                    <a:pt x="316" y="20273"/>
                  </a:cubicBezTo>
                  <a:cubicBezTo>
                    <a:pt x="79" y="20667"/>
                    <a:pt x="1" y="21160"/>
                    <a:pt x="198" y="21574"/>
                  </a:cubicBezTo>
                  <a:cubicBezTo>
                    <a:pt x="395" y="21968"/>
                    <a:pt x="749" y="22243"/>
                    <a:pt x="1143" y="22362"/>
                  </a:cubicBezTo>
                  <a:cubicBezTo>
                    <a:pt x="1344" y="22430"/>
                    <a:pt x="1543" y="22461"/>
                    <a:pt x="1739" y="22461"/>
                  </a:cubicBezTo>
                  <a:cubicBezTo>
                    <a:pt x="2503" y="22461"/>
                    <a:pt x="3215" y="21993"/>
                    <a:pt x="3764" y="21475"/>
                  </a:cubicBezTo>
                  <a:cubicBezTo>
                    <a:pt x="4256" y="21022"/>
                    <a:pt x="4690" y="20510"/>
                    <a:pt x="5123" y="19997"/>
                  </a:cubicBezTo>
                  <a:cubicBezTo>
                    <a:pt x="5576" y="19446"/>
                    <a:pt x="6010" y="18914"/>
                    <a:pt x="6463" y="18362"/>
                  </a:cubicBezTo>
                  <a:cubicBezTo>
                    <a:pt x="6502" y="18323"/>
                    <a:pt x="6522" y="18303"/>
                    <a:pt x="6542" y="18263"/>
                  </a:cubicBezTo>
                  <a:cubicBezTo>
                    <a:pt x="7310" y="17672"/>
                    <a:pt x="8039" y="17062"/>
                    <a:pt x="8749" y="16431"/>
                  </a:cubicBezTo>
                  <a:lnTo>
                    <a:pt x="8749" y="16431"/>
                  </a:lnTo>
                  <a:cubicBezTo>
                    <a:pt x="8690" y="16589"/>
                    <a:pt x="8650" y="16746"/>
                    <a:pt x="8591" y="16924"/>
                  </a:cubicBezTo>
                  <a:cubicBezTo>
                    <a:pt x="8552" y="16924"/>
                    <a:pt x="8512" y="16943"/>
                    <a:pt x="8492" y="16983"/>
                  </a:cubicBezTo>
                  <a:cubicBezTo>
                    <a:pt x="7685" y="17929"/>
                    <a:pt x="6956" y="18933"/>
                    <a:pt x="6325" y="19978"/>
                  </a:cubicBezTo>
                  <a:cubicBezTo>
                    <a:pt x="5852" y="20785"/>
                    <a:pt x="5064" y="22027"/>
                    <a:pt x="5892" y="22894"/>
                  </a:cubicBezTo>
                  <a:cubicBezTo>
                    <a:pt x="6103" y="23118"/>
                    <a:pt x="6404" y="23228"/>
                    <a:pt x="6709" y="23228"/>
                  </a:cubicBezTo>
                  <a:cubicBezTo>
                    <a:pt x="6859" y="23228"/>
                    <a:pt x="7010" y="23202"/>
                    <a:pt x="7153" y="23150"/>
                  </a:cubicBezTo>
                  <a:cubicBezTo>
                    <a:pt x="7685" y="22992"/>
                    <a:pt x="8039" y="22539"/>
                    <a:pt x="8256" y="22046"/>
                  </a:cubicBezTo>
                  <a:cubicBezTo>
                    <a:pt x="8709" y="21101"/>
                    <a:pt x="8729" y="19997"/>
                    <a:pt x="8768" y="18953"/>
                  </a:cubicBezTo>
                  <a:cubicBezTo>
                    <a:pt x="8827" y="17791"/>
                    <a:pt x="8906" y="16530"/>
                    <a:pt x="9675" y="15604"/>
                  </a:cubicBezTo>
                  <a:cubicBezTo>
                    <a:pt x="9714" y="15584"/>
                    <a:pt x="9714" y="15545"/>
                    <a:pt x="9734" y="15525"/>
                  </a:cubicBezTo>
                  <a:cubicBezTo>
                    <a:pt x="9990" y="15269"/>
                    <a:pt x="10266" y="14993"/>
                    <a:pt x="10542" y="14717"/>
                  </a:cubicBezTo>
                  <a:cubicBezTo>
                    <a:pt x="10542" y="14717"/>
                    <a:pt x="10561" y="14697"/>
                    <a:pt x="10581" y="14678"/>
                  </a:cubicBezTo>
                  <a:cubicBezTo>
                    <a:pt x="10699" y="14540"/>
                    <a:pt x="10837" y="14421"/>
                    <a:pt x="10955" y="14284"/>
                  </a:cubicBezTo>
                  <a:cubicBezTo>
                    <a:pt x="11152" y="14067"/>
                    <a:pt x="11349" y="13850"/>
                    <a:pt x="11546" y="13633"/>
                  </a:cubicBezTo>
                  <a:lnTo>
                    <a:pt x="11546" y="13633"/>
                  </a:lnTo>
                  <a:cubicBezTo>
                    <a:pt x="11487" y="13949"/>
                    <a:pt x="11468" y="14284"/>
                    <a:pt x="11507" y="14618"/>
                  </a:cubicBezTo>
                  <a:cubicBezTo>
                    <a:pt x="11507" y="14618"/>
                    <a:pt x="11507" y="14638"/>
                    <a:pt x="11487" y="14638"/>
                  </a:cubicBezTo>
                  <a:cubicBezTo>
                    <a:pt x="10995" y="15682"/>
                    <a:pt x="10482" y="16727"/>
                    <a:pt x="10148" y="17830"/>
                  </a:cubicBezTo>
                  <a:cubicBezTo>
                    <a:pt x="9911" y="18658"/>
                    <a:pt x="9793" y="19761"/>
                    <a:pt x="10482" y="20450"/>
                  </a:cubicBezTo>
                  <a:cubicBezTo>
                    <a:pt x="10669" y="20637"/>
                    <a:pt x="10918" y="20745"/>
                    <a:pt x="11175" y="20745"/>
                  </a:cubicBezTo>
                  <a:cubicBezTo>
                    <a:pt x="11326" y="20745"/>
                    <a:pt x="11480" y="20708"/>
                    <a:pt x="11625" y="20628"/>
                  </a:cubicBezTo>
                  <a:cubicBezTo>
                    <a:pt x="12039" y="20411"/>
                    <a:pt x="12256" y="19958"/>
                    <a:pt x="12374" y="19524"/>
                  </a:cubicBezTo>
                  <a:cubicBezTo>
                    <a:pt x="12650" y="18539"/>
                    <a:pt x="12610" y="17475"/>
                    <a:pt x="12354" y="16490"/>
                  </a:cubicBezTo>
                  <a:cubicBezTo>
                    <a:pt x="12098" y="15426"/>
                    <a:pt x="11527" y="14126"/>
                    <a:pt x="12216" y="13101"/>
                  </a:cubicBezTo>
                  <a:cubicBezTo>
                    <a:pt x="12256" y="13023"/>
                    <a:pt x="12256" y="12944"/>
                    <a:pt x="12216" y="12885"/>
                  </a:cubicBezTo>
                  <a:cubicBezTo>
                    <a:pt x="12866" y="12156"/>
                    <a:pt x="13477" y="11387"/>
                    <a:pt x="14068" y="10619"/>
                  </a:cubicBezTo>
                  <a:lnTo>
                    <a:pt x="14068" y="10619"/>
                  </a:lnTo>
                  <a:cubicBezTo>
                    <a:pt x="14049" y="10895"/>
                    <a:pt x="14068" y="11170"/>
                    <a:pt x="14108" y="11427"/>
                  </a:cubicBezTo>
                  <a:cubicBezTo>
                    <a:pt x="14088" y="11446"/>
                    <a:pt x="14068" y="11486"/>
                    <a:pt x="14049" y="11505"/>
                  </a:cubicBezTo>
                  <a:cubicBezTo>
                    <a:pt x="13576" y="12550"/>
                    <a:pt x="13221" y="13653"/>
                    <a:pt x="13083" y="14796"/>
                  </a:cubicBezTo>
                  <a:cubicBezTo>
                    <a:pt x="12985" y="15761"/>
                    <a:pt x="13142" y="16865"/>
                    <a:pt x="14068" y="17377"/>
                  </a:cubicBezTo>
                  <a:cubicBezTo>
                    <a:pt x="14298" y="17498"/>
                    <a:pt x="14565" y="17574"/>
                    <a:pt x="14828" y="17574"/>
                  </a:cubicBezTo>
                  <a:cubicBezTo>
                    <a:pt x="14993" y="17574"/>
                    <a:pt x="15157" y="17544"/>
                    <a:pt x="15310" y="17475"/>
                  </a:cubicBezTo>
                  <a:cubicBezTo>
                    <a:pt x="15743" y="17278"/>
                    <a:pt x="16019" y="16865"/>
                    <a:pt x="16117" y="16411"/>
                  </a:cubicBezTo>
                  <a:cubicBezTo>
                    <a:pt x="16374" y="15328"/>
                    <a:pt x="15901" y="14146"/>
                    <a:pt x="15388" y="13220"/>
                  </a:cubicBezTo>
                  <a:cubicBezTo>
                    <a:pt x="14837" y="12274"/>
                    <a:pt x="13950" y="10914"/>
                    <a:pt x="14778" y="9870"/>
                  </a:cubicBezTo>
                  <a:cubicBezTo>
                    <a:pt x="14837" y="9791"/>
                    <a:pt x="14837" y="9712"/>
                    <a:pt x="14797" y="9634"/>
                  </a:cubicBezTo>
                  <a:cubicBezTo>
                    <a:pt x="15448" y="8727"/>
                    <a:pt x="16078" y="7782"/>
                    <a:pt x="16689" y="6836"/>
                  </a:cubicBezTo>
                  <a:cubicBezTo>
                    <a:pt x="16689" y="6856"/>
                    <a:pt x="16709" y="6875"/>
                    <a:pt x="16709" y="6915"/>
                  </a:cubicBezTo>
                  <a:cubicBezTo>
                    <a:pt x="16669" y="6934"/>
                    <a:pt x="16649" y="6954"/>
                    <a:pt x="16630" y="7013"/>
                  </a:cubicBezTo>
                  <a:cubicBezTo>
                    <a:pt x="16334" y="7900"/>
                    <a:pt x="16236" y="8846"/>
                    <a:pt x="16334" y="9791"/>
                  </a:cubicBezTo>
                  <a:cubicBezTo>
                    <a:pt x="16393" y="10244"/>
                    <a:pt x="16492" y="10698"/>
                    <a:pt x="16649" y="11131"/>
                  </a:cubicBezTo>
                  <a:cubicBezTo>
                    <a:pt x="16807" y="11565"/>
                    <a:pt x="17004" y="11998"/>
                    <a:pt x="17339" y="12313"/>
                  </a:cubicBezTo>
                  <a:cubicBezTo>
                    <a:pt x="17579" y="12527"/>
                    <a:pt x="17858" y="12621"/>
                    <a:pt x="18135" y="12621"/>
                  </a:cubicBezTo>
                  <a:cubicBezTo>
                    <a:pt x="18677" y="12621"/>
                    <a:pt x="19213" y="12263"/>
                    <a:pt x="19447" y="11742"/>
                  </a:cubicBezTo>
                  <a:cubicBezTo>
                    <a:pt x="19841" y="10836"/>
                    <a:pt x="19487" y="9712"/>
                    <a:pt x="18915" y="8983"/>
                  </a:cubicBezTo>
                  <a:cubicBezTo>
                    <a:pt x="18285" y="8176"/>
                    <a:pt x="17083" y="7466"/>
                    <a:pt x="16984" y="6343"/>
                  </a:cubicBezTo>
                  <a:cubicBezTo>
                    <a:pt x="17142" y="6107"/>
                    <a:pt x="17280" y="5870"/>
                    <a:pt x="17418" y="5654"/>
                  </a:cubicBezTo>
                  <a:cubicBezTo>
                    <a:pt x="17556" y="5417"/>
                    <a:pt x="17674" y="5201"/>
                    <a:pt x="17812" y="4984"/>
                  </a:cubicBezTo>
                  <a:cubicBezTo>
                    <a:pt x="17832" y="5082"/>
                    <a:pt x="17871" y="5161"/>
                    <a:pt x="17930" y="5240"/>
                  </a:cubicBezTo>
                  <a:cubicBezTo>
                    <a:pt x="18127" y="5634"/>
                    <a:pt x="18364" y="5989"/>
                    <a:pt x="18600" y="6343"/>
                  </a:cubicBezTo>
                  <a:cubicBezTo>
                    <a:pt x="19033" y="6993"/>
                    <a:pt x="19526" y="7821"/>
                    <a:pt x="20334" y="8018"/>
                  </a:cubicBezTo>
                  <a:cubicBezTo>
                    <a:pt x="20432" y="8041"/>
                    <a:pt x="20532" y="8052"/>
                    <a:pt x="20630" y="8052"/>
                  </a:cubicBezTo>
                  <a:cubicBezTo>
                    <a:pt x="21198" y="8052"/>
                    <a:pt x="21716" y="7674"/>
                    <a:pt x="21733" y="7053"/>
                  </a:cubicBezTo>
                  <a:cubicBezTo>
                    <a:pt x="21752" y="6284"/>
                    <a:pt x="21240" y="5575"/>
                    <a:pt x="20610" y="5161"/>
                  </a:cubicBezTo>
                  <a:cubicBezTo>
                    <a:pt x="19900" y="4688"/>
                    <a:pt x="19033" y="4491"/>
                    <a:pt x="18206" y="4294"/>
                  </a:cubicBezTo>
                  <a:cubicBezTo>
                    <a:pt x="18935" y="2974"/>
                    <a:pt x="19644" y="1634"/>
                    <a:pt x="20294" y="275"/>
                  </a:cubicBezTo>
                  <a:cubicBezTo>
                    <a:pt x="20359" y="121"/>
                    <a:pt x="20222" y="0"/>
                    <a:pt x="20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737975" y="568100"/>
              <a:ext cx="764846" cy="876211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4284925" y="4204888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8" name="Google Shape;558;p37"/>
            <p:cNvGrpSpPr/>
            <p:nvPr/>
          </p:nvGrpSpPr>
          <p:grpSpPr>
            <a:xfrm>
              <a:off x="966575" y="3822675"/>
              <a:ext cx="375350" cy="382225"/>
              <a:chOff x="8090375" y="1459050"/>
              <a:chExt cx="375350" cy="382225"/>
            </a:xfrm>
          </p:grpSpPr>
          <p:sp>
            <p:nvSpPr>
              <p:cNvPr id="559" name="Google Shape;55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7" name="Google Shape;567;p37"/>
            <p:cNvSpPr/>
            <p:nvPr/>
          </p:nvSpPr>
          <p:spPr>
            <a:xfrm>
              <a:off x="7917050" y="280635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8" name="Google Shape;568;p37"/>
            <p:cNvGrpSpPr/>
            <p:nvPr/>
          </p:nvGrpSpPr>
          <p:grpSpPr>
            <a:xfrm>
              <a:off x="1030854" y="2349907"/>
              <a:ext cx="435744" cy="443687"/>
              <a:chOff x="8090375" y="1459050"/>
              <a:chExt cx="375350" cy="382225"/>
            </a:xfrm>
          </p:grpSpPr>
          <p:sp>
            <p:nvSpPr>
              <p:cNvPr id="569" name="Google Shape;56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7" name="Google Shape;577;p37"/>
            <p:cNvSpPr/>
            <p:nvPr/>
          </p:nvSpPr>
          <p:spPr>
            <a:xfrm>
              <a:off x="7917050" y="784347"/>
              <a:ext cx="375355" cy="443712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8" name="Google Shape;578;p37"/>
          <p:cNvGrpSpPr/>
          <p:nvPr/>
        </p:nvGrpSpPr>
        <p:grpSpPr>
          <a:xfrm>
            <a:off x="1877781" y="1478931"/>
            <a:ext cx="7970735" cy="1630063"/>
            <a:chOff x="1411828" y="1109198"/>
            <a:chExt cx="5992877" cy="1222547"/>
          </a:xfrm>
        </p:grpSpPr>
        <p:grpSp>
          <p:nvGrpSpPr>
            <p:cNvPr id="579" name="Google Shape;579;p37"/>
            <p:cNvGrpSpPr/>
            <p:nvPr/>
          </p:nvGrpSpPr>
          <p:grpSpPr>
            <a:xfrm>
              <a:off x="6086056" y="1109219"/>
              <a:ext cx="1318649" cy="1222526"/>
              <a:chOff x="6408388" y="676125"/>
              <a:chExt cx="957068" cy="887238"/>
            </a:xfrm>
          </p:grpSpPr>
          <p:sp>
            <p:nvSpPr>
              <p:cNvPr id="580" name="Google Shape;580;p37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37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37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37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37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37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37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37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37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37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37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37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37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37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4" name="Google Shape;594;p37"/>
            <p:cNvGrpSpPr/>
            <p:nvPr/>
          </p:nvGrpSpPr>
          <p:grpSpPr>
            <a:xfrm>
              <a:off x="1411828" y="1109198"/>
              <a:ext cx="1477461" cy="1222409"/>
              <a:chOff x="7558775" y="805000"/>
              <a:chExt cx="862247" cy="713399"/>
            </a:xfrm>
          </p:grpSpPr>
          <p:sp>
            <p:nvSpPr>
              <p:cNvPr id="595" name="Google Shape;595;p37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37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37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37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37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37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37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Quote 2">
    <p:bg>
      <p:bgPr>
        <a:solidFill>
          <a:schemeClr val="accent3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4"/>
          <p:cNvSpPr/>
          <p:nvPr/>
        </p:nvSpPr>
        <p:spPr>
          <a:xfrm>
            <a:off x="6309552" y="2393000"/>
            <a:ext cx="7067273" cy="6688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4"/>
          <p:cNvSpPr/>
          <p:nvPr/>
        </p:nvSpPr>
        <p:spPr>
          <a:xfrm>
            <a:off x="10898588" y="18457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Google Shape;163;p14"/>
          <p:cNvSpPr/>
          <p:nvPr/>
        </p:nvSpPr>
        <p:spPr>
          <a:xfrm>
            <a:off x="10201466" y="221283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4" name="Google Shape;164;p14"/>
          <p:cNvSpPr/>
          <p:nvPr/>
        </p:nvSpPr>
        <p:spPr>
          <a:xfrm>
            <a:off x="11853502" y="1137317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4"/>
          <p:cNvSpPr/>
          <p:nvPr/>
        </p:nvSpPr>
        <p:spPr>
          <a:xfrm>
            <a:off x="463685" y="60660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6" name="Google Shape;166;p14"/>
          <p:cNvSpPr/>
          <p:nvPr/>
        </p:nvSpPr>
        <p:spPr>
          <a:xfrm>
            <a:off x="-233437" y="643313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Google Shape;167;p14"/>
          <p:cNvSpPr/>
          <p:nvPr/>
        </p:nvSpPr>
        <p:spPr>
          <a:xfrm>
            <a:off x="5389601" y="5391468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8" name="Google Shape;168;p14"/>
          <p:cNvSpPr/>
          <p:nvPr/>
        </p:nvSpPr>
        <p:spPr>
          <a:xfrm>
            <a:off x="-233420" y="3755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9" name="Google Shape;169;p14"/>
          <p:cNvSpPr/>
          <p:nvPr/>
        </p:nvSpPr>
        <p:spPr>
          <a:xfrm>
            <a:off x="5389600" y="5876517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4"/>
          <p:cNvSpPr/>
          <p:nvPr/>
        </p:nvSpPr>
        <p:spPr>
          <a:xfrm>
            <a:off x="1317765" y="-125316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4"/>
          <p:cNvSpPr/>
          <p:nvPr/>
        </p:nvSpPr>
        <p:spPr>
          <a:xfrm rot="7641468">
            <a:off x="12049569" y="2655793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4"/>
          <p:cNvSpPr/>
          <p:nvPr/>
        </p:nvSpPr>
        <p:spPr>
          <a:xfrm rot="7641468">
            <a:off x="-88295" y="558657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4"/>
          <p:cNvSpPr txBox="1">
            <a:spLocks noGrp="1"/>
          </p:cNvSpPr>
          <p:nvPr>
            <p:ph type="subTitle" idx="1"/>
          </p:nvPr>
        </p:nvSpPr>
        <p:spPr>
          <a:xfrm flipH="1">
            <a:off x="983161" y="911800"/>
            <a:ext cx="5604501" cy="1481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14"/>
          <p:cNvSpPr txBox="1">
            <a:spLocks noGrp="1"/>
          </p:cNvSpPr>
          <p:nvPr>
            <p:ph type="subTitle" idx="2"/>
          </p:nvPr>
        </p:nvSpPr>
        <p:spPr>
          <a:xfrm flipH="1">
            <a:off x="912636" y="4436800"/>
            <a:ext cx="3656532" cy="61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967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3"/>
          <p:cNvSpPr txBox="1">
            <a:spLocks noGrp="1"/>
          </p:cNvSpPr>
          <p:nvPr>
            <p:ph type="ctrTitle"/>
          </p:nvPr>
        </p:nvSpPr>
        <p:spPr>
          <a:xfrm>
            <a:off x="-96428" y="4948644"/>
            <a:ext cx="3780225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1"/>
          </p:nvPr>
        </p:nvSpPr>
        <p:spPr>
          <a:xfrm>
            <a:off x="559281" y="5473167"/>
            <a:ext cx="3124651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2" hasCustomPrompt="1"/>
          </p:nvPr>
        </p:nvSpPr>
        <p:spPr>
          <a:xfrm>
            <a:off x="2757803" y="2583513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subTitle" idx="3"/>
          </p:nvPr>
        </p:nvSpPr>
        <p:spPr>
          <a:xfrm>
            <a:off x="8467964" y="5473167"/>
            <a:ext cx="3243157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4" hasCustomPrompt="1"/>
          </p:nvPr>
        </p:nvSpPr>
        <p:spPr>
          <a:xfrm>
            <a:off x="7140645" y="2583491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7" name="Google Shape;147;p13"/>
          <p:cNvSpPr txBox="1">
            <a:spLocks noGrp="1"/>
          </p:cNvSpPr>
          <p:nvPr>
            <p:ph type="subTitle" idx="5"/>
          </p:nvPr>
        </p:nvSpPr>
        <p:spPr>
          <a:xfrm>
            <a:off x="4497446" y="5473167"/>
            <a:ext cx="3166946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6" hasCustomPrompt="1"/>
          </p:nvPr>
        </p:nvSpPr>
        <p:spPr>
          <a:xfrm>
            <a:off x="4914612" y="2229297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9" name="Google Shape;149;p13"/>
          <p:cNvSpPr txBox="1">
            <a:spLocks noGrp="1"/>
          </p:cNvSpPr>
          <p:nvPr>
            <p:ph type="ctrTitle" idx="7"/>
          </p:nvPr>
        </p:nvSpPr>
        <p:spPr>
          <a:xfrm>
            <a:off x="4044570" y="4948644"/>
            <a:ext cx="4072699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ctrTitle" idx="8"/>
          </p:nvPr>
        </p:nvSpPr>
        <p:spPr>
          <a:xfrm>
            <a:off x="8467966" y="4948644"/>
            <a:ext cx="2272364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ctrTitle" idx="9"/>
          </p:nvPr>
        </p:nvSpPr>
        <p:spPr>
          <a:xfrm>
            <a:off x="1579483" y="374285"/>
            <a:ext cx="9002872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 b="1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13"/>
          <p:cNvSpPr/>
          <p:nvPr/>
        </p:nvSpPr>
        <p:spPr>
          <a:xfrm>
            <a:off x="308136" y="2615651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3"/>
          <p:cNvSpPr/>
          <p:nvPr/>
        </p:nvSpPr>
        <p:spPr>
          <a:xfrm rot="7641468">
            <a:off x="10691837" y="159502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3"/>
          <p:cNvSpPr/>
          <p:nvPr/>
        </p:nvSpPr>
        <p:spPr>
          <a:xfrm>
            <a:off x="11252278" y="19746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5" name="Google Shape;155;p13"/>
          <p:cNvSpPr/>
          <p:nvPr/>
        </p:nvSpPr>
        <p:spPr>
          <a:xfrm>
            <a:off x="10701825" y="2341781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6" name="Google Shape;156;p13"/>
          <p:cNvSpPr/>
          <p:nvPr/>
        </p:nvSpPr>
        <p:spPr>
          <a:xfrm>
            <a:off x="37458" y="31226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Google Shape;157;p13"/>
          <p:cNvSpPr/>
          <p:nvPr/>
        </p:nvSpPr>
        <p:spPr>
          <a:xfrm>
            <a:off x="-512995" y="3489781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8" name="Google Shape;158;p13"/>
          <p:cNvSpPr/>
          <p:nvPr/>
        </p:nvSpPr>
        <p:spPr>
          <a:xfrm>
            <a:off x="451531" y="6007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Google Shape;159;p13"/>
          <p:cNvSpPr/>
          <p:nvPr/>
        </p:nvSpPr>
        <p:spPr>
          <a:xfrm rot="7641468">
            <a:off x="1182221" y="1012660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426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4854" y="258925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00" tIns="60800" rIns="121600" bIns="60800" rtlCol="0" anchor="ctr"/>
          <a:lstStyle/>
          <a:p>
            <a:pPr marL="0" marR="0" lvl="0" indent="0" algn="ctr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1536" y="1774825"/>
            <a:ext cx="1141490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1491" y="341097"/>
            <a:ext cx="2568376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730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00" tIns="60800" rIns="121600" bIns="60800" numCol="1" anchor="t" anchorCtr="0" compatLnSpc="1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601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4854" y="233253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00" tIns="60800" rIns="121600" bIns="60800" rtlCol="0" anchor="ctr"/>
          <a:lstStyle/>
          <a:p>
            <a:pPr marL="0" marR="0" lvl="0" indent="0" algn="ctr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4284" y="1762125"/>
            <a:ext cx="11414908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1491" y="341097"/>
            <a:ext cx="2568376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969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00" tIns="60800" rIns="121600" bIns="60800" numCol="1" anchor="t" anchorCtr="0" compatLnSpc="1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97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4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"/>
          <p:cNvSpPr txBox="1">
            <a:spLocks noGrp="1"/>
          </p:cNvSpPr>
          <p:nvPr>
            <p:ph type="body" idx="1"/>
          </p:nvPr>
        </p:nvSpPr>
        <p:spPr>
          <a:xfrm>
            <a:off x="957625" y="1590467"/>
            <a:ext cx="10255765" cy="4548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marL="608625" lvl="0" indent="-40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700">
                <a:solidFill>
                  <a:srgbClr val="434343"/>
                </a:solidFill>
              </a:defRPr>
            </a:lvl1pPr>
            <a:lvl2pPr marL="1217249" lvl="1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5874" lvl="2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4499" lvl="3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3123" lvl="4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1748" lvl="5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0372" lvl="6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68997" lvl="7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77622" lvl="8" indent="-405750" rtl="0">
              <a:lnSpc>
                <a:spcPct val="115000"/>
              </a:lnSpc>
              <a:spcBef>
                <a:spcPts val="2130"/>
              </a:spcBef>
              <a:spcAft>
                <a:spcPts val="213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81" name="Google Shape;81;p4"/>
          <p:cNvGrpSpPr/>
          <p:nvPr/>
        </p:nvGrpSpPr>
        <p:grpSpPr>
          <a:xfrm flipH="1">
            <a:off x="10362954" y="697175"/>
            <a:ext cx="910116" cy="754871"/>
            <a:chOff x="7558775" y="805000"/>
            <a:chExt cx="862247" cy="713399"/>
          </a:xfrm>
        </p:grpSpPr>
        <p:sp>
          <p:nvSpPr>
            <p:cNvPr id="82" name="Google Shape;82;p4"/>
            <p:cNvSpPr/>
            <p:nvPr/>
          </p:nvSpPr>
          <p:spPr>
            <a:xfrm>
              <a:off x="7558775" y="805000"/>
              <a:ext cx="861539" cy="713399"/>
            </a:xfrm>
            <a:custGeom>
              <a:avLst/>
              <a:gdLst/>
              <a:ahLst/>
              <a:cxnLst/>
              <a:rect l="l" t="t" r="r" b="b"/>
              <a:pathLst>
                <a:path w="23920" h="19807" extrusionOk="0">
                  <a:moveTo>
                    <a:pt x="6252" y="0"/>
                  </a:moveTo>
                  <a:cubicBezTo>
                    <a:pt x="6112" y="0"/>
                    <a:pt x="5973" y="14"/>
                    <a:pt x="5833" y="44"/>
                  </a:cubicBezTo>
                  <a:cubicBezTo>
                    <a:pt x="4000" y="438"/>
                    <a:pt x="6601" y="3669"/>
                    <a:pt x="6601" y="3669"/>
                  </a:cubicBezTo>
                  <a:cubicBezTo>
                    <a:pt x="6601" y="3669"/>
                    <a:pt x="4590" y="1565"/>
                    <a:pt x="3213" y="1565"/>
                  </a:cubicBezTo>
                  <a:cubicBezTo>
                    <a:pt x="2910" y="1565"/>
                    <a:pt x="2638" y="1667"/>
                    <a:pt x="2424" y="1916"/>
                  </a:cubicBezTo>
                  <a:cubicBezTo>
                    <a:pt x="1163" y="3354"/>
                    <a:pt x="4592" y="5837"/>
                    <a:pt x="4592" y="5837"/>
                  </a:cubicBezTo>
                  <a:cubicBezTo>
                    <a:pt x="4592" y="5837"/>
                    <a:pt x="2636" y="4760"/>
                    <a:pt x="1416" y="4760"/>
                  </a:cubicBezTo>
                  <a:cubicBezTo>
                    <a:pt x="953" y="4760"/>
                    <a:pt x="596" y="4916"/>
                    <a:pt x="493" y="5344"/>
                  </a:cubicBezTo>
                  <a:cubicBezTo>
                    <a:pt x="1" y="7393"/>
                    <a:pt x="4119" y="10624"/>
                    <a:pt x="7961" y="11629"/>
                  </a:cubicBezTo>
                  <a:cubicBezTo>
                    <a:pt x="7961" y="11629"/>
                    <a:pt x="5401" y="13430"/>
                    <a:pt x="2896" y="13430"/>
                  </a:cubicBezTo>
                  <a:cubicBezTo>
                    <a:pt x="2436" y="13430"/>
                    <a:pt x="1978" y="13369"/>
                    <a:pt x="1538" y="13225"/>
                  </a:cubicBezTo>
                  <a:lnTo>
                    <a:pt x="1538" y="13225"/>
                  </a:lnTo>
                  <a:cubicBezTo>
                    <a:pt x="1538" y="13226"/>
                    <a:pt x="2025" y="19807"/>
                    <a:pt x="11322" y="19807"/>
                  </a:cubicBezTo>
                  <a:cubicBezTo>
                    <a:pt x="11377" y="19807"/>
                    <a:pt x="11432" y="19806"/>
                    <a:pt x="11488" y="19806"/>
                  </a:cubicBezTo>
                  <a:cubicBezTo>
                    <a:pt x="22029" y="19727"/>
                    <a:pt x="23920" y="1758"/>
                    <a:pt x="18482" y="1108"/>
                  </a:cubicBezTo>
                  <a:cubicBezTo>
                    <a:pt x="18193" y="1074"/>
                    <a:pt x="17922" y="1058"/>
                    <a:pt x="17669" y="1058"/>
                  </a:cubicBezTo>
                  <a:cubicBezTo>
                    <a:pt x="13957" y="1058"/>
                    <a:pt x="13821" y="4556"/>
                    <a:pt x="12512" y="7433"/>
                  </a:cubicBezTo>
                  <a:cubicBezTo>
                    <a:pt x="12512" y="7433"/>
                    <a:pt x="9438" y="0"/>
                    <a:pt x="6252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8020052" y="1100380"/>
              <a:ext cx="273625" cy="163952"/>
            </a:xfrm>
            <a:custGeom>
              <a:avLst/>
              <a:gdLst/>
              <a:ahLst/>
              <a:cxnLst/>
              <a:rect l="l" t="t" r="r" b="b"/>
              <a:pathLst>
                <a:path w="7597" h="4552" extrusionOk="0">
                  <a:moveTo>
                    <a:pt x="2207" y="729"/>
                  </a:moveTo>
                  <a:lnTo>
                    <a:pt x="2207" y="729"/>
                  </a:lnTo>
                  <a:cubicBezTo>
                    <a:pt x="2207" y="729"/>
                    <a:pt x="2172" y="778"/>
                    <a:pt x="2124" y="861"/>
                  </a:cubicBezTo>
                  <a:lnTo>
                    <a:pt x="2124" y="861"/>
                  </a:lnTo>
                  <a:cubicBezTo>
                    <a:pt x="2176" y="781"/>
                    <a:pt x="2207" y="729"/>
                    <a:pt x="2207" y="729"/>
                  </a:cubicBezTo>
                  <a:close/>
                  <a:moveTo>
                    <a:pt x="907" y="0"/>
                  </a:moveTo>
                  <a:lnTo>
                    <a:pt x="907" y="0"/>
                  </a:lnTo>
                  <a:cubicBezTo>
                    <a:pt x="907" y="0"/>
                    <a:pt x="1" y="237"/>
                    <a:pt x="237" y="1497"/>
                  </a:cubicBezTo>
                  <a:cubicBezTo>
                    <a:pt x="344" y="2066"/>
                    <a:pt x="618" y="2222"/>
                    <a:pt x="888" y="2222"/>
                  </a:cubicBezTo>
                  <a:cubicBezTo>
                    <a:pt x="1216" y="2222"/>
                    <a:pt x="1537" y="1990"/>
                    <a:pt x="1537" y="1990"/>
                  </a:cubicBezTo>
                  <a:lnTo>
                    <a:pt x="1537" y="1990"/>
                  </a:lnTo>
                  <a:cubicBezTo>
                    <a:pt x="1537" y="1990"/>
                    <a:pt x="947" y="2601"/>
                    <a:pt x="1971" y="3054"/>
                  </a:cubicBezTo>
                  <a:cubicBezTo>
                    <a:pt x="2156" y="3132"/>
                    <a:pt x="2332" y="3164"/>
                    <a:pt x="2497" y="3164"/>
                  </a:cubicBezTo>
                  <a:cubicBezTo>
                    <a:pt x="3247" y="3164"/>
                    <a:pt x="3764" y="2503"/>
                    <a:pt x="3764" y="2502"/>
                  </a:cubicBezTo>
                  <a:lnTo>
                    <a:pt x="3764" y="2502"/>
                  </a:lnTo>
                  <a:cubicBezTo>
                    <a:pt x="3764" y="2503"/>
                    <a:pt x="2937" y="3960"/>
                    <a:pt x="4118" y="4256"/>
                  </a:cubicBezTo>
                  <a:cubicBezTo>
                    <a:pt x="4263" y="4292"/>
                    <a:pt x="4396" y="4308"/>
                    <a:pt x="4519" y="4308"/>
                  </a:cubicBezTo>
                  <a:cubicBezTo>
                    <a:pt x="5147" y="4308"/>
                    <a:pt x="5506" y="3895"/>
                    <a:pt x="5661" y="3655"/>
                  </a:cubicBezTo>
                  <a:lnTo>
                    <a:pt x="5661" y="3655"/>
                  </a:lnTo>
                  <a:cubicBezTo>
                    <a:pt x="5587" y="3860"/>
                    <a:pt x="5595" y="4216"/>
                    <a:pt x="6306" y="4492"/>
                  </a:cubicBezTo>
                  <a:cubicBezTo>
                    <a:pt x="6411" y="4533"/>
                    <a:pt x="6508" y="4552"/>
                    <a:pt x="6598" y="4552"/>
                  </a:cubicBezTo>
                  <a:cubicBezTo>
                    <a:pt x="7416" y="4552"/>
                    <a:pt x="7597" y="2992"/>
                    <a:pt x="7153" y="2423"/>
                  </a:cubicBezTo>
                  <a:lnTo>
                    <a:pt x="7153" y="2423"/>
                  </a:lnTo>
                  <a:cubicBezTo>
                    <a:pt x="7153" y="2424"/>
                    <a:pt x="7251" y="3684"/>
                    <a:pt x="6463" y="3960"/>
                  </a:cubicBezTo>
                  <a:cubicBezTo>
                    <a:pt x="6410" y="3980"/>
                    <a:pt x="6361" y="3990"/>
                    <a:pt x="6317" y="3990"/>
                  </a:cubicBezTo>
                  <a:cubicBezTo>
                    <a:pt x="5709" y="3990"/>
                    <a:pt x="5931" y="2227"/>
                    <a:pt x="5931" y="2226"/>
                  </a:cubicBezTo>
                  <a:lnTo>
                    <a:pt x="5931" y="2226"/>
                  </a:lnTo>
                  <a:cubicBezTo>
                    <a:pt x="5931" y="2227"/>
                    <a:pt x="5633" y="3602"/>
                    <a:pt x="4839" y="3602"/>
                  </a:cubicBezTo>
                  <a:cubicBezTo>
                    <a:pt x="4767" y="3602"/>
                    <a:pt x="4691" y="3591"/>
                    <a:pt x="4611" y="3566"/>
                  </a:cubicBezTo>
                  <a:cubicBezTo>
                    <a:pt x="3626" y="3290"/>
                    <a:pt x="4118" y="1400"/>
                    <a:pt x="4118" y="1399"/>
                  </a:cubicBezTo>
                  <a:lnTo>
                    <a:pt x="4118" y="1399"/>
                  </a:lnTo>
                  <a:cubicBezTo>
                    <a:pt x="4118" y="1399"/>
                    <a:pt x="3548" y="2627"/>
                    <a:pt x="2735" y="2627"/>
                  </a:cubicBezTo>
                  <a:cubicBezTo>
                    <a:pt x="2604" y="2627"/>
                    <a:pt x="2467" y="2596"/>
                    <a:pt x="2326" y="2522"/>
                  </a:cubicBezTo>
                  <a:cubicBezTo>
                    <a:pt x="1503" y="2095"/>
                    <a:pt x="1925" y="1198"/>
                    <a:pt x="2124" y="861"/>
                  </a:cubicBezTo>
                  <a:lnTo>
                    <a:pt x="2124" y="861"/>
                  </a:lnTo>
                  <a:cubicBezTo>
                    <a:pt x="1948" y="1124"/>
                    <a:pt x="1530" y="1693"/>
                    <a:pt x="1187" y="1693"/>
                  </a:cubicBezTo>
                  <a:cubicBezTo>
                    <a:pt x="1084" y="1693"/>
                    <a:pt x="988" y="1642"/>
                    <a:pt x="907" y="1517"/>
                  </a:cubicBezTo>
                  <a:cubicBezTo>
                    <a:pt x="493" y="867"/>
                    <a:pt x="907" y="0"/>
                    <a:pt x="9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7939373" y="1202958"/>
              <a:ext cx="234762" cy="243514"/>
            </a:xfrm>
            <a:custGeom>
              <a:avLst/>
              <a:gdLst/>
              <a:ahLst/>
              <a:cxnLst/>
              <a:rect l="l" t="t" r="r" b="b"/>
              <a:pathLst>
                <a:path w="6518" h="6761" extrusionOk="0">
                  <a:moveTo>
                    <a:pt x="2418" y="1250"/>
                  </a:moveTo>
                  <a:cubicBezTo>
                    <a:pt x="2418" y="1250"/>
                    <a:pt x="2380" y="1273"/>
                    <a:pt x="2319" y="1314"/>
                  </a:cubicBezTo>
                  <a:lnTo>
                    <a:pt x="2319" y="1314"/>
                  </a:lnTo>
                  <a:cubicBezTo>
                    <a:pt x="2381" y="1275"/>
                    <a:pt x="2418" y="1250"/>
                    <a:pt x="2418" y="1250"/>
                  </a:cubicBezTo>
                  <a:close/>
                  <a:moveTo>
                    <a:pt x="1392" y="1"/>
                  </a:moveTo>
                  <a:cubicBezTo>
                    <a:pt x="1123" y="1"/>
                    <a:pt x="478" y="109"/>
                    <a:pt x="231" y="1112"/>
                  </a:cubicBezTo>
                  <a:cubicBezTo>
                    <a:pt x="1" y="2048"/>
                    <a:pt x="653" y="2174"/>
                    <a:pt x="1022" y="2174"/>
                  </a:cubicBezTo>
                  <a:cubicBezTo>
                    <a:pt x="1158" y="2174"/>
                    <a:pt x="1255" y="2157"/>
                    <a:pt x="1255" y="2157"/>
                  </a:cubicBezTo>
                  <a:lnTo>
                    <a:pt x="1255" y="2157"/>
                  </a:lnTo>
                  <a:cubicBezTo>
                    <a:pt x="1255" y="2157"/>
                    <a:pt x="428" y="2452"/>
                    <a:pt x="1196" y="3319"/>
                  </a:cubicBezTo>
                  <a:cubicBezTo>
                    <a:pt x="1525" y="3673"/>
                    <a:pt x="1920" y="3776"/>
                    <a:pt x="2267" y="3776"/>
                  </a:cubicBezTo>
                  <a:cubicBezTo>
                    <a:pt x="2752" y="3776"/>
                    <a:pt x="3147" y="3575"/>
                    <a:pt x="3147" y="3575"/>
                  </a:cubicBezTo>
                  <a:lnTo>
                    <a:pt x="3147" y="3575"/>
                  </a:lnTo>
                  <a:cubicBezTo>
                    <a:pt x="3147" y="3575"/>
                    <a:pt x="1728" y="4600"/>
                    <a:pt x="2713" y="5368"/>
                  </a:cubicBezTo>
                  <a:cubicBezTo>
                    <a:pt x="3043" y="5620"/>
                    <a:pt x="3357" y="5705"/>
                    <a:pt x="3631" y="5705"/>
                  </a:cubicBezTo>
                  <a:cubicBezTo>
                    <a:pt x="3984" y="5705"/>
                    <a:pt x="4269" y="5565"/>
                    <a:pt x="4433" y="5460"/>
                  </a:cubicBezTo>
                  <a:lnTo>
                    <a:pt x="4433" y="5460"/>
                  </a:lnTo>
                  <a:cubicBezTo>
                    <a:pt x="4276" y="5619"/>
                    <a:pt x="4125" y="5958"/>
                    <a:pt x="4684" y="6531"/>
                  </a:cubicBezTo>
                  <a:cubicBezTo>
                    <a:pt x="4845" y="6692"/>
                    <a:pt x="5014" y="6760"/>
                    <a:pt x="5181" y="6760"/>
                  </a:cubicBezTo>
                  <a:cubicBezTo>
                    <a:pt x="5871" y="6760"/>
                    <a:pt x="6517" y="5589"/>
                    <a:pt x="6358" y="4954"/>
                  </a:cubicBezTo>
                  <a:lnTo>
                    <a:pt x="6358" y="4954"/>
                  </a:lnTo>
                  <a:cubicBezTo>
                    <a:pt x="6358" y="4955"/>
                    <a:pt x="5933" y="6101"/>
                    <a:pt x="5136" y="6101"/>
                  </a:cubicBezTo>
                  <a:cubicBezTo>
                    <a:pt x="5111" y="6101"/>
                    <a:pt x="5085" y="6100"/>
                    <a:pt x="5058" y="6097"/>
                  </a:cubicBezTo>
                  <a:cubicBezTo>
                    <a:pt x="4191" y="6038"/>
                    <a:pt x="5294" y="4246"/>
                    <a:pt x="5295" y="4245"/>
                  </a:cubicBezTo>
                  <a:lnTo>
                    <a:pt x="5295" y="4245"/>
                  </a:lnTo>
                  <a:cubicBezTo>
                    <a:pt x="5294" y="4246"/>
                    <a:pt x="4639" y="5128"/>
                    <a:pt x="3963" y="5128"/>
                  </a:cubicBezTo>
                  <a:cubicBezTo>
                    <a:pt x="3794" y="5128"/>
                    <a:pt x="3624" y="5073"/>
                    <a:pt x="3462" y="4935"/>
                  </a:cubicBezTo>
                  <a:cubicBezTo>
                    <a:pt x="2654" y="4245"/>
                    <a:pt x="3935" y="2689"/>
                    <a:pt x="3935" y="2689"/>
                  </a:cubicBezTo>
                  <a:lnTo>
                    <a:pt x="3935" y="2689"/>
                  </a:lnTo>
                  <a:cubicBezTo>
                    <a:pt x="3935" y="2689"/>
                    <a:pt x="3189" y="3331"/>
                    <a:pt x="2494" y="3331"/>
                  </a:cubicBezTo>
                  <a:cubicBezTo>
                    <a:pt x="2230" y="3331"/>
                    <a:pt x="1974" y="3239"/>
                    <a:pt x="1768" y="2984"/>
                  </a:cubicBezTo>
                  <a:cubicBezTo>
                    <a:pt x="1160" y="2212"/>
                    <a:pt x="2017" y="1523"/>
                    <a:pt x="2319" y="1314"/>
                  </a:cubicBezTo>
                  <a:lnTo>
                    <a:pt x="2319" y="1314"/>
                  </a:lnTo>
                  <a:cubicBezTo>
                    <a:pt x="2103" y="1450"/>
                    <a:pt x="1581" y="1753"/>
                    <a:pt x="1222" y="1753"/>
                  </a:cubicBezTo>
                  <a:cubicBezTo>
                    <a:pt x="1037" y="1753"/>
                    <a:pt x="895" y="1672"/>
                    <a:pt x="861" y="1447"/>
                  </a:cubicBezTo>
                  <a:cubicBezTo>
                    <a:pt x="743" y="639"/>
                    <a:pt x="1512" y="9"/>
                    <a:pt x="1512" y="9"/>
                  </a:cubicBezTo>
                  <a:cubicBezTo>
                    <a:pt x="1512" y="9"/>
                    <a:pt x="1466" y="1"/>
                    <a:pt x="13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7796527" y="1263720"/>
              <a:ext cx="173172" cy="251222"/>
            </a:xfrm>
            <a:custGeom>
              <a:avLst/>
              <a:gdLst/>
              <a:ahLst/>
              <a:cxnLst/>
              <a:rect l="l" t="t" r="r" b="b"/>
              <a:pathLst>
                <a:path w="4808" h="6975" extrusionOk="0">
                  <a:moveTo>
                    <a:pt x="2502" y="1376"/>
                  </a:moveTo>
                  <a:cubicBezTo>
                    <a:pt x="2502" y="1376"/>
                    <a:pt x="2456" y="1390"/>
                    <a:pt x="2382" y="1419"/>
                  </a:cubicBezTo>
                  <a:lnTo>
                    <a:pt x="2382" y="1419"/>
                  </a:lnTo>
                  <a:cubicBezTo>
                    <a:pt x="2457" y="1393"/>
                    <a:pt x="2502" y="1376"/>
                    <a:pt x="2502" y="1376"/>
                  </a:cubicBezTo>
                  <a:close/>
                  <a:moveTo>
                    <a:pt x="1776" y="0"/>
                  </a:moveTo>
                  <a:cubicBezTo>
                    <a:pt x="1487" y="0"/>
                    <a:pt x="1043" y="130"/>
                    <a:pt x="650" y="785"/>
                  </a:cubicBezTo>
                  <a:cubicBezTo>
                    <a:pt x="0" y="1888"/>
                    <a:pt x="1222" y="1947"/>
                    <a:pt x="1222" y="1947"/>
                  </a:cubicBezTo>
                  <a:cubicBezTo>
                    <a:pt x="1222" y="1947"/>
                    <a:pt x="414" y="2046"/>
                    <a:pt x="828" y="2992"/>
                  </a:cubicBezTo>
                  <a:cubicBezTo>
                    <a:pt x="1094" y="3573"/>
                    <a:pt x="1645" y="3685"/>
                    <a:pt x="2029" y="3685"/>
                  </a:cubicBezTo>
                  <a:cubicBezTo>
                    <a:pt x="2268" y="3685"/>
                    <a:pt x="2443" y="3642"/>
                    <a:pt x="2443" y="3642"/>
                  </a:cubicBezTo>
                  <a:lnTo>
                    <a:pt x="2443" y="3642"/>
                  </a:lnTo>
                  <a:cubicBezTo>
                    <a:pt x="2443" y="3642"/>
                    <a:pt x="907" y="4272"/>
                    <a:pt x="1537" y="5179"/>
                  </a:cubicBezTo>
                  <a:cubicBezTo>
                    <a:pt x="1827" y="5595"/>
                    <a:pt x="2192" y="5708"/>
                    <a:pt x="2502" y="5708"/>
                  </a:cubicBezTo>
                  <a:cubicBezTo>
                    <a:pt x="2699" y="5708"/>
                    <a:pt x="2874" y="5662"/>
                    <a:pt x="2993" y="5620"/>
                  </a:cubicBezTo>
                  <a:lnTo>
                    <a:pt x="2993" y="5620"/>
                  </a:lnTo>
                  <a:cubicBezTo>
                    <a:pt x="2808" y="5731"/>
                    <a:pt x="2568" y="6005"/>
                    <a:pt x="2877" y="6637"/>
                  </a:cubicBezTo>
                  <a:cubicBezTo>
                    <a:pt x="2997" y="6877"/>
                    <a:pt x="3177" y="6975"/>
                    <a:pt x="3379" y="6975"/>
                  </a:cubicBezTo>
                  <a:cubicBezTo>
                    <a:pt x="3974" y="6975"/>
                    <a:pt x="4764" y="6131"/>
                    <a:pt x="4808" y="5573"/>
                  </a:cubicBezTo>
                  <a:lnTo>
                    <a:pt x="4808" y="5573"/>
                  </a:lnTo>
                  <a:cubicBezTo>
                    <a:pt x="4808" y="5573"/>
                    <a:pt x="4208" y="6377"/>
                    <a:pt x="3560" y="6377"/>
                  </a:cubicBezTo>
                  <a:cubicBezTo>
                    <a:pt x="3484" y="6377"/>
                    <a:pt x="3407" y="6366"/>
                    <a:pt x="3330" y="6341"/>
                  </a:cubicBezTo>
                  <a:cubicBezTo>
                    <a:pt x="2601" y="6085"/>
                    <a:pt x="4098" y="4706"/>
                    <a:pt x="4098" y="4706"/>
                  </a:cubicBezTo>
                  <a:lnTo>
                    <a:pt x="4098" y="4706"/>
                  </a:lnTo>
                  <a:cubicBezTo>
                    <a:pt x="4098" y="4706"/>
                    <a:pt x="3422" y="5249"/>
                    <a:pt x="2860" y="5249"/>
                  </a:cubicBezTo>
                  <a:cubicBezTo>
                    <a:pt x="2643" y="5249"/>
                    <a:pt x="2443" y="5167"/>
                    <a:pt x="2305" y="4942"/>
                  </a:cubicBezTo>
                  <a:cubicBezTo>
                    <a:pt x="1813" y="4154"/>
                    <a:pt x="3389" y="2992"/>
                    <a:pt x="3389" y="2992"/>
                  </a:cubicBezTo>
                  <a:lnTo>
                    <a:pt x="3389" y="2992"/>
                  </a:lnTo>
                  <a:cubicBezTo>
                    <a:pt x="3389" y="2992"/>
                    <a:pt x="2771" y="3312"/>
                    <a:pt x="2219" y="3312"/>
                  </a:cubicBezTo>
                  <a:cubicBezTo>
                    <a:pt x="1884" y="3312"/>
                    <a:pt x="1573" y="3194"/>
                    <a:pt x="1439" y="2814"/>
                  </a:cubicBezTo>
                  <a:cubicBezTo>
                    <a:pt x="1131" y="1990"/>
                    <a:pt x="2045" y="1550"/>
                    <a:pt x="2382" y="1419"/>
                  </a:cubicBezTo>
                  <a:lnTo>
                    <a:pt x="2382" y="1419"/>
                  </a:lnTo>
                  <a:cubicBezTo>
                    <a:pt x="2191" y="1483"/>
                    <a:pt x="1810" y="1597"/>
                    <a:pt x="1511" y="1597"/>
                  </a:cubicBezTo>
                  <a:cubicBezTo>
                    <a:pt x="1248" y="1597"/>
                    <a:pt x="1050" y="1509"/>
                    <a:pt x="1104" y="1218"/>
                  </a:cubicBezTo>
                  <a:cubicBezTo>
                    <a:pt x="1241" y="470"/>
                    <a:pt x="2089" y="56"/>
                    <a:pt x="2089" y="56"/>
                  </a:cubicBezTo>
                  <a:cubicBezTo>
                    <a:pt x="2089" y="56"/>
                    <a:pt x="1965" y="0"/>
                    <a:pt x="17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8161637" y="887480"/>
              <a:ext cx="99012" cy="91737"/>
            </a:xfrm>
            <a:custGeom>
              <a:avLst/>
              <a:gdLst/>
              <a:ahLst/>
              <a:cxnLst/>
              <a:rect l="l" t="t" r="r" b="b"/>
              <a:pathLst>
                <a:path w="2749" h="2547" extrusionOk="0">
                  <a:moveTo>
                    <a:pt x="2296" y="0"/>
                  </a:moveTo>
                  <a:lnTo>
                    <a:pt x="1724" y="158"/>
                  </a:lnTo>
                  <a:cubicBezTo>
                    <a:pt x="1724" y="158"/>
                    <a:pt x="2197" y="1636"/>
                    <a:pt x="1527" y="1951"/>
                  </a:cubicBezTo>
                  <a:cubicBezTo>
                    <a:pt x="1465" y="1979"/>
                    <a:pt x="1407" y="1992"/>
                    <a:pt x="1353" y="1992"/>
                  </a:cubicBezTo>
                  <a:cubicBezTo>
                    <a:pt x="721" y="1992"/>
                    <a:pt x="621" y="237"/>
                    <a:pt x="621" y="237"/>
                  </a:cubicBezTo>
                  <a:lnTo>
                    <a:pt x="207" y="276"/>
                  </a:lnTo>
                  <a:cubicBezTo>
                    <a:pt x="207" y="276"/>
                    <a:pt x="1" y="2546"/>
                    <a:pt x="1419" y="2546"/>
                  </a:cubicBezTo>
                  <a:cubicBezTo>
                    <a:pt x="1454" y="2546"/>
                    <a:pt x="1490" y="2545"/>
                    <a:pt x="1527" y="2542"/>
                  </a:cubicBezTo>
                  <a:cubicBezTo>
                    <a:pt x="2749" y="2443"/>
                    <a:pt x="2296" y="0"/>
                    <a:pt x="22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8278174" y="933575"/>
              <a:ext cx="142849" cy="80253"/>
            </a:xfrm>
            <a:custGeom>
              <a:avLst/>
              <a:gdLst/>
              <a:ahLst/>
              <a:cxnLst/>
              <a:rect l="l" t="t" r="r" b="b"/>
              <a:pathLst>
                <a:path w="3074" h="2228" extrusionOk="0">
                  <a:moveTo>
                    <a:pt x="0" y="1"/>
                  </a:moveTo>
                  <a:cubicBezTo>
                    <a:pt x="118" y="316"/>
                    <a:pt x="414" y="2227"/>
                    <a:pt x="414" y="2227"/>
                  </a:cubicBezTo>
                  <a:lnTo>
                    <a:pt x="30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8125800" y="958435"/>
              <a:ext cx="60365" cy="59645"/>
            </a:xfrm>
            <a:custGeom>
              <a:avLst/>
              <a:gdLst/>
              <a:ahLst/>
              <a:cxnLst/>
              <a:rect l="l" t="t" r="r" b="b"/>
              <a:pathLst>
                <a:path w="1676" h="1656" extrusionOk="0">
                  <a:moveTo>
                    <a:pt x="828" y="0"/>
                  </a:moveTo>
                  <a:cubicBezTo>
                    <a:pt x="375" y="0"/>
                    <a:pt x="0" y="375"/>
                    <a:pt x="0" y="828"/>
                  </a:cubicBezTo>
                  <a:cubicBezTo>
                    <a:pt x="0" y="1281"/>
                    <a:pt x="375" y="1656"/>
                    <a:pt x="828" y="1656"/>
                  </a:cubicBezTo>
                  <a:cubicBezTo>
                    <a:pt x="1301" y="1656"/>
                    <a:pt x="1675" y="1281"/>
                    <a:pt x="1675" y="828"/>
                  </a:cubicBezTo>
                  <a:cubicBezTo>
                    <a:pt x="1675" y="375"/>
                    <a:pt x="1301" y="0"/>
                    <a:pt x="8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4"/>
          <p:cNvGrpSpPr/>
          <p:nvPr/>
        </p:nvGrpSpPr>
        <p:grpSpPr>
          <a:xfrm>
            <a:off x="741528" y="4496985"/>
            <a:ext cx="10657103" cy="1772751"/>
            <a:chOff x="557525" y="3372738"/>
            <a:chExt cx="8012650" cy="1329563"/>
          </a:xfrm>
        </p:grpSpPr>
        <p:sp>
          <p:nvSpPr>
            <p:cNvPr id="90" name="Google Shape;90;p4"/>
            <p:cNvSpPr/>
            <p:nvPr/>
          </p:nvSpPr>
          <p:spPr>
            <a:xfrm>
              <a:off x="8026350" y="4121600"/>
              <a:ext cx="543825" cy="580700"/>
            </a:xfrm>
            <a:custGeom>
              <a:avLst/>
              <a:gdLst/>
              <a:ahLst/>
              <a:cxnLst/>
              <a:rect l="l" t="t" r="r" b="b"/>
              <a:pathLst>
                <a:path w="21753" h="23228" extrusionOk="0">
                  <a:moveTo>
                    <a:pt x="20092" y="0"/>
                  </a:moveTo>
                  <a:cubicBezTo>
                    <a:pt x="20022" y="0"/>
                    <a:pt x="19954" y="35"/>
                    <a:pt x="19920" y="117"/>
                  </a:cubicBezTo>
                  <a:cubicBezTo>
                    <a:pt x="19290" y="1437"/>
                    <a:pt x="18600" y="2738"/>
                    <a:pt x="17891" y="4018"/>
                  </a:cubicBezTo>
                  <a:cubicBezTo>
                    <a:pt x="17891" y="3999"/>
                    <a:pt x="17871" y="3979"/>
                    <a:pt x="17871" y="3959"/>
                  </a:cubicBezTo>
                  <a:cubicBezTo>
                    <a:pt x="17477" y="3447"/>
                    <a:pt x="16984" y="2994"/>
                    <a:pt x="16433" y="2659"/>
                  </a:cubicBezTo>
                  <a:cubicBezTo>
                    <a:pt x="16068" y="2440"/>
                    <a:pt x="15670" y="2210"/>
                    <a:pt x="15256" y="2210"/>
                  </a:cubicBezTo>
                  <a:cubicBezTo>
                    <a:pt x="15111" y="2210"/>
                    <a:pt x="14965" y="2238"/>
                    <a:pt x="14817" y="2304"/>
                  </a:cubicBezTo>
                  <a:cubicBezTo>
                    <a:pt x="14325" y="2501"/>
                    <a:pt x="13852" y="3014"/>
                    <a:pt x="14127" y="3565"/>
                  </a:cubicBezTo>
                  <a:cubicBezTo>
                    <a:pt x="14384" y="4077"/>
                    <a:pt x="15113" y="4196"/>
                    <a:pt x="15625" y="4294"/>
                  </a:cubicBezTo>
                  <a:cubicBezTo>
                    <a:pt x="16275" y="4452"/>
                    <a:pt x="16945" y="4491"/>
                    <a:pt x="17635" y="4491"/>
                  </a:cubicBezTo>
                  <a:cubicBezTo>
                    <a:pt x="17359" y="4964"/>
                    <a:pt x="17063" y="5437"/>
                    <a:pt x="16787" y="5910"/>
                  </a:cubicBezTo>
                  <a:cubicBezTo>
                    <a:pt x="16748" y="5910"/>
                    <a:pt x="16689" y="5910"/>
                    <a:pt x="16669" y="5930"/>
                  </a:cubicBezTo>
                  <a:cubicBezTo>
                    <a:pt x="16255" y="5733"/>
                    <a:pt x="15822" y="5516"/>
                    <a:pt x="15408" y="5299"/>
                  </a:cubicBezTo>
                  <a:cubicBezTo>
                    <a:pt x="15054" y="5122"/>
                    <a:pt x="14699" y="4944"/>
                    <a:pt x="14325" y="4806"/>
                  </a:cubicBezTo>
                  <a:cubicBezTo>
                    <a:pt x="14006" y="4691"/>
                    <a:pt x="13671" y="4624"/>
                    <a:pt x="13341" y="4624"/>
                  </a:cubicBezTo>
                  <a:cubicBezTo>
                    <a:pt x="12935" y="4624"/>
                    <a:pt x="12535" y="4725"/>
                    <a:pt x="12177" y="4964"/>
                  </a:cubicBezTo>
                  <a:cubicBezTo>
                    <a:pt x="11881" y="5181"/>
                    <a:pt x="11665" y="5476"/>
                    <a:pt x="11586" y="5831"/>
                  </a:cubicBezTo>
                  <a:cubicBezTo>
                    <a:pt x="11507" y="6225"/>
                    <a:pt x="11665" y="6540"/>
                    <a:pt x="11960" y="6796"/>
                  </a:cubicBezTo>
                  <a:cubicBezTo>
                    <a:pt x="12451" y="7173"/>
                    <a:pt x="13064" y="7305"/>
                    <a:pt x="13664" y="7305"/>
                  </a:cubicBezTo>
                  <a:cubicBezTo>
                    <a:pt x="13787" y="7305"/>
                    <a:pt x="13909" y="7299"/>
                    <a:pt x="14029" y="7289"/>
                  </a:cubicBezTo>
                  <a:cubicBezTo>
                    <a:pt x="14482" y="7250"/>
                    <a:pt x="14935" y="7151"/>
                    <a:pt x="15369" y="7013"/>
                  </a:cubicBezTo>
                  <a:cubicBezTo>
                    <a:pt x="15605" y="6934"/>
                    <a:pt x="15842" y="6856"/>
                    <a:pt x="16058" y="6777"/>
                  </a:cubicBezTo>
                  <a:cubicBezTo>
                    <a:pt x="16157" y="6737"/>
                    <a:pt x="16236" y="6698"/>
                    <a:pt x="16314" y="6659"/>
                  </a:cubicBezTo>
                  <a:lnTo>
                    <a:pt x="16314" y="6659"/>
                  </a:lnTo>
                  <a:cubicBezTo>
                    <a:pt x="15763" y="7525"/>
                    <a:pt x="15191" y="8392"/>
                    <a:pt x="14600" y="9220"/>
                  </a:cubicBezTo>
                  <a:lnTo>
                    <a:pt x="14541" y="9220"/>
                  </a:lnTo>
                  <a:cubicBezTo>
                    <a:pt x="14167" y="9279"/>
                    <a:pt x="13832" y="9397"/>
                    <a:pt x="13497" y="9535"/>
                  </a:cubicBezTo>
                  <a:cubicBezTo>
                    <a:pt x="13477" y="9515"/>
                    <a:pt x="13458" y="9476"/>
                    <a:pt x="13418" y="9437"/>
                  </a:cubicBezTo>
                  <a:cubicBezTo>
                    <a:pt x="12650" y="8826"/>
                    <a:pt x="11822" y="8274"/>
                    <a:pt x="10877" y="7959"/>
                  </a:cubicBezTo>
                  <a:cubicBezTo>
                    <a:pt x="10434" y="7793"/>
                    <a:pt x="9861" y="7633"/>
                    <a:pt x="9318" y="7633"/>
                  </a:cubicBezTo>
                  <a:cubicBezTo>
                    <a:pt x="8894" y="7633"/>
                    <a:pt x="8488" y="7731"/>
                    <a:pt x="8177" y="7998"/>
                  </a:cubicBezTo>
                  <a:cubicBezTo>
                    <a:pt x="7842" y="8274"/>
                    <a:pt x="7724" y="8708"/>
                    <a:pt x="7803" y="9141"/>
                  </a:cubicBezTo>
                  <a:cubicBezTo>
                    <a:pt x="7901" y="9614"/>
                    <a:pt x="8236" y="9988"/>
                    <a:pt x="8630" y="10244"/>
                  </a:cubicBezTo>
                  <a:cubicBezTo>
                    <a:pt x="9243" y="10618"/>
                    <a:pt x="9980" y="10788"/>
                    <a:pt x="10705" y="10788"/>
                  </a:cubicBezTo>
                  <a:cubicBezTo>
                    <a:pt x="10935" y="10788"/>
                    <a:pt x="11165" y="10770"/>
                    <a:pt x="11389" y="10737"/>
                  </a:cubicBezTo>
                  <a:cubicBezTo>
                    <a:pt x="11940" y="10658"/>
                    <a:pt x="12453" y="10461"/>
                    <a:pt x="12945" y="10225"/>
                  </a:cubicBezTo>
                  <a:cubicBezTo>
                    <a:pt x="13379" y="10028"/>
                    <a:pt x="13793" y="9831"/>
                    <a:pt x="14246" y="9693"/>
                  </a:cubicBezTo>
                  <a:lnTo>
                    <a:pt x="14246" y="9693"/>
                  </a:lnTo>
                  <a:cubicBezTo>
                    <a:pt x="13674" y="10481"/>
                    <a:pt x="13064" y="11249"/>
                    <a:pt x="12433" y="11998"/>
                  </a:cubicBezTo>
                  <a:cubicBezTo>
                    <a:pt x="12413" y="11998"/>
                    <a:pt x="12394" y="12018"/>
                    <a:pt x="12374" y="12018"/>
                  </a:cubicBezTo>
                  <a:cubicBezTo>
                    <a:pt x="11980" y="12156"/>
                    <a:pt x="11586" y="12333"/>
                    <a:pt x="11172" y="12471"/>
                  </a:cubicBezTo>
                  <a:cubicBezTo>
                    <a:pt x="10404" y="11899"/>
                    <a:pt x="9537" y="11446"/>
                    <a:pt x="8611" y="11170"/>
                  </a:cubicBezTo>
                  <a:cubicBezTo>
                    <a:pt x="8131" y="11022"/>
                    <a:pt x="7520" y="10841"/>
                    <a:pt x="6944" y="10841"/>
                  </a:cubicBezTo>
                  <a:cubicBezTo>
                    <a:pt x="6527" y="10841"/>
                    <a:pt x="6128" y="10936"/>
                    <a:pt x="5813" y="11210"/>
                  </a:cubicBezTo>
                  <a:cubicBezTo>
                    <a:pt x="5498" y="11466"/>
                    <a:pt x="5320" y="11880"/>
                    <a:pt x="5419" y="12294"/>
                  </a:cubicBezTo>
                  <a:cubicBezTo>
                    <a:pt x="5537" y="12727"/>
                    <a:pt x="5911" y="13042"/>
                    <a:pt x="6286" y="13239"/>
                  </a:cubicBezTo>
                  <a:cubicBezTo>
                    <a:pt x="6830" y="13524"/>
                    <a:pt x="7451" y="13630"/>
                    <a:pt x="8070" y="13630"/>
                  </a:cubicBezTo>
                  <a:cubicBezTo>
                    <a:pt x="8392" y="13630"/>
                    <a:pt x="8714" y="13602"/>
                    <a:pt x="9024" y="13555"/>
                  </a:cubicBezTo>
                  <a:cubicBezTo>
                    <a:pt x="9734" y="13436"/>
                    <a:pt x="10443" y="13200"/>
                    <a:pt x="11113" y="12944"/>
                  </a:cubicBezTo>
                  <a:cubicBezTo>
                    <a:pt x="11130" y="12947"/>
                    <a:pt x="11146" y="12949"/>
                    <a:pt x="11162" y="12949"/>
                  </a:cubicBezTo>
                  <a:cubicBezTo>
                    <a:pt x="11238" y="12949"/>
                    <a:pt x="11300" y="12911"/>
                    <a:pt x="11349" y="12845"/>
                  </a:cubicBezTo>
                  <a:cubicBezTo>
                    <a:pt x="11527" y="12766"/>
                    <a:pt x="11724" y="12707"/>
                    <a:pt x="11921" y="12628"/>
                  </a:cubicBezTo>
                  <a:lnTo>
                    <a:pt x="11921" y="12628"/>
                  </a:lnTo>
                  <a:cubicBezTo>
                    <a:pt x="11389" y="13220"/>
                    <a:pt x="10857" y="13811"/>
                    <a:pt x="10305" y="14382"/>
                  </a:cubicBezTo>
                  <a:cubicBezTo>
                    <a:pt x="9675" y="14540"/>
                    <a:pt x="9123" y="14816"/>
                    <a:pt x="8571" y="15131"/>
                  </a:cubicBezTo>
                  <a:cubicBezTo>
                    <a:pt x="8552" y="15091"/>
                    <a:pt x="8532" y="15072"/>
                    <a:pt x="8492" y="15072"/>
                  </a:cubicBezTo>
                  <a:cubicBezTo>
                    <a:pt x="7547" y="14697"/>
                    <a:pt x="6542" y="14441"/>
                    <a:pt x="5537" y="14382"/>
                  </a:cubicBezTo>
                  <a:cubicBezTo>
                    <a:pt x="5410" y="14373"/>
                    <a:pt x="5271" y="14366"/>
                    <a:pt x="5127" y="14366"/>
                  </a:cubicBezTo>
                  <a:cubicBezTo>
                    <a:pt x="4376" y="14366"/>
                    <a:pt x="3479" y="14541"/>
                    <a:pt x="3330" y="15367"/>
                  </a:cubicBezTo>
                  <a:cubicBezTo>
                    <a:pt x="3153" y="16313"/>
                    <a:pt x="4178" y="16825"/>
                    <a:pt x="4966" y="16865"/>
                  </a:cubicBezTo>
                  <a:cubicBezTo>
                    <a:pt x="5040" y="16870"/>
                    <a:pt x="5114" y="16872"/>
                    <a:pt x="5188" y="16872"/>
                  </a:cubicBezTo>
                  <a:cubicBezTo>
                    <a:pt x="5974" y="16872"/>
                    <a:pt x="6725" y="16594"/>
                    <a:pt x="7409" y="16234"/>
                  </a:cubicBezTo>
                  <a:cubicBezTo>
                    <a:pt x="8158" y="15840"/>
                    <a:pt x="8887" y="15347"/>
                    <a:pt x="9675" y="15013"/>
                  </a:cubicBezTo>
                  <a:lnTo>
                    <a:pt x="9675" y="15013"/>
                  </a:lnTo>
                  <a:cubicBezTo>
                    <a:pt x="8926" y="15742"/>
                    <a:pt x="8158" y="16431"/>
                    <a:pt x="7350" y="17101"/>
                  </a:cubicBezTo>
                  <a:cubicBezTo>
                    <a:pt x="6995" y="17397"/>
                    <a:pt x="6621" y="17692"/>
                    <a:pt x="6246" y="17988"/>
                  </a:cubicBezTo>
                  <a:cubicBezTo>
                    <a:pt x="5163" y="18047"/>
                    <a:pt x="4079" y="18263"/>
                    <a:pt x="3054" y="18618"/>
                  </a:cubicBezTo>
                  <a:cubicBezTo>
                    <a:pt x="2523" y="18795"/>
                    <a:pt x="2010" y="19012"/>
                    <a:pt x="1518" y="19268"/>
                  </a:cubicBezTo>
                  <a:cubicBezTo>
                    <a:pt x="1045" y="19505"/>
                    <a:pt x="572" y="19800"/>
                    <a:pt x="316" y="20273"/>
                  </a:cubicBezTo>
                  <a:cubicBezTo>
                    <a:pt x="79" y="20667"/>
                    <a:pt x="1" y="21160"/>
                    <a:pt x="198" y="21574"/>
                  </a:cubicBezTo>
                  <a:cubicBezTo>
                    <a:pt x="395" y="21968"/>
                    <a:pt x="749" y="22243"/>
                    <a:pt x="1143" y="22362"/>
                  </a:cubicBezTo>
                  <a:cubicBezTo>
                    <a:pt x="1344" y="22430"/>
                    <a:pt x="1543" y="22461"/>
                    <a:pt x="1739" y="22461"/>
                  </a:cubicBezTo>
                  <a:cubicBezTo>
                    <a:pt x="2503" y="22461"/>
                    <a:pt x="3215" y="21993"/>
                    <a:pt x="3764" y="21475"/>
                  </a:cubicBezTo>
                  <a:cubicBezTo>
                    <a:pt x="4256" y="21022"/>
                    <a:pt x="4690" y="20510"/>
                    <a:pt x="5123" y="19997"/>
                  </a:cubicBezTo>
                  <a:cubicBezTo>
                    <a:pt x="5576" y="19446"/>
                    <a:pt x="6010" y="18914"/>
                    <a:pt x="6463" y="18362"/>
                  </a:cubicBezTo>
                  <a:cubicBezTo>
                    <a:pt x="6502" y="18323"/>
                    <a:pt x="6522" y="18303"/>
                    <a:pt x="6542" y="18263"/>
                  </a:cubicBezTo>
                  <a:cubicBezTo>
                    <a:pt x="7310" y="17672"/>
                    <a:pt x="8039" y="17062"/>
                    <a:pt x="8749" y="16431"/>
                  </a:cubicBezTo>
                  <a:lnTo>
                    <a:pt x="8749" y="16431"/>
                  </a:lnTo>
                  <a:cubicBezTo>
                    <a:pt x="8690" y="16589"/>
                    <a:pt x="8650" y="16746"/>
                    <a:pt x="8591" y="16924"/>
                  </a:cubicBezTo>
                  <a:cubicBezTo>
                    <a:pt x="8552" y="16924"/>
                    <a:pt x="8512" y="16943"/>
                    <a:pt x="8492" y="16983"/>
                  </a:cubicBezTo>
                  <a:cubicBezTo>
                    <a:pt x="7685" y="17929"/>
                    <a:pt x="6956" y="18933"/>
                    <a:pt x="6325" y="19978"/>
                  </a:cubicBezTo>
                  <a:cubicBezTo>
                    <a:pt x="5852" y="20785"/>
                    <a:pt x="5064" y="22027"/>
                    <a:pt x="5892" y="22894"/>
                  </a:cubicBezTo>
                  <a:cubicBezTo>
                    <a:pt x="6103" y="23118"/>
                    <a:pt x="6404" y="23228"/>
                    <a:pt x="6709" y="23228"/>
                  </a:cubicBezTo>
                  <a:cubicBezTo>
                    <a:pt x="6859" y="23228"/>
                    <a:pt x="7010" y="23202"/>
                    <a:pt x="7153" y="23150"/>
                  </a:cubicBezTo>
                  <a:cubicBezTo>
                    <a:pt x="7685" y="22992"/>
                    <a:pt x="8039" y="22539"/>
                    <a:pt x="8256" y="22046"/>
                  </a:cubicBezTo>
                  <a:cubicBezTo>
                    <a:pt x="8709" y="21101"/>
                    <a:pt x="8729" y="19997"/>
                    <a:pt x="8768" y="18953"/>
                  </a:cubicBezTo>
                  <a:cubicBezTo>
                    <a:pt x="8827" y="17791"/>
                    <a:pt x="8906" y="16530"/>
                    <a:pt x="9675" y="15604"/>
                  </a:cubicBezTo>
                  <a:cubicBezTo>
                    <a:pt x="9714" y="15584"/>
                    <a:pt x="9714" y="15545"/>
                    <a:pt x="9734" y="15525"/>
                  </a:cubicBezTo>
                  <a:cubicBezTo>
                    <a:pt x="9990" y="15269"/>
                    <a:pt x="10266" y="14993"/>
                    <a:pt x="10542" y="14717"/>
                  </a:cubicBezTo>
                  <a:cubicBezTo>
                    <a:pt x="10542" y="14717"/>
                    <a:pt x="10561" y="14697"/>
                    <a:pt x="10581" y="14678"/>
                  </a:cubicBezTo>
                  <a:cubicBezTo>
                    <a:pt x="10699" y="14540"/>
                    <a:pt x="10837" y="14421"/>
                    <a:pt x="10955" y="14284"/>
                  </a:cubicBezTo>
                  <a:cubicBezTo>
                    <a:pt x="11152" y="14067"/>
                    <a:pt x="11349" y="13850"/>
                    <a:pt x="11546" y="13633"/>
                  </a:cubicBezTo>
                  <a:lnTo>
                    <a:pt x="11546" y="13633"/>
                  </a:lnTo>
                  <a:cubicBezTo>
                    <a:pt x="11487" y="13949"/>
                    <a:pt x="11468" y="14284"/>
                    <a:pt x="11507" y="14618"/>
                  </a:cubicBezTo>
                  <a:cubicBezTo>
                    <a:pt x="11507" y="14618"/>
                    <a:pt x="11507" y="14638"/>
                    <a:pt x="11487" y="14638"/>
                  </a:cubicBezTo>
                  <a:cubicBezTo>
                    <a:pt x="10995" y="15682"/>
                    <a:pt x="10482" y="16727"/>
                    <a:pt x="10148" y="17830"/>
                  </a:cubicBezTo>
                  <a:cubicBezTo>
                    <a:pt x="9911" y="18658"/>
                    <a:pt x="9793" y="19761"/>
                    <a:pt x="10482" y="20450"/>
                  </a:cubicBezTo>
                  <a:cubicBezTo>
                    <a:pt x="10669" y="20637"/>
                    <a:pt x="10918" y="20745"/>
                    <a:pt x="11175" y="20745"/>
                  </a:cubicBezTo>
                  <a:cubicBezTo>
                    <a:pt x="11326" y="20745"/>
                    <a:pt x="11480" y="20708"/>
                    <a:pt x="11625" y="20628"/>
                  </a:cubicBezTo>
                  <a:cubicBezTo>
                    <a:pt x="12039" y="20411"/>
                    <a:pt x="12256" y="19958"/>
                    <a:pt x="12374" y="19524"/>
                  </a:cubicBezTo>
                  <a:cubicBezTo>
                    <a:pt x="12650" y="18539"/>
                    <a:pt x="12610" y="17475"/>
                    <a:pt x="12354" y="16490"/>
                  </a:cubicBezTo>
                  <a:cubicBezTo>
                    <a:pt x="12098" y="15426"/>
                    <a:pt x="11527" y="14126"/>
                    <a:pt x="12216" y="13101"/>
                  </a:cubicBezTo>
                  <a:cubicBezTo>
                    <a:pt x="12256" y="13023"/>
                    <a:pt x="12256" y="12944"/>
                    <a:pt x="12216" y="12885"/>
                  </a:cubicBezTo>
                  <a:cubicBezTo>
                    <a:pt x="12866" y="12156"/>
                    <a:pt x="13477" y="11387"/>
                    <a:pt x="14068" y="10619"/>
                  </a:cubicBezTo>
                  <a:lnTo>
                    <a:pt x="14068" y="10619"/>
                  </a:lnTo>
                  <a:cubicBezTo>
                    <a:pt x="14049" y="10895"/>
                    <a:pt x="14068" y="11170"/>
                    <a:pt x="14108" y="11427"/>
                  </a:cubicBezTo>
                  <a:cubicBezTo>
                    <a:pt x="14088" y="11446"/>
                    <a:pt x="14068" y="11486"/>
                    <a:pt x="14049" y="11505"/>
                  </a:cubicBezTo>
                  <a:cubicBezTo>
                    <a:pt x="13576" y="12550"/>
                    <a:pt x="13221" y="13653"/>
                    <a:pt x="13083" y="14796"/>
                  </a:cubicBezTo>
                  <a:cubicBezTo>
                    <a:pt x="12985" y="15761"/>
                    <a:pt x="13142" y="16865"/>
                    <a:pt x="14068" y="17377"/>
                  </a:cubicBezTo>
                  <a:cubicBezTo>
                    <a:pt x="14298" y="17498"/>
                    <a:pt x="14565" y="17574"/>
                    <a:pt x="14828" y="17574"/>
                  </a:cubicBezTo>
                  <a:cubicBezTo>
                    <a:pt x="14993" y="17574"/>
                    <a:pt x="15157" y="17544"/>
                    <a:pt x="15310" y="17475"/>
                  </a:cubicBezTo>
                  <a:cubicBezTo>
                    <a:pt x="15743" y="17278"/>
                    <a:pt x="16019" y="16865"/>
                    <a:pt x="16117" y="16411"/>
                  </a:cubicBezTo>
                  <a:cubicBezTo>
                    <a:pt x="16374" y="15328"/>
                    <a:pt x="15901" y="14146"/>
                    <a:pt x="15388" y="13220"/>
                  </a:cubicBezTo>
                  <a:cubicBezTo>
                    <a:pt x="14837" y="12274"/>
                    <a:pt x="13950" y="10914"/>
                    <a:pt x="14778" y="9870"/>
                  </a:cubicBezTo>
                  <a:cubicBezTo>
                    <a:pt x="14837" y="9791"/>
                    <a:pt x="14837" y="9712"/>
                    <a:pt x="14797" y="9634"/>
                  </a:cubicBezTo>
                  <a:cubicBezTo>
                    <a:pt x="15448" y="8727"/>
                    <a:pt x="16078" y="7782"/>
                    <a:pt x="16689" y="6836"/>
                  </a:cubicBezTo>
                  <a:cubicBezTo>
                    <a:pt x="16689" y="6856"/>
                    <a:pt x="16709" y="6875"/>
                    <a:pt x="16709" y="6915"/>
                  </a:cubicBezTo>
                  <a:cubicBezTo>
                    <a:pt x="16669" y="6934"/>
                    <a:pt x="16649" y="6954"/>
                    <a:pt x="16630" y="7013"/>
                  </a:cubicBezTo>
                  <a:cubicBezTo>
                    <a:pt x="16334" y="7900"/>
                    <a:pt x="16236" y="8846"/>
                    <a:pt x="16334" y="9791"/>
                  </a:cubicBezTo>
                  <a:cubicBezTo>
                    <a:pt x="16393" y="10244"/>
                    <a:pt x="16492" y="10698"/>
                    <a:pt x="16649" y="11131"/>
                  </a:cubicBezTo>
                  <a:cubicBezTo>
                    <a:pt x="16807" y="11565"/>
                    <a:pt x="17004" y="11998"/>
                    <a:pt x="17339" y="12313"/>
                  </a:cubicBezTo>
                  <a:cubicBezTo>
                    <a:pt x="17579" y="12527"/>
                    <a:pt x="17858" y="12621"/>
                    <a:pt x="18135" y="12621"/>
                  </a:cubicBezTo>
                  <a:cubicBezTo>
                    <a:pt x="18677" y="12621"/>
                    <a:pt x="19213" y="12263"/>
                    <a:pt x="19447" y="11742"/>
                  </a:cubicBezTo>
                  <a:cubicBezTo>
                    <a:pt x="19841" y="10836"/>
                    <a:pt x="19487" y="9712"/>
                    <a:pt x="18915" y="8983"/>
                  </a:cubicBezTo>
                  <a:cubicBezTo>
                    <a:pt x="18285" y="8176"/>
                    <a:pt x="17083" y="7466"/>
                    <a:pt x="16984" y="6343"/>
                  </a:cubicBezTo>
                  <a:cubicBezTo>
                    <a:pt x="17142" y="6107"/>
                    <a:pt x="17280" y="5870"/>
                    <a:pt x="17418" y="5654"/>
                  </a:cubicBezTo>
                  <a:cubicBezTo>
                    <a:pt x="17556" y="5417"/>
                    <a:pt x="17674" y="5201"/>
                    <a:pt x="17812" y="4984"/>
                  </a:cubicBezTo>
                  <a:cubicBezTo>
                    <a:pt x="17832" y="5082"/>
                    <a:pt x="17871" y="5161"/>
                    <a:pt x="17930" y="5240"/>
                  </a:cubicBezTo>
                  <a:cubicBezTo>
                    <a:pt x="18127" y="5634"/>
                    <a:pt x="18364" y="5989"/>
                    <a:pt x="18600" y="6343"/>
                  </a:cubicBezTo>
                  <a:cubicBezTo>
                    <a:pt x="19033" y="6993"/>
                    <a:pt x="19526" y="7821"/>
                    <a:pt x="20334" y="8018"/>
                  </a:cubicBezTo>
                  <a:cubicBezTo>
                    <a:pt x="20432" y="8041"/>
                    <a:pt x="20532" y="8052"/>
                    <a:pt x="20630" y="8052"/>
                  </a:cubicBezTo>
                  <a:cubicBezTo>
                    <a:pt x="21198" y="8052"/>
                    <a:pt x="21716" y="7674"/>
                    <a:pt x="21733" y="7053"/>
                  </a:cubicBezTo>
                  <a:cubicBezTo>
                    <a:pt x="21752" y="6284"/>
                    <a:pt x="21240" y="5575"/>
                    <a:pt x="20610" y="5161"/>
                  </a:cubicBezTo>
                  <a:cubicBezTo>
                    <a:pt x="19900" y="4688"/>
                    <a:pt x="19033" y="4491"/>
                    <a:pt x="18206" y="4294"/>
                  </a:cubicBezTo>
                  <a:cubicBezTo>
                    <a:pt x="18935" y="2974"/>
                    <a:pt x="19644" y="1634"/>
                    <a:pt x="20294" y="275"/>
                  </a:cubicBezTo>
                  <a:cubicBezTo>
                    <a:pt x="20359" y="121"/>
                    <a:pt x="20222" y="0"/>
                    <a:pt x="20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557525" y="4021125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887175" y="3372738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4854" y="233253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00" tIns="60800" rIns="121600" bIns="60800" rtlCol="0" anchor="ctr"/>
          <a:lstStyle/>
          <a:p>
            <a:pPr marL="0" marR="0" lvl="0" indent="0" algn="ctr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4284" y="1762125"/>
            <a:ext cx="1141490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1491" y="341097"/>
            <a:ext cx="2568376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378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00" tIns="60800" rIns="121600" bIns="60800" numCol="1" anchor="t" anchorCtr="0" compatLnSpc="1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847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4854" y="233253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00" tIns="60800" rIns="121600" bIns="60800" rtlCol="0" anchor="ctr"/>
          <a:lstStyle/>
          <a:p>
            <a:pPr marL="0" marR="0" lvl="0" indent="0" algn="ctr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4284" y="1762125"/>
            <a:ext cx="1141490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1491" y="341097"/>
            <a:ext cx="2568376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371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00" tIns="60800" rIns="121600" bIns="60800" numCol="1" anchor="t" anchorCtr="0" compatLnSpc="1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069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00" tIns="60800" rIns="121600" bIns="60800" numCol="1" anchor="t" anchorCtr="0" compatLnSpc="1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918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461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32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7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7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5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3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1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9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7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5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3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67CAB675-0451-46BA-B838-2996E7357EA3}" type="datetimeFigureOut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2/26/2023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2A664AD2-069D-416A-AF7A-E600FA375D8A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624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6126" y="6356352"/>
            <a:ext cx="2736414" cy="365125"/>
          </a:xfrm>
        </p:spPr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63A1C593-65D0-4073-BCC9-577B9352EA97}" type="datetimeFigureOut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2/26/2023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28609" y="6356352"/>
            <a:ext cx="4104620" cy="365125"/>
          </a:xfrm>
        </p:spPr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89298" y="6356352"/>
            <a:ext cx="2736414" cy="365125"/>
          </a:xfrm>
        </p:spPr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B618960-8005-486C-9A75-10CB2AAC16F9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740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61839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3"/>
            <a:ext cx="12161853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8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342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967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719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296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824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269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448" y="719200"/>
            <a:ext cx="10264942" cy="8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an One"/>
              <a:buNone/>
              <a:defRPr sz="36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448" y="1648939"/>
            <a:ext cx="10264942" cy="4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64" r:id="rId3"/>
    <p:sldLayoutId id="2147483709" r:id="rId4"/>
    <p:sldLayoutId id="2147483708" r:id="rId5"/>
    <p:sldLayoutId id="2147483707" r:id="rId6"/>
    <p:sldLayoutId id="2147483706" r:id="rId7"/>
    <p:sldLayoutId id="2147483705" r:id="rId8"/>
    <p:sldLayoutId id="2147483704" r:id="rId9"/>
    <p:sldLayoutId id="2147483703" r:id="rId10"/>
    <p:sldLayoutId id="2147483669" r:id="rId11"/>
    <p:sldLayoutId id="2147483682" r:id="rId12"/>
    <p:sldLayoutId id="2147483683" r:id="rId13"/>
    <p:sldLayoutId id="2147483687" r:id="rId14"/>
    <p:sldLayoutId id="2147483688" r:id="rId15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7" y="719333"/>
            <a:ext cx="10264543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1" tIns="121881" rIns="121881" bIns="121881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 panose="02000000000000000000"/>
              <a:buNone/>
              <a:defRPr sz="2800" b="1">
                <a:solidFill>
                  <a:schemeClr val="dk1"/>
                </a:solidFill>
                <a:latin typeface="Kalam" panose="02000000000000000000"/>
                <a:ea typeface="Kalam" panose="02000000000000000000"/>
                <a:cs typeface="Kalam" panose="02000000000000000000"/>
                <a:sym typeface="Kalam" panose="020000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82" y="1583467"/>
            <a:ext cx="1026454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1" tIns="121881" rIns="121881" bIns="121881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 panose="00000500000000000000"/>
              <a:buChar char="●"/>
              <a:defRPr sz="1800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83717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microsoft.com/office/2007/relationships/hdphoto" Target="../media/hdphoto5.wdp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tmp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AA25E2B-3AF2-4556-BE26-5D8424A30A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3" y="0"/>
            <a:ext cx="12157087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C1D98BCC-AD63-4C63-8647-780FC84230A4}"/>
              </a:ext>
            </a:extLst>
          </p:cNvPr>
          <p:cNvSpPr txBox="1">
            <a:spLocks/>
          </p:cNvSpPr>
          <p:nvPr/>
        </p:nvSpPr>
        <p:spPr>
          <a:xfrm>
            <a:off x="33499" y="2743200"/>
            <a:ext cx="7970839" cy="1371600"/>
          </a:xfrm>
          <a:prstGeom prst="rect">
            <a:avLst/>
          </a:prstGeom>
          <a:solidFill>
            <a:srgbClr val="FFFFFF"/>
          </a:solidFill>
        </p:spPr>
        <p:txBody>
          <a:bodyPr vert="horz" lIns="121719" tIns="60859" rIns="121719" bIns="60859" rtlCol="0" anchor="ctr">
            <a:norm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>
                <a:latin typeface="Arial" pitchFamily="34" charset="0"/>
                <a:ea typeface="Arial-Rounded" pitchFamily="34" charset="0"/>
                <a:cs typeface="Arial" pitchFamily="34" charset="0"/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55181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333;p36">
            <a:extLst>
              <a:ext uri="{FF2B5EF4-FFF2-40B4-BE49-F238E27FC236}">
                <a16:creationId xmlns:a16="http://schemas.microsoft.com/office/drawing/2014/main" id="{3F0A5DA6-8976-48D2-88D0-47E3969E3310}"/>
              </a:ext>
            </a:extLst>
          </p:cNvPr>
          <p:cNvSpPr txBox="1">
            <a:spLocks/>
          </p:cNvSpPr>
          <p:nvPr/>
        </p:nvSpPr>
        <p:spPr>
          <a:xfrm>
            <a:off x="518319" y="381000"/>
            <a:ext cx="11864209" cy="1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699" tIns="121699" rIns="121699" bIns="12169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8625" marR="0" lvl="0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1217249" marR="0" lvl="1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5874" marR="0" lvl="2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4499" marR="0" lvl="3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3123" marR="0" lvl="4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1748" marR="0" lvl="5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0372" marR="0" lvl="6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68997" marR="0" lvl="7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77622" marR="0" lvl="8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just">
              <a:buNone/>
            </a:pPr>
            <a:r>
              <a:rPr lang="en-US" sz="3200">
                <a:solidFill>
                  <a:srgbClr val="000000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1</a:t>
            </a:r>
            <a:r>
              <a:rPr lang="en-US" sz="3200">
                <a:solidFill>
                  <a:srgbClr val="0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Nhắc lại sự việc trong từng tranh.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7B22CA-C392-4689-80A4-CCD7A4F18F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005" t="56431" r="50365" b="946"/>
          <a:stretch/>
        </p:blipFill>
        <p:spPr>
          <a:xfrm>
            <a:off x="5014119" y="1184183"/>
            <a:ext cx="5795703" cy="4489629"/>
          </a:xfrm>
          <a:prstGeom prst="round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A581780-9AB8-446F-97BB-E6B0820CE4D7}"/>
              </a:ext>
            </a:extLst>
          </p:cNvPr>
          <p:cNvSpPr txBox="1"/>
          <p:nvPr/>
        </p:nvSpPr>
        <p:spPr>
          <a:xfrm>
            <a:off x="899319" y="2151724"/>
            <a:ext cx="3581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 nhỏ giới thiệu về mình và xin trời ban tên.</a:t>
            </a:r>
            <a:endParaRPr lang="en-US" sz="32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581780-9AB8-446F-97BB-E6B0820CE4D7}"/>
              </a:ext>
            </a:extLst>
          </p:cNvPr>
          <p:cNvSpPr txBox="1"/>
          <p:nvPr/>
        </p:nvSpPr>
        <p:spPr>
          <a:xfrm>
            <a:off x="622172" y="2077946"/>
            <a:ext cx="426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Cuộc nói chuyện giữa trời và cây nhỏ diễn ra </a:t>
            </a:r>
            <a:r>
              <a:rPr lang="en-US" sz="32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 thế </a:t>
            </a:r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nào?</a:t>
            </a:r>
          </a:p>
        </p:txBody>
      </p:sp>
    </p:spTree>
    <p:extLst>
      <p:ext uri="{BB962C8B-B14F-4D97-AF65-F5344CB8AC3E}">
        <p14:creationId xmlns:p14="http://schemas.microsoft.com/office/powerpoint/2010/main" val="26511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333;p36">
            <a:extLst>
              <a:ext uri="{FF2B5EF4-FFF2-40B4-BE49-F238E27FC236}">
                <a16:creationId xmlns:a16="http://schemas.microsoft.com/office/drawing/2014/main" id="{3F0A5DA6-8976-48D2-88D0-47E3969E3310}"/>
              </a:ext>
            </a:extLst>
          </p:cNvPr>
          <p:cNvSpPr txBox="1">
            <a:spLocks/>
          </p:cNvSpPr>
          <p:nvPr/>
        </p:nvSpPr>
        <p:spPr>
          <a:xfrm>
            <a:off x="518319" y="381000"/>
            <a:ext cx="11864209" cy="1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699" tIns="121699" rIns="121699" bIns="12169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8625" marR="0" lvl="0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1217249" marR="0" lvl="1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5874" marR="0" lvl="2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4499" marR="0" lvl="3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3123" marR="0" lvl="4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1748" marR="0" lvl="5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0372" marR="0" lvl="6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68997" marR="0" lvl="7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77622" marR="0" lvl="8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just">
              <a:buNone/>
            </a:pPr>
            <a:r>
              <a:rPr lang="en-US" sz="3200">
                <a:solidFill>
                  <a:srgbClr val="000000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1</a:t>
            </a:r>
            <a:r>
              <a:rPr lang="en-US" sz="3200">
                <a:solidFill>
                  <a:srgbClr val="0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Nhắc lại sự việc trong từng tranh.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7B22CA-C392-4689-80A4-CCD7A4F18F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645" t="57638" r="-275" b="-261"/>
          <a:stretch/>
        </p:blipFill>
        <p:spPr>
          <a:xfrm>
            <a:off x="3361618" y="1010241"/>
            <a:ext cx="5438602" cy="4213001"/>
          </a:xfrm>
          <a:prstGeom prst="round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581780-9AB8-446F-97BB-E6B0820CE4D7}"/>
              </a:ext>
            </a:extLst>
          </p:cNvPr>
          <p:cNvSpPr txBox="1"/>
          <p:nvPr/>
        </p:nvSpPr>
        <p:spPr>
          <a:xfrm>
            <a:off x="3361777" y="5267708"/>
            <a:ext cx="5591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 sao cây nhỏ có tên là “thì là”?</a:t>
            </a:r>
          </a:p>
        </p:txBody>
      </p:sp>
      <p:sp>
        <p:nvSpPr>
          <p:cNvPr id="4" name="Rectangle 3"/>
          <p:cNvSpPr/>
          <p:nvPr/>
        </p:nvSpPr>
        <p:spPr>
          <a:xfrm>
            <a:off x="2537778" y="5208002"/>
            <a:ext cx="7239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 cây nhỏ vội vàng nên đã nghe nhầm lời lẩm nhẩm của trời là tên mình.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62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F0B8D-0795-47D7-AB80-8BE90509A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SỰ TÍCH CÂY THÌ LÀ - KỂ CHUYỆN LỚP 2- SÁCH KẾT NỐI TRI THỨC">
            <a:hlinkClick r:id="" action="ppaction://media"/>
            <a:extLst>
              <a:ext uri="{FF2B5EF4-FFF2-40B4-BE49-F238E27FC236}">
                <a16:creationId xmlns:a16="http://schemas.microsoft.com/office/drawing/2014/main" id="{0F39E6D7-9040-4013-9A60-97F0193912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938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9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9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irl Reading Story Book With Parents High-Res Vector Graphic - Getty Images">
            <a:extLst>
              <a:ext uri="{FF2B5EF4-FFF2-40B4-BE49-F238E27FC236}">
                <a16:creationId xmlns:a16="http://schemas.microsoft.com/office/drawing/2014/main" id="{497992C5-AACD-4633-B500-2733BBEC6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5117">
                        <a14:foregroundMark x1="33203" y1="59295" x2="80859" y2="68493"/>
                        <a14:foregroundMark x1="70801" y1="88258" x2="67188" y2="92857"/>
                        <a14:foregroundMark x1="44336" y1="54207" x2="50000" y2="80137"/>
                        <a14:foregroundMark x1="57031" y1="61840" x2="53027" y2="75049"/>
                        <a14:foregroundMark x1="40820" y1="57241" x2="69238" y2="75049"/>
                        <a14:foregroundMark x1="39844" y1="62329" x2="67676" y2="72994"/>
                        <a14:foregroundMark x1="38281" y1="63894" x2="71777" y2="69961"/>
                        <a14:foregroundMark x1="67676" y1="36399" x2="71289" y2="629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719" y="2871786"/>
            <a:ext cx="3055144" cy="3049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85F13D-E85D-4F37-8714-CC2626446A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9319" y="936717"/>
            <a:ext cx="10377523" cy="119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37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3442174" y="823212"/>
            <a:ext cx="5513385" cy="3926116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47"/>
          <p:cNvSpPr txBox="1">
            <a:spLocks noGrp="1"/>
          </p:cNvSpPr>
          <p:nvPr>
            <p:ph type="title"/>
          </p:nvPr>
        </p:nvSpPr>
        <p:spPr>
          <a:xfrm>
            <a:off x="3913295" y="2373469"/>
            <a:ext cx="4335248" cy="825600"/>
          </a:xfrm>
          <a:prstGeom prst="rect">
            <a:avLst/>
          </a:prstGeom>
        </p:spPr>
        <p:txBody>
          <a:bodyPr spcFirstLastPara="1" wrap="square" lIns="121699" tIns="121699" rIns="121699" bIns="121699" anchor="ctr" anchorCtr="0">
            <a:noAutofit/>
          </a:bodyPr>
          <a:lstStyle/>
          <a:p>
            <a:pPr algn="ctr"/>
            <a:r>
              <a:rPr lang="en" sz="7200">
                <a:solidFill>
                  <a:schemeClr val="dk2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VẬN DỤNG</a:t>
            </a:r>
            <a:endParaRPr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35" name="Google Shape;235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62747">
            <a:off x="1119979" y="4552854"/>
            <a:ext cx="1352006" cy="1481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500007">
            <a:off x="9599179" y="4736860"/>
            <a:ext cx="1388713" cy="1514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604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-1423835" y="734700"/>
            <a:ext cx="2921755" cy="138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67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962662" y="5385130"/>
            <a:ext cx="8229600" cy="1013706"/>
          </a:xfrm>
          <a:prstGeom prst="rect">
            <a:avLst/>
          </a:prstGeom>
          <a:solidFill>
            <a:schemeClr val="tx2">
              <a:lumMod val="9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lvl="0">
              <a:buClrTx/>
              <a:defRPr/>
            </a:pPr>
            <a:r>
              <a:rPr lang="en-US" sz="3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C. Do trời đặt cho</a:t>
            </a:r>
            <a:endParaRPr lang="vi-VN" sz="3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66119" y="4038600"/>
            <a:ext cx="8229600" cy="1039634"/>
          </a:xfrm>
          <a:prstGeom prst="rect">
            <a:avLst/>
          </a:prstGeom>
          <a:solidFill>
            <a:schemeClr val="tx2">
              <a:lumMod val="9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3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B. Do các nhà khoa học đặt</a:t>
            </a:r>
            <a:endParaRPr lang="en-US" sz="3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66119" y="2721221"/>
            <a:ext cx="8229600" cy="1010483"/>
          </a:xfrm>
          <a:prstGeom prst="rect">
            <a:avLst/>
          </a:prstGeom>
          <a:solidFill>
            <a:schemeClr val="tx2">
              <a:lumMod val="9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3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A. Các loài cây tự đặt tên cho mình</a:t>
            </a:r>
            <a:endParaRPr lang="en-US" sz="3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2168" y="566857"/>
            <a:ext cx="9957816" cy="160024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8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Theo câu chuyện, tên của các loài cây là do đâu mà có?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064" y="5543935"/>
            <a:ext cx="633852" cy="659161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521" y="2903864"/>
            <a:ext cx="565888" cy="64519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950" y="4317774"/>
            <a:ext cx="565888" cy="64519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61066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E5F1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E5F1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935540" y="2310981"/>
            <a:ext cx="8229600" cy="1605304"/>
          </a:xfrm>
          <a:prstGeom prst="rect">
            <a:avLst/>
          </a:prstGeom>
          <a:solidFill>
            <a:schemeClr val="tx2">
              <a:lumMod val="9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139700" algn="just"/>
            <a:r>
              <a:rPr lang="en-US" sz="2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A. 	Trời còn đang suy nghĩ, cây nhỏ đã chạy đi xa rồi. Nó mừng rỡ khoe với bạn bè:</a:t>
            </a:r>
          </a:p>
          <a:p>
            <a:pPr marL="139700" algn="just"/>
            <a:r>
              <a:rPr lang="en-US" sz="2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- Trời đặt tên cho tôi là cây “thì là” đấy!</a:t>
            </a:r>
          </a:p>
        </p:txBody>
      </p:sp>
      <p:sp>
        <p:nvSpPr>
          <p:cNvPr id="8" name="Rectangle 7"/>
          <p:cNvSpPr/>
          <p:nvPr/>
        </p:nvSpPr>
        <p:spPr>
          <a:xfrm>
            <a:off x="1966119" y="4191000"/>
            <a:ext cx="8229600" cy="1600200"/>
          </a:xfrm>
          <a:prstGeom prst="rect">
            <a:avLst/>
          </a:prstGeom>
          <a:solidFill>
            <a:schemeClr val="tx2">
              <a:lumMod val="9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139700" algn="just"/>
            <a:r>
              <a:rPr lang="en-US" sz="2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B. 	Trời chỉ tay vào từng cây và đặt tên:</a:t>
            </a:r>
          </a:p>
          <a:p>
            <a:pPr marL="139700" algn="just"/>
            <a:r>
              <a:rPr lang="en-US" sz="2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- Chú thì ta đặt tên cho là cây dừa.</a:t>
            </a:r>
          </a:p>
        </p:txBody>
      </p:sp>
      <p:sp>
        <p:nvSpPr>
          <p:cNvPr id="9" name="Rectangle 8"/>
          <p:cNvSpPr/>
          <p:nvPr/>
        </p:nvSpPr>
        <p:spPr>
          <a:xfrm>
            <a:off x="1102011" y="914400"/>
            <a:ext cx="9957816" cy="676911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36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 tiết nào có trong đoạn 4 của câu chuyện?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1018" y="2573792"/>
            <a:ext cx="633852" cy="659161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5719" y="4668502"/>
            <a:ext cx="565888" cy="645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592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340191" y="2362200"/>
            <a:ext cx="7481455" cy="160024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8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Nếu cảm nhận của em khi ăn rau thì </a:t>
            </a:r>
            <a:r>
              <a:rPr lang="en-US" sz="48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là.</a:t>
            </a:r>
            <a:endParaRPr lang="en-US" sz="4800"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87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3 Cách nấu cháo cá bớp cho bé ăn dặm thơm ngon và cực kì bổ dưỡng">
            <a:extLst>
              <a:ext uri="{FF2B5EF4-FFF2-40B4-BE49-F238E27FC236}">
                <a16:creationId xmlns:a16="http://schemas.microsoft.com/office/drawing/2014/main" id="{CAF5B95B-E84F-4126-92E8-337B87FAF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209550"/>
            <a:ext cx="11430000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631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ách Làm Cá Hấp Bia Ngon, Ăn Không Tanh, Ngon Khó Cưỡng">
            <a:extLst>
              <a:ext uri="{FF2B5EF4-FFF2-40B4-BE49-F238E27FC236}">
                <a16:creationId xmlns:a16="http://schemas.microsoft.com/office/drawing/2014/main" id="{E461040B-E653-44EC-A71E-281583BDA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12161838" cy="684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39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537FF-2D2D-4863-8C7E-FC5D3BB84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983" y="1828800"/>
            <a:ext cx="7790294" cy="16002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pPr algn="ctr"/>
            <a:r>
              <a:rPr lang="vi-VN" b="0" i="0">
                <a:solidFill>
                  <a:srgbClr val="333333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 gì quấn quýt vườn nhà</a:t>
            </a:r>
            <a:r>
              <a: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b="0" i="0">
                <a:solidFill>
                  <a:srgbClr val="333333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 thơm dành tặng riêng bà sớm hôm?</a:t>
            </a:r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DBE5A51-2E3F-4E04-95CD-9E689B43F8B3}"/>
              </a:ext>
            </a:extLst>
          </p:cNvPr>
          <p:cNvSpPr txBox="1">
            <a:spLocks/>
          </p:cNvSpPr>
          <p:nvPr/>
        </p:nvSpPr>
        <p:spPr>
          <a:xfrm>
            <a:off x="2171983" y="381000"/>
            <a:ext cx="7790294" cy="7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an One"/>
              <a:buNone/>
              <a:defRPr sz="36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4000" b="1">
                <a:solidFill>
                  <a:srgbClr val="333333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KHỞI ĐỘNG: </a:t>
            </a:r>
            <a:r>
              <a:rPr lang="en-US" sz="4000" b="1" i="1">
                <a:solidFill>
                  <a:srgbClr val="333333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 CÂU ĐỐ</a:t>
            </a:r>
            <a:endParaRPr lang="en-US" sz="4000" b="1" i="1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 descr="Những Thông Tin Bất Ngờ Về Cây Trầu Không">
            <a:extLst>
              <a:ext uri="{FF2B5EF4-FFF2-40B4-BE49-F238E27FC236}">
                <a16:creationId xmlns:a16="http://schemas.microsoft.com/office/drawing/2014/main" id="{F7C939AB-7892-4FE2-94E4-019205669F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00"/>
          <a:stretch/>
        </p:blipFill>
        <p:spPr bwMode="auto">
          <a:xfrm>
            <a:off x="5776119" y="3733800"/>
            <a:ext cx="4382294" cy="251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4A16F85-E7F5-497E-B09B-EF3FD83087C8}"/>
              </a:ext>
            </a:extLst>
          </p:cNvPr>
          <p:cNvSpPr txBox="1">
            <a:spLocks/>
          </p:cNvSpPr>
          <p:nvPr/>
        </p:nvSpPr>
        <p:spPr>
          <a:xfrm>
            <a:off x="2956719" y="4876800"/>
            <a:ext cx="2590800" cy="891614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an One"/>
              <a:buNone/>
              <a:defRPr sz="36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>
                <a:solidFill>
                  <a:schemeClr val="bg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 trầu</a:t>
            </a:r>
          </a:p>
        </p:txBody>
      </p:sp>
    </p:spTree>
    <p:extLst>
      <p:ext uri="{BB962C8B-B14F-4D97-AF65-F5344CB8AC3E}">
        <p14:creationId xmlns:p14="http://schemas.microsoft.com/office/powerpoint/2010/main" val="153725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ác bước làm món chả cá Lã Vọng bằng nồi chiên không dầu -  Noichienkhongdau.com">
            <a:extLst>
              <a:ext uri="{FF2B5EF4-FFF2-40B4-BE49-F238E27FC236}">
                <a16:creationId xmlns:a16="http://schemas.microsoft.com/office/drawing/2014/main" id="{8C81C51F-B2D8-44DF-8D1E-B0375753B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581" y="990600"/>
            <a:ext cx="6824676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74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6"/>
          <p:cNvSpPr txBox="1">
            <a:spLocks noGrp="1"/>
          </p:cNvSpPr>
          <p:nvPr>
            <p:ph type="ctrTitle" idx="4294967295"/>
          </p:nvPr>
        </p:nvSpPr>
        <p:spPr>
          <a:xfrm>
            <a:off x="1585119" y="381000"/>
            <a:ext cx="9002713" cy="1260475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/>
          <a:p>
            <a:pPr algn="ctr"/>
            <a:r>
              <a:rPr lang="en" sz="4400" b="1">
                <a:latin typeface="+mj-lt"/>
              </a:rPr>
              <a:t>DẶN DÒ</a:t>
            </a:r>
            <a:endParaRPr sz="4400" b="1">
              <a:latin typeface="+mj-lt"/>
            </a:endParaRPr>
          </a:p>
        </p:txBody>
      </p:sp>
      <p:sp>
        <p:nvSpPr>
          <p:cNvPr id="416" name="Google Shape;416;p36"/>
          <p:cNvSpPr/>
          <p:nvPr/>
        </p:nvSpPr>
        <p:spPr>
          <a:xfrm>
            <a:off x="7452519" y="2057400"/>
            <a:ext cx="3200400" cy="3200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18" name="Google Shape;418;p36"/>
          <p:cNvSpPr/>
          <p:nvPr/>
        </p:nvSpPr>
        <p:spPr>
          <a:xfrm>
            <a:off x="1661319" y="2057400"/>
            <a:ext cx="3200400" cy="3200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19" name="Google Shape;419;p36"/>
          <p:cNvSpPr/>
          <p:nvPr/>
        </p:nvSpPr>
        <p:spPr>
          <a:xfrm>
            <a:off x="4538397" y="1721833"/>
            <a:ext cx="3200400" cy="3200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26" name="Google Shape;426;p36"/>
          <p:cNvSpPr txBox="1">
            <a:spLocks noGrp="1"/>
          </p:cNvSpPr>
          <p:nvPr>
            <p:ph type="title" idx="4294967295"/>
          </p:nvPr>
        </p:nvSpPr>
        <p:spPr>
          <a:xfrm>
            <a:off x="4743184" y="2887662"/>
            <a:ext cx="2995613" cy="769938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-US" sz="4400">
                <a:solidFill>
                  <a:srgbClr val="FFFFFF"/>
                </a:solidFill>
                <a:latin typeface="+mj-lt"/>
              </a:rPr>
              <a:t>H</a:t>
            </a:r>
            <a:r>
              <a:rPr lang="en" sz="4400">
                <a:solidFill>
                  <a:srgbClr val="FFFFFF"/>
                </a:solidFill>
                <a:latin typeface="+mj-lt"/>
              </a:rPr>
              <a:t>oàn thành bài</a:t>
            </a:r>
            <a:endParaRPr sz="44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23" name="Google Shape;423;p36"/>
          <p:cNvSpPr txBox="1">
            <a:spLocks noGrp="1"/>
          </p:cNvSpPr>
          <p:nvPr>
            <p:ph type="title"/>
          </p:nvPr>
        </p:nvSpPr>
        <p:spPr>
          <a:xfrm>
            <a:off x="1737519" y="3289376"/>
            <a:ext cx="2933700" cy="7108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-US" sz="4400">
                <a:solidFill>
                  <a:srgbClr val="FFFFFF"/>
                </a:solidFill>
                <a:latin typeface="+mj-lt"/>
              </a:rPr>
              <a:t>Xe</a:t>
            </a:r>
            <a:r>
              <a:rPr lang="en" sz="4400">
                <a:solidFill>
                  <a:srgbClr val="FFFFFF"/>
                </a:solidFill>
                <a:latin typeface="+mj-lt"/>
              </a:rPr>
              <a:t>m lại bài đã học </a:t>
            </a:r>
            <a:endParaRPr sz="44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17" name="Google Shape;417;p36"/>
          <p:cNvSpPr txBox="1">
            <a:spLocks noGrp="1"/>
          </p:cNvSpPr>
          <p:nvPr>
            <p:ph type="title" idx="4294967295"/>
          </p:nvPr>
        </p:nvSpPr>
        <p:spPr>
          <a:xfrm>
            <a:off x="7886700" y="3271837"/>
            <a:ext cx="2332038" cy="771525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" sz="4000">
                <a:solidFill>
                  <a:srgbClr val="FFFFFF"/>
                </a:solidFill>
                <a:latin typeface="+mj-lt"/>
              </a:rPr>
              <a:t>C</a:t>
            </a:r>
            <a:r>
              <a:rPr lang="en-US" sz="4000">
                <a:solidFill>
                  <a:srgbClr val="FFFFFF"/>
                </a:solidFill>
                <a:latin typeface="+mj-lt"/>
              </a:rPr>
              <a:t>h</a:t>
            </a:r>
            <a:r>
              <a:rPr lang="en" sz="4000">
                <a:solidFill>
                  <a:srgbClr val="FFFFFF"/>
                </a:solidFill>
                <a:latin typeface="+mj-lt"/>
              </a:rPr>
              <a:t>uẩn bị bài mới</a:t>
            </a:r>
            <a:endParaRPr sz="400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6222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537FF-2D2D-4863-8C7E-FC5D3BB84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5662" y="1384100"/>
            <a:ext cx="9242936" cy="16002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>
                <a:solidFill>
                  <a:srgbClr val="333333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 gì trăm tuổi bên đình</a:t>
            </a:r>
            <a:br>
              <a:rPr lang="en-US" altLang="en-US">
                <a:solidFill>
                  <a:srgbClr val="333333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altLang="en-US">
                <a:solidFill>
                  <a:srgbClr val="333333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 tua tủa rễ soi mình bốn quê?</a:t>
            </a:r>
            <a:endParaRPr lang="en-US" altLang="en-US" sz="660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DBE5A51-2E3F-4E04-95CD-9E689B43F8B3}"/>
              </a:ext>
            </a:extLst>
          </p:cNvPr>
          <p:cNvSpPr txBox="1">
            <a:spLocks/>
          </p:cNvSpPr>
          <p:nvPr/>
        </p:nvSpPr>
        <p:spPr>
          <a:xfrm>
            <a:off x="2171983" y="381000"/>
            <a:ext cx="7790294" cy="7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an One"/>
              <a:buNone/>
              <a:defRPr sz="36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4000" b="1">
                <a:solidFill>
                  <a:srgbClr val="333333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KHỞI ĐỘNG: </a:t>
            </a:r>
            <a:r>
              <a:rPr lang="en-US" sz="4000" b="1" i="1">
                <a:solidFill>
                  <a:srgbClr val="333333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 CÂU ĐỐ</a:t>
            </a:r>
            <a:endParaRPr lang="en-US" sz="4000" b="1" i="1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4A16F85-E7F5-497E-B09B-EF3FD83087C8}"/>
              </a:ext>
            </a:extLst>
          </p:cNvPr>
          <p:cNvSpPr txBox="1">
            <a:spLocks/>
          </p:cNvSpPr>
          <p:nvPr/>
        </p:nvSpPr>
        <p:spPr>
          <a:xfrm>
            <a:off x="2499519" y="4544250"/>
            <a:ext cx="2590800" cy="891614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an One"/>
              <a:buNone/>
              <a:defRPr sz="36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>
                <a:solidFill>
                  <a:schemeClr val="bg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 đa</a:t>
            </a:r>
          </a:p>
        </p:txBody>
      </p:sp>
      <p:pic>
        <p:nvPicPr>
          <p:cNvPr id="2052" name="Picture 4" descr="Chiêm ngưỡng &amp;quot;báu vật&amp;quot; xanh bên đền cổ thờ Tản Viên Sơn Thánh - Ảnh 1.">
            <a:extLst>
              <a:ext uri="{FF2B5EF4-FFF2-40B4-BE49-F238E27FC236}">
                <a16:creationId xmlns:a16="http://schemas.microsoft.com/office/drawing/2014/main" id="{7CE0C258-9A64-44C3-BC37-1650D3027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519" y="3581400"/>
            <a:ext cx="4114800" cy="2746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0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537FF-2D2D-4863-8C7E-FC5D3BB84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320" y="2073807"/>
            <a:ext cx="3505200" cy="2746166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 gọi là bắp</a:t>
            </a:r>
            <a:b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 sắp vòng quanh</a:t>
            </a:r>
            <a:b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 ngoài thì xanh</a:t>
            </a:r>
            <a:b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 trong thì trắng</a:t>
            </a:r>
            <a:b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</a:t>
            </a:r>
            <a:r>
              <a:rPr lang="en-US" sz="32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 </a:t>
            </a:r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rau gì?</a:t>
            </a:r>
            <a:endParaRPr lang="en-US" altLang="en-US" sz="600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DBE5A51-2E3F-4E04-95CD-9E689B43F8B3}"/>
              </a:ext>
            </a:extLst>
          </p:cNvPr>
          <p:cNvSpPr txBox="1">
            <a:spLocks/>
          </p:cNvSpPr>
          <p:nvPr/>
        </p:nvSpPr>
        <p:spPr>
          <a:xfrm>
            <a:off x="2171983" y="381000"/>
            <a:ext cx="7790294" cy="7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an One"/>
              <a:buNone/>
              <a:defRPr sz="36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4000" b="1">
                <a:solidFill>
                  <a:srgbClr val="333333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KHỞI ĐỘNG: </a:t>
            </a:r>
            <a:r>
              <a:rPr lang="en-US" sz="4000" b="1" i="1">
                <a:solidFill>
                  <a:srgbClr val="333333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 CÂU ĐỐ</a:t>
            </a:r>
            <a:endParaRPr lang="en-US" sz="4000" b="1" i="1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4A16F85-E7F5-497E-B09B-EF3FD83087C8}"/>
              </a:ext>
            </a:extLst>
          </p:cNvPr>
          <p:cNvSpPr txBox="1">
            <a:spLocks/>
          </p:cNvSpPr>
          <p:nvPr/>
        </p:nvSpPr>
        <p:spPr>
          <a:xfrm>
            <a:off x="7300119" y="4800600"/>
            <a:ext cx="2590800" cy="891614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an One"/>
              <a:buNone/>
              <a:defRPr sz="36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>
                <a:solidFill>
                  <a:schemeClr val="bg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Bắp cải</a:t>
            </a:r>
          </a:p>
        </p:txBody>
      </p:sp>
      <p:pic>
        <p:nvPicPr>
          <p:cNvPr id="3074" name="Picture 2" descr="Bài thơ: Bắp cải xanh - Thơ thiếu nhi">
            <a:extLst>
              <a:ext uri="{FF2B5EF4-FFF2-40B4-BE49-F238E27FC236}">
                <a16:creationId xmlns:a16="http://schemas.microsoft.com/office/drawing/2014/main" id="{82C64445-5437-4CBC-9AB4-17E0EC3FD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390" y="1290363"/>
            <a:ext cx="3314257" cy="331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01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FA74C84-B1C3-4F19-B9AB-5EDEA63528F0}"/>
              </a:ext>
            </a:extLst>
          </p:cNvPr>
          <p:cNvSpPr/>
          <p:nvPr/>
        </p:nvSpPr>
        <p:spPr>
          <a:xfrm>
            <a:off x="1905075" y="699401"/>
            <a:ext cx="8351688" cy="5459197"/>
          </a:xfrm>
          <a:prstGeom prst="rect">
            <a:avLst/>
          </a:prstGeom>
          <a:solidFill>
            <a:srgbClr val="FFFFFF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8340FB-0109-4362-AC77-36EDAB3F8440}"/>
              </a:ext>
            </a:extLst>
          </p:cNvPr>
          <p:cNvSpPr txBox="1"/>
          <p:nvPr/>
        </p:nvSpPr>
        <p:spPr>
          <a:xfrm>
            <a:off x="8152101" y="4577414"/>
            <a:ext cx="1365256" cy="7078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lIns="91424" tIns="45711" rIns="91424" bIns="45711" rtlCol="0">
            <a:spAutoFit/>
          </a:bodyPr>
          <a:lstStyle/>
          <a:p>
            <a:pPr algn="ct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S/48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4ECBE9-59BE-4A6B-8AFC-9385AAA14BE3}"/>
              </a:ext>
            </a:extLst>
          </p:cNvPr>
          <p:cNvSpPr txBox="1"/>
          <p:nvPr/>
        </p:nvSpPr>
        <p:spPr>
          <a:xfrm>
            <a:off x="1889994" y="1905000"/>
            <a:ext cx="8431683" cy="1877433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sz="48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 và nghe: 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48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SỰ TÍCH CÂY THÌ LÀ</a:t>
            </a:r>
          </a:p>
        </p:txBody>
      </p:sp>
    </p:spTree>
    <p:extLst>
      <p:ext uri="{BB962C8B-B14F-4D97-AF65-F5344CB8AC3E}">
        <p14:creationId xmlns:p14="http://schemas.microsoft.com/office/powerpoint/2010/main" val="426422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391" y="712352"/>
            <a:ext cx="10120886" cy="930667"/>
          </a:xfrm>
          <a:prstGeom prst="rect">
            <a:avLst/>
          </a:prstGeom>
          <a:noFill/>
        </p:spPr>
        <p:txBody>
          <a:bodyPr wrap="square" lIns="121564" tIns="60783" rIns="121564" bIns="60783" rtlCol="0">
            <a:spAutoFit/>
          </a:bodyPr>
          <a:lstStyle/>
          <a:p>
            <a:pPr marL="0" marR="0" lvl="0" indent="0" algn="just" defTabSz="121553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                </a:t>
            </a:r>
            <a:endParaRPr kumimoji="0" lang="en-GB" sz="3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08919" y="714419"/>
            <a:ext cx="9296402" cy="930667"/>
          </a:xfrm>
          <a:prstGeom prst="rect">
            <a:avLst/>
          </a:prstGeom>
        </p:spPr>
        <p:txBody>
          <a:bodyPr wrap="square" lIns="121564" tIns="60783" rIns="121564" bIns="60783">
            <a:spAutoFit/>
          </a:bodyPr>
          <a:lstStyle/>
          <a:p>
            <a:pPr marL="0" marR="0" lvl="0" indent="0" algn="just" defTabSz="121553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Bài</a:t>
            </a:r>
            <a:r>
              <a:rPr kumimoji="0" lang="en-GB" sz="3500" b="1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11: 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Tiết 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4: Nói và 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nghe</a:t>
            </a:r>
            <a:endParaRPr kumimoji="0" lang="en-GB" sz="3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99519" y="1371600"/>
            <a:ext cx="9296402" cy="928600"/>
          </a:xfrm>
          <a:prstGeom prst="rect">
            <a:avLst/>
          </a:prstGeom>
        </p:spPr>
        <p:txBody>
          <a:bodyPr wrap="square" lIns="121564" tIns="60783" rIns="121564" bIns="60783">
            <a:spAutoFit/>
          </a:bodyPr>
          <a:lstStyle/>
          <a:p>
            <a:pPr marL="0" marR="0" lvl="0" indent="0" algn="just" defTabSz="121553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Sự</a:t>
            </a:r>
            <a:r>
              <a:rPr kumimoji="0" lang="en-GB" sz="3500" b="1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GB" sz="3500" b="1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tích cây thì là</a:t>
            </a:r>
            <a:endParaRPr kumimoji="0" lang="en-GB" sz="3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431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333;p36">
            <a:extLst>
              <a:ext uri="{FF2B5EF4-FFF2-40B4-BE49-F238E27FC236}">
                <a16:creationId xmlns:a16="http://schemas.microsoft.com/office/drawing/2014/main" id="{3F0A5DA6-8976-48D2-88D0-47E3969E3310}"/>
              </a:ext>
            </a:extLst>
          </p:cNvPr>
          <p:cNvSpPr txBox="1">
            <a:spLocks/>
          </p:cNvSpPr>
          <p:nvPr/>
        </p:nvSpPr>
        <p:spPr>
          <a:xfrm>
            <a:off x="518319" y="381000"/>
            <a:ext cx="11864209" cy="1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699" tIns="121699" rIns="121699" bIns="12169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8625" marR="0" lvl="0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1217249" marR="0" lvl="1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5874" marR="0" lvl="2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4499" marR="0" lvl="3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3123" marR="0" lvl="4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1748" marR="0" lvl="5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0372" marR="0" lvl="6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68997" marR="0" lvl="7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77622" marR="0" lvl="8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just">
              <a:buNone/>
            </a:pPr>
            <a:r>
              <a:rPr lang="en-US" sz="3200">
                <a:solidFill>
                  <a:srgbClr val="000000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1</a:t>
            </a:r>
            <a:r>
              <a:rPr lang="en-US" sz="3200">
                <a:solidFill>
                  <a:srgbClr val="0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Nhắc lại sự việc trong từng tranh.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119" y="1621400"/>
            <a:ext cx="5791200" cy="2493400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"/>
          <a:stretch/>
        </p:blipFill>
        <p:spPr>
          <a:xfrm>
            <a:off x="3078798" y="4145280"/>
            <a:ext cx="5791200" cy="2493400"/>
          </a:xfrm>
          <a:prstGeom prst="roundRect">
            <a:avLst>
              <a:gd name="adj" fmla="val 12237"/>
            </a:avLst>
          </a:prstGeom>
        </p:spPr>
      </p:pic>
      <p:sp>
        <p:nvSpPr>
          <p:cNvPr id="7" name="Google Shape;1333;p36">
            <a:extLst>
              <a:ext uri="{FF2B5EF4-FFF2-40B4-BE49-F238E27FC236}">
                <a16:creationId xmlns:a16="http://schemas.microsoft.com/office/drawing/2014/main" id="{84A01B02-01C2-4710-9F0A-B3AA2F72A62E}"/>
              </a:ext>
            </a:extLst>
          </p:cNvPr>
          <p:cNvSpPr txBox="1">
            <a:spLocks/>
          </p:cNvSpPr>
          <p:nvPr/>
        </p:nvSpPr>
        <p:spPr>
          <a:xfrm>
            <a:off x="3139599" y="868680"/>
            <a:ext cx="5634010" cy="1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699" tIns="121699" rIns="121699" bIns="12169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8625" marR="0" lvl="0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1217249" marR="0" lvl="1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5874" marR="0" lvl="2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4499" marR="0" lvl="3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3123" marR="0" lvl="4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1748" marR="0" lvl="5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0372" marR="0" lvl="6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68997" marR="0" lvl="7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77622" marR="0" lvl="8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None/>
            </a:pPr>
            <a:r>
              <a:rPr lang="en-US" sz="32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 tích cây thì là</a:t>
            </a:r>
            <a:endParaRPr lang="en-US" sz="2400" i="1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10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333;p36">
            <a:extLst>
              <a:ext uri="{FF2B5EF4-FFF2-40B4-BE49-F238E27FC236}">
                <a16:creationId xmlns:a16="http://schemas.microsoft.com/office/drawing/2014/main" id="{3F0A5DA6-8976-48D2-88D0-47E3969E3310}"/>
              </a:ext>
            </a:extLst>
          </p:cNvPr>
          <p:cNvSpPr txBox="1">
            <a:spLocks/>
          </p:cNvSpPr>
          <p:nvPr/>
        </p:nvSpPr>
        <p:spPr>
          <a:xfrm>
            <a:off x="518319" y="381000"/>
            <a:ext cx="11864209" cy="1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699" tIns="121699" rIns="121699" bIns="12169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8625" marR="0" lvl="0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1217249" marR="0" lvl="1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5874" marR="0" lvl="2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4499" marR="0" lvl="3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3123" marR="0" lvl="4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1748" marR="0" lvl="5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0372" marR="0" lvl="6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68997" marR="0" lvl="7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77622" marR="0" lvl="8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just">
              <a:buNone/>
            </a:pPr>
            <a:r>
              <a:rPr lang="en-US" sz="3200">
                <a:solidFill>
                  <a:srgbClr val="000000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1</a:t>
            </a:r>
            <a:r>
              <a:rPr lang="en-US" sz="3200">
                <a:solidFill>
                  <a:srgbClr val="0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Nhắc lại sự việc trong từng tranh.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7B22CA-C392-4689-80A4-CCD7A4F18F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370" t="7240" r="50000" b="50137"/>
          <a:stretch/>
        </p:blipFill>
        <p:spPr>
          <a:xfrm>
            <a:off x="3264804" y="1195197"/>
            <a:ext cx="5556029" cy="4303966"/>
          </a:xfrm>
          <a:prstGeom prst="round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A581780-9AB8-446F-97BB-E6B0820CE4D7}"/>
              </a:ext>
            </a:extLst>
          </p:cNvPr>
          <p:cNvSpPr txBox="1"/>
          <p:nvPr/>
        </p:nvSpPr>
        <p:spPr>
          <a:xfrm>
            <a:off x="3451128" y="5563772"/>
            <a:ext cx="510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 cối lên trời làm gì?</a:t>
            </a:r>
          </a:p>
        </p:txBody>
      </p:sp>
      <p:sp>
        <p:nvSpPr>
          <p:cNvPr id="6" name="Google Shape;1333;p36">
            <a:extLst>
              <a:ext uri="{FF2B5EF4-FFF2-40B4-BE49-F238E27FC236}">
                <a16:creationId xmlns:a16="http://schemas.microsoft.com/office/drawing/2014/main" id="{84A01B02-01C2-4710-9F0A-B3AA2F72A62E}"/>
              </a:ext>
            </a:extLst>
          </p:cNvPr>
          <p:cNvSpPr txBox="1">
            <a:spLocks/>
          </p:cNvSpPr>
          <p:nvPr/>
        </p:nvSpPr>
        <p:spPr>
          <a:xfrm>
            <a:off x="3186823" y="838200"/>
            <a:ext cx="5634010" cy="1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699" tIns="121699" rIns="121699" bIns="12169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8625" marR="0" lvl="0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1217249" marR="0" lvl="1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5874" marR="0" lvl="2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4499" marR="0" lvl="3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3123" marR="0" lvl="4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1748" marR="0" lvl="5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0372" marR="0" lvl="6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68997" marR="0" lvl="7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77622" marR="0" lvl="8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None/>
            </a:pPr>
            <a:r>
              <a:rPr lang="en-US" sz="32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 tích cây thì là</a:t>
            </a:r>
            <a:endParaRPr lang="en-US" sz="2400" i="1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47F1C5-B1C8-42AD-BA3A-437ADA352064}"/>
              </a:ext>
            </a:extLst>
          </p:cNvPr>
          <p:cNvSpPr txBox="1"/>
          <p:nvPr/>
        </p:nvSpPr>
        <p:spPr>
          <a:xfrm>
            <a:off x="3505590" y="5458186"/>
            <a:ext cx="5105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 cối kéo nhau lên trời để được trời đặt tên cho.</a:t>
            </a:r>
          </a:p>
        </p:txBody>
      </p:sp>
    </p:spTree>
    <p:extLst>
      <p:ext uri="{BB962C8B-B14F-4D97-AF65-F5344CB8AC3E}">
        <p14:creationId xmlns:p14="http://schemas.microsoft.com/office/powerpoint/2010/main" val="115547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333;p36">
            <a:extLst>
              <a:ext uri="{FF2B5EF4-FFF2-40B4-BE49-F238E27FC236}">
                <a16:creationId xmlns:a16="http://schemas.microsoft.com/office/drawing/2014/main" id="{3F0A5DA6-8976-48D2-88D0-47E3969E3310}"/>
              </a:ext>
            </a:extLst>
          </p:cNvPr>
          <p:cNvSpPr txBox="1">
            <a:spLocks/>
          </p:cNvSpPr>
          <p:nvPr/>
        </p:nvSpPr>
        <p:spPr>
          <a:xfrm>
            <a:off x="518319" y="381000"/>
            <a:ext cx="11864209" cy="1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699" tIns="121699" rIns="121699" bIns="12169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8625" marR="0" lvl="0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1217249" marR="0" lvl="1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5874" marR="0" lvl="2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4499" marR="0" lvl="3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3123" marR="0" lvl="4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1748" marR="0" lvl="5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0372" marR="0" lvl="6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68997" marR="0" lvl="7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77622" marR="0" lvl="8" indent="-4395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just">
              <a:buNone/>
            </a:pPr>
            <a:r>
              <a:rPr lang="en-US" sz="3200">
                <a:solidFill>
                  <a:srgbClr val="000000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1</a:t>
            </a:r>
            <a:r>
              <a:rPr lang="en-US" sz="3200">
                <a:solidFill>
                  <a:srgbClr val="0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Nhắc lại sự việc trong từng tranh.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7B22CA-C392-4689-80A4-CCD7A4F18F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645" t="8218" r="-275" b="49159"/>
          <a:stretch/>
        </p:blipFill>
        <p:spPr>
          <a:xfrm>
            <a:off x="3080717" y="1277166"/>
            <a:ext cx="6000404" cy="4648200"/>
          </a:xfrm>
          <a:prstGeom prst="round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A581780-9AB8-446F-97BB-E6B0820CE4D7}"/>
              </a:ext>
            </a:extLst>
          </p:cNvPr>
          <p:cNvSpPr txBox="1"/>
          <p:nvPr/>
        </p:nvSpPr>
        <p:spPr>
          <a:xfrm>
            <a:off x="2956719" y="5844439"/>
            <a:ext cx="6124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 đang đặt tên cho các loài cây.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581780-9AB8-446F-97BB-E6B0820CE4D7}"/>
              </a:ext>
            </a:extLst>
          </p:cNvPr>
          <p:cNvSpPr txBox="1"/>
          <p:nvPr/>
        </p:nvSpPr>
        <p:spPr>
          <a:xfrm>
            <a:off x="3285418" y="5727412"/>
            <a:ext cx="5591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 nói gì với các loài cây?</a:t>
            </a:r>
          </a:p>
        </p:txBody>
      </p:sp>
    </p:spTree>
    <p:extLst>
      <p:ext uri="{BB962C8B-B14F-4D97-AF65-F5344CB8AC3E}">
        <p14:creationId xmlns:p14="http://schemas.microsoft.com/office/powerpoint/2010/main" val="85668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6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245700714"/>
</p:tagLst>
</file>

<file path=ppt/theme/theme1.xml><?xml version="1.0" encoding="utf-8"?>
<a:theme xmlns:a="http://schemas.openxmlformats.org/drawingml/2006/main" name="Pre-K for Christian Schools: God Created Families to Love One Another by Slidesgo">
  <a:themeElements>
    <a:clrScheme name="Simple Light">
      <a:dk1>
        <a:srgbClr val="10475C"/>
      </a:dk1>
      <a:lt1>
        <a:srgbClr val="FFA3A4"/>
      </a:lt1>
      <a:dk2>
        <a:srgbClr val="2C6076"/>
      </a:dk2>
      <a:lt2>
        <a:srgbClr val="FFF9DE"/>
      </a:lt2>
      <a:accent1>
        <a:srgbClr val="709FA5"/>
      </a:accent1>
      <a:accent2>
        <a:srgbClr val="FF5252"/>
      </a:accent2>
      <a:accent3>
        <a:srgbClr val="FFCE43"/>
      </a:accent3>
      <a:accent4>
        <a:srgbClr val="66C6B9"/>
      </a:accent4>
      <a:accent5>
        <a:srgbClr val="721F1F"/>
      </a:accent5>
      <a:accent6>
        <a:srgbClr val="723737"/>
      </a:accent6>
      <a:hlink>
        <a:srgbClr val="1047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</TotalTime>
  <Words>450</Words>
  <Application>Microsoft Office PowerPoint</Application>
  <PresentationFormat>Custom</PresentationFormat>
  <Paragraphs>61</Paragraphs>
  <Slides>21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8" baseType="lpstr">
      <vt:lpstr>HP001</vt:lpstr>
      <vt:lpstr>Bebas Neue</vt:lpstr>
      <vt:lpstr>Source Sans Pro</vt:lpstr>
      <vt:lpstr>Arial</vt:lpstr>
      <vt:lpstr>Arial Rounded MT Bold</vt:lpstr>
      <vt:lpstr>Titan One</vt:lpstr>
      <vt:lpstr>HP001 4 hàng</vt:lpstr>
      <vt:lpstr>Arial-Rounded</vt:lpstr>
      <vt:lpstr>Lato</vt:lpstr>
      <vt:lpstr>Dosis</vt:lpstr>
      <vt:lpstr>Kalam</vt:lpstr>
      <vt:lpstr>Fira Sans Extra Condensed Medium</vt:lpstr>
      <vt:lpstr>Roboto Condensed Light</vt:lpstr>
      <vt:lpstr>Montserrat</vt:lpstr>
      <vt:lpstr>Quicksand</vt:lpstr>
      <vt:lpstr>Pre-K for Christian Schools: God Created Families to Love One Another by Slidesgo</vt:lpstr>
      <vt:lpstr>3_Doodle Sketchbook by Slidesgo</vt:lpstr>
      <vt:lpstr>PowerPoint Presentation</vt:lpstr>
      <vt:lpstr>Cây gì quấn quýt vườn nhà Lá thơm dành tặng riêng bà sớm hôm?</vt:lpstr>
      <vt:lpstr>Cây gì trăm tuổi bên đình Cành tua tủa rễ soi mình bốn quê?</vt:lpstr>
      <vt:lpstr>Cũng gọi là bắp Lá sắp vòng quanh Lá ngoài thì xanh Lá trong thì trắng                 Là rau gì?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 Created Families to Love One Another</dc:title>
  <dc:creator>PC</dc:creator>
  <cp:lastModifiedBy>ADMIN</cp:lastModifiedBy>
  <cp:revision>104</cp:revision>
  <dcterms:modified xsi:type="dcterms:W3CDTF">2023-02-26T16:57:41Z</dcterms:modified>
</cp:coreProperties>
</file>