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1" r:id="rId22"/>
    <p:sldId id="2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8D54"/>
    <a:srgbClr val="B97753"/>
    <a:srgbClr val="A599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C84E9-95BB-474A-8CAD-DBA20966D37B}" type="datetimeFigureOut">
              <a:rPr lang="en-US" smtClean="0"/>
              <a:pPr/>
              <a:t>28/2/2023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1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1952596" y="2357430"/>
            <a:ext cx="8072494" cy="300039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pic>
        <p:nvPicPr>
          <p:cNvPr id="6" name="Picture 5" descr="nđ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159" y="2928935"/>
            <a:ext cx="8181447" cy="1530105"/>
          </a:xfrm>
          <a:prstGeom prst="rect">
            <a:avLst/>
          </a:prstGeom>
        </p:spPr>
      </p:pic>
      <p:sp>
        <p:nvSpPr>
          <p:cNvPr id="8" name="Sun 7"/>
          <p:cNvSpPr/>
          <p:nvPr/>
        </p:nvSpPr>
        <p:spPr>
          <a:xfrm>
            <a:off x="3452794" y="3929066"/>
            <a:ext cx="2286016" cy="2071702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239140" y="4429132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9416" y="1370200"/>
            <a:ext cx="5184576" cy="3660311"/>
          </a:xfrm>
        </p:spPr>
      </p:pic>
      <p:pic>
        <p:nvPicPr>
          <p:cNvPr id="3" name="Content Placeholder 3" descr="20200913_1615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056594" y="440216"/>
            <a:ext cx="3660311" cy="5461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3b6101078be5e51d639fb4c81d8108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31704" y="1268760"/>
            <a:ext cx="605955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58" y="14285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6976" y="1357299"/>
            <a:ext cx="7000924" cy="4525963"/>
          </a:xfrm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lang="en-US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1952596" y="2357430"/>
            <a:ext cx="8072494" cy="300039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pic>
        <p:nvPicPr>
          <p:cNvPr id="6" name="Picture 5" descr="nđ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159" y="2928935"/>
            <a:ext cx="8181447" cy="1530105"/>
          </a:xfrm>
          <a:prstGeom prst="rect">
            <a:avLst/>
          </a:prstGeom>
        </p:spPr>
      </p:pic>
      <p:sp>
        <p:nvSpPr>
          <p:cNvPr id="8" name="Sun 7"/>
          <p:cNvSpPr/>
          <p:nvPr/>
        </p:nvSpPr>
        <p:spPr>
          <a:xfrm>
            <a:off x="3452794" y="3929066"/>
            <a:ext cx="2286016" cy="2071702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239140" y="4429132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881290" y="2285992"/>
            <a:ext cx="6429420" cy="3643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2020-03-13 18.26.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918" y="2857496"/>
            <a:ext cx="5681472" cy="2517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2952728" y="428604"/>
            <a:ext cx="7143800" cy="621510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225_21533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5736" y="1428737"/>
            <a:ext cx="4500594" cy="4130545"/>
          </a:xfrm>
          <a:solidFill>
            <a:schemeClr val="accent6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2596" y="1285860"/>
            <a:ext cx="8358246" cy="500066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20200309_2315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36" y="2571744"/>
            <a:ext cx="3877056" cy="3598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20200309_23161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34355" y="1285860"/>
            <a:ext cx="5333704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Untitled_1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81357" y="1285861"/>
            <a:ext cx="5293983" cy="36932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3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7368" y="476672"/>
            <a:ext cx="3456384" cy="2592288"/>
          </a:xfrm>
        </p:spPr>
      </p:pic>
      <p:pic>
        <p:nvPicPr>
          <p:cNvPr id="5" name="Content Placeholder 3" descr="P_20170909_114052_1-e1525741621739-760x5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7518" y="3465004"/>
            <a:ext cx="4212468" cy="3003264"/>
          </a:xfrm>
          <a:prstGeom prst="rect">
            <a:avLst/>
          </a:prstGeom>
        </p:spPr>
      </p:pic>
      <p:pic>
        <p:nvPicPr>
          <p:cNvPr id="6" name="Content Placeholder 3" descr="maxresdefault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240" y="404664"/>
            <a:ext cx="3600401" cy="2664296"/>
          </a:xfrm>
          <a:prstGeom prst="rect">
            <a:avLst/>
          </a:prstGeom>
        </p:spPr>
      </p:pic>
      <p:pic>
        <p:nvPicPr>
          <p:cNvPr id="7" name="Content Placeholder 5" descr="20200419_222136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800" y="404664"/>
            <a:ext cx="3672408" cy="2662600"/>
          </a:xfrm>
          <a:prstGeom prst="rect">
            <a:avLst/>
          </a:prstGeom>
        </p:spPr>
      </p:pic>
      <p:pic>
        <p:nvPicPr>
          <p:cNvPr id="8" name="Content Placeholder 3" descr="imag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2024" y="3465004"/>
            <a:ext cx="4464496" cy="3003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38414" y="1714488"/>
            <a:ext cx="6215106" cy="300039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unnamed (3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09853" y="1785926"/>
            <a:ext cx="6052473" cy="28116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1524000" y="642918"/>
            <a:ext cx="9144000" cy="5857916"/>
          </a:xfrm>
          <a:prstGeom prst="cloudCallout">
            <a:avLst>
              <a:gd name="adj1" fmla="val -16696"/>
              <a:gd name="adj2" fmla="val 3684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034" y="785794"/>
            <a:ext cx="8229600" cy="1143000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nhận</a:t>
            </a:r>
            <a:r>
              <a:rPr lang="en-US" dirty="0" smtClean="0"/>
              <a:t>, </a:t>
            </a:r>
            <a:r>
              <a:rPr lang="en-US" dirty="0" err="1" smtClean="0"/>
              <a:t>chia</a:t>
            </a:r>
            <a:r>
              <a:rPr lang="en-US" dirty="0" smtClean="0"/>
              <a:t> </a:t>
            </a:r>
            <a:r>
              <a:rPr lang="en-US" dirty="0" err="1" smtClean="0"/>
              <a:t>sẻ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4034" y="2332038"/>
            <a:ext cx="8229600" cy="4525963"/>
          </a:xfrm>
        </p:spPr>
        <p:txBody>
          <a:bodyPr/>
          <a:lstStyle/>
          <a:p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Em</a:t>
            </a:r>
            <a:r>
              <a:rPr lang="en-US" dirty="0" smtClean="0"/>
              <a:t>/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nhịp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điệu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/>
              <a:t>trên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gì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(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nhịp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điệu</a:t>
            </a:r>
            <a:r>
              <a:rPr lang="en-US" dirty="0" smtClean="0"/>
              <a:t>, </a:t>
            </a:r>
            <a:r>
              <a:rPr lang="en-US" dirty="0" err="1" smtClean="0"/>
              <a:t>màu</a:t>
            </a:r>
            <a:r>
              <a:rPr lang="en-US" dirty="0" smtClean="0"/>
              <a:t> </a:t>
            </a:r>
            <a:r>
              <a:rPr lang="en-US" dirty="0" err="1" smtClean="0"/>
              <a:t>sắc</a:t>
            </a:r>
            <a:r>
              <a:rPr lang="en-US" dirty="0" smtClean="0"/>
              <a:t>)?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7-Point Star 16"/>
          <p:cNvSpPr/>
          <p:nvPr/>
        </p:nvSpPr>
        <p:spPr>
          <a:xfrm>
            <a:off x="3452794" y="928670"/>
            <a:ext cx="1000132" cy="1000132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6-Point Star 12"/>
          <p:cNvSpPr/>
          <p:nvPr/>
        </p:nvSpPr>
        <p:spPr>
          <a:xfrm>
            <a:off x="7381884" y="3643314"/>
            <a:ext cx="1928826" cy="1714512"/>
          </a:xfrm>
          <a:prstGeom prst="star6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830_11092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38612" y="785794"/>
            <a:ext cx="3722376" cy="5200766"/>
          </a:xfrm>
        </p:spPr>
      </p:pic>
      <p:sp>
        <p:nvSpPr>
          <p:cNvPr id="10" name="5-Point Star 9"/>
          <p:cNvSpPr/>
          <p:nvPr/>
        </p:nvSpPr>
        <p:spPr>
          <a:xfrm>
            <a:off x="2595538" y="4429132"/>
            <a:ext cx="1285884" cy="1000132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8239140" y="0"/>
            <a:ext cx="928694" cy="4286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 rot="1222765">
            <a:off x="8214923" y="5983551"/>
            <a:ext cx="1856316" cy="1015147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1356" y="2143116"/>
            <a:ext cx="6143668" cy="11430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học</a:t>
            </a:r>
            <a:endParaRPr lang="en-US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3500439"/>
            <a:ext cx="8229600" cy="4525963"/>
          </a:xfrm>
        </p:spPr>
        <p:txBody>
          <a:bodyPr/>
          <a:lstStyle/>
          <a:p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sắp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điệu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bức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đại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dương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13. 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 rot="445711">
            <a:off x="1926739" y="720341"/>
            <a:ext cx="8479953" cy="436419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5" descr="IMG_20210816_16211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4100" y="2071679"/>
            <a:ext cx="7443626" cy="22153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named (4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38415" y="1357299"/>
            <a:ext cx="6954349" cy="35488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55373960_1280x7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805781"/>
            <a:ext cx="731520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rizontal Scroll 7"/>
          <p:cNvSpPr/>
          <p:nvPr/>
        </p:nvSpPr>
        <p:spPr>
          <a:xfrm>
            <a:off x="2238348" y="1785926"/>
            <a:ext cx="7786742" cy="2714644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48" y="2643183"/>
            <a:ext cx="7972452" cy="3482981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5" name="Wave 4"/>
          <p:cNvSpPr/>
          <p:nvPr/>
        </p:nvSpPr>
        <p:spPr>
          <a:xfrm>
            <a:off x="14120858" y="2500306"/>
            <a:ext cx="45719" cy="7143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ame Side Corner Rectangle 4"/>
          <p:cNvSpPr/>
          <p:nvPr/>
        </p:nvSpPr>
        <p:spPr>
          <a:xfrm>
            <a:off x="2309786" y="1428736"/>
            <a:ext cx="7929618" cy="4500594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472" y="135729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ácf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66976" y="2643182"/>
            <a:ext cx="7286676" cy="27346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Same Side Corner Rectangle 6"/>
          <p:cNvSpPr/>
          <p:nvPr/>
        </p:nvSpPr>
        <p:spPr>
          <a:xfrm>
            <a:off x="3881422" y="1000108"/>
            <a:ext cx="6572296" cy="4071966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sđcv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52662" y="2143116"/>
            <a:ext cx="7358114" cy="22341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472" y="233203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182</Words>
  <Application>Microsoft Office PowerPoint</Application>
  <PresentationFormat>Widescreen</PresentationFormat>
  <Paragraphs>24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PowerPoint Presentation</vt:lpstr>
      <vt:lpstr>1. Quan sát, nhận biết</vt:lpstr>
      <vt:lpstr>PowerPoint Presentation</vt:lpstr>
      <vt:lpstr>PowerPoint Presentation</vt:lpstr>
      <vt:lpstr>PowerPoint Presentation</vt:lpstr>
      <vt:lpstr>PowerPoint Presentation</vt:lpstr>
      <vt:lpstr>2. Thực hành, sáng tạo</vt:lpstr>
      <vt:lpstr>PowerPoint Presentation</vt:lpstr>
      <vt:lpstr>PowerPoint Presentation</vt:lpstr>
      <vt:lpstr>PowerPoint Presentation</vt:lpstr>
      <vt:lpstr>PowerPoint Presentation</vt:lpstr>
      <vt:lpstr>3. Cảm nhận, chia sẻ</vt:lpstr>
      <vt:lpstr>PowerPoint Presentation</vt:lpstr>
      <vt:lpstr>1. Quan sát, nhận biết</vt:lpstr>
      <vt:lpstr>PowerPoint Presentation</vt:lpstr>
      <vt:lpstr>2. Thực hành, sáng tạo</vt:lpstr>
      <vt:lpstr>PowerPoint Presentation</vt:lpstr>
      <vt:lpstr>PowerPoint Presentation</vt:lpstr>
      <vt:lpstr>PowerPoint Presentation</vt:lpstr>
      <vt:lpstr>3. Cảm nhận, chia sẻ</vt:lpstr>
      <vt:lpstr>PowerPoint Presentation</vt:lpstr>
      <vt:lpstr>3. Tổng kết bài học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Admin</cp:lastModifiedBy>
  <cp:revision>34</cp:revision>
  <dcterms:created xsi:type="dcterms:W3CDTF">2021-08-21T10:19:02Z</dcterms:created>
  <dcterms:modified xsi:type="dcterms:W3CDTF">2023-02-28T02:27:27Z</dcterms:modified>
</cp:coreProperties>
</file>