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7" r:id="rId1"/>
    <p:sldMasterId id="2147483679" r:id="rId2"/>
    <p:sldMasterId id="2147483693" r:id="rId3"/>
  </p:sldMasterIdLst>
  <p:notesMasterIdLst>
    <p:notesMasterId r:id="rId24"/>
  </p:notesMasterIdLst>
  <p:sldIdLst>
    <p:sldId id="310" r:id="rId4"/>
    <p:sldId id="333" r:id="rId5"/>
    <p:sldId id="359" r:id="rId6"/>
    <p:sldId id="356" r:id="rId7"/>
    <p:sldId id="358" r:id="rId8"/>
    <p:sldId id="319" r:id="rId9"/>
    <p:sldId id="355" r:id="rId10"/>
    <p:sldId id="337" r:id="rId11"/>
    <p:sldId id="342" r:id="rId12"/>
    <p:sldId id="343" r:id="rId13"/>
    <p:sldId id="344" r:id="rId14"/>
    <p:sldId id="345" r:id="rId15"/>
    <p:sldId id="346" r:id="rId16"/>
    <p:sldId id="347" r:id="rId17"/>
    <p:sldId id="348" r:id="rId18"/>
    <p:sldId id="334" r:id="rId19"/>
    <p:sldId id="361" r:id="rId20"/>
    <p:sldId id="341" r:id="rId21"/>
    <p:sldId id="259" r:id="rId22"/>
    <p:sldId id="357" r:id="rId23"/>
  </p:sldIdLst>
  <p:sldSz cx="12161838" cy="6858000"/>
  <p:notesSz cx="6858000" cy="9144000"/>
  <p:embeddedFontLst>
    <p:embeddedFont>
      <p:font typeface="微软雅黑" panose="020B0503020204020204" pitchFamily="34" charset="-122"/>
      <p:regular r:id="rId25"/>
      <p:bold r:id="rId26"/>
    </p:embeddedFont>
    <p:embeddedFont>
      <p:font typeface="Chewy" panose="020B0604020202020204" charset="0"/>
      <p:regular r:id="rId27"/>
    </p:embeddedFont>
    <p:embeddedFont>
      <p:font typeface="Montserrat" panose="02000505000000020004" pitchFamily="2" charset="0"/>
      <p:regular r:id="rId28"/>
      <p:bold r:id="rId29"/>
      <p:italic r:id="rId30"/>
      <p:boldItalic r:id="rId31"/>
    </p:embeddedFont>
    <p:embeddedFont>
      <p:font typeface="Comfortaa" panose="020B0604020202020204" charset="0"/>
      <p:regular r:id="rId32"/>
      <p:bold r:id="rId33"/>
    </p:embeddedFont>
    <p:embeddedFont>
      <p:font typeface="Arial Rounded MT Bold" panose="020F0704030504030204" pitchFamily="34" charset="0"/>
      <p:regular r:id="rId34"/>
    </p:embeddedFont>
    <p:embeddedFont>
      <p:font typeface="Arial-Rounded" panose="020B0500000000000000" pitchFamily="34" charset="0"/>
      <p:regular r:id="rId35"/>
    </p:embeddedFont>
    <p:embeddedFont>
      <p:font typeface="Delius Unicase" panose="020B0604020202020204" charset="0"/>
      <p:regular r:id="rId36"/>
      <p:bold r:id="rId37"/>
    </p:embeddedFont>
    <p:embeddedFont>
      <p:font typeface="HP001" panose="020B0603050302020204" pitchFamily="34" charset="0"/>
      <p:regular r:id="rId38"/>
      <p:bold r:id="rId39"/>
    </p:embeddedFont>
    <p:embeddedFont>
      <p:font typeface="HP001 4 hàng" panose="020B0603050302020204" pitchFamily="3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5C2F"/>
    <a:srgbClr val="FF8E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21FF5F6-DF97-4530-A9B8-7C82EA46FD81}">
  <a:tblStyle styleId="{A21FF5F6-DF97-4530-A9B8-7C82EA46FD8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22" autoAdjust="0"/>
  </p:normalViewPr>
  <p:slideViewPr>
    <p:cSldViewPr>
      <p:cViewPr varScale="1">
        <p:scale>
          <a:sx n="64" d="100"/>
          <a:sy n="64" d="100"/>
        </p:scale>
        <p:origin x="960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18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0" Type="http://schemas.openxmlformats.org/officeDocument/2006/relationships/slide" Target="slides/slide17.xml"/><Relationship Id="rId41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033499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79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841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8f342daea5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8f342daea5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9016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Sách này dự phòng thôi, Gv nên cho HS đọc sách của HS nếu phù hợp ạ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088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35410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chủ yếu khơi gợi cho HS thích đọc sách, tìm những cuốn sách thú vị để đọc hoặc nhờ ba mẹ mua</a:t>
            </a:r>
          </a:p>
        </p:txBody>
      </p:sp>
    </p:spTree>
    <p:extLst>
      <p:ext uri="{BB962C8B-B14F-4D97-AF65-F5344CB8AC3E}">
        <p14:creationId xmlns:p14="http://schemas.microsoft.com/office/powerpoint/2010/main" val="235071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822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6740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BE602FCF-448E-419E-82E4-12DAE3C8EF8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0688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CB8912-F0BA-4AD8-8415-DA1F26BCB0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47538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7"/>
          <p:cNvSpPr txBox="1">
            <a:spLocks noGrp="1"/>
          </p:cNvSpPr>
          <p:nvPr>
            <p:ph type="subTitle" idx="1"/>
          </p:nvPr>
        </p:nvSpPr>
        <p:spPr>
          <a:xfrm>
            <a:off x="948614" y="2290933"/>
            <a:ext cx="3435879" cy="336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2pPr>
            <a:lvl3pPr lvl="2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3pPr>
            <a:lvl4pPr lvl="3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4pPr>
            <a:lvl5pPr lvl="4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5pPr>
            <a:lvl6pPr lvl="5">
              <a:spcBef>
                <a:spcPts val="2130"/>
              </a:spcBef>
              <a:spcAft>
                <a:spcPts val="0"/>
              </a:spcAft>
              <a:buSzPts val="1600"/>
              <a:buChar char="■"/>
              <a:defRPr sz="2100"/>
            </a:lvl6pPr>
            <a:lvl7pPr lvl="6">
              <a:spcBef>
                <a:spcPts val="2130"/>
              </a:spcBef>
              <a:spcAft>
                <a:spcPts val="0"/>
              </a:spcAft>
              <a:buSzPts val="1600"/>
              <a:buChar char="●"/>
              <a:defRPr sz="2100"/>
            </a:lvl7pPr>
            <a:lvl8pPr lvl="7">
              <a:spcBef>
                <a:spcPts val="2130"/>
              </a:spcBef>
              <a:spcAft>
                <a:spcPts val="0"/>
              </a:spcAft>
              <a:buSzPts val="1600"/>
              <a:buChar char="○"/>
              <a:defRPr sz="2100"/>
            </a:lvl8pPr>
            <a:lvl9pPr lvl="8">
              <a:spcBef>
                <a:spcPts val="2130"/>
              </a:spcBef>
              <a:spcAft>
                <a:spcPts val="2130"/>
              </a:spcAft>
              <a:buSzPts val="1600"/>
              <a:buChar char="■"/>
              <a:defRPr sz="2100"/>
            </a:lvl9pPr>
          </a:lstStyle>
          <a:p>
            <a:endParaRPr/>
          </a:p>
        </p:txBody>
      </p:sp>
      <p:sp>
        <p:nvSpPr>
          <p:cNvPr id="125" name="Google Shape;125;p7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4497247" cy="817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7"/>
          <p:cNvSpPr/>
          <p:nvPr/>
        </p:nvSpPr>
        <p:spPr>
          <a:xfrm rot="10800000">
            <a:off x="6905330" y="5656803"/>
            <a:ext cx="5256508" cy="1201181"/>
          </a:xfrm>
          <a:custGeom>
            <a:avLst/>
            <a:gdLst/>
            <a:ahLst/>
            <a:cxnLst/>
            <a:rect l="l" t="t" r="r" b="b"/>
            <a:pathLst>
              <a:path w="77596" h="17648" extrusionOk="0">
                <a:moveTo>
                  <a:pt x="0" y="0"/>
                </a:moveTo>
                <a:lnTo>
                  <a:pt x="0" y="17265"/>
                </a:lnTo>
                <a:cubicBezTo>
                  <a:pt x="929" y="17521"/>
                  <a:pt x="1890" y="17648"/>
                  <a:pt x="2769" y="17648"/>
                </a:cubicBezTo>
                <a:cubicBezTo>
                  <a:pt x="3369" y="17648"/>
                  <a:pt x="3931" y="17589"/>
                  <a:pt x="4417" y="17471"/>
                </a:cubicBezTo>
                <a:cubicBezTo>
                  <a:pt x="7645" y="16694"/>
                  <a:pt x="10069" y="14065"/>
                  <a:pt x="12614" y="11894"/>
                </a:cubicBezTo>
                <a:cubicBezTo>
                  <a:pt x="14644" y="10169"/>
                  <a:pt x="17188" y="8633"/>
                  <a:pt x="19719" y="8633"/>
                </a:cubicBezTo>
                <a:cubicBezTo>
                  <a:pt x="20374" y="8633"/>
                  <a:pt x="21028" y="8736"/>
                  <a:pt x="21673" y="8965"/>
                </a:cubicBezTo>
                <a:cubicBezTo>
                  <a:pt x="23207" y="9517"/>
                  <a:pt x="24433" y="10715"/>
                  <a:pt x="25846" y="11538"/>
                </a:cubicBezTo>
                <a:cubicBezTo>
                  <a:pt x="27257" y="12366"/>
                  <a:pt x="28860" y="12756"/>
                  <a:pt x="30473" y="12756"/>
                </a:cubicBezTo>
                <a:cubicBezTo>
                  <a:pt x="33804" y="12756"/>
                  <a:pt x="37175" y="11092"/>
                  <a:pt x="38966" y="8179"/>
                </a:cubicBezTo>
                <a:cubicBezTo>
                  <a:pt x="39396" y="7468"/>
                  <a:pt x="39827" y="6635"/>
                  <a:pt x="40622" y="6420"/>
                </a:cubicBezTo>
                <a:cubicBezTo>
                  <a:pt x="40758" y="6381"/>
                  <a:pt x="40894" y="6364"/>
                  <a:pt x="41029" y="6364"/>
                </a:cubicBezTo>
                <a:cubicBezTo>
                  <a:pt x="41615" y="6364"/>
                  <a:pt x="42196" y="6685"/>
                  <a:pt x="42728" y="6981"/>
                </a:cubicBezTo>
                <a:cubicBezTo>
                  <a:pt x="47006" y="9329"/>
                  <a:pt x="51852" y="10503"/>
                  <a:pt x="56697" y="10503"/>
                </a:cubicBezTo>
                <a:cubicBezTo>
                  <a:pt x="61528" y="10503"/>
                  <a:pt x="66358" y="9336"/>
                  <a:pt x="70623" y="7000"/>
                </a:cubicBezTo>
                <a:cubicBezTo>
                  <a:pt x="73010" y="5699"/>
                  <a:pt x="75265" y="4015"/>
                  <a:pt x="76725" y="1684"/>
                </a:cubicBezTo>
                <a:cubicBezTo>
                  <a:pt x="77062" y="1151"/>
                  <a:pt x="77352" y="590"/>
                  <a:pt x="77595" y="9"/>
                </a:cubicBezTo>
                <a:lnTo>
                  <a:pt x="0" y="0"/>
                </a:lnTo>
                <a:close/>
              </a:path>
            </a:pathLst>
          </a:custGeom>
          <a:solidFill>
            <a:srgbClr val="FFB034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"/>
          <p:cNvSpPr/>
          <p:nvPr/>
        </p:nvSpPr>
        <p:spPr>
          <a:xfrm flipH="1">
            <a:off x="10963743" y="2290934"/>
            <a:ext cx="1198095" cy="4567089"/>
          </a:xfrm>
          <a:custGeom>
            <a:avLst/>
            <a:gdLst/>
            <a:ahLst/>
            <a:cxnLst/>
            <a:rect l="l" t="t" r="r" b="b"/>
            <a:pathLst>
              <a:path w="16414" h="62270" extrusionOk="0">
                <a:moveTo>
                  <a:pt x="4865" y="1"/>
                </a:moveTo>
                <a:cubicBezTo>
                  <a:pt x="4187" y="1"/>
                  <a:pt x="3536" y="74"/>
                  <a:pt x="2938" y="218"/>
                </a:cubicBezTo>
                <a:cubicBezTo>
                  <a:pt x="1881" y="480"/>
                  <a:pt x="880" y="929"/>
                  <a:pt x="0" y="1565"/>
                </a:cubicBezTo>
                <a:lnTo>
                  <a:pt x="0" y="62270"/>
                </a:lnTo>
                <a:lnTo>
                  <a:pt x="12830" y="62270"/>
                </a:lnTo>
                <a:cubicBezTo>
                  <a:pt x="12867" y="61119"/>
                  <a:pt x="12502" y="59874"/>
                  <a:pt x="11585" y="58658"/>
                </a:cubicBezTo>
                <a:cubicBezTo>
                  <a:pt x="9339" y="55672"/>
                  <a:pt x="4773" y="53810"/>
                  <a:pt x="3210" y="50675"/>
                </a:cubicBezTo>
                <a:cubicBezTo>
                  <a:pt x="2967" y="50198"/>
                  <a:pt x="2807" y="49683"/>
                  <a:pt x="2742" y="49159"/>
                </a:cubicBezTo>
                <a:cubicBezTo>
                  <a:pt x="2508" y="47241"/>
                  <a:pt x="3678" y="45594"/>
                  <a:pt x="5194" y="44537"/>
                </a:cubicBezTo>
                <a:cubicBezTo>
                  <a:pt x="7121" y="43198"/>
                  <a:pt x="9611" y="42412"/>
                  <a:pt x="11201" y="40803"/>
                </a:cubicBezTo>
                <a:cubicBezTo>
                  <a:pt x="16414" y="35516"/>
                  <a:pt x="9816" y="24904"/>
                  <a:pt x="11342" y="17483"/>
                </a:cubicBezTo>
                <a:cubicBezTo>
                  <a:pt x="11885" y="14910"/>
                  <a:pt x="13391" y="12785"/>
                  <a:pt x="13934" y="10212"/>
                </a:cubicBezTo>
                <a:cubicBezTo>
                  <a:pt x="14552" y="7096"/>
                  <a:pt x="13335" y="3905"/>
                  <a:pt x="10808" y="1987"/>
                </a:cubicBezTo>
                <a:cubicBezTo>
                  <a:pt x="9046" y="628"/>
                  <a:pt x="6842" y="1"/>
                  <a:pt x="48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7"/>
          <p:cNvSpPr/>
          <p:nvPr/>
        </p:nvSpPr>
        <p:spPr>
          <a:xfrm flipH="1">
            <a:off x="11444232" y="3994782"/>
            <a:ext cx="92206" cy="92745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"/>
          <p:cNvSpPr/>
          <p:nvPr/>
        </p:nvSpPr>
        <p:spPr>
          <a:xfrm flipH="1">
            <a:off x="10656421" y="5782695"/>
            <a:ext cx="92206" cy="92648"/>
          </a:xfrm>
          <a:custGeom>
            <a:avLst/>
            <a:gdLst/>
            <a:ahLst/>
            <a:cxnLst/>
            <a:rect l="l" t="t" r="r" b="b"/>
            <a:pathLst>
              <a:path w="955" h="955" extrusionOk="0">
                <a:moveTo>
                  <a:pt x="478" y="0"/>
                </a:moveTo>
                <a:cubicBezTo>
                  <a:pt x="216" y="0"/>
                  <a:pt x="0" y="216"/>
                  <a:pt x="0" y="478"/>
                </a:cubicBezTo>
                <a:cubicBezTo>
                  <a:pt x="0" y="740"/>
                  <a:pt x="21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"/>
          <p:cNvSpPr/>
          <p:nvPr/>
        </p:nvSpPr>
        <p:spPr>
          <a:xfrm flipH="1">
            <a:off x="10967246" y="5534815"/>
            <a:ext cx="200531" cy="201716"/>
          </a:xfrm>
          <a:custGeom>
            <a:avLst/>
            <a:gdLst/>
            <a:ahLst/>
            <a:cxnLst/>
            <a:rect l="l" t="t" r="r" b="b"/>
            <a:pathLst>
              <a:path w="955" h="956" extrusionOk="0">
                <a:moveTo>
                  <a:pt x="478" y="1"/>
                </a:moveTo>
                <a:cubicBezTo>
                  <a:pt x="206" y="1"/>
                  <a:pt x="0" y="216"/>
                  <a:pt x="0" y="478"/>
                </a:cubicBezTo>
                <a:cubicBezTo>
                  <a:pt x="0" y="740"/>
                  <a:pt x="206" y="955"/>
                  <a:pt x="478" y="955"/>
                </a:cubicBezTo>
                <a:cubicBezTo>
                  <a:pt x="740" y="955"/>
                  <a:pt x="955" y="740"/>
                  <a:pt x="955" y="478"/>
                </a:cubicBezTo>
                <a:cubicBezTo>
                  <a:pt x="955" y="216"/>
                  <a:pt x="740" y="1"/>
                  <a:pt x="47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"/>
          <p:cNvSpPr/>
          <p:nvPr/>
        </p:nvSpPr>
        <p:spPr>
          <a:xfrm flipH="1">
            <a:off x="10463902" y="5310636"/>
            <a:ext cx="92302" cy="92648"/>
          </a:xfrm>
          <a:custGeom>
            <a:avLst/>
            <a:gdLst/>
            <a:ahLst/>
            <a:cxnLst/>
            <a:rect l="l" t="t" r="r" b="b"/>
            <a:pathLst>
              <a:path w="956" h="955" extrusionOk="0">
                <a:moveTo>
                  <a:pt x="478" y="0"/>
                </a:moveTo>
                <a:cubicBezTo>
                  <a:pt x="216" y="0"/>
                  <a:pt x="1" y="216"/>
                  <a:pt x="1" y="478"/>
                </a:cubicBezTo>
                <a:cubicBezTo>
                  <a:pt x="1" y="740"/>
                  <a:pt x="216" y="955"/>
                  <a:pt x="478" y="955"/>
                </a:cubicBezTo>
                <a:cubicBezTo>
                  <a:pt x="749" y="955"/>
                  <a:pt x="955" y="740"/>
                  <a:pt x="955" y="478"/>
                </a:cubicBezTo>
                <a:cubicBezTo>
                  <a:pt x="955" y="216"/>
                  <a:pt x="749" y="0"/>
                  <a:pt x="47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"/>
          <p:cNvSpPr/>
          <p:nvPr/>
        </p:nvSpPr>
        <p:spPr>
          <a:xfrm flipH="1">
            <a:off x="11709838" y="3554543"/>
            <a:ext cx="207874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"/>
          <p:cNvSpPr/>
          <p:nvPr/>
        </p:nvSpPr>
        <p:spPr>
          <a:xfrm flipH="1">
            <a:off x="9719382" y="6347203"/>
            <a:ext cx="207874" cy="208869"/>
          </a:xfrm>
          <a:custGeom>
            <a:avLst/>
            <a:gdLst/>
            <a:ahLst/>
            <a:cxnLst/>
            <a:rect l="l" t="t" r="r" b="b"/>
            <a:pathLst>
              <a:path w="2153" h="2153" extrusionOk="0">
                <a:moveTo>
                  <a:pt x="1077" y="0"/>
                </a:moveTo>
                <a:cubicBezTo>
                  <a:pt x="487" y="0"/>
                  <a:pt x="0" y="487"/>
                  <a:pt x="0" y="1076"/>
                </a:cubicBezTo>
                <a:cubicBezTo>
                  <a:pt x="0" y="1666"/>
                  <a:pt x="487" y="2152"/>
                  <a:pt x="1077" y="2152"/>
                </a:cubicBezTo>
                <a:cubicBezTo>
                  <a:pt x="1666" y="2152"/>
                  <a:pt x="2153" y="1666"/>
                  <a:pt x="2153" y="1076"/>
                </a:cubicBezTo>
                <a:cubicBezTo>
                  <a:pt x="2153" y="487"/>
                  <a:pt x="1666" y="0"/>
                  <a:pt x="1077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0374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48283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86271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3541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2/25/2022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74064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3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2/25/2022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3"/>
            <a:ext cx="4104620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3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53324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06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23742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29406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7429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9946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2" y="258926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3" y="1774825"/>
            <a:ext cx="11414907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7605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9173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242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88614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2011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8801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theme" Target="../theme/theme3.xml"/><Relationship Id="rId9" Type="http://schemas.openxmlformats.org/officeDocument/2006/relationships/image" Target="../media/image1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719333"/>
            <a:ext cx="10264543" cy="81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elius Unicase"/>
              <a:buNone/>
              <a:defRPr sz="3000" b="1">
                <a:solidFill>
                  <a:schemeClr val="dk1"/>
                </a:solidFill>
                <a:latin typeface="Delius Unicase"/>
                <a:ea typeface="Delius Unicase"/>
                <a:cs typeface="Delius Unicase"/>
                <a:sym typeface="Delius Unicas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hewy"/>
              <a:buNone/>
              <a:defRPr sz="3600" b="1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6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●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Char char="○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Comfortaa"/>
              <a:buChar char="■"/>
              <a:defRPr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8" r:id="rId2"/>
    <p:sldLayoutId id="2147483678" r:id="rId3"/>
  </p:sldLayoutIdLst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6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0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741561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</p:sldLayoutIdLst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 userDrawn="1"/>
        </p:nvSpPr>
        <p:spPr>
          <a:xfrm>
            <a:off x="4307318" y="2971800"/>
            <a:ext cx="3547203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99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299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PPT</a:t>
            </a:r>
            <a:r>
              <a:rPr kumimoji="0" lang="zh-CN" altLang="en-US" sz="299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99" b="0" i="0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alpha val="0"/>
                  </a:srgb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ibaotu.com</a:t>
            </a:r>
          </a:p>
        </p:txBody>
      </p:sp>
      <p:pic>
        <p:nvPicPr>
          <p:cNvPr id="3" name="图片 2"/>
          <p:cNvPicPr>
            <a:picLocks noChangeAspect="1"/>
          </p:cNvPicPr>
          <p:nvPr userDrawn="1"/>
        </p:nvPicPr>
        <p:blipFill rotWithShape="1"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1" r="6297"/>
          <a:stretch/>
        </p:blipFill>
        <p:spPr>
          <a:xfrm>
            <a:off x="0" y="0"/>
            <a:ext cx="12161838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3104" y="-455204"/>
            <a:ext cx="3357870" cy="249537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0949" y="2641600"/>
            <a:ext cx="1568595" cy="46736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4191" y="4038600"/>
            <a:ext cx="2022418" cy="28194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6841" y="225717"/>
            <a:ext cx="1480883" cy="1814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8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</p:sldLayoutIdLst>
  <p:txStyles>
    <p:titleStyle>
      <a:lvl1pPr algn="l" defTabSz="912114" rtl="0" eaLnBrk="1" latinLnBrk="0" hangingPunct="1">
        <a:lnSpc>
          <a:spcPct val="90000"/>
        </a:lnSpc>
        <a:spcBef>
          <a:spcPct val="0"/>
        </a:spcBef>
        <a:buNone/>
        <a:defRPr sz="438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029" indent="-228029" algn="l" defTabSz="912114" rtl="0" eaLnBrk="1" latinLnBrk="0" hangingPunct="1">
        <a:lnSpc>
          <a:spcPct val="90000"/>
        </a:lnSpc>
        <a:spcBef>
          <a:spcPts val="998"/>
        </a:spcBef>
        <a:buFont typeface="Arial" panose="020B0604020202020204" pitchFamily="34" charset="0"/>
        <a:buChar char="•"/>
        <a:defRPr sz="2793" kern="1200">
          <a:solidFill>
            <a:schemeClr val="tx1"/>
          </a:solidFill>
          <a:latin typeface="+mn-lt"/>
          <a:ea typeface="+mn-ea"/>
          <a:cs typeface="+mn-cs"/>
        </a:defRPr>
      </a:lvl1pPr>
      <a:lvl2pPr marL="684086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2394" kern="1200">
          <a:solidFill>
            <a:schemeClr val="tx1"/>
          </a:solidFill>
          <a:latin typeface="+mn-lt"/>
          <a:ea typeface="+mn-ea"/>
          <a:cs typeface="+mn-cs"/>
        </a:defRPr>
      </a:lvl2pPr>
      <a:lvl3pPr marL="1140143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995" kern="1200">
          <a:solidFill>
            <a:schemeClr val="tx1"/>
          </a:solidFill>
          <a:latin typeface="+mn-lt"/>
          <a:ea typeface="+mn-ea"/>
          <a:cs typeface="+mn-cs"/>
        </a:defRPr>
      </a:lvl3pPr>
      <a:lvl4pPr marL="1596200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2052257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508314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964371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420428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876485" indent="-228029" algn="l" defTabSz="912114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microsoft.com/office/2007/relationships/hdphoto" Target="../media/hdphoto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042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763460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1BCF5C-0EC9-47BA-A990-1129EA4C04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77" t="8767" r="26817" b="5424"/>
          <a:stretch/>
        </p:blipFill>
        <p:spPr>
          <a:xfrm>
            <a:off x="3032919" y="0"/>
            <a:ext cx="6096000" cy="690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99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7C8D5-C87F-4581-AD53-36F7739586F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77" t="9881" r="27444" b="5424"/>
          <a:stretch/>
        </p:blipFill>
        <p:spPr>
          <a:xfrm>
            <a:off x="3032919" y="-56866"/>
            <a:ext cx="6096000" cy="691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648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BA8DB1E-A0B6-4F00-97D5-F3FC4ECA6F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77" t="8767" r="27444" b="6538"/>
          <a:stretch/>
        </p:blipFill>
        <p:spPr>
          <a:xfrm>
            <a:off x="3071019" y="-15240"/>
            <a:ext cx="6019800" cy="682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86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6F42B07-234C-4DBC-8DC3-B75CA70202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77" t="8767" r="26817" b="5424"/>
          <a:stretch/>
        </p:blipFill>
        <p:spPr>
          <a:xfrm>
            <a:off x="3052711" y="0"/>
            <a:ext cx="60564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4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5AE3B14-ECF2-47B8-BC99-2C1249AC7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77" t="8768" r="27444" b="4308"/>
          <a:stretch/>
        </p:blipFill>
        <p:spPr>
          <a:xfrm>
            <a:off x="3109119" y="0"/>
            <a:ext cx="5943600" cy="691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516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1743D3C-5E7F-4388-9BF0-03F7C5F1A7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577" t="8767" r="28071" b="5424"/>
          <a:stretch/>
        </p:blipFill>
        <p:spPr>
          <a:xfrm>
            <a:off x="3141776" y="0"/>
            <a:ext cx="5878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48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13519" y="387794"/>
            <a:ext cx="12528392" cy="731520"/>
            <a:chOff x="294783" y="915918"/>
            <a:chExt cx="12528392" cy="731520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2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47742" y="1044632"/>
              <a:ext cx="117754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Cùng đọc với các bạn và trao đổi một số thông tin về loài vật đó.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836DA9B5-A8F2-447F-86E1-3969F99F11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04119" y="1447800"/>
            <a:ext cx="10140511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08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3105753" y="1097815"/>
            <a:ext cx="2710332" cy="2149363"/>
            <a:chOff x="3113455" y="1092033"/>
            <a:chExt cx="2717054" cy="2154694"/>
          </a:xfrm>
        </p:grpSpPr>
        <p:pic>
          <p:nvPicPr>
            <p:cNvPr id="2" name="图片 1" descr="5b30162743781782b2672bfe1ba762bf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113455" y="1092033"/>
              <a:ext cx="2717054" cy="2154694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3310455" y="1786535"/>
              <a:ext cx="2323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</a:pPr>
              <a:r>
                <a:rPr lang="en-US" sz="2793" kern="1200" dirty="0" err="1">
                  <a:ea typeface="微软雅黑"/>
                  <a:cs typeface="+mn-cs"/>
                </a:rPr>
                <a:t>Tên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loài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vật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đó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là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gì</a:t>
              </a:r>
              <a:r>
                <a:rPr lang="en-US" sz="2793" kern="1200" dirty="0">
                  <a:ea typeface="微软雅黑"/>
                  <a:cs typeface="+mn-cs"/>
                </a:rPr>
                <a:t> ?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394976" y="1097815"/>
            <a:ext cx="2710332" cy="2149363"/>
            <a:chOff x="6410836" y="1092033"/>
            <a:chExt cx="2717054" cy="2154694"/>
          </a:xfrm>
        </p:grpSpPr>
        <p:pic>
          <p:nvPicPr>
            <p:cNvPr id="4" name="图片 3" descr="5b30162743781782b2672bfe1ba762bf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410836" y="1092033"/>
              <a:ext cx="2717054" cy="2154694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/>
          </p:nvSpPr>
          <p:spPr>
            <a:xfrm>
              <a:off x="6607836" y="1786535"/>
              <a:ext cx="2323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</a:pPr>
              <a:r>
                <a:rPr lang="en-US" sz="2793" kern="1200" dirty="0" err="1">
                  <a:ea typeface="微软雅黑"/>
                  <a:cs typeface="+mn-cs"/>
                </a:rPr>
                <a:t>Loài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vật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đó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ăn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gì</a:t>
              </a:r>
              <a:r>
                <a:rPr lang="en-US" sz="2793" kern="1200" dirty="0">
                  <a:ea typeface="微软雅黑"/>
                  <a:cs typeface="+mn-cs"/>
                </a:rPr>
                <a:t> ?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105753" y="3557678"/>
            <a:ext cx="2710332" cy="2149363"/>
            <a:chOff x="3113455" y="3329397"/>
            <a:chExt cx="2717054" cy="2154694"/>
          </a:xfrm>
        </p:grpSpPr>
        <p:pic>
          <p:nvPicPr>
            <p:cNvPr id="3" name="图片 2" descr="5b30162743781782b2672bfe1ba762bf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3113455" y="3329397"/>
              <a:ext cx="2717054" cy="2154694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3268065" y="4083410"/>
              <a:ext cx="2323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</a:pPr>
              <a:r>
                <a:rPr lang="en-US" sz="2793" kern="1200" dirty="0" err="1">
                  <a:ea typeface="微软雅黑"/>
                  <a:cs typeface="+mn-cs"/>
                </a:rPr>
                <a:t>Loài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vật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đó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sống</a:t>
              </a:r>
              <a:r>
                <a:rPr lang="en-US" sz="2793" kern="1200" dirty="0">
                  <a:ea typeface="微软雅黑"/>
                  <a:cs typeface="+mn-cs"/>
                </a:rPr>
                <a:t> ở </a:t>
              </a:r>
              <a:r>
                <a:rPr lang="en-US" sz="2793" kern="1200" dirty="0" err="1">
                  <a:ea typeface="微软雅黑"/>
                  <a:cs typeface="+mn-cs"/>
                </a:rPr>
                <a:t>đâu</a:t>
              </a:r>
              <a:r>
                <a:rPr lang="en-US" sz="2793" kern="1200" dirty="0">
                  <a:ea typeface="微软雅黑"/>
                  <a:cs typeface="+mn-cs"/>
                </a:rPr>
                <a:t>?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6325120" y="3557678"/>
            <a:ext cx="2850044" cy="2149363"/>
            <a:chOff x="6340807" y="3329397"/>
            <a:chExt cx="2857112" cy="2154694"/>
          </a:xfrm>
        </p:grpSpPr>
        <p:pic>
          <p:nvPicPr>
            <p:cNvPr id="5" name="图片 4" descr="5b30162743781782b2672bfe1ba762bf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6410836" y="3329397"/>
              <a:ext cx="2717054" cy="2154694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6340807" y="3968002"/>
              <a:ext cx="2857112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2114">
                <a:buClrTx/>
              </a:pPr>
              <a:r>
                <a:rPr lang="en-US" sz="2793" kern="1200" dirty="0" err="1">
                  <a:ea typeface="微软雅黑"/>
                  <a:cs typeface="+mn-cs"/>
                </a:rPr>
                <a:t>Đặc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điểm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nào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khiến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em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nhớ</a:t>
              </a:r>
              <a:r>
                <a:rPr lang="en-US" sz="2793" kern="1200" dirty="0">
                  <a:ea typeface="微软雅黑"/>
                  <a:cs typeface="+mn-cs"/>
                </a:rPr>
                <a:t> </a:t>
              </a:r>
              <a:r>
                <a:rPr lang="en-US" sz="2793" kern="1200" dirty="0" err="1">
                  <a:ea typeface="微软雅黑"/>
                  <a:cs typeface="+mn-cs"/>
                </a:rPr>
                <a:t>nhất</a:t>
              </a:r>
              <a:r>
                <a:rPr lang="en-US" sz="2793" kern="1200" dirty="0">
                  <a:ea typeface="微软雅黑"/>
                  <a:cs typeface="+mn-cs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467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3BB4B1-AF3B-41CE-8784-3409ED99CE4D}"/>
              </a:ext>
            </a:extLst>
          </p:cNvPr>
          <p:cNvSpPr txBox="1"/>
          <p:nvPr/>
        </p:nvSpPr>
        <p:spPr>
          <a:xfrm>
            <a:off x="745653" y="533400"/>
            <a:ext cx="10670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NHẬT KÍ ĐỌC SÁCH CỦA EM</a:t>
            </a:r>
            <a:endParaRPr lang="en-US" sz="3600" i="1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122" name="Picture 2" descr="Notebook Cartoon Vector Illustration Black White Stock Vector (Royalty  Free) 732356062">
            <a:extLst>
              <a:ext uri="{FF2B5EF4-FFF2-40B4-BE49-F238E27FC236}">
                <a16:creationId xmlns:a16="http://schemas.microsoft.com/office/drawing/2014/main" id="{34EF2433-A803-4D8F-85C6-E0A96548C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214" b="86429" l="3226" r="986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1804"/>
          <a:stretch/>
        </p:blipFill>
        <p:spPr bwMode="auto">
          <a:xfrm>
            <a:off x="3756819" y="1255931"/>
            <a:ext cx="4648200" cy="528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20242A-5C09-4B84-B64F-EE746B7BA1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8556" y="3900758"/>
            <a:ext cx="1752601" cy="12346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EC4C3A1-6DC0-40B5-AA10-8FD1FEB914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91428" y="1964930"/>
            <a:ext cx="2706859" cy="2060627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0B7725D-E2DE-4127-B972-CF5EEDEC0E67}"/>
              </a:ext>
            </a:extLst>
          </p:cNvPr>
          <p:cNvSpPr/>
          <p:nvPr/>
        </p:nvSpPr>
        <p:spPr>
          <a:xfrm>
            <a:off x="4891428" y="2057400"/>
            <a:ext cx="2706859" cy="3810000"/>
          </a:xfrm>
          <a:prstGeom prst="round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296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1" name="Google Shape;671;p35"/>
          <p:cNvGrpSpPr/>
          <p:nvPr/>
        </p:nvGrpSpPr>
        <p:grpSpPr>
          <a:xfrm rot="684726" flipH="1">
            <a:off x="10253723" y="432956"/>
            <a:ext cx="1801424" cy="2127541"/>
            <a:chOff x="6279400" y="1444575"/>
            <a:chExt cx="1466035" cy="1727152"/>
          </a:xfrm>
        </p:grpSpPr>
        <p:sp>
          <p:nvSpPr>
            <p:cNvPr id="672" name="Google Shape;672;p35"/>
            <p:cNvSpPr/>
            <p:nvPr/>
          </p:nvSpPr>
          <p:spPr>
            <a:xfrm>
              <a:off x="6309338" y="1444575"/>
              <a:ext cx="1436097" cy="1632780"/>
            </a:xfrm>
            <a:custGeom>
              <a:avLst/>
              <a:gdLst/>
              <a:ahLst/>
              <a:cxnLst/>
              <a:rect l="l" t="t" r="r" b="b"/>
              <a:pathLst>
                <a:path w="17940" h="20397" extrusionOk="0">
                  <a:moveTo>
                    <a:pt x="14656" y="1"/>
                  </a:moveTo>
                  <a:cubicBezTo>
                    <a:pt x="13685" y="1"/>
                    <a:pt x="12751" y="436"/>
                    <a:pt x="12128" y="1215"/>
                  </a:cubicBezTo>
                  <a:lnTo>
                    <a:pt x="796" y="15270"/>
                  </a:lnTo>
                  <a:cubicBezTo>
                    <a:pt x="253" y="15925"/>
                    <a:pt x="0" y="16767"/>
                    <a:pt x="75" y="17610"/>
                  </a:cubicBezTo>
                  <a:cubicBezTo>
                    <a:pt x="103" y="17937"/>
                    <a:pt x="187" y="18255"/>
                    <a:pt x="309" y="18564"/>
                  </a:cubicBezTo>
                  <a:cubicBezTo>
                    <a:pt x="655" y="19369"/>
                    <a:pt x="1339" y="19996"/>
                    <a:pt x="2181" y="20258"/>
                  </a:cubicBezTo>
                  <a:cubicBezTo>
                    <a:pt x="2488" y="20351"/>
                    <a:pt x="2803" y="20396"/>
                    <a:pt x="3114" y="20396"/>
                  </a:cubicBezTo>
                  <a:cubicBezTo>
                    <a:pt x="4081" y="20396"/>
                    <a:pt x="5020" y="19960"/>
                    <a:pt x="5643" y="19182"/>
                  </a:cubicBezTo>
                  <a:lnTo>
                    <a:pt x="16985" y="5126"/>
                  </a:lnTo>
                  <a:cubicBezTo>
                    <a:pt x="17818" y="4106"/>
                    <a:pt x="17939" y="2675"/>
                    <a:pt x="17303" y="1514"/>
                  </a:cubicBezTo>
                  <a:cubicBezTo>
                    <a:pt x="16863" y="756"/>
                    <a:pt x="16115" y="213"/>
                    <a:pt x="15244" y="54"/>
                  </a:cubicBezTo>
                  <a:cubicBezTo>
                    <a:pt x="15048" y="18"/>
                    <a:pt x="14851" y="1"/>
                    <a:pt x="14656" y="1"/>
                  </a:cubicBezTo>
                  <a:close/>
                </a:path>
              </a:pathLst>
            </a:custGeom>
            <a:solidFill>
              <a:srgbClr val="FF83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3" name="Google Shape;673;p35"/>
            <p:cNvSpPr/>
            <p:nvPr/>
          </p:nvSpPr>
          <p:spPr>
            <a:xfrm>
              <a:off x="6334074" y="1448898"/>
              <a:ext cx="1359649" cy="1617330"/>
            </a:xfrm>
            <a:custGeom>
              <a:avLst/>
              <a:gdLst/>
              <a:ahLst/>
              <a:cxnLst/>
              <a:rect l="l" t="t" r="r" b="b"/>
              <a:pathLst>
                <a:path w="16985" h="20204" extrusionOk="0">
                  <a:moveTo>
                    <a:pt x="14935" y="0"/>
                  </a:moveTo>
                  <a:lnTo>
                    <a:pt x="0" y="18510"/>
                  </a:lnTo>
                  <a:cubicBezTo>
                    <a:pt x="337" y="19315"/>
                    <a:pt x="1030" y="19942"/>
                    <a:pt x="1872" y="20204"/>
                  </a:cubicBezTo>
                  <a:lnTo>
                    <a:pt x="16985" y="1460"/>
                  </a:lnTo>
                  <a:cubicBezTo>
                    <a:pt x="16545" y="702"/>
                    <a:pt x="15796" y="159"/>
                    <a:pt x="14935" y="0"/>
                  </a:cubicBezTo>
                  <a:close/>
                </a:path>
              </a:pathLst>
            </a:custGeom>
            <a:solidFill>
              <a:srgbClr val="FFB0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4" name="Google Shape;674;p35"/>
            <p:cNvSpPr/>
            <p:nvPr/>
          </p:nvSpPr>
          <p:spPr>
            <a:xfrm>
              <a:off x="6279400" y="2786767"/>
              <a:ext cx="376075" cy="384960"/>
            </a:xfrm>
            <a:custGeom>
              <a:avLst/>
              <a:gdLst/>
              <a:ahLst/>
              <a:cxnLst/>
              <a:rect l="l" t="t" r="r" b="b"/>
              <a:pathLst>
                <a:path w="4698" h="4809" extrusionOk="0">
                  <a:moveTo>
                    <a:pt x="449" y="0"/>
                  </a:moveTo>
                  <a:cubicBezTo>
                    <a:pt x="449" y="0"/>
                    <a:pt x="49" y="4576"/>
                    <a:pt x="4" y="4800"/>
                  </a:cubicBezTo>
                  <a:lnTo>
                    <a:pt x="4" y="4800"/>
                  </a:lnTo>
                  <a:lnTo>
                    <a:pt x="4698" y="3416"/>
                  </a:lnTo>
                  <a:lnTo>
                    <a:pt x="449" y="0"/>
                  </a:lnTo>
                  <a:close/>
                  <a:moveTo>
                    <a:pt x="4" y="4800"/>
                  </a:moveTo>
                  <a:lnTo>
                    <a:pt x="0" y="4801"/>
                  </a:lnTo>
                  <a:cubicBezTo>
                    <a:pt x="0" y="4806"/>
                    <a:pt x="1" y="4808"/>
                    <a:pt x="1" y="4808"/>
                  </a:cubicBezTo>
                  <a:cubicBezTo>
                    <a:pt x="2" y="4808"/>
                    <a:pt x="3" y="4805"/>
                    <a:pt x="4" y="480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5" name="Google Shape;675;p35"/>
            <p:cNvSpPr/>
            <p:nvPr/>
          </p:nvSpPr>
          <p:spPr>
            <a:xfrm>
              <a:off x="6279400" y="3024194"/>
              <a:ext cx="143850" cy="146171"/>
            </a:xfrm>
            <a:custGeom>
              <a:avLst/>
              <a:gdLst/>
              <a:ahLst/>
              <a:cxnLst/>
              <a:rect l="l" t="t" r="r" b="b"/>
              <a:pathLst>
                <a:path w="1797" h="1826" extrusionOk="0">
                  <a:moveTo>
                    <a:pt x="178" y="1"/>
                  </a:moveTo>
                  <a:cubicBezTo>
                    <a:pt x="94" y="927"/>
                    <a:pt x="19" y="1732"/>
                    <a:pt x="0" y="1826"/>
                  </a:cubicBezTo>
                  <a:lnTo>
                    <a:pt x="1797" y="1302"/>
                  </a:lnTo>
                  <a:lnTo>
                    <a:pt x="178" y="1"/>
                  </a:ln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6" name="Google Shape;676;p35"/>
            <p:cNvSpPr/>
            <p:nvPr/>
          </p:nvSpPr>
          <p:spPr>
            <a:xfrm>
              <a:off x="7261446" y="1444575"/>
              <a:ext cx="483982" cy="432830"/>
            </a:xfrm>
            <a:custGeom>
              <a:avLst/>
              <a:gdLst/>
              <a:ahLst/>
              <a:cxnLst/>
              <a:rect l="l" t="t" r="r" b="b"/>
              <a:pathLst>
                <a:path w="6046" h="5407" extrusionOk="0">
                  <a:moveTo>
                    <a:pt x="2758" y="1"/>
                  </a:moveTo>
                  <a:cubicBezTo>
                    <a:pt x="1782" y="1"/>
                    <a:pt x="849" y="436"/>
                    <a:pt x="234" y="1215"/>
                  </a:cubicBezTo>
                  <a:lnTo>
                    <a:pt x="0" y="1495"/>
                  </a:lnTo>
                  <a:lnTo>
                    <a:pt x="4857" y="5407"/>
                  </a:lnTo>
                  <a:lnTo>
                    <a:pt x="5081" y="5126"/>
                  </a:lnTo>
                  <a:cubicBezTo>
                    <a:pt x="5914" y="4106"/>
                    <a:pt x="6045" y="2675"/>
                    <a:pt x="5400" y="1523"/>
                  </a:cubicBezTo>
                  <a:cubicBezTo>
                    <a:pt x="4960" y="756"/>
                    <a:pt x="4211" y="213"/>
                    <a:pt x="3350" y="54"/>
                  </a:cubicBezTo>
                  <a:cubicBezTo>
                    <a:pt x="3152" y="18"/>
                    <a:pt x="2954" y="1"/>
                    <a:pt x="2758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7" name="Google Shape;677;p35"/>
            <p:cNvSpPr/>
            <p:nvPr/>
          </p:nvSpPr>
          <p:spPr>
            <a:xfrm>
              <a:off x="7192524" y="1534551"/>
              <a:ext cx="480940" cy="398809"/>
            </a:xfrm>
            <a:custGeom>
              <a:avLst/>
              <a:gdLst/>
              <a:ahLst/>
              <a:cxnLst/>
              <a:rect l="l" t="t" r="r" b="b"/>
              <a:pathLst>
                <a:path w="6008" h="4982" extrusionOk="0">
                  <a:moveTo>
                    <a:pt x="791" y="0"/>
                  </a:moveTo>
                  <a:cubicBezTo>
                    <a:pt x="590" y="0"/>
                    <a:pt x="391" y="89"/>
                    <a:pt x="253" y="259"/>
                  </a:cubicBezTo>
                  <a:lnTo>
                    <a:pt x="244" y="278"/>
                  </a:lnTo>
                  <a:cubicBezTo>
                    <a:pt x="0" y="577"/>
                    <a:pt x="47" y="1008"/>
                    <a:pt x="346" y="1251"/>
                  </a:cubicBezTo>
                  <a:lnTo>
                    <a:pt x="4773" y="4826"/>
                  </a:lnTo>
                  <a:cubicBezTo>
                    <a:pt x="4902" y="4931"/>
                    <a:pt x="5057" y="4982"/>
                    <a:pt x="5211" y="4982"/>
                  </a:cubicBezTo>
                  <a:cubicBezTo>
                    <a:pt x="5413" y="4982"/>
                    <a:pt x="5613" y="4893"/>
                    <a:pt x="5746" y="4723"/>
                  </a:cubicBezTo>
                  <a:lnTo>
                    <a:pt x="5765" y="4704"/>
                  </a:lnTo>
                  <a:cubicBezTo>
                    <a:pt x="6008" y="4405"/>
                    <a:pt x="5961" y="3974"/>
                    <a:pt x="5662" y="3731"/>
                  </a:cubicBezTo>
                  <a:lnTo>
                    <a:pt x="1226" y="156"/>
                  </a:lnTo>
                  <a:cubicBezTo>
                    <a:pt x="1097" y="51"/>
                    <a:pt x="943" y="0"/>
                    <a:pt x="791" y="0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8" name="Google Shape;678;p35"/>
            <p:cNvSpPr/>
            <p:nvPr/>
          </p:nvSpPr>
          <p:spPr>
            <a:xfrm>
              <a:off x="7066686" y="1700093"/>
              <a:ext cx="480940" cy="398249"/>
            </a:xfrm>
            <a:custGeom>
              <a:avLst/>
              <a:gdLst/>
              <a:ahLst/>
              <a:cxnLst/>
              <a:rect l="l" t="t" r="r" b="b"/>
              <a:pathLst>
                <a:path w="6008" h="4975" extrusionOk="0">
                  <a:moveTo>
                    <a:pt x="795" y="0"/>
                  </a:moveTo>
                  <a:cubicBezTo>
                    <a:pt x="593" y="0"/>
                    <a:pt x="391" y="89"/>
                    <a:pt x="253" y="259"/>
                  </a:cubicBezTo>
                  <a:lnTo>
                    <a:pt x="243" y="278"/>
                  </a:lnTo>
                  <a:cubicBezTo>
                    <a:pt x="0" y="577"/>
                    <a:pt x="47" y="1008"/>
                    <a:pt x="346" y="1251"/>
                  </a:cubicBezTo>
                  <a:lnTo>
                    <a:pt x="4773" y="4826"/>
                  </a:lnTo>
                  <a:cubicBezTo>
                    <a:pt x="4901" y="4926"/>
                    <a:pt x="5055" y="4975"/>
                    <a:pt x="5208" y="4975"/>
                  </a:cubicBezTo>
                  <a:cubicBezTo>
                    <a:pt x="5411" y="4975"/>
                    <a:pt x="5612" y="4889"/>
                    <a:pt x="5746" y="4723"/>
                  </a:cubicBezTo>
                  <a:lnTo>
                    <a:pt x="5765" y="4704"/>
                  </a:lnTo>
                  <a:cubicBezTo>
                    <a:pt x="6008" y="4405"/>
                    <a:pt x="5961" y="3965"/>
                    <a:pt x="5662" y="3731"/>
                  </a:cubicBezTo>
                  <a:lnTo>
                    <a:pt x="1226" y="156"/>
                  </a:lnTo>
                  <a:cubicBezTo>
                    <a:pt x="1101" y="51"/>
                    <a:pt x="948" y="0"/>
                    <a:pt x="795" y="0"/>
                  </a:cubicBezTo>
                  <a:close/>
                </a:path>
              </a:pathLst>
            </a:custGeom>
            <a:solidFill>
              <a:srgbClr val="FAF4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9" name="Google Shape;679;p35"/>
            <p:cNvSpPr/>
            <p:nvPr/>
          </p:nvSpPr>
          <p:spPr>
            <a:xfrm>
              <a:off x="7136329" y="1620684"/>
              <a:ext cx="481020" cy="398249"/>
            </a:xfrm>
            <a:custGeom>
              <a:avLst/>
              <a:gdLst/>
              <a:ahLst/>
              <a:cxnLst/>
              <a:rect l="l" t="t" r="r" b="b"/>
              <a:pathLst>
                <a:path w="6009" h="4975" extrusionOk="0">
                  <a:moveTo>
                    <a:pt x="798" y="0"/>
                  </a:moveTo>
                  <a:cubicBezTo>
                    <a:pt x="595" y="0"/>
                    <a:pt x="395" y="89"/>
                    <a:pt x="262" y="259"/>
                  </a:cubicBezTo>
                  <a:lnTo>
                    <a:pt x="244" y="278"/>
                  </a:lnTo>
                  <a:cubicBezTo>
                    <a:pt x="0" y="577"/>
                    <a:pt x="47" y="1008"/>
                    <a:pt x="347" y="1251"/>
                  </a:cubicBezTo>
                  <a:lnTo>
                    <a:pt x="4782" y="4826"/>
                  </a:lnTo>
                  <a:cubicBezTo>
                    <a:pt x="4907" y="4926"/>
                    <a:pt x="5059" y="4975"/>
                    <a:pt x="5211" y="4975"/>
                  </a:cubicBezTo>
                  <a:cubicBezTo>
                    <a:pt x="5413" y="4975"/>
                    <a:pt x="5616" y="4889"/>
                    <a:pt x="5755" y="4723"/>
                  </a:cubicBezTo>
                  <a:lnTo>
                    <a:pt x="5765" y="4704"/>
                  </a:lnTo>
                  <a:cubicBezTo>
                    <a:pt x="6008" y="4405"/>
                    <a:pt x="5961" y="3965"/>
                    <a:pt x="5662" y="3731"/>
                  </a:cubicBezTo>
                  <a:lnTo>
                    <a:pt x="1236" y="156"/>
                  </a:lnTo>
                  <a:cubicBezTo>
                    <a:pt x="1106" y="51"/>
                    <a:pt x="951" y="0"/>
                    <a:pt x="798" y="0"/>
                  </a:cubicBezTo>
                  <a:close/>
                </a:path>
              </a:pathLst>
            </a:custGeom>
            <a:solidFill>
              <a:srgbClr val="C5C2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0" name="Google Shape;680;p35"/>
            <p:cNvSpPr/>
            <p:nvPr/>
          </p:nvSpPr>
          <p:spPr>
            <a:xfrm>
              <a:off x="7119839" y="2040784"/>
              <a:ext cx="87335" cy="71885"/>
            </a:xfrm>
            <a:custGeom>
              <a:avLst/>
              <a:gdLst/>
              <a:ahLst/>
              <a:cxnLst/>
              <a:rect l="l" t="t" r="r" b="b"/>
              <a:pathLst>
                <a:path w="1091" h="898" extrusionOk="0">
                  <a:moveTo>
                    <a:pt x="217" y="1"/>
                  </a:moveTo>
                  <a:cubicBezTo>
                    <a:pt x="148" y="1"/>
                    <a:pt x="79" y="39"/>
                    <a:pt x="57" y="130"/>
                  </a:cubicBezTo>
                  <a:cubicBezTo>
                    <a:pt x="0" y="355"/>
                    <a:pt x="75" y="607"/>
                    <a:pt x="263" y="748"/>
                  </a:cubicBezTo>
                  <a:cubicBezTo>
                    <a:pt x="375" y="841"/>
                    <a:pt x="506" y="888"/>
                    <a:pt x="656" y="897"/>
                  </a:cubicBezTo>
                  <a:cubicBezTo>
                    <a:pt x="749" y="888"/>
                    <a:pt x="843" y="869"/>
                    <a:pt x="927" y="822"/>
                  </a:cubicBezTo>
                  <a:cubicBezTo>
                    <a:pt x="1090" y="733"/>
                    <a:pt x="1004" y="508"/>
                    <a:pt x="849" y="508"/>
                  </a:cubicBezTo>
                  <a:cubicBezTo>
                    <a:pt x="826" y="508"/>
                    <a:pt x="802" y="512"/>
                    <a:pt x="777" y="523"/>
                  </a:cubicBezTo>
                  <a:cubicBezTo>
                    <a:pt x="739" y="546"/>
                    <a:pt x="697" y="556"/>
                    <a:pt x="653" y="556"/>
                  </a:cubicBezTo>
                  <a:cubicBezTo>
                    <a:pt x="589" y="556"/>
                    <a:pt x="524" y="534"/>
                    <a:pt x="468" y="495"/>
                  </a:cubicBezTo>
                  <a:cubicBezTo>
                    <a:pt x="394" y="429"/>
                    <a:pt x="356" y="317"/>
                    <a:pt x="384" y="214"/>
                  </a:cubicBezTo>
                  <a:cubicBezTo>
                    <a:pt x="423" y="86"/>
                    <a:pt x="319" y="1"/>
                    <a:pt x="217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1" name="Google Shape;681;p35"/>
            <p:cNvSpPr/>
            <p:nvPr/>
          </p:nvSpPr>
          <p:spPr>
            <a:xfrm>
              <a:off x="7101828" y="1977545"/>
              <a:ext cx="59317" cy="43707"/>
            </a:xfrm>
            <a:custGeom>
              <a:avLst/>
              <a:gdLst/>
              <a:ahLst/>
              <a:cxnLst/>
              <a:rect l="l" t="t" r="r" b="b"/>
              <a:pathLst>
                <a:path w="741" h="546" extrusionOk="0">
                  <a:moveTo>
                    <a:pt x="371" y="1"/>
                  </a:moveTo>
                  <a:cubicBezTo>
                    <a:pt x="300" y="1"/>
                    <a:pt x="230" y="26"/>
                    <a:pt x="179" y="78"/>
                  </a:cubicBezTo>
                  <a:cubicBezTo>
                    <a:pt x="1" y="256"/>
                    <a:pt x="123" y="546"/>
                    <a:pt x="375" y="546"/>
                  </a:cubicBezTo>
                  <a:cubicBezTo>
                    <a:pt x="619" y="546"/>
                    <a:pt x="740" y="256"/>
                    <a:pt x="562" y="78"/>
                  </a:cubicBezTo>
                  <a:cubicBezTo>
                    <a:pt x="511" y="26"/>
                    <a:pt x="441" y="1"/>
                    <a:pt x="371" y="1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2" name="Google Shape;682;p35"/>
            <p:cNvSpPr/>
            <p:nvPr/>
          </p:nvSpPr>
          <p:spPr>
            <a:xfrm>
              <a:off x="7212696" y="2051911"/>
              <a:ext cx="58517" cy="44268"/>
            </a:xfrm>
            <a:custGeom>
              <a:avLst/>
              <a:gdLst/>
              <a:ahLst/>
              <a:cxnLst/>
              <a:rect l="l" t="t" r="r" b="b"/>
              <a:pathLst>
                <a:path w="731" h="553" extrusionOk="0">
                  <a:moveTo>
                    <a:pt x="361" y="0"/>
                  </a:moveTo>
                  <a:cubicBezTo>
                    <a:pt x="291" y="0"/>
                    <a:pt x="221" y="28"/>
                    <a:pt x="169" y="85"/>
                  </a:cubicBezTo>
                  <a:cubicBezTo>
                    <a:pt x="1" y="253"/>
                    <a:pt x="123" y="552"/>
                    <a:pt x="366" y="552"/>
                  </a:cubicBezTo>
                  <a:cubicBezTo>
                    <a:pt x="609" y="552"/>
                    <a:pt x="731" y="253"/>
                    <a:pt x="553" y="85"/>
                  </a:cubicBezTo>
                  <a:cubicBezTo>
                    <a:pt x="502" y="28"/>
                    <a:pt x="431" y="0"/>
                    <a:pt x="361" y="0"/>
                  </a:cubicBezTo>
                  <a:close/>
                </a:path>
              </a:pathLst>
            </a:custGeom>
            <a:solidFill>
              <a:srgbClr val="3F27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3" name="Google Shape;683;p35"/>
            <p:cNvSpPr/>
            <p:nvPr/>
          </p:nvSpPr>
          <p:spPr>
            <a:xfrm>
              <a:off x="7186520" y="2120834"/>
              <a:ext cx="133443" cy="114311"/>
            </a:xfrm>
            <a:custGeom>
              <a:avLst/>
              <a:gdLst/>
              <a:ahLst/>
              <a:cxnLst/>
              <a:rect l="l" t="t" r="r" b="b"/>
              <a:pathLst>
                <a:path w="1667" h="1428" extrusionOk="0">
                  <a:moveTo>
                    <a:pt x="955" y="0"/>
                  </a:moveTo>
                  <a:cubicBezTo>
                    <a:pt x="319" y="0"/>
                    <a:pt x="0" y="768"/>
                    <a:pt x="450" y="1217"/>
                  </a:cubicBezTo>
                  <a:cubicBezTo>
                    <a:pt x="595" y="1362"/>
                    <a:pt x="773" y="1427"/>
                    <a:pt x="948" y="1427"/>
                  </a:cubicBezTo>
                  <a:cubicBezTo>
                    <a:pt x="1315" y="1427"/>
                    <a:pt x="1666" y="1142"/>
                    <a:pt x="1666" y="711"/>
                  </a:cubicBezTo>
                  <a:cubicBezTo>
                    <a:pt x="1666" y="318"/>
                    <a:pt x="1348" y="0"/>
                    <a:pt x="95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4" name="Google Shape;684;p35"/>
            <p:cNvSpPr/>
            <p:nvPr/>
          </p:nvSpPr>
          <p:spPr>
            <a:xfrm>
              <a:off x="6946772" y="1961295"/>
              <a:ext cx="133443" cy="114311"/>
            </a:xfrm>
            <a:custGeom>
              <a:avLst/>
              <a:gdLst/>
              <a:ahLst/>
              <a:cxnLst/>
              <a:rect l="l" t="t" r="r" b="b"/>
              <a:pathLst>
                <a:path w="1667" h="1428" extrusionOk="0">
                  <a:moveTo>
                    <a:pt x="955" y="0"/>
                  </a:moveTo>
                  <a:cubicBezTo>
                    <a:pt x="319" y="0"/>
                    <a:pt x="1" y="767"/>
                    <a:pt x="450" y="1217"/>
                  </a:cubicBezTo>
                  <a:cubicBezTo>
                    <a:pt x="596" y="1362"/>
                    <a:pt x="775" y="1427"/>
                    <a:pt x="950" y="1427"/>
                  </a:cubicBezTo>
                  <a:cubicBezTo>
                    <a:pt x="1316" y="1427"/>
                    <a:pt x="1667" y="1144"/>
                    <a:pt x="1667" y="721"/>
                  </a:cubicBezTo>
                  <a:cubicBezTo>
                    <a:pt x="1667" y="318"/>
                    <a:pt x="1348" y="0"/>
                    <a:pt x="955" y="0"/>
                  </a:cubicBezTo>
                  <a:close/>
                </a:path>
              </a:pathLst>
            </a:custGeom>
            <a:solidFill>
              <a:srgbClr val="FFC8A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68"/>
          <a:stretch/>
        </p:blipFill>
        <p:spPr>
          <a:xfrm>
            <a:off x="2134224" y="-572814"/>
            <a:ext cx="7840407" cy="7278414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2723746" y="1408385"/>
            <a:ext cx="6411885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>
                <a:solidFill>
                  <a:srgbClr val="002060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Dặn dò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333" b="83611" l="9000" r="8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9967" b="16031"/>
          <a:stretch/>
        </p:blipFill>
        <p:spPr>
          <a:xfrm>
            <a:off x="0" y="0"/>
            <a:ext cx="3490194" cy="35242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40224" y="2171700"/>
            <a:ext cx="7699330" cy="1569586"/>
          </a:xfrm>
          <a:prstGeom prst="rect">
            <a:avLst/>
          </a:prstGeom>
          <a:noFill/>
        </p:spPr>
        <p:txBody>
          <a:bodyPr wrap="square" lIns="45647" tIns="22823" rIns="45647" bIns="22823" rtlCol="0">
            <a:spAutoFit/>
          </a:bodyPr>
          <a:lstStyle/>
          <a:p>
            <a:pPr algn="ctr"/>
            <a:r>
              <a:rPr lang="en-US" sz="99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  <a:r>
              <a:rPr lang="en-US" sz="99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:</a:t>
            </a:r>
            <a:endParaRPr lang="en-US" sz="33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996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3330B31-246B-47BC-A86F-2B550A26B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418" y="0"/>
            <a:ext cx="10287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976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Gà Trống Mèo Con Và Cún Con  Nha Em Co Con Ga Trông_1080p">
            <a:hlinkClick r:id="" action="ppaction://media"/>
            <a:extLst>
              <a:ext uri="{FF2B5EF4-FFF2-40B4-BE49-F238E27FC236}">
                <a16:creationId xmlns:a16="http://schemas.microsoft.com/office/drawing/2014/main" id="{3E0254BB-8C72-4A7C-BCFF-574F4B11FA0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118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1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588CD0-C34E-4B29-89D1-46D56D73E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66048"/>
            <a:ext cx="12161838" cy="683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743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551942" y="2155913"/>
            <a:ext cx="9732430" cy="815887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Bài</a:t>
            </a:r>
            <a:r>
              <a:rPr kumimoji="0" lang="en-GB" sz="3491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12</a:t>
            </a:r>
            <a:r>
              <a:rPr kumimoji="0" lang="en-GB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 </a:t>
            </a:r>
            <a:r>
              <a:rPr kumimoji="0" lang="en-GB" sz="3491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Tiết</a:t>
            </a: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6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 </a:t>
            </a:r>
            <a:r>
              <a:rPr kumimoji="0" lang="en-GB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Đọc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mở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rộng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63306" y="1470113"/>
            <a:ext cx="9732430" cy="815887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Tiếng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Việt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2571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213519" y="304800"/>
            <a:ext cx="11619304" cy="1230809"/>
            <a:chOff x="294783" y="915918"/>
            <a:chExt cx="10416046" cy="1230809"/>
          </a:xfrm>
        </p:grpSpPr>
        <p:grpSp>
          <p:nvGrpSpPr>
            <p:cNvPr id="22" name="Group 21"/>
            <p:cNvGrpSpPr/>
            <p:nvPr/>
          </p:nvGrpSpPr>
          <p:grpSpPr>
            <a:xfrm>
              <a:off x="294783" y="915918"/>
              <a:ext cx="758018" cy="731520"/>
              <a:chOff x="3065608" y="1727884"/>
              <a:chExt cx="1240358" cy="1188720"/>
            </a:xfrm>
          </p:grpSpPr>
          <p:sp>
            <p:nvSpPr>
              <p:cNvPr id="24" name="Google Shape;418;p36"/>
              <p:cNvSpPr/>
              <p:nvPr/>
            </p:nvSpPr>
            <p:spPr>
              <a:xfrm>
                <a:off x="3065608" y="1727884"/>
                <a:ext cx="1188720" cy="1188720"/>
              </a:xfrm>
              <a:prstGeom prst="ellipse">
                <a:avLst/>
              </a:prstGeom>
              <a:solidFill>
                <a:srgbClr val="FF9999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25" name="Google Shape;423;p36"/>
              <p:cNvSpPr txBox="1">
                <a:spLocks/>
              </p:cNvSpPr>
              <p:nvPr/>
            </p:nvSpPr>
            <p:spPr>
              <a:xfrm>
                <a:off x="3108967" y="193704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206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079442" y="946398"/>
              <a:ext cx="96313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Mang đến lớp sách, báo viết về một loài vật nuôi trong nhà. 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65141C0-6B03-4F76-89C8-631F5E5ABF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701" t="8915" r="27947" b="6390"/>
          <a:stretch/>
        </p:blipFill>
        <p:spPr>
          <a:xfrm>
            <a:off x="3833019" y="1345738"/>
            <a:ext cx="4495800" cy="5176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29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CF0F1C-6FF2-4C9D-8E1C-A14BEAE551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03" t="8767" r="27444" b="6538"/>
          <a:stretch/>
        </p:blipFill>
        <p:spPr>
          <a:xfrm>
            <a:off x="3103103" y="0"/>
            <a:ext cx="59556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474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9750DFE-3814-4E21-A412-21A83FB180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77" t="8767" r="27444" b="5424"/>
          <a:stretch/>
        </p:blipFill>
        <p:spPr>
          <a:xfrm>
            <a:off x="3097243" y="0"/>
            <a:ext cx="59673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17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677913-6AF7-451D-9C51-C2F4FD1FC7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77" t="9881" r="27444" b="6538"/>
          <a:stretch/>
        </p:blipFill>
        <p:spPr>
          <a:xfrm>
            <a:off x="3024486" y="15240"/>
            <a:ext cx="6112866" cy="6842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65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/>
    </mc:Choice>
    <mc:Fallback>
      <p:transition/>
    </mc:Fallback>
  </mc:AlternateContent>
</p:sld>
</file>

<file path=ppt/theme/theme1.xml><?xml version="1.0" encoding="utf-8"?>
<a:theme xmlns:a="http://schemas.openxmlformats.org/drawingml/2006/main" name="Response to Intervention: The Alphabet by Slidesgo">
  <a:themeElements>
    <a:clrScheme name="Simple Light">
      <a:dk1>
        <a:srgbClr val="3F2732"/>
      </a:dk1>
      <a:lt1>
        <a:srgbClr val="FAF4F2"/>
      </a:lt1>
      <a:dk2>
        <a:srgbClr val="3F2732"/>
      </a:dk2>
      <a:lt2>
        <a:srgbClr val="FAF4F2"/>
      </a:lt2>
      <a:accent1>
        <a:srgbClr val="FF835F"/>
      </a:accent1>
      <a:accent2>
        <a:srgbClr val="ACDCDC"/>
      </a:accent2>
      <a:accent3>
        <a:srgbClr val="FFB034"/>
      </a:accent3>
      <a:accent4>
        <a:srgbClr val="55C2B1"/>
      </a:accent4>
      <a:accent5>
        <a:srgbClr val="8C4C5E"/>
      </a:accent5>
      <a:accent6>
        <a:srgbClr val="FFC4C7"/>
      </a:accent6>
      <a:hlink>
        <a:srgbClr val="3F273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808</TotalTime>
  <Words>133</Words>
  <Application>Microsoft Office PowerPoint</Application>
  <PresentationFormat>Custom</PresentationFormat>
  <Paragraphs>20</Paragraphs>
  <Slides>20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微软雅黑</vt:lpstr>
      <vt:lpstr>等线</vt:lpstr>
      <vt:lpstr>Chewy</vt:lpstr>
      <vt:lpstr>Arial</vt:lpstr>
      <vt:lpstr>Montserrat</vt:lpstr>
      <vt:lpstr>Comfortaa</vt:lpstr>
      <vt:lpstr>Arial Rounded MT Bold</vt:lpstr>
      <vt:lpstr>Arial-Rounded</vt:lpstr>
      <vt:lpstr>Delius Unicase</vt:lpstr>
      <vt:lpstr>Kalam</vt:lpstr>
      <vt:lpstr>HP001</vt:lpstr>
      <vt:lpstr>HP001 4 hàng</vt:lpstr>
      <vt:lpstr>Response to Intervention: The Alphabet by Slidesgo</vt:lpstr>
      <vt:lpstr>5_Doodle Sketchbook by Slidesgo</vt:lpstr>
      <vt:lpstr>包图主题2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Response to Intervention: The Alphabet</dc:title>
  <dc:creator>PC</dc:creator>
  <cp:lastModifiedBy>Minh Phuong</cp:lastModifiedBy>
  <cp:revision>102</cp:revision>
  <dcterms:modified xsi:type="dcterms:W3CDTF">2022-02-25T02:26:39Z</dcterms:modified>
</cp:coreProperties>
</file>