
<file path=[Content_Types].xml><?xml version="1.0" encoding="utf-8"?>
<Types xmlns="http://schemas.openxmlformats.org/package/2006/content-types">
  <Default Extension="jfif" ContentType="image/j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6" r:id="rId2"/>
    <p:sldId id="320" r:id="rId3"/>
    <p:sldId id="295" r:id="rId4"/>
    <p:sldId id="317" r:id="rId5"/>
    <p:sldId id="277" r:id="rId6"/>
    <p:sldId id="318" r:id="rId7"/>
    <p:sldId id="323" r:id="rId8"/>
    <p:sldId id="321" r:id="rId9"/>
    <p:sldId id="322" r:id="rId10"/>
    <p:sldId id="296" r:id="rId11"/>
    <p:sldId id="294" r:id="rId12"/>
    <p:sldId id="307" r:id="rId13"/>
    <p:sldId id="319" r:id="rId14"/>
    <p:sldId id="289" r:id="rId15"/>
    <p:sldId id="278" r:id="rId16"/>
    <p:sldId id="280" r:id="rId17"/>
    <p:sldId id="300" r:id="rId18"/>
    <p:sldId id="314" r:id="rId19"/>
    <p:sldId id="310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8EE"/>
    <a:srgbClr val="D1E6C4"/>
    <a:srgbClr val="476E2C"/>
    <a:srgbClr val="EBF6DE"/>
    <a:srgbClr val="CAE8AA"/>
    <a:srgbClr val="B7ECFF"/>
    <a:srgbClr val="FFFCF3"/>
    <a:srgbClr val="3857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450" autoAdjust="0"/>
    <p:restoredTop sz="94660"/>
  </p:normalViewPr>
  <p:slideViewPr>
    <p:cSldViewPr snapToGrid="0">
      <p:cViewPr varScale="1">
        <p:scale>
          <a:sx n="92" d="100"/>
          <a:sy n="92" d="100"/>
        </p:scale>
        <p:origin x="-38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47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9139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76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1384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432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881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951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33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59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34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C42A8-DD3E-4B83-993A-B83CC34C684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34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1C42A8-DD3E-4B83-993A-B83CC34C684F}" type="datetimeFigureOut">
              <a:rPr lang="en-US" smtClean="0"/>
              <a:t>3/13/2024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03A30-0590-4941-AADB-07DF131B6C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51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f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60+ ảnh nền Powerpoint dễ thương, cute để làm slide đẹp nhất">
            <a:extLst>
              <a:ext uri="{FF2B5EF4-FFF2-40B4-BE49-F238E27FC236}">
                <a16:creationId xmlns:a16="http://schemas.microsoft.com/office/drawing/2014/main" xmlns="" id="{EEDDC1B2-513E-D8CC-EFDF-F3ABBAA4C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3" y="74098"/>
            <a:ext cx="11960773" cy="669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A group of people working in a field&#10;&#10;Description automatically generated">
            <a:extLst>
              <a:ext uri="{FF2B5EF4-FFF2-40B4-BE49-F238E27FC236}">
                <a16:creationId xmlns:a16="http://schemas.microsoft.com/office/drawing/2014/main" xmlns="" id="{EF96B63F-3CF3-E6BB-9097-8C87E850F92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" t="2540" r="47326" b="72063"/>
          <a:stretch/>
        </p:blipFill>
        <p:spPr>
          <a:xfrm>
            <a:off x="2214880" y="617942"/>
            <a:ext cx="7984809" cy="52157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xmlns="" id="{FF429A2C-B732-EDE2-F7E0-E41C10302E37}"/>
              </a:ext>
            </a:extLst>
          </p:cNvPr>
          <p:cNvSpPr/>
          <p:nvPr/>
        </p:nvSpPr>
        <p:spPr>
          <a:xfrm>
            <a:off x="8030845" y="5085109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extLst>
      <p:ext uri="{BB962C8B-B14F-4D97-AF65-F5344CB8AC3E}">
        <p14:creationId xmlns:p14="http://schemas.microsoft.com/office/powerpoint/2010/main" val="3255259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66B0E031-EF2A-12B3-BA06-7DE1034469FE}"/>
              </a:ext>
            </a:extLst>
          </p:cNvPr>
          <p:cNvSpPr/>
          <p:nvPr/>
        </p:nvSpPr>
        <p:spPr>
          <a:xfrm>
            <a:off x="1313180" y="574039"/>
            <a:ext cx="9565640" cy="57099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200"/>
              </a:lnSpc>
              <a:spcBef>
                <a:spcPts val="1200"/>
              </a:spcBef>
              <a:spcAft>
                <a:spcPts val="1200"/>
              </a:spcAft>
            </a:pPr>
            <a:endParaRPr lang="en-US" sz="28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2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2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>
              <a:lnSpc>
                <a:spcPts val="32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yêu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500" b="1" dirty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b="1" dirty="0" err="1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endParaRPr lang="en-US" sz="2500" b="1" dirty="0">
              <a:solidFill>
                <a:srgbClr val="C0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5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5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ặt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cấy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lúa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hái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chè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,…; </a:t>
            </a: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trái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phê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cam,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bưởi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thanh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long,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dưa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hấu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chua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bắp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ngô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khoai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,…),</a:t>
            </a:r>
          </a:p>
          <a:p>
            <a:pPr marL="342900" indent="-342900">
              <a:lnSpc>
                <a:spcPts val="32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rồng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chăm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sóc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3200"/>
              </a:lnSpc>
              <a:spcBef>
                <a:spcPts val="1200"/>
              </a:spcBef>
              <a:spcAft>
                <a:spcPts val="1200"/>
              </a:spcAft>
            </a:pPr>
            <a:endParaRPr lang="en-US" sz="2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616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square&#10;&#10;Description automatically generated">
            <a:extLst>
              <a:ext uri="{FF2B5EF4-FFF2-40B4-BE49-F238E27FC236}">
                <a16:creationId xmlns:a16="http://schemas.microsoft.com/office/drawing/2014/main" xmlns="" id="{601FAB20-9666-4BE1-9C31-07ACFC8F3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9041" y="0"/>
            <a:ext cx="9328150" cy="6639543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691949F3-C56D-4E7D-8942-D95A1A7977BA}"/>
              </a:ext>
            </a:extLst>
          </p:cNvPr>
          <p:cNvSpPr/>
          <p:nvPr/>
        </p:nvSpPr>
        <p:spPr>
          <a:xfrm>
            <a:off x="3068320" y="1902096"/>
            <a:ext cx="5466081" cy="4031343"/>
          </a:xfrm>
          <a:prstGeom prst="roundRect">
            <a:avLst/>
          </a:prstGeom>
          <a:solidFill>
            <a:srgbClr val="B7ECFF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3. </a:t>
            </a:r>
            <a:r>
              <a:rPr lang="en-US" sz="2800" b="1" dirty="0" err="1">
                <a:solidFill>
                  <a:srgbClr val="002060"/>
                </a:solidFill>
              </a:rPr>
              <a:t>Cảm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nhận</a:t>
            </a:r>
            <a:r>
              <a:rPr lang="en-US" sz="2800" b="1" dirty="0">
                <a:solidFill>
                  <a:srgbClr val="002060"/>
                </a:solidFill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</a:rPr>
              <a:t>sẻ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3200"/>
              </a:lnSpc>
            </a:pPr>
            <a:endParaRPr lang="en-US" sz="23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marL="285750" indent="-285750">
              <a:lnSpc>
                <a:spcPts val="3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phù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8218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68B98A9-76C7-9467-4CC6-BAA97C226A94}"/>
              </a:ext>
            </a:extLst>
          </p:cNvPr>
          <p:cNvSpPr txBox="1"/>
          <p:nvPr/>
        </p:nvSpPr>
        <p:spPr>
          <a:xfrm>
            <a:off x="620065" y="1123992"/>
            <a:ext cx="2988909" cy="67685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F0385AE-E9C9-388F-0F07-65EDEF135CEC}"/>
              </a:ext>
            </a:extLst>
          </p:cNvPr>
          <p:cNvSpPr txBox="1"/>
          <p:nvPr/>
        </p:nvSpPr>
        <p:spPr>
          <a:xfrm>
            <a:off x="467077" y="2511505"/>
            <a:ext cx="3192893" cy="1834990"/>
          </a:xfrm>
          <a:prstGeom prst="rect">
            <a:avLst/>
          </a:prstGeom>
          <a:solidFill>
            <a:srgbClr val="EBF6DE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3400"/>
              </a:lnSpc>
            </a:pP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3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3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bên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close-up of a book&#10;&#10;Description automatically generated">
            <a:extLst>
              <a:ext uri="{FF2B5EF4-FFF2-40B4-BE49-F238E27FC236}">
                <a16:creationId xmlns:a16="http://schemas.microsoft.com/office/drawing/2014/main" xmlns="" id="{46D8289E-BE6B-C004-8849-75A95EEDAF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67" t="36032" r="22146" b="35873"/>
          <a:stretch/>
        </p:blipFill>
        <p:spPr>
          <a:xfrm>
            <a:off x="3710967" y="493986"/>
            <a:ext cx="8226532" cy="6091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7301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60+ ảnh nền Powerpoint dễ thương, cute để làm slide đẹp nhất">
            <a:extLst>
              <a:ext uri="{FF2B5EF4-FFF2-40B4-BE49-F238E27FC236}">
                <a16:creationId xmlns:a16="http://schemas.microsoft.com/office/drawing/2014/main" xmlns="" id="{1B40D62E-C9A8-9BF5-9239-1D6C4DFB2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3" y="74098"/>
            <a:ext cx="11960773" cy="669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group of people working in a field&#10;&#10;Description automatically generated">
            <a:extLst>
              <a:ext uri="{FF2B5EF4-FFF2-40B4-BE49-F238E27FC236}">
                <a16:creationId xmlns:a16="http://schemas.microsoft.com/office/drawing/2014/main" xmlns="" id="{F9E084FD-FD90-5D67-3D4C-481873535F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" t="2540" r="47326" b="72063"/>
          <a:stretch/>
        </p:blipFill>
        <p:spPr>
          <a:xfrm>
            <a:off x="2214880" y="617942"/>
            <a:ext cx="7984809" cy="52157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A6A3D2F1-16E4-2707-8857-18FE9516FD99}"/>
              </a:ext>
            </a:extLst>
          </p:cNvPr>
          <p:cNvSpPr/>
          <p:nvPr/>
        </p:nvSpPr>
        <p:spPr>
          <a:xfrm>
            <a:off x="8030845" y="5085109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27462113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EFB5702-7F25-4510-91F6-84C244B93565}"/>
              </a:ext>
            </a:extLst>
          </p:cNvPr>
          <p:cNvSpPr txBox="1"/>
          <p:nvPr/>
        </p:nvSpPr>
        <p:spPr>
          <a:xfrm>
            <a:off x="2195831" y="230484"/>
            <a:ext cx="6572249" cy="6768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D6595D8-DB5A-E0A4-B48B-5A224E60A11B}"/>
              </a:ext>
            </a:extLst>
          </p:cNvPr>
          <p:cNvSpPr txBox="1"/>
          <p:nvPr/>
        </p:nvSpPr>
        <p:spPr>
          <a:xfrm>
            <a:off x="1976233" y="5001471"/>
            <a:ext cx="8696960" cy="1656864"/>
          </a:xfrm>
          <a:prstGeom prst="rect">
            <a:avLst/>
          </a:prstGeom>
          <a:solidFill>
            <a:srgbClr val="F2F8EE"/>
          </a:solidFill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phụ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cây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 ở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/SP?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biệt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 descr="A collage of pictures of people working in a field&#10;&#10;Description automatically generated">
            <a:extLst>
              <a:ext uri="{FF2B5EF4-FFF2-40B4-BE49-F238E27FC236}">
                <a16:creationId xmlns:a16="http://schemas.microsoft.com/office/drawing/2014/main" xmlns="" id="{EE1B59DD-3262-0DA2-2BC2-1A18F578F2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21" t="73651" r="35069" b="7778"/>
          <a:stretch/>
        </p:blipFill>
        <p:spPr>
          <a:xfrm>
            <a:off x="4574622" y="1214165"/>
            <a:ext cx="3500183" cy="3449656"/>
          </a:xfrm>
          <a:prstGeom prst="rect">
            <a:avLst/>
          </a:prstGeom>
        </p:spPr>
      </p:pic>
      <p:pic>
        <p:nvPicPr>
          <p:cNvPr id="10" name="Picture 9" descr="A collage of pictures of people working in a field&#10;&#10;Description automatically generated">
            <a:extLst>
              <a:ext uri="{FF2B5EF4-FFF2-40B4-BE49-F238E27FC236}">
                <a16:creationId xmlns:a16="http://schemas.microsoft.com/office/drawing/2014/main" xmlns="" id="{A8BCD4AA-C616-4D3E-2A6C-84223839F6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0" t="73651" r="62479" b="7778"/>
          <a:stretch/>
        </p:blipFill>
        <p:spPr>
          <a:xfrm>
            <a:off x="264726" y="1183345"/>
            <a:ext cx="3901440" cy="3511297"/>
          </a:xfrm>
          <a:prstGeom prst="rect">
            <a:avLst/>
          </a:prstGeom>
        </p:spPr>
      </p:pic>
      <p:pic>
        <p:nvPicPr>
          <p:cNvPr id="14" name="Picture 13" descr="A collage of pictures of people working in a field&#10;&#10;Description automatically generated">
            <a:extLst>
              <a:ext uri="{FF2B5EF4-FFF2-40B4-BE49-F238E27FC236}">
                <a16:creationId xmlns:a16="http://schemas.microsoft.com/office/drawing/2014/main" xmlns="" id="{66D04511-F568-DA5B-0600-7B94064D53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1" t="73651" r="7658" b="7778"/>
          <a:stretch/>
        </p:blipFill>
        <p:spPr>
          <a:xfrm>
            <a:off x="8453120" y="1183345"/>
            <a:ext cx="3626554" cy="344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447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97E058E3-B7C3-A690-B044-91EDC0102446}"/>
              </a:ext>
            </a:extLst>
          </p:cNvPr>
          <p:cNvSpPr txBox="1"/>
          <p:nvPr/>
        </p:nvSpPr>
        <p:spPr>
          <a:xfrm>
            <a:off x="497840" y="648441"/>
            <a:ext cx="4368602" cy="19568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latin typeface="+mj-lt"/>
              <a:ea typeface="+mj-ea"/>
              <a:cs typeface="+mj-cs"/>
            </a:endParaRP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latin typeface="+mj-lt"/>
              <a:ea typeface="+mj-ea"/>
              <a:cs typeface="+mj-cs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Thực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hành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sáng</a:t>
            </a:r>
            <a:r>
              <a:rPr lang="en-US" sz="30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tạo</a:t>
            </a:r>
            <a:endParaRPr lang="en-US" sz="30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latin typeface="+mj-lt"/>
              <a:ea typeface="+mj-ea"/>
              <a:cs typeface="+mj-cs"/>
            </a:endParaRP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4FD9A34-779C-A005-9A96-EF5AD74F4536}"/>
              </a:ext>
            </a:extLst>
          </p:cNvPr>
          <p:cNvSpPr txBox="1"/>
          <p:nvPr/>
        </p:nvSpPr>
        <p:spPr>
          <a:xfrm>
            <a:off x="640081" y="2872899"/>
            <a:ext cx="3627119" cy="33206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22860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/chi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/chi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342900" indent="-228600" algn="just">
              <a:lnSpc>
                <a:spcPts val="26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chi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kho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114300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en-US" sz="2200" dirty="0">
              <a:effectLst/>
            </a:endParaRPr>
          </a:p>
        </p:txBody>
      </p:sp>
      <p:pic>
        <p:nvPicPr>
          <p:cNvPr id="5" name="Picture 4" descr="A collage of pictures of people working in a field&#10;&#10;Description automatically generated">
            <a:extLst>
              <a:ext uri="{FF2B5EF4-FFF2-40B4-BE49-F238E27FC236}">
                <a16:creationId xmlns:a16="http://schemas.microsoft.com/office/drawing/2014/main" xmlns="" id="{80C12A70-0EC1-A56B-25B9-1ADD86F71D3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5" r="4409" b="40248"/>
          <a:stretch/>
        </p:blipFill>
        <p:spPr>
          <a:xfrm>
            <a:off x="4288969" y="514661"/>
            <a:ext cx="7576466" cy="5828677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118662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Vector khung hình với trẻ em hạnh phúc và đầy màu sắc | Thư viện stock  vector đẹp miễn phí">
            <a:extLst>
              <a:ext uri="{FF2B5EF4-FFF2-40B4-BE49-F238E27FC236}">
                <a16:creationId xmlns:a16="http://schemas.microsoft.com/office/drawing/2014/main" xmlns="" id="{566C4266-9F35-4E77-B9E0-C755CE3CA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2488" y="1071461"/>
            <a:ext cx="9389708" cy="5620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35959CC7-5676-4D9B-A29A-02D77FAB69E9}"/>
              </a:ext>
            </a:extLst>
          </p:cNvPr>
          <p:cNvSpPr/>
          <p:nvPr/>
        </p:nvSpPr>
        <p:spPr>
          <a:xfrm>
            <a:off x="3037840" y="2245360"/>
            <a:ext cx="4995127" cy="3272278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Nhiệm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vụ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của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mỗi</a:t>
            </a:r>
            <a:r>
              <a:rPr lang="en-US" sz="2800" b="1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>
                <a:solidFill>
                  <a:schemeClr val="accent6">
                    <a:lumMod val="50000"/>
                  </a:schemeClr>
                </a:solidFill>
              </a:rPr>
              <a:t>nhóm</a:t>
            </a: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>
              <a:lnSpc>
                <a:spcPts val="7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  <a:p>
            <a:pPr algn="ctr"/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đơn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lẻ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thành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đề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tài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cánh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đồng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6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endParaRPr lang="en-US" sz="25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7D8246B4-3671-CFC2-B463-0DD0D0200467}"/>
              </a:ext>
            </a:extLst>
          </p:cNvPr>
          <p:cNvSpPr txBox="1"/>
          <p:nvPr/>
        </p:nvSpPr>
        <p:spPr>
          <a:xfrm>
            <a:off x="3792757" y="166463"/>
            <a:ext cx="4368602" cy="926359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b">
            <a:normAutofit fontScale="32500" lnSpcReduction="2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latin typeface="+mj-lt"/>
              <a:ea typeface="+mj-ea"/>
              <a:cs typeface="+mj-cs"/>
            </a:endParaRPr>
          </a:p>
          <a:p>
            <a:pPr marL="514350" indent="-51435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4700" b="1" dirty="0"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6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2. </a:t>
            </a:r>
            <a:r>
              <a:rPr lang="en-US" sz="8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Thực</a:t>
            </a:r>
            <a:r>
              <a:rPr lang="en-US" sz="86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hành</a:t>
            </a:r>
            <a:r>
              <a:rPr lang="en-US" sz="86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</a:t>
            </a:r>
            <a:r>
              <a:rPr lang="en-US" sz="8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sáng</a:t>
            </a:r>
            <a:r>
              <a:rPr lang="en-US" sz="8600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8600" b="1" dirty="0" err="1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tạo</a:t>
            </a:r>
            <a:endParaRPr lang="en-US" sz="8600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400" b="1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2824625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ext, square&#10;&#10;Description automatically generated">
            <a:extLst>
              <a:ext uri="{FF2B5EF4-FFF2-40B4-BE49-F238E27FC236}">
                <a16:creationId xmlns:a16="http://schemas.microsoft.com/office/drawing/2014/main" xmlns="" id="{6FA70F78-F958-C154-9774-0BB146B833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1" y="294640"/>
            <a:ext cx="9328150" cy="6639543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211723D5-6114-E7C4-6137-9866838A36E1}"/>
              </a:ext>
            </a:extLst>
          </p:cNvPr>
          <p:cNvSpPr/>
          <p:nvPr/>
        </p:nvSpPr>
        <p:spPr>
          <a:xfrm>
            <a:off x="2672716" y="1483360"/>
            <a:ext cx="6238240" cy="5450823"/>
          </a:xfrm>
          <a:prstGeom prst="roundRect">
            <a:avLst/>
          </a:prstGeom>
          <a:solidFill>
            <a:srgbClr val="CAE8A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rgbClr val="002060"/>
              </a:solidFill>
            </a:endParaRPr>
          </a:p>
          <a:p>
            <a:pPr algn="ctr"/>
            <a:r>
              <a:rPr lang="en-US" sz="2800" b="1" dirty="0">
                <a:solidFill>
                  <a:srgbClr val="002060"/>
                </a:solidFill>
              </a:rPr>
              <a:t>3. </a:t>
            </a:r>
            <a:r>
              <a:rPr lang="en-US" sz="2800" b="1" dirty="0" err="1">
                <a:solidFill>
                  <a:srgbClr val="002060"/>
                </a:solidFill>
              </a:rPr>
              <a:t>Cảm</a:t>
            </a:r>
            <a:r>
              <a:rPr lang="en-US" sz="2800" b="1" dirty="0">
                <a:solidFill>
                  <a:srgbClr val="002060"/>
                </a:solidFill>
              </a:rPr>
              <a:t> </a:t>
            </a:r>
            <a:r>
              <a:rPr lang="en-US" sz="2800" b="1" dirty="0" err="1">
                <a:solidFill>
                  <a:srgbClr val="002060"/>
                </a:solidFill>
              </a:rPr>
              <a:t>nhận</a:t>
            </a:r>
            <a:r>
              <a:rPr lang="en-US" sz="2800" b="1" dirty="0">
                <a:solidFill>
                  <a:srgbClr val="002060"/>
                </a:solidFill>
              </a:rPr>
              <a:t>, chia </a:t>
            </a:r>
            <a:r>
              <a:rPr lang="en-US" sz="2800" b="1" dirty="0" err="1">
                <a:solidFill>
                  <a:srgbClr val="002060"/>
                </a:solidFill>
              </a:rPr>
              <a:t>sẻ</a:t>
            </a:r>
            <a:endParaRPr lang="en-US" sz="2800" b="1" dirty="0">
              <a:solidFill>
                <a:srgbClr val="002060"/>
              </a:solidFill>
            </a:endParaRPr>
          </a:p>
          <a:p>
            <a:pPr algn="ctr">
              <a:lnSpc>
                <a:spcPts val="700"/>
              </a:lnSpc>
            </a:pPr>
            <a:endParaRPr lang="en-US" sz="2800" b="1" dirty="0">
              <a:solidFill>
                <a:srgbClr val="002060"/>
              </a:solidFill>
            </a:endParaRPr>
          </a:p>
          <a:p>
            <a:pPr marL="342900" indent="-34290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bổ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trợ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trí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xa,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gần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nóng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dùng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,…?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sản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nhất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Vì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ctr">
              <a:lnSpc>
                <a:spcPts val="29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1200"/>
              </a:lnSpc>
            </a:pPr>
            <a:endParaRPr lang="en-US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861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8D4FCD1-956A-3699-C24A-69DF61815656}"/>
              </a:ext>
            </a:extLst>
          </p:cNvPr>
          <p:cNvSpPr txBox="1"/>
          <p:nvPr/>
        </p:nvSpPr>
        <p:spPr>
          <a:xfrm>
            <a:off x="2449832" y="195989"/>
            <a:ext cx="6572249" cy="67685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400"/>
              </a:lnSpc>
            </a:pP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2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endParaRPr lang="en-US" sz="2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00"/>
              </a:lnSpc>
            </a:pP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 descr="A close-up of a book&#10;&#10;Description automatically generated">
            <a:extLst>
              <a:ext uri="{FF2B5EF4-FFF2-40B4-BE49-F238E27FC236}">
                <a16:creationId xmlns:a16="http://schemas.microsoft.com/office/drawing/2014/main" xmlns="" id="{6DA004CA-694B-F775-849E-6B184964D25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44" t="78255" r="12119" b="7301"/>
          <a:stretch/>
        </p:blipFill>
        <p:spPr>
          <a:xfrm>
            <a:off x="2235200" y="5394960"/>
            <a:ext cx="8260806" cy="1463040"/>
          </a:xfrm>
          <a:prstGeom prst="rect">
            <a:avLst/>
          </a:prstGeom>
        </p:spPr>
      </p:pic>
      <p:pic>
        <p:nvPicPr>
          <p:cNvPr id="3074" name="Picture 2" descr="Tan ca mời chị em đi họp thi thợ giỏi">
            <a:extLst>
              <a:ext uri="{FF2B5EF4-FFF2-40B4-BE49-F238E27FC236}">
                <a16:creationId xmlns:a16="http://schemas.microsoft.com/office/drawing/2014/main" xmlns="" id="{DEAD8DA6-0EAA-D858-C9EC-BE80B7A6E2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268" y="1512678"/>
            <a:ext cx="3351527" cy="2915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xmlns="" id="{3D239E94-B4CD-2AA2-D3BE-55E43E4F0CB6}"/>
              </a:ext>
            </a:extLst>
          </p:cNvPr>
          <p:cNvSpPr/>
          <p:nvPr/>
        </p:nvSpPr>
        <p:spPr>
          <a:xfrm>
            <a:off x="321663" y="4480560"/>
            <a:ext cx="3138739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Tác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: Tan ca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mời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chị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em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đi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họp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sơn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dầu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algn="ctr"/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Họa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sĩ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Nguyễn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Đỗ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Cung</a:t>
            </a:r>
          </a:p>
        </p:txBody>
      </p:sp>
      <p:pic>
        <p:nvPicPr>
          <p:cNvPr id="3076" name="Picture 4" descr="Tổ đan mây">
            <a:extLst>
              <a:ext uri="{FF2B5EF4-FFF2-40B4-BE49-F238E27FC236}">
                <a16:creationId xmlns:a16="http://schemas.microsoft.com/office/drawing/2014/main" xmlns="" id="{DB7CF731-49AD-9D8F-B209-B08F69B8E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996" y="1550188"/>
            <a:ext cx="4155440" cy="2945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AB83C7D6-ED2A-87D4-7760-7037085B936C}"/>
              </a:ext>
            </a:extLst>
          </p:cNvPr>
          <p:cNvSpPr/>
          <p:nvPr/>
        </p:nvSpPr>
        <p:spPr>
          <a:xfrm>
            <a:off x="4526630" y="4505890"/>
            <a:ext cx="3138739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Tác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Tổ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đan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mây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(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lụa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algn="ctr"/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Họa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sĩ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Nguyễn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Phan Chánh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4ABCAB45-D845-08FF-AB1E-2B957208B558}"/>
              </a:ext>
            </a:extLst>
          </p:cNvPr>
          <p:cNvSpPr/>
          <p:nvPr/>
        </p:nvSpPr>
        <p:spPr>
          <a:xfrm>
            <a:off x="8531957" y="4459492"/>
            <a:ext cx="3138739" cy="9144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Tác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phẩm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làm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gạo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 (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Sơn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mài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)</a:t>
            </a:r>
          </a:p>
          <a:p>
            <a:pPr algn="ctr"/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Họa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sĩ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: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Nguyễn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6">
                    <a:lumMod val="50000"/>
                  </a:schemeClr>
                </a:solidFill>
              </a:rPr>
              <a:t>Thế</a:t>
            </a:r>
            <a:r>
              <a:rPr lang="en-US" dirty="0">
                <a:solidFill>
                  <a:schemeClr val="accent6">
                    <a:lumMod val="50000"/>
                  </a:schemeClr>
                </a:solidFill>
              </a:rPr>
              <a:t> Vinh</a:t>
            </a:r>
          </a:p>
        </p:txBody>
      </p:sp>
      <p:pic>
        <p:nvPicPr>
          <p:cNvPr id="3080" name="Picture 8" descr="Làm gạo">
            <a:extLst>
              <a:ext uri="{FF2B5EF4-FFF2-40B4-BE49-F238E27FC236}">
                <a16:creationId xmlns:a16="http://schemas.microsoft.com/office/drawing/2014/main" xmlns="" id="{A77BA5DA-DF54-08BF-7396-8550C644D4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5030" y="1568992"/>
            <a:ext cx="3732594" cy="2869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xmlns="" id="{963DCEF6-2BF1-1914-8F1F-E8F74540194A}"/>
              </a:ext>
            </a:extLst>
          </p:cNvPr>
          <p:cNvSpPr/>
          <p:nvPr/>
        </p:nvSpPr>
        <p:spPr>
          <a:xfrm>
            <a:off x="795830" y="763727"/>
            <a:ext cx="10600337" cy="616387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2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endParaRPr lang="en-US" sz="2200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6510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Hướng dẫn cách tạo trò chơi ô chữ trong PowerPoint đơn giản nhất">
            <a:extLst>
              <a:ext uri="{FF2B5EF4-FFF2-40B4-BE49-F238E27FC236}">
                <a16:creationId xmlns:a16="http://schemas.microsoft.com/office/drawing/2014/main" xmlns="" id="{8913EC8D-D867-47C2-B0E3-57AD860A1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5" y="-42042"/>
            <a:ext cx="12185336" cy="6695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8EC6BF7-0D1A-45A9-A0D1-0C17BF70BF8A}"/>
              </a:ext>
            </a:extLst>
          </p:cNvPr>
          <p:cNvSpPr txBox="1"/>
          <p:nvPr/>
        </p:nvSpPr>
        <p:spPr>
          <a:xfrm>
            <a:off x="3596640" y="1900269"/>
            <a:ext cx="6619415" cy="1567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13: </a:t>
            </a:r>
          </a:p>
          <a:p>
            <a:pPr algn="ctr">
              <a:lnSpc>
                <a:spcPts val="3500"/>
              </a:lnSpc>
              <a:spcBef>
                <a:spcPts val="500"/>
              </a:spcBef>
              <a:spcAft>
                <a:spcPts val="500"/>
              </a:spcAft>
            </a:pP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truyền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endParaRPr lang="en-US" sz="3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360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488E2D36-CF4F-46E5-1F28-7942F4D7E91B}"/>
              </a:ext>
            </a:extLst>
          </p:cNvPr>
          <p:cNvSpPr/>
          <p:nvPr/>
        </p:nvSpPr>
        <p:spPr>
          <a:xfrm>
            <a:off x="457200" y="904240"/>
            <a:ext cx="11419840" cy="506984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900"/>
              </a:lnSpc>
            </a:pP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900"/>
              </a:lnSpc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Facebook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Nguyễn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hack,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ních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>
              <a:lnSpc>
                <a:spcPts val="3900"/>
              </a:lnSpc>
            </a:pP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nhờ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Tùng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PP (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12, 13)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  <a:p>
            <a:pPr algn="ctr">
              <a:lnSpc>
                <a:spcPts val="3900"/>
              </a:lnSpc>
            </a:pP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14, 15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gửi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endParaRPr lang="en-US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CHÚC THẦY CÔ CÙNG GIA ĐÌNH </a:t>
            </a: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 MỚI NHIỀU SỨC KHỎE VÀ NIỀM VUI, </a:t>
            </a: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 BÌNH AN VÀ MỌI ĐIỀU TỐT ĐẸP! </a:t>
            </a:r>
          </a:p>
        </p:txBody>
      </p:sp>
    </p:spTree>
    <p:extLst>
      <p:ext uri="{BB962C8B-B14F-4D97-AF65-F5344CB8AC3E}">
        <p14:creationId xmlns:p14="http://schemas.microsoft.com/office/powerpoint/2010/main" val="1426688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oup of people working in a field&#10;&#10;Description automatically generated">
            <a:extLst>
              <a:ext uri="{FF2B5EF4-FFF2-40B4-BE49-F238E27FC236}">
                <a16:creationId xmlns:a16="http://schemas.microsoft.com/office/drawing/2014/main" xmlns="" id="{BE321207-0198-E3DA-B66C-5F4C27585F4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3" t="73016" r="9433" b="8889"/>
          <a:stretch/>
        </p:blipFill>
        <p:spPr>
          <a:xfrm>
            <a:off x="3474718" y="3887900"/>
            <a:ext cx="8164559" cy="2713585"/>
          </a:xfrm>
          <a:prstGeom prst="rect">
            <a:avLst/>
          </a:prstGeom>
        </p:spPr>
      </p:pic>
      <p:pic>
        <p:nvPicPr>
          <p:cNvPr id="9" name="Picture 8" descr="A group of people working in a field&#10;&#10;Description automatically generated">
            <a:extLst>
              <a:ext uri="{FF2B5EF4-FFF2-40B4-BE49-F238E27FC236}">
                <a16:creationId xmlns:a16="http://schemas.microsoft.com/office/drawing/2014/main" xmlns="" id="{25F0EE59-6094-36B0-FF05-CC9993953B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3" t="52222" r="9433" b="28571"/>
          <a:stretch/>
        </p:blipFill>
        <p:spPr>
          <a:xfrm>
            <a:off x="3474718" y="992300"/>
            <a:ext cx="7987367" cy="28177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D7E0DBD-1903-44A8-BE35-570A7F15F769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Quan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853B156-E5EE-702E-0311-6526B09839B6}"/>
              </a:ext>
            </a:extLst>
          </p:cNvPr>
          <p:cNvSpPr txBox="1"/>
          <p:nvPr/>
        </p:nvSpPr>
        <p:spPr>
          <a:xfrm>
            <a:off x="308054" y="1088438"/>
            <a:ext cx="2800822" cy="5273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đang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gì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ở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Ngoài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còn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476E2C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nhận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giống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hay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  <a:p>
            <a:pPr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nổi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bật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bức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9205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working in a sugarcane farm&#10;&#10;Description automatically generated">
            <a:extLst>
              <a:ext uri="{FF2B5EF4-FFF2-40B4-BE49-F238E27FC236}">
                <a16:creationId xmlns:a16="http://schemas.microsoft.com/office/drawing/2014/main" xmlns="" id="{148BCEB9-BA0A-9924-0EBC-27A7046DD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96" y="789299"/>
            <a:ext cx="2943947" cy="3925263"/>
          </a:xfrm>
          <a:prstGeom prst="rect">
            <a:avLst/>
          </a:prstGeom>
        </p:spPr>
      </p:pic>
      <p:pic>
        <p:nvPicPr>
          <p:cNvPr id="7" name="Picture 6" descr="A group of people working in a field&#10;&#10;Description automatically generated">
            <a:extLst>
              <a:ext uri="{FF2B5EF4-FFF2-40B4-BE49-F238E27FC236}">
                <a16:creationId xmlns:a16="http://schemas.microsoft.com/office/drawing/2014/main" xmlns="" id="{D6CA3E20-E3B7-9E44-8CE0-11F8C849F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9767" y="2051088"/>
            <a:ext cx="4196090" cy="2663475"/>
          </a:xfrm>
          <a:prstGeom prst="rect">
            <a:avLst/>
          </a:prstGeom>
        </p:spPr>
      </p:pic>
      <p:pic>
        <p:nvPicPr>
          <p:cNvPr id="11" name="Picture 10" descr="A person watering plants in a field&#10;&#10;Description automatically generated">
            <a:extLst>
              <a:ext uri="{FF2B5EF4-FFF2-40B4-BE49-F238E27FC236}">
                <a16:creationId xmlns:a16="http://schemas.microsoft.com/office/drawing/2014/main" xmlns="" id="{4A5E64E1-56F1-AE00-C9DD-7AC7F64D8F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574"/>
          <a:stretch/>
        </p:blipFill>
        <p:spPr>
          <a:xfrm>
            <a:off x="7940481" y="2051087"/>
            <a:ext cx="4057416" cy="266347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A2AD13B-8FCB-1EFC-D567-32BC5205AF3F}"/>
              </a:ext>
            </a:extLst>
          </p:cNvPr>
          <p:cNvSpPr txBox="1"/>
          <p:nvPr/>
        </p:nvSpPr>
        <p:spPr>
          <a:xfrm>
            <a:off x="1429057" y="4935863"/>
            <a:ext cx="1011095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Đây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ts val="28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Em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tên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quen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thuộc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hoặc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nơi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xmlns="" id="{00E958E4-2075-3AB3-B60D-339113394A0C}"/>
              </a:ext>
            </a:extLst>
          </p:cNvPr>
          <p:cNvSpPr/>
          <p:nvPr/>
        </p:nvSpPr>
        <p:spPr>
          <a:xfrm>
            <a:off x="1429057" y="5872480"/>
            <a:ext cx="9387309" cy="86177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niềm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lao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12992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5E642222-70EF-CD49-5E03-A81689023ED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65" t="12620" r="18644" b="71270"/>
          <a:stretch/>
        </p:blipFill>
        <p:spPr>
          <a:xfrm>
            <a:off x="4320423" y="926170"/>
            <a:ext cx="7179401" cy="231224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A page of a book with pictures and text&#10;&#10;Description automatically generated">
            <a:extLst>
              <a:ext uri="{FF2B5EF4-FFF2-40B4-BE49-F238E27FC236}">
                <a16:creationId xmlns:a16="http://schemas.microsoft.com/office/drawing/2014/main" xmlns="" id="{C468410C-D89E-0C54-5F0C-83C7DE56CB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54" t="34047" r="17962" b="49202"/>
          <a:stretch/>
        </p:blipFill>
        <p:spPr>
          <a:xfrm>
            <a:off x="4321143" y="3429000"/>
            <a:ext cx="7178681" cy="23498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A page of a book with pictures and text&#10;&#10;Description automatically generated">
            <a:extLst>
              <a:ext uri="{FF2B5EF4-FFF2-40B4-BE49-F238E27FC236}">
                <a16:creationId xmlns:a16="http://schemas.microsoft.com/office/drawing/2014/main" xmlns="" id="{A64DDC5D-1E82-A2C8-F89A-BC8BACD4D8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04" t="51004" r="17204" b="42074"/>
          <a:stretch/>
        </p:blipFill>
        <p:spPr>
          <a:xfrm>
            <a:off x="1778000" y="5734137"/>
            <a:ext cx="8879840" cy="11238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xmlns="" id="{56DB0DAC-934B-3320-37D5-D7CD9552C793}"/>
              </a:ext>
            </a:extLst>
          </p:cNvPr>
          <p:cNvSpPr/>
          <p:nvPr/>
        </p:nvSpPr>
        <p:spPr>
          <a:xfrm>
            <a:off x="692174" y="1110511"/>
            <a:ext cx="3032935" cy="194441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tỉ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lệ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xmlns="" id="{2E0CCFEE-5F7A-6534-21EB-280C689E67AC}"/>
              </a:ext>
            </a:extLst>
          </p:cNvPr>
          <p:cNvSpPr/>
          <p:nvPr/>
        </p:nvSpPr>
        <p:spPr>
          <a:xfrm>
            <a:off x="3725109" y="1969788"/>
            <a:ext cx="426392" cy="582279"/>
          </a:xfrm>
          <a:prstGeom prst="rightArrow">
            <a:avLst>
              <a:gd name="adj1" fmla="val 50000"/>
              <a:gd name="adj2" fmla="val 40469"/>
            </a:avLst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xmlns="" id="{7355EC44-DC90-7A7A-720C-B3EDFFE67FC4}"/>
              </a:ext>
            </a:extLst>
          </p:cNvPr>
          <p:cNvSpPr/>
          <p:nvPr/>
        </p:nvSpPr>
        <p:spPr>
          <a:xfrm>
            <a:off x="692175" y="3499970"/>
            <a:ext cx="3032935" cy="1944414"/>
          </a:xfrm>
          <a:prstGeom prst="roundRect">
            <a:avLst/>
          </a:prstGeom>
          <a:solidFill>
            <a:srgbClr val="D1E6C4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xmlns="" id="{777549DF-63EB-DCAF-2855-732663667FC0}"/>
              </a:ext>
            </a:extLst>
          </p:cNvPr>
          <p:cNvSpPr/>
          <p:nvPr/>
        </p:nvSpPr>
        <p:spPr>
          <a:xfrm>
            <a:off x="3809931" y="4098557"/>
            <a:ext cx="426392" cy="582279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19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age of a book with pictures and text&#10;&#10;Description automatically generated">
            <a:extLst>
              <a:ext uri="{FF2B5EF4-FFF2-40B4-BE49-F238E27FC236}">
                <a16:creationId xmlns:a16="http://schemas.microsoft.com/office/drawing/2014/main" xmlns="" id="{D87E1866-2FA5-E79A-C81C-61F92982A7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8" t="65238" r="15239" b="4410"/>
          <a:stretch/>
        </p:blipFill>
        <p:spPr>
          <a:xfrm>
            <a:off x="4219508" y="1310640"/>
            <a:ext cx="7062365" cy="478770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0B31EFD-5879-FE84-BE85-B4A6282D69BC}"/>
              </a:ext>
            </a:extLst>
          </p:cNvPr>
          <p:cNvSpPr txBox="1"/>
          <p:nvPr/>
        </p:nvSpPr>
        <p:spPr>
          <a:xfrm>
            <a:off x="3606801" y="302454"/>
            <a:ext cx="4544628" cy="5078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endParaRPr lang="en-US" sz="27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3F3F0A78-B33C-DCAD-4F39-A98C3194935F}"/>
              </a:ext>
            </a:extLst>
          </p:cNvPr>
          <p:cNvSpPr txBox="1"/>
          <p:nvPr/>
        </p:nvSpPr>
        <p:spPr>
          <a:xfrm>
            <a:off x="111761" y="1888289"/>
            <a:ext cx="3495040" cy="3465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206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ở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ts val="2700"/>
              </a:lnSpc>
              <a:spcBef>
                <a:spcPts val="500"/>
              </a:spcBef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Nêu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chi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kho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704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60+ ảnh nền Powerpoint dễ thương, cute để làm slide đẹp nhất">
            <a:extLst>
              <a:ext uri="{FF2B5EF4-FFF2-40B4-BE49-F238E27FC236}">
                <a16:creationId xmlns:a16="http://schemas.microsoft.com/office/drawing/2014/main" xmlns="" id="{1B40D62E-C9A8-9BF5-9239-1D6C4DFB2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03" y="74098"/>
            <a:ext cx="11960773" cy="669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group of people working in a field&#10;&#10;Description automatically generated">
            <a:extLst>
              <a:ext uri="{FF2B5EF4-FFF2-40B4-BE49-F238E27FC236}">
                <a16:creationId xmlns:a16="http://schemas.microsoft.com/office/drawing/2014/main" xmlns="" id="{F9E084FD-FD90-5D67-3D4C-481873535F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8" t="2540" r="47326" b="72063"/>
          <a:stretch/>
        </p:blipFill>
        <p:spPr>
          <a:xfrm>
            <a:off x="2214880" y="617942"/>
            <a:ext cx="7984809" cy="521571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xmlns="" id="{A6A3D2F1-16E4-2707-8857-18FE9516FD99}"/>
              </a:ext>
            </a:extLst>
          </p:cNvPr>
          <p:cNvSpPr/>
          <p:nvPr/>
        </p:nvSpPr>
        <p:spPr>
          <a:xfrm>
            <a:off x="8030845" y="5085109"/>
            <a:ext cx="1946275" cy="6492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extLst>
      <p:ext uri="{BB962C8B-B14F-4D97-AF65-F5344CB8AC3E}">
        <p14:creationId xmlns:p14="http://schemas.microsoft.com/office/powerpoint/2010/main" val="2493794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ollage of pictures of people working in a field&#10;&#10;Description automatically generated">
            <a:extLst>
              <a:ext uri="{FF2B5EF4-FFF2-40B4-BE49-F238E27FC236}">
                <a16:creationId xmlns:a16="http://schemas.microsoft.com/office/drawing/2014/main" xmlns="" id="{EE1B59DD-3262-0DA2-2BC2-1A18F578F26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521" t="73651" r="35069" b="7778"/>
          <a:stretch/>
        </p:blipFill>
        <p:spPr>
          <a:xfrm>
            <a:off x="6182591" y="165036"/>
            <a:ext cx="4676977" cy="3449656"/>
          </a:xfrm>
          <a:prstGeom prst="rect">
            <a:avLst/>
          </a:prstGeom>
        </p:spPr>
      </p:pic>
      <p:pic>
        <p:nvPicPr>
          <p:cNvPr id="10" name="Picture 9" descr="A collage of pictures of people working in a field&#10;&#10;Description automatically generated">
            <a:extLst>
              <a:ext uri="{FF2B5EF4-FFF2-40B4-BE49-F238E27FC236}">
                <a16:creationId xmlns:a16="http://schemas.microsoft.com/office/drawing/2014/main" xmlns="" id="{A8BCD4AA-C616-4D3E-2A6C-84223839F6D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50" t="73651" r="62479" b="7778"/>
          <a:stretch/>
        </p:blipFill>
        <p:spPr>
          <a:xfrm>
            <a:off x="1064824" y="165036"/>
            <a:ext cx="4977603" cy="3511297"/>
          </a:xfrm>
          <a:prstGeom prst="rect">
            <a:avLst/>
          </a:prstGeom>
        </p:spPr>
      </p:pic>
      <p:pic>
        <p:nvPicPr>
          <p:cNvPr id="14" name="Picture 13" descr="A collage of pictures of people working in a field&#10;&#10;Description automatically generated">
            <a:extLst>
              <a:ext uri="{FF2B5EF4-FFF2-40B4-BE49-F238E27FC236}">
                <a16:creationId xmlns:a16="http://schemas.microsoft.com/office/drawing/2014/main" xmlns="" id="{66D04511-F568-DA5B-0600-7B94064D53E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931" t="73651" r="7658" b="7778"/>
          <a:stretch/>
        </p:blipFill>
        <p:spPr>
          <a:xfrm>
            <a:off x="3932896" y="3614692"/>
            <a:ext cx="4930550" cy="317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57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L\Desktop\nhung-buc-tranh-ve-gat-lua-don-gian-ma-dep_0920333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2432" y="527247"/>
            <a:ext cx="4062846" cy="268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\Desktop\top-tranh-ve-phong-canh-cua-hoc-sinh-dep-nh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018" y="444120"/>
            <a:ext cx="4031674" cy="2683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\Desktop\71de2bd2a1ef1c0699300a433c2f877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537" y="3574473"/>
            <a:ext cx="3844636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\Desktop\thu-hoach-rau-cu-qua-nguyen-ha-anh-th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0017" y="3574473"/>
            <a:ext cx="4031675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684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4335</TotalTime>
  <Words>813</Words>
  <Application>Microsoft Office PowerPoint</Application>
  <PresentationFormat>Custom</PresentationFormat>
  <Paragraphs>78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AutoBVT</dc:creator>
  <cp:lastModifiedBy>L</cp:lastModifiedBy>
  <cp:revision>151</cp:revision>
  <dcterms:created xsi:type="dcterms:W3CDTF">2020-11-01T06:53:25Z</dcterms:created>
  <dcterms:modified xsi:type="dcterms:W3CDTF">2024-03-13T03:32:54Z</dcterms:modified>
</cp:coreProperties>
</file>