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80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ABCC"/>
    <a:srgbClr val="C387B6"/>
    <a:srgbClr val="BB77AC"/>
    <a:srgbClr val="A38F9E"/>
    <a:srgbClr val="978CA6"/>
    <a:srgbClr val="E1517E"/>
    <a:srgbClr val="696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8" y="18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245D4-3A4C-4D7C-A661-C550F99C70ED}" type="datetimeFigureOut">
              <a:rPr lang="en-US" smtClean="0"/>
              <a:pPr/>
              <a:t>14/3/2023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9786" y="1772817"/>
            <a:ext cx="7772400" cy="1911764"/>
          </a:xfrm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5586" y="3284984"/>
            <a:ext cx="6400800" cy="1752600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9786" y="2214555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38414" y="3357562"/>
            <a:ext cx="6400800" cy="1752600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ular Pentagon 3"/>
          <p:cNvSpPr/>
          <p:nvPr/>
        </p:nvSpPr>
        <p:spPr>
          <a:xfrm>
            <a:off x="2024034" y="2285992"/>
            <a:ext cx="7929618" cy="3786214"/>
          </a:xfrm>
          <a:prstGeom prst="pentagon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24" y="857232"/>
            <a:ext cx="6858048" cy="114300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1356" y="3071811"/>
            <a:ext cx="5500726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cùng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1.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Thảo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luận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ý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tưởng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thêm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chi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nip Diagonal Corner Rectangle 6"/>
          <p:cNvSpPr/>
          <p:nvPr/>
        </p:nvSpPr>
        <p:spPr>
          <a:xfrm>
            <a:off x="4167174" y="928670"/>
            <a:ext cx="4000528" cy="5572164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424_22082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81488" y="1385267"/>
            <a:ext cx="3571900" cy="47652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ata 5"/>
          <p:cNvSpPr/>
          <p:nvPr/>
        </p:nvSpPr>
        <p:spPr>
          <a:xfrm>
            <a:off x="3524232" y="1285860"/>
            <a:ext cx="5429288" cy="5000660"/>
          </a:xfrm>
          <a:prstGeom prst="flowChartInputOutp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Untitled_7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95802" y="1600784"/>
            <a:ext cx="3219844" cy="42571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95604" y="1285860"/>
            <a:ext cx="6000792" cy="4572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5 09.40.5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69158" y="1549438"/>
            <a:ext cx="5370048" cy="3879827"/>
          </a:xfrm>
          <a:solidFill>
            <a:srgbClr val="7030A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4166" y="1500174"/>
            <a:ext cx="6715172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728" y="3071810"/>
            <a:ext cx="6786610" cy="257176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Diagonal Corner Rectangle 4"/>
          <p:cNvSpPr/>
          <p:nvPr/>
        </p:nvSpPr>
        <p:spPr>
          <a:xfrm>
            <a:off x="3452794" y="857232"/>
            <a:ext cx="5286412" cy="4857784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unnamed (3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48092" y="1142984"/>
            <a:ext cx="4876800" cy="4248150"/>
          </a:xfrm>
          <a:solidFill>
            <a:srgbClr val="FF000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named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3432" y="224582"/>
            <a:ext cx="4721665" cy="2736305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60586"/>
            <a:ext cx="4733207" cy="2664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4" y="3197726"/>
            <a:ext cx="2525016" cy="35010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9856" y="3197728"/>
            <a:ext cx="2578371" cy="35010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4192" y="3197727"/>
            <a:ext cx="2648481" cy="350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29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881158" y="2143116"/>
            <a:ext cx="8572528" cy="4071966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2728" y="857232"/>
            <a:ext cx="6786610" cy="1143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1290" y="2857497"/>
            <a:ext cx="7358114" cy="4240211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chiếc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chiếc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5 09.39.5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95605" y="1214423"/>
            <a:ext cx="6171987" cy="43402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2596" y="1357299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banh-kem-hinh-khung-long-noi-cho-be-2-tuo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648" y="2645230"/>
            <a:ext cx="5668682" cy="4096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81422" y="428604"/>
            <a:ext cx="4643470" cy="5643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5-04 15.44.5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81488" y="714357"/>
            <a:ext cx="3714776" cy="5058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58" y="1428736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Tổng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học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538" y="2500307"/>
            <a:ext cx="6858048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chiếc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mtClean="0">
                <a:latin typeface="Arial" pitchFamily="34" charset="0"/>
                <a:cs typeface="Arial" pitchFamily="34" charset="0"/>
              </a:rPr>
              <a:t> 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sắp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chi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gợi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hãy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chuẩn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dùng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14.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9 16.34.2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83632" y="692696"/>
            <a:ext cx="5565952" cy="45365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>
            <a:off x="2351584" y="548680"/>
            <a:ext cx="6572296" cy="478634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10-banh-kem-sinh-nhat-tạo-hinh-san-co-va-trai-banh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39616" y="908720"/>
            <a:ext cx="5832648" cy="38164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que 5"/>
          <p:cNvSpPr/>
          <p:nvPr/>
        </p:nvSpPr>
        <p:spPr>
          <a:xfrm>
            <a:off x="1199456" y="1417638"/>
            <a:ext cx="9687450" cy="4068406"/>
          </a:xfrm>
          <a:prstGeom prst="plaque">
            <a:avLst/>
          </a:prstGeom>
          <a:solidFill>
            <a:srgbClr val="978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abcfd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75520" y="1772816"/>
            <a:ext cx="8496944" cy="3384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024034" y="1412776"/>
            <a:ext cx="8358246" cy="40324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IMG_1628998578679_1628998685169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35560" y="1700808"/>
            <a:ext cx="8136904" cy="3384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775520" y="1052736"/>
            <a:ext cx="8335238" cy="496855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7608" y="1844824"/>
            <a:ext cx="7800972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None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5 14.47.0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9455" y="236371"/>
            <a:ext cx="4752899" cy="3136531"/>
          </a:xfrm>
        </p:spPr>
      </p:pic>
      <p:pic>
        <p:nvPicPr>
          <p:cNvPr id="6" name="Content Placeholder 3" descr="2020-04-29 16.38.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040" y="204550"/>
            <a:ext cx="4536504" cy="3168352"/>
          </a:xfrm>
          <a:prstGeom prst="rect">
            <a:avLst/>
          </a:prstGeom>
        </p:spPr>
      </p:pic>
      <p:pic>
        <p:nvPicPr>
          <p:cNvPr id="7" name="Content Placeholder 3" descr="2020-04-25 09.39.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43472" y="3717032"/>
            <a:ext cx="4608882" cy="2965173"/>
          </a:xfrm>
          <a:prstGeom prst="rect">
            <a:avLst/>
          </a:prstGeom>
        </p:spPr>
      </p:pic>
      <p:pic>
        <p:nvPicPr>
          <p:cNvPr id="9" name="Content Placeholder 3" descr="2020-04-25 09.40.5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6040" y="3717031"/>
            <a:ext cx="4680520" cy="2965173"/>
          </a:xfrm>
          <a:prstGeom prst="rect">
            <a:avLst/>
          </a:prstGeom>
          <a:solidFill>
            <a:srgbClr val="7030A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034" y="64291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8414" y="2332038"/>
            <a:ext cx="6715172" cy="4525963"/>
          </a:xfrm>
        </p:spPr>
        <p:txBody>
          <a:bodyPr/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174</Words>
  <Application>Microsoft Office PowerPoint</Application>
  <PresentationFormat>Widescreen</PresentationFormat>
  <Paragraphs>25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Chiếc bánh sinh nhật</vt:lpstr>
      <vt:lpstr>1. Quan sát, nhận biết</vt:lpstr>
      <vt:lpstr>PowerPoint Presentation</vt:lpstr>
      <vt:lpstr>PowerPoint Presentation</vt:lpstr>
      <vt:lpstr>2. Thực hành, sáng tạo</vt:lpstr>
      <vt:lpstr>PowerPoint Presentation</vt:lpstr>
      <vt:lpstr>PowerPoint Presentation</vt:lpstr>
      <vt:lpstr>PowerPoint Presentation</vt:lpstr>
      <vt:lpstr>3. Chia sẻ, cảm nhận</vt:lpstr>
      <vt:lpstr>Chiếc bánh sinh nhật</vt:lpstr>
      <vt:lpstr>1. Quan sát, nhận biết</vt:lpstr>
      <vt:lpstr>PowerPoint Presentation</vt:lpstr>
      <vt:lpstr>PowerPoint Presentation</vt:lpstr>
      <vt:lpstr>PowerPoint Presentation</vt:lpstr>
      <vt:lpstr>2. Thực hành sáng tạo</vt:lpstr>
      <vt:lpstr>PowerPoint Presentation</vt:lpstr>
      <vt:lpstr>PowerPoint Presentation</vt:lpstr>
      <vt:lpstr>3. Chia sẻ, cảm nhận</vt:lpstr>
      <vt:lpstr>PowerPoint Presentation</vt:lpstr>
      <vt:lpstr>PowerPoint Presentation</vt:lpstr>
      <vt:lpstr>4. Tổng kết bài học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Chiếc bánh sinh nhật</dc:title>
  <dc:creator>acer</dc:creator>
  <cp:lastModifiedBy>Admin</cp:lastModifiedBy>
  <cp:revision>49</cp:revision>
  <dcterms:created xsi:type="dcterms:W3CDTF">2021-08-23T09:07:36Z</dcterms:created>
  <dcterms:modified xsi:type="dcterms:W3CDTF">2023-03-14T02:13:01Z</dcterms:modified>
</cp:coreProperties>
</file>