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 id="2147483689" r:id="rId2"/>
  </p:sldMasterIdLst>
  <p:notesMasterIdLst>
    <p:notesMasterId r:id="rId26"/>
  </p:notesMasterIdLst>
  <p:sldIdLst>
    <p:sldId id="313" r:id="rId3"/>
    <p:sldId id="370" r:id="rId4"/>
    <p:sldId id="345" r:id="rId5"/>
    <p:sldId id="391" r:id="rId6"/>
    <p:sldId id="346" r:id="rId7"/>
    <p:sldId id="377" r:id="rId8"/>
    <p:sldId id="379" r:id="rId9"/>
    <p:sldId id="381" r:id="rId10"/>
    <p:sldId id="360" r:id="rId11"/>
    <p:sldId id="382" r:id="rId12"/>
    <p:sldId id="383" r:id="rId13"/>
    <p:sldId id="384" r:id="rId14"/>
    <p:sldId id="389" r:id="rId15"/>
    <p:sldId id="348" r:id="rId16"/>
    <p:sldId id="325" r:id="rId17"/>
    <p:sldId id="339" r:id="rId18"/>
    <p:sldId id="385" r:id="rId19"/>
    <p:sldId id="359" r:id="rId20"/>
    <p:sldId id="386" r:id="rId21"/>
    <p:sldId id="390" r:id="rId22"/>
    <p:sldId id="388" r:id="rId23"/>
    <p:sldId id="387" r:id="rId24"/>
    <p:sldId id="327" r:id="rId25"/>
  </p:sldIdLst>
  <p:sldSz cx="12161838" cy="6858000"/>
  <p:notesSz cx="6858000" cy="9144000"/>
  <p:embeddedFontLst>
    <p:embeddedFont>
      <p:font typeface="Quicksand" panose="020B0604020202020204" charset="0"/>
      <p:regular r:id="rId27"/>
      <p:bold r:id="rId28"/>
    </p:embeddedFont>
    <p:embeddedFont>
      <p:font typeface="Source Sans Pro" panose="020B0503030403020204" pitchFamily="34" charset="0"/>
      <p:regular r:id="rId29"/>
      <p:bold r:id="rId30"/>
      <p:italic r:id="rId31"/>
      <p:boldItalic r:id="rId32"/>
    </p:embeddedFont>
    <p:embeddedFont>
      <p:font typeface="Lato" panose="020F0502020204030203" pitchFamily="34" charset="0"/>
      <p:regular r:id="rId33"/>
      <p:bold r:id="rId34"/>
    </p:embeddedFont>
    <p:embeddedFont>
      <p:font typeface="HP001 4 hàng" panose="020B0603050302020204" pitchFamily="34" charset="0"/>
      <p:regular r:id="rId35"/>
      <p:bold r:id="rId36"/>
    </p:embeddedFont>
    <p:embeddedFont>
      <p:font typeface="Arial-Rounded" panose="020B0604020202020204" charset="0"/>
      <p:regular r:id="rId37"/>
    </p:embeddedFont>
    <p:embeddedFont>
      <p:font typeface="Dosis" panose="02010503020202060003" pitchFamily="2" charset="0"/>
      <p:regular r:id="rId38"/>
      <p:bold r:id="rId39"/>
    </p:embeddedFont>
    <p:embeddedFont>
      <p:font typeface="Montserrat" panose="02000505000000020004" pitchFamily="2" charset="0"/>
      <p:regular r:id="rId40"/>
      <p:bold r:id="rId41"/>
      <p:italic r:id="rId42"/>
      <p:boldItalic r:id="rId43"/>
    </p:embeddedFont>
    <p:embeddedFont>
      <p:font typeface="HP001" panose="020B0603050302020204" pitchFamily="34" charset="0"/>
      <p:regular r:id="rId44"/>
      <p:bold r:id="rId45"/>
    </p:embeddedFont>
    <p:embeddedFont>
      <p:font typeface="Roboto Condensed Light" panose="02000000000000000000" pitchFamily="2" charset="0"/>
      <p:regular r:id="rId46"/>
      <p:italic r:id="rId47"/>
    </p:embeddedFont>
    <p:embeddedFont>
      <p:font typeface="Fira Sans Extra Condensed Medium" panose="020B0604020202020204" charset="0"/>
      <p:regular r:id="rId48"/>
      <p:bold r:id="rId49"/>
      <p:italic r:id="rId50"/>
      <p:boldItalic r:id="rId51"/>
    </p:embeddedFont>
    <p:embeddedFont>
      <p:font typeface="Kalam" panose="020B0604020202020204" charset="0"/>
      <p:regular r:id="rId52"/>
      <p:bold r:id="rId53"/>
    </p:embeddedFont>
    <p:embeddedFont>
      <p:font typeface="Titan One" panose="020B0604020202020204" charset="0"/>
      <p:regular r:id="rId54"/>
    </p:embeddedFont>
    <p:embeddedFont>
      <p:font typeface="Bebas Neue" panose="020B0604020202020204" charset="0"/>
      <p:regular r:id="rId55"/>
    </p:embeddedFont>
  </p:embeddedFontLst>
  <p:custDataLst>
    <p:tags r:id="rId56"/>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C9C9"/>
    <a:srgbClr val="FFFFFF"/>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CB95AF5-CCCD-4433-B029-0209CC4ECF57}">
  <a:tblStyle styleId="{2CB95AF5-CCCD-4433-B029-0209CC4ECF5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820" autoAdjust="0"/>
  </p:normalViewPr>
  <p:slideViewPr>
    <p:cSldViewPr>
      <p:cViewPr varScale="1">
        <p:scale>
          <a:sx n="60" d="100"/>
          <a:sy n="60" d="100"/>
        </p:scale>
        <p:origin x="48" y="67"/>
      </p:cViewPr>
      <p:guideLst>
        <p:guide orient="horz" pos="2160"/>
        <p:guide pos="383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font" Target="fonts/font24.fntdata"/><Relationship Id="rId55" Type="http://schemas.openxmlformats.org/officeDocument/2006/relationships/font" Target="fonts/font29.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3.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openxmlformats.org/officeDocument/2006/relationships/font" Target="fonts/font27.fntdata"/><Relationship Id="rId58"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56"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font" Target="fonts/font25.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5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font" Target="fonts/font15.fntdata"/><Relationship Id="rId54" Type="http://schemas.openxmlformats.org/officeDocument/2006/relationships/font" Target="fonts/font28.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font" Target="fonts/font23.fntdata"/><Relationship Id="rId5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font" Target="fonts/font26.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41746586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sz="1100" b="1">
              <a:latin typeface="Arial" pitchFamily="34" charset="0"/>
              <a:cs typeface="Arial" pitchFamily="34" charset="0"/>
            </a:endParaRPr>
          </a:p>
        </p:txBody>
      </p:sp>
    </p:spTree>
    <p:extLst>
      <p:ext uri="{BB962C8B-B14F-4D97-AF65-F5344CB8AC3E}">
        <p14:creationId xmlns:p14="http://schemas.microsoft.com/office/powerpoint/2010/main" val="786538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0" i="0">
                <a:solidFill>
                  <a:srgbClr val="212529"/>
                </a:solidFill>
                <a:effectLst/>
                <a:latin typeface="NotoSerif"/>
              </a:rPr>
              <a:t>El Salvador là một quốc gia Trung Mỹ </a:t>
            </a:r>
            <a:endParaRPr lang="en-US"/>
          </a:p>
          <a:p>
            <a:endParaRPr lang="en-US"/>
          </a:p>
        </p:txBody>
      </p:sp>
    </p:spTree>
    <p:extLst>
      <p:ext uri="{BB962C8B-B14F-4D97-AF65-F5344CB8AC3E}">
        <p14:creationId xmlns:p14="http://schemas.microsoft.com/office/powerpoint/2010/main" val="3014692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Đồi chè</a:t>
            </a:r>
          </a:p>
          <a:p>
            <a:endParaRPr lang="en-US"/>
          </a:p>
          <a:p>
            <a:pPr marL="158750" indent="0">
              <a:buNone/>
            </a:pPr>
            <a:endParaRPr lang="en-US"/>
          </a:p>
        </p:txBody>
      </p:sp>
    </p:spTree>
    <p:extLst>
      <p:ext uri="{BB962C8B-B14F-4D97-AF65-F5344CB8AC3E}">
        <p14:creationId xmlns:p14="http://schemas.microsoft.com/office/powerpoint/2010/main" val="2177035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pPr marL="158750" indent="0">
              <a:buNone/>
            </a:pPr>
            <a:endParaRPr lang="en-US"/>
          </a:p>
        </p:txBody>
      </p:sp>
    </p:spTree>
    <p:extLst>
      <p:ext uri="{BB962C8B-B14F-4D97-AF65-F5344CB8AC3E}">
        <p14:creationId xmlns:p14="http://schemas.microsoft.com/office/powerpoint/2010/main" val="3150690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6c6532119b_0_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6c6532119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Nếu dài quá, GV cho xem 1 nửa rồi hẹn HS cuối tiết học hoặc tiết học sau cho HS xem tiếp ạ</a:t>
            </a:r>
          </a:p>
        </p:txBody>
      </p:sp>
    </p:spTree>
    <p:extLst>
      <p:ext uri="{BB962C8B-B14F-4D97-AF65-F5344CB8AC3E}">
        <p14:creationId xmlns:p14="http://schemas.microsoft.com/office/powerpoint/2010/main" val="427055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Hạt</a:t>
            </a:r>
            <a:r>
              <a:rPr lang="en-GB" baseline="0" smtClean="0"/>
              <a:t> giống nhỏ trở thành cây cao to là nhờ đất, nắng, mưa.</a:t>
            </a:r>
          </a:p>
          <a:p>
            <a:r>
              <a:rPr lang="en-GB" baseline="0" smtClean="0"/>
              <a:t>Cây mong muốn quả đồi có them nhiều cây khác làm bạn.</a:t>
            </a:r>
          </a:p>
          <a:p>
            <a:r>
              <a:rPr lang="en-GB" baseline="0" smtClean="0"/>
              <a:t>Những hạt cây nảy mầm nhờ mưa, nắng…</a:t>
            </a:r>
          </a:p>
          <a:p>
            <a:r>
              <a:rPr lang="en-GB" baseline="0" smtClean="0"/>
              <a:t>Quả đồi có nhiều cây xanh.</a:t>
            </a:r>
            <a:endParaRPr lang="en-US"/>
          </a:p>
        </p:txBody>
      </p:sp>
    </p:spTree>
    <p:extLst>
      <p:ext uri="{BB962C8B-B14F-4D97-AF65-F5344CB8AC3E}">
        <p14:creationId xmlns:p14="http://schemas.microsoft.com/office/powerpoint/2010/main" val="3960404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Khuyến khích HS kể lại toàn bộ câu chuyện</a:t>
            </a:r>
          </a:p>
        </p:txBody>
      </p:sp>
    </p:spTree>
    <p:extLst>
      <p:ext uri="{BB962C8B-B14F-4D97-AF65-F5344CB8AC3E}">
        <p14:creationId xmlns:p14="http://schemas.microsoft.com/office/powerpoint/2010/main" val="8637793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ca19421708_0_244: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ca19421708_0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930530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66661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2816225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15103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1237531" y="2578533"/>
            <a:ext cx="6564520" cy="2163200"/>
          </a:xfrm>
          <a:prstGeom prst="rect">
            <a:avLst/>
          </a:prstGeom>
        </p:spPr>
        <p:txBody>
          <a:bodyPr spcFirstLastPara="1" wrap="square" lIns="121705" tIns="121705" rIns="121705" bIns="121705" anchor="ctr" anchorCtr="0">
            <a:noAutofit/>
          </a:bodyPr>
          <a:lstStyle>
            <a:lvl1pPr lvl="0" algn="ctr">
              <a:lnSpc>
                <a:spcPct val="80000"/>
              </a:lnSpc>
              <a:spcBef>
                <a:spcPts val="0"/>
              </a:spcBef>
              <a:spcAft>
                <a:spcPts val="0"/>
              </a:spcAft>
              <a:buClr>
                <a:srgbClr val="191919"/>
              </a:buClr>
              <a:buSzPts val="5200"/>
              <a:buNone/>
              <a:defRPr sz="5300">
                <a:solidFill>
                  <a:schemeClr val="accent2"/>
                </a:solidFill>
              </a:defRPr>
            </a:lvl1pPr>
            <a:lvl2pPr lvl="1" algn="ctr">
              <a:spcBef>
                <a:spcPts val="0"/>
              </a:spcBef>
              <a:spcAft>
                <a:spcPts val="0"/>
              </a:spcAft>
              <a:buClr>
                <a:srgbClr val="191919"/>
              </a:buClr>
              <a:buSzPts val="5200"/>
              <a:buNone/>
              <a:defRPr sz="6900">
                <a:solidFill>
                  <a:srgbClr val="191919"/>
                </a:solidFill>
              </a:defRPr>
            </a:lvl2pPr>
            <a:lvl3pPr lvl="2" algn="ctr">
              <a:spcBef>
                <a:spcPts val="0"/>
              </a:spcBef>
              <a:spcAft>
                <a:spcPts val="0"/>
              </a:spcAft>
              <a:buClr>
                <a:srgbClr val="191919"/>
              </a:buClr>
              <a:buSzPts val="5200"/>
              <a:buNone/>
              <a:defRPr sz="6900">
                <a:solidFill>
                  <a:srgbClr val="191919"/>
                </a:solidFill>
              </a:defRPr>
            </a:lvl3pPr>
            <a:lvl4pPr lvl="3" algn="ctr">
              <a:spcBef>
                <a:spcPts val="0"/>
              </a:spcBef>
              <a:spcAft>
                <a:spcPts val="0"/>
              </a:spcAft>
              <a:buClr>
                <a:srgbClr val="191919"/>
              </a:buClr>
              <a:buSzPts val="5200"/>
              <a:buNone/>
              <a:defRPr sz="6900">
                <a:solidFill>
                  <a:srgbClr val="191919"/>
                </a:solidFill>
              </a:defRPr>
            </a:lvl4pPr>
            <a:lvl5pPr lvl="4" algn="ctr">
              <a:spcBef>
                <a:spcPts val="0"/>
              </a:spcBef>
              <a:spcAft>
                <a:spcPts val="0"/>
              </a:spcAft>
              <a:buClr>
                <a:srgbClr val="191919"/>
              </a:buClr>
              <a:buSzPts val="5200"/>
              <a:buNone/>
              <a:defRPr sz="6900">
                <a:solidFill>
                  <a:srgbClr val="191919"/>
                </a:solidFill>
              </a:defRPr>
            </a:lvl5pPr>
            <a:lvl6pPr lvl="5" algn="ctr">
              <a:spcBef>
                <a:spcPts val="0"/>
              </a:spcBef>
              <a:spcAft>
                <a:spcPts val="0"/>
              </a:spcAft>
              <a:buClr>
                <a:srgbClr val="191919"/>
              </a:buClr>
              <a:buSzPts val="5200"/>
              <a:buNone/>
              <a:defRPr sz="6900">
                <a:solidFill>
                  <a:srgbClr val="191919"/>
                </a:solidFill>
              </a:defRPr>
            </a:lvl6pPr>
            <a:lvl7pPr lvl="6" algn="ctr">
              <a:spcBef>
                <a:spcPts val="0"/>
              </a:spcBef>
              <a:spcAft>
                <a:spcPts val="0"/>
              </a:spcAft>
              <a:buClr>
                <a:srgbClr val="191919"/>
              </a:buClr>
              <a:buSzPts val="5200"/>
              <a:buNone/>
              <a:defRPr sz="6900">
                <a:solidFill>
                  <a:srgbClr val="191919"/>
                </a:solidFill>
              </a:defRPr>
            </a:lvl7pPr>
            <a:lvl8pPr lvl="7" algn="ctr">
              <a:spcBef>
                <a:spcPts val="0"/>
              </a:spcBef>
              <a:spcAft>
                <a:spcPts val="0"/>
              </a:spcAft>
              <a:buClr>
                <a:srgbClr val="191919"/>
              </a:buClr>
              <a:buSzPts val="5200"/>
              <a:buNone/>
              <a:defRPr sz="6900">
                <a:solidFill>
                  <a:srgbClr val="191919"/>
                </a:solidFill>
              </a:defRPr>
            </a:lvl8pPr>
            <a:lvl9pPr lvl="8" algn="ctr">
              <a:spcBef>
                <a:spcPts val="0"/>
              </a:spcBef>
              <a:spcAft>
                <a:spcPts val="0"/>
              </a:spcAft>
              <a:buClr>
                <a:srgbClr val="191919"/>
              </a:buClr>
              <a:buSzPts val="5200"/>
              <a:buNone/>
              <a:defRPr sz="6900">
                <a:solidFill>
                  <a:srgbClr val="191919"/>
                </a:solidFill>
              </a:defRPr>
            </a:lvl9pPr>
          </a:lstStyle>
          <a:p>
            <a:endParaRPr/>
          </a:p>
        </p:txBody>
      </p:sp>
      <p:sp>
        <p:nvSpPr>
          <p:cNvPr id="11" name="Google Shape;11;p2"/>
          <p:cNvSpPr txBox="1">
            <a:spLocks noGrp="1"/>
          </p:cNvSpPr>
          <p:nvPr>
            <p:ph type="subTitle" idx="1"/>
          </p:nvPr>
        </p:nvSpPr>
        <p:spPr>
          <a:xfrm>
            <a:off x="1237531" y="4774100"/>
            <a:ext cx="6564520" cy="634400"/>
          </a:xfrm>
          <a:prstGeom prst="rect">
            <a:avLst/>
          </a:prstGeom>
        </p:spPr>
        <p:txBody>
          <a:bodyPr spcFirstLastPara="1" wrap="square" lIns="121705" tIns="121705" rIns="121705" bIns="121705" anchor="t" anchorCtr="0">
            <a:noAutofit/>
          </a:bodyPr>
          <a:lstStyle>
            <a:lvl1pPr lvl="0" algn="ctr">
              <a:lnSpc>
                <a:spcPct val="100000"/>
              </a:lnSpc>
              <a:spcBef>
                <a:spcPts val="0"/>
              </a:spcBef>
              <a:spcAft>
                <a:spcPts val="0"/>
              </a:spcAft>
              <a:buSzPts val="1400"/>
              <a:buNone/>
              <a:defRPr sz="2400"/>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2" name="Google Shape;12;p2"/>
          <p:cNvSpPr txBox="1">
            <a:spLocks noGrp="1"/>
          </p:cNvSpPr>
          <p:nvPr>
            <p:ph type="title" idx="2"/>
          </p:nvPr>
        </p:nvSpPr>
        <p:spPr>
          <a:xfrm>
            <a:off x="1371765" y="1437000"/>
            <a:ext cx="6301572" cy="6344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1800"/>
              <a:buNone/>
              <a:defRPr sz="2400"/>
            </a:lvl1pPr>
            <a:lvl2pPr lvl="1">
              <a:spcBef>
                <a:spcPts val="0"/>
              </a:spcBef>
              <a:spcAft>
                <a:spcPts val="0"/>
              </a:spcAft>
              <a:buSzPts val="3500"/>
              <a:buNone/>
              <a:defRPr>
                <a:latin typeface="Dosis"/>
                <a:ea typeface="Dosis"/>
                <a:cs typeface="Dosis"/>
                <a:sym typeface="Dosis"/>
              </a:defRPr>
            </a:lvl2pPr>
            <a:lvl3pPr lvl="2">
              <a:spcBef>
                <a:spcPts val="0"/>
              </a:spcBef>
              <a:spcAft>
                <a:spcPts val="0"/>
              </a:spcAft>
              <a:buSzPts val="3500"/>
              <a:buNone/>
              <a:defRPr>
                <a:latin typeface="Dosis"/>
                <a:ea typeface="Dosis"/>
                <a:cs typeface="Dosis"/>
                <a:sym typeface="Dosis"/>
              </a:defRPr>
            </a:lvl3pPr>
            <a:lvl4pPr lvl="3">
              <a:spcBef>
                <a:spcPts val="0"/>
              </a:spcBef>
              <a:spcAft>
                <a:spcPts val="0"/>
              </a:spcAft>
              <a:buSzPts val="3500"/>
              <a:buNone/>
              <a:defRPr>
                <a:latin typeface="Dosis"/>
                <a:ea typeface="Dosis"/>
                <a:cs typeface="Dosis"/>
                <a:sym typeface="Dosis"/>
              </a:defRPr>
            </a:lvl4pPr>
            <a:lvl5pPr lvl="4">
              <a:spcBef>
                <a:spcPts val="0"/>
              </a:spcBef>
              <a:spcAft>
                <a:spcPts val="0"/>
              </a:spcAft>
              <a:buSzPts val="3500"/>
              <a:buNone/>
              <a:defRPr>
                <a:latin typeface="Dosis"/>
                <a:ea typeface="Dosis"/>
                <a:cs typeface="Dosis"/>
                <a:sym typeface="Dosis"/>
              </a:defRPr>
            </a:lvl5pPr>
            <a:lvl6pPr lvl="5">
              <a:spcBef>
                <a:spcPts val="0"/>
              </a:spcBef>
              <a:spcAft>
                <a:spcPts val="0"/>
              </a:spcAft>
              <a:buSzPts val="3500"/>
              <a:buNone/>
              <a:defRPr>
                <a:latin typeface="Dosis"/>
                <a:ea typeface="Dosis"/>
                <a:cs typeface="Dosis"/>
                <a:sym typeface="Dosis"/>
              </a:defRPr>
            </a:lvl6pPr>
            <a:lvl7pPr lvl="6">
              <a:spcBef>
                <a:spcPts val="0"/>
              </a:spcBef>
              <a:spcAft>
                <a:spcPts val="0"/>
              </a:spcAft>
              <a:buSzPts val="3500"/>
              <a:buNone/>
              <a:defRPr>
                <a:latin typeface="Dosis"/>
                <a:ea typeface="Dosis"/>
                <a:cs typeface="Dosis"/>
                <a:sym typeface="Dosis"/>
              </a:defRPr>
            </a:lvl7pPr>
            <a:lvl8pPr lvl="7">
              <a:spcBef>
                <a:spcPts val="0"/>
              </a:spcBef>
              <a:spcAft>
                <a:spcPts val="0"/>
              </a:spcAft>
              <a:buSzPts val="3500"/>
              <a:buNone/>
              <a:defRPr>
                <a:latin typeface="Dosis"/>
                <a:ea typeface="Dosis"/>
                <a:cs typeface="Dosis"/>
                <a:sym typeface="Dosis"/>
              </a:defRPr>
            </a:lvl8pPr>
            <a:lvl9pPr lvl="8">
              <a:spcBef>
                <a:spcPts val="0"/>
              </a:spcBef>
              <a:spcAft>
                <a:spcPts val="0"/>
              </a:spcAft>
              <a:buSzPts val="3500"/>
              <a:buNone/>
              <a:defRPr>
                <a:latin typeface="Dosis"/>
                <a:ea typeface="Dosis"/>
                <a:cs typeface="Dosis"/>
                <a:sym typeface="Dosis"/>
              </a:defRPr>
            </a:lvl9pPr>
          </a:lstStyle>
          <a:p>
            <a:endParaRPr/>
          </a:p>
        </p:txBody>
      </p:sp>
      <p:grpSp>
        <p:nvGrpSpPr>
          <p:cNvPr id="13" name="Google Shape;13;p2"/>
          <p:cNvGrpSpPr/>
          <p:nvPr/>
        </p:nvGrpSpPr>
        <p:grpSpPr>
          <a:xfrm>
            <a:off x="622877" y="490827"/>
            <a:ext cx="10842281" cy="1810607"/>
            <a:chOff x="468316" y="368120"/>
            <a:chExt cx="8151878" cy="1357955"/>
          </a:xfrm>
        </p:grpSpPr>
        <p:grpSp>
          <p:nvGrpSpPr>
            <p:cNvPr id="14" name="Google Shape;14;p2"/>
            <p:cNvGrpSpPr/>
            <p:nvPr/>
          </p:nvGrpSpPr>
          <p:grpSpPr>
            <a:xfrm>
              <a:off x="7935890" y="368120"/>
              <a:ext cx="684304" cy="634375"/>
              <a:chOff x="6408388" y="676125"/>
              <a:chExt cx="957068" cy="887238"/>
            </a:xfrm>
          </p:grpSpPr>
          <p:sp>
            <p:nvSpPr>
              <p:cNvPr id="15" name="Google Shape;15;p2"/>
              <p:cNvSpPr/>
              <p:nvPr/>
            </p:nvSpPr>
            <p:spPr>
              <a:xfrm>
                <a:off x="6408388" y="676125"/>
                <a:ext cx="957068" cy="887238"/>
              </a:xfrm>
              <a:custGeom>
                <a:avLst/>
                <a:gdLst/>
                <a:ahLst/>
                <a:cxnLst/>
                <a:rect l="l" t="t" r="r" b="b"/>
                <a:pathLst>
                  <a:path w="17694" h="16403" extrusionOk="0">
                    <a:moveTo>
                      <a:pt x="11121" y="0"/>
                    </a:moveTo>
                    <a:cubicBezTo>
                      <a:pt x="10889" y="0"/>
                      <a:pt x="10632" y="141"/>
                      <a:pt x="10384" y="423"/>
                    </a:cubicBezTo>
                    <a:cubicBezTo>
                      <a:pt x="9083" y="1940"/>
                      <a:pt x="7547" y="7950"/>
                      <a:pt x="7547" y="7950"/>
                    </a:cubicBezTo>
                    <a:cubicBezTo>
                      <a:pt x="6051" y="7484"/>
                      <a:pt x="6476" y="794"/>
                      <a:pt x="4635" y="794"/>
                    </a:cubicBezTo>
                    <a:cubicBezTo>
                      <a:pt x="4293" y="794"/>
                      <a:pt x="3874" y="1024"/>
                      <a:pt x="3350" y="1566"/>
                    </a:cubicBezTo>
                    <a:cubicBezTo>
                      <a:pt x="0" y="5034"/>
                      <a:pt x="0" y="16383"/>
                      <a:pt x="8729" y="16402"/>
                    </a:cubicBezTo>
                    <a:cubicBezTo>
                      <a:pt x="14521" y="16402"/>
                      <a:pt x="15802" y="11871"/>
                      <a:pt x="15802" y="11871"/>
                    </a:cubicBezTo>
                    <a:cubicBezTo>
                      <a:pt x="11310" y="10945"/>
                      <a:pt x="11270" y="9999"/>
                      <a:pt x="11270" y="9999"/>
                    </a:cubicBezTo>
                    <a:cubicBezTo>
                      <a:pt x="17102" y="8994"/>
                      <a:pt x="17694" y="4147"/>
                      <a:pt x="16334" y="3911"/>
                    </a:cubicBezTo>
                    <a:cubicBezTo>
                      <a:pt x="16281" y="3902"/>
                      <a:pt x="16227" y="3898"/>
                      <a:pt x="16172" y="3898"/>
                    </a:cubicBezTo>
                    <a:cubicBezTo>
                      <a:pt x="15478" y="3898"/>
                      <a:pt x="14691" y="4569"/>
                      <a:pt x="14101" y="5203"/>
                    </a:cubicBezTo>
                    <a:lnTo>
                      <a:pt x="14101" y="5203"/>
                    </a:lnTo>
                    <a:cubicBezTo>
                      <a:pt x="15113" y="3802"/>
                      <a:pt x="16392" y="1429"/>
                      <a:pt x="14561" y="226"/>
                    </a:cubicBezTo>
                    <a:cubicBezTo>
                      <a:pt x="14532" y="207"/>
                      <a:pt x="14500" y="198"/>
                      <a:pt x="14464" y="198"/>
                    </a:cubicBezTo>
                    <a:cubicBezTo>
                      <a:pt x="13639" y="198"/>
                      <a:pt x="11131" y="5213"/>
                      <a:pt x="11112" y="5213"/>
                    </a:cubicBezTo>
                    <a:cubicBezTo>
                      <a:pt x="11112" y="5213"/>
                      <a:pt x="11112" y="5212"/>
                      <a:pt x="11113" y="5211"/>
                    </a:cubicBezTo>
                    <a:cubicBezTo>
                      <a:pt x="12449" y="1756"/>
                      <a:pt x="11942" y="0"/>
                      <a:pt x="11121"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577853" y="807673"/>
                <a:ext cx="106611" cy="103691"/>
              </a:xfrm>
              <a:custGeom>
                <a:avLst/>
                <a:gdLst/>
                <a:ahLst/>
                <a:cxnLst/>
                <a:rect l="l" t="t" r="r" b="b"/>
                <a:pathLst>
                  <a:path w="1971" h="1917" extrusionOk="0">
                    <a:moveTo>
                      <a:pt x="749" y="1"/>
                    </a:moveTo>
                    <a:cubicBezTo>
                      <a:pt x="749" y="1"/>
                      <a:pt x="0" y="1656"/>
                      <a:pt x="867" y="1892"/>
                    </a:cubicBezTo>
                    <a:cubicBezTo>
                      <a:pt x="928" y="1909"/>
                      <a:pt x="986" y="1916"/>
                      <a:pt x="1041" y="1916"/>
                    </a:cubicBezTo>
                    <a:cubicBezTo>
                      <a:pt x="1783" y="1916"/>
                      <a:pt x="1970" y="533"/>
                      <a:pt x="1970" y="533"/>
                    </a:cubicBezTo>
                    <a:lnTo>
                      <a:pt x="1734" y="395"/>
                    </a:lnTo>
                    <a:cubicBezTo>
                      <a:pt x="1734" y="395"/>
                      <a:pt x="1466" y="1468"/>
                      <a:pt x="1071" y="1468"/>
                    </a:cubicBezTo>
                    <a:cubicBezTo>
                      <a:pt x="1024" y="1468"/>
                      <a:pt x="976" y="1453"/>
                      <a:pt x="926" y="1420"/>
                    </a:cubicBezTo>
                    <a:cubicBezTo>
                      <a:pt x="453" y="1085"/>
                      <a:pt x="1064" y="178"/>
                      <a:pt x="1064" y="178"/>
                    </a:cubicBezTo>
                    <a:lnTo>
                      <a:pt x="7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413700" y="777875"/>
                <a:ext cx="167998" cy="133278"/>
              </a:xfrm>
              <a:custGeom>
                <a:avLst/>
                <a:gdLst/>
                <a:ahLst/>
                <a:cxnLst/>
                <a:rect l="l" t="t" r="r" b="b"/>
                <a:pathLst>
                  <a:path w="2582" h="2464" extrusionOk="0">
                    <a:moveTo>
                      <a:pt x="1" y="0"/>
                    </a:moveTo>
                    <a:lnTo>
                      <a:pt x="1715" y="2463"/>
                    </a:lnTo>
                    <a:cubicBezTo>
                      <a:pt x="1715" y="2463"/>
                      <a:pt x="1912" y="1419"/>
                      <a:pt x="2582" y="552"/>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611118" y="1260788"/>
                <a:ext cx="42461" cy="48302"/>
              </a:xfrm>
              <a:custGeom>
                <a:avLst/>
                <a:gdLst/>
                <a:ahLst/>
                <a:cxnLst/>
                <a:rect l="l" t="t" r="r" b="b"/>
                <a:pathLst>
                  <a:path w="785" h="893" extrusionOk="0">
                    <a:moveTo>
                      <a:pt x="253" y="1"/>
                    </a:moveTo>
                    <a:cubicBezTo>
                      <a:pt x="1" y="1"/>
                      <a:pt x="289" y="892"/>
                      <a:pt x="513" y="892"/>
                    </a:cubicBezTo>
                    <a:cubicBezTo>
                      <a:pt x="525" y="892"/>
                      <a:pt x="536" y="890"/>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6755864" y="1437555"/>
                <a:ext cx="68207" cy="30290"/>
              </a:xfrm>
              <a:custGeom>
                <a:avLst/>
                <a:gdLst/>
                <a:ahLst/>
                <a:cxnLst/>
                <a:rect l="l" t="t" r="r" b="b"/>
                <a:pathLst>
                  <a:path w="1261" h="560" extrusionOk="0">
                    <a:moveTo>
                      <a:pt x="492" y="0"/>
                    </a:moveTo>
                    <a:lnTo>
                      <a:pt x="492" y="0"/>
                    </a:lnTo>
                    <a:cubicBezTo>
                      <a:pt x="1" y="82"/>
                      <a:pt x="735" y="559"/>
                      <a:pt x="1053" y="559"/>
                    </a:cubicBezTo>
                    <a:cubicBezTo>
                      <a:pt x="1118" y="559"/>
                      <a:pt x="1165" y="539"/>
                      <a:pt x="1182" y="493"/>
                    </a:cubicBezTo>
                    <a:cubicBezTo>
                      <a:pt x="1261" y="256"/>
                      <a:pt x="492" y="0"/>
                      <a:pt x="4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6914403" y="1510523"/>
                <a:ext cx="60851" cy="18282"/>
              </a:xfrm>
              <a:custGeom>
                <a:avLst/>
                <a:gdLst/>
                <a:ahLst/>
                <a:cxnLst/>
                <a:rect l="l" t="t" r="r" b="b"/>
                <a:pathLst>
                  <a:path w="1125" h="338" extrusionOk="0">
                    <a:moveTo>
                      <a:pt x="686" y="1"/>
                    </a:moveTo>
                    <a:cubicBezTo>
                      <a:pt x="482" y="1"/>
                      <a:pt x="280" y="31"/>
                      <a:pt x="280" y="31"/>
                    </a:cubicBezTo>
                    <a:cubicBezTo>
                      <a:pt x="0" y="232"/>
                      <a:pt x="318" y="338"/>
                      <a:pt x="637" y="338"/>
                    </a:cubicBezTo>
                    <a:cubicBezTo>
                      <a:pt x="880" y="338"/>
                      <a:pt x="1125" y="276"/>
                      <a:pt x="1108" y="149"/>
                    </a:cubicBezTo>
                    <a:cubicBezTo>
                      <a:pt x="1098" y="31"/>
                      <a:pt x="891" y="1"/>
                      <a:pt x="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6802274" y="1503599"/>
                <a:ext cx="67613" cy="25422"/>
              </a:xfrm>
              <a:custGeom>
                <a:avLst/>
                <a:gdLst/>
                <a:ahLst/>
                <a:cxnLst/>
                <a:rect l="l" t="t" r="r" b="b"/>
                <a:pathLst>
                  <a:path w="1250" h="470" extrusionOk="0">
                    <a:moveTo>
                      <a:pt x="442" y="1"/>
                    </a:moveTo>
                    <a:cubicBezTo>
                      <a:pt x="1" y="153"/>
                      <a:pt x="653" y="470"/>
                      <a:pt x="999" y="470"/>
                    </a:cubicBezTo>
                    <a:cubicBezTo>
                      <a:pt x="1102" y="470"/>
                      <a:pt x="1177" y="442"/>
                      <a:pt x="1191" y="375"/>
                    </a:cubicBezTo>
                    <a:cubicBezTo>
                      <a:pt x="1250" y="139"/>
                      <a:pt x="442" y="1"/>
                      <a:pt x="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532363" y="1237367"/>
                <a:ext cx="42352" cy="47329"/>
              </a:xfrm>
              <a:custGeom>
                <a:avLst/>
                <a:gdLst/>
                <a:ahLst/>
                <a:cxnLst/>
                <a:rect l="l" t="t" r="r" b="b"/>
                <a:pathLst>
                  <a:path w="783" h="875" extrusionOk="0">
                    <a:moveTo>
                      <a:pt x="250" y="0"/>
                    </a:moveTo>
                    <a:cubicBezTo>
                      <a:pt x="1" y="0"/>
                      <a:pt x="282" y="875"/>
                      <a:pt x="505" y="875"/>
                    </a:cubicBezTo>
                    <a:cubicBezTo>
                      <a:pt x="519" y="875"/>
                      <a:pt x="532" y="871"/>
                      <a:pt x="546" y="864"/>
                    </a:cubicBezTo>
                    <a:cubicBezTo>
                      <a:pt x="782" y="766"/>
                      <a:pt x="388" y="56"/>
                      <a:pt x="388" y="56"/>
                    </a:cubicBezTo>
                    <a:cubicBezTo>
                      <a:pt x="331" y="17"/>
                      <a:pt x="285" y="0"/>
                      <a:pt x="2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545128" y="1322667"/>
                <a:ext cx="42352" cy="48356"/>
              </a:xfrm>
              <a:custGeom>
                <a:avLst/>
                <a:gdLst/>
                <a:ahLst/>
                <a:cxnLst/>
                <a:rect l="l" t="t" r="r" b="b"/>
                <a:pathLst>
                  <a:path w="783" h="894" extrusionOk="0">
                    <a:moveTo>
                      <a:pt x="252" y="0"/>
                    </a:moveTo>
                    <a:cubicBezTo>
                      <a:pt x="0" y="0"/>
                      <a:pt x="285" y="893"/>
                      <a:pt x="523" y="893"/>
                    </a:cubicBezTo>
                    <a:cubicBezTo>
                      <a:pt x="537" y="893"/>
                      <a:pt x="552" y="890"/>
                      <a:pt x="566" y="883"/>
                    </a:cubicBezTo>
                    <a:cubicBezTo>
                      <a:pt x="782" y="785"/>
                      <a:pt x="388" y="56"/>
                      <a:pt x="388" y="56"/>
                    </a:cubicBezTo>
                    <a:cubicBezTo>
                      <a:pt x="332" y="17"/>
                      <a:pt x="287"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6611118" y="1347116"/>
                <a:ext cx="42461" cy="48248"/>
              </a:xfrm>
              <a:custGeom>
                <a:avLst/>
                <a:gdLst/>
                <a:ahLst/>
                <a:cxnLst/>
                <a:rect l="l" t="t" r="r" b="b"/>
                <a:pathLst>
                  <a:path w="785" h="892" extrusionOk="0">
                    <a:moveTo>
                      <a:pt x="253" y="1"/>
                    </a:moveTo>
                    <a:cubicBezTo>
                      <a:pt x="1" y="1"/>
                      <a:pt x="289" y="892"/>
                      <a:pt x="513" y="892"/>
                    </a:cubicBezTo>
                    <a:cubicBezTo>
                      <a:pt x="525" y="892"/>
                      <a:pt x="536" y="889"/>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618150" y="1432795"/>
                <a:ext cx="58850" cy="39756"/>
              </a:xfrm>
              <a:custGeom>
                <a:avLst/>
                <a:gdLst/>
                <a:ahLst/>
                <a:cxnLst/>
                <a:rect l="l" t="t" r="r" b="b"/>
                <a:pathLst>
                  <a:path w="1088" h="735" extrusionOk="0">
                    <a:moveTo>
                      <a:pt x="374" y="0"/>
                    </a:moveTo>
                    <a:cubicBezTo>
                      <a:pt x="1" y="0"/>
                      <a:pt x="572" y="734"/>
                      <a:pt x="846" y="734"/>
                    </a:cubicBezTo>
                    <a:cubicBezTo>
                      <a:pt x="879" y="734"/>
                      <a:pt x="908" y="723"/>
                      <a:pt x="930" y="699"/>
                    </a:cubicBezTo>
                    <a:cubicBezTo>
                      <a:pt x="1088" y="522"/>
                      <a:pt x="457" y="10"/>
                      <a:pt x="457" y="10"/>
                    </a:cubicBezTo>
                    <a:cubicBezTo>
                      <a:pt x="425" y="3"/>
                      <a:pt x="397" y="0"/>
                      <a:pt x="3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692849" y="1482288"/>
                <a:ext cx="67288" cy="26775"/>
              </a:xfrm>
              <a:custGeom>
                <a:avLst/>
                <a:gdLst/>
                <a:ahLst/>
                <a:cxnLst/>
                <a:rect l="l" t="t" r="r" b="b"/>
                <a:pathLst>
                  <a:path w="1244" h="495" extrusionOk="0">
                    <a:moveTo>
                      <a:pt x="455" y="1"/>
                    </a:moveTo>
                    <a:lnTo>
                      <a:pt x="455" y="1"/>
                    </a:lnTo>
                    <a:cubicBezTo>
                      <a:pt x="1" y="142"/>
                      <a:pt x="693" y="495"/>
                      <a:pt x="1025" y="495"/>
                    </a:cubicBezTo>
                    <a:cubicBezTo>
                      <a:pt x="1110" y="495"/>
                      <a:pt x="1172" y="471"/>
                      <a:pt x="1184" y="415"/>
                    </a:cubicBezTo>
                    <a:cubicBezTo>
                      <a:pt x="1243" y="158"/>
                      <a:pt x="455" y="1"/>
                      <a:pt x="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6864315" y="1457893"/>
                <a:ext cx="60851" cy="18715"/>
              </a:xfrm>
              <a:custGeom>
                <a:avLst/>
                <a:gdLst/>
                <a:ahLst/>
                <a:cxnLst/>
                <a:rect l="l" t="t" r="r" b="b"/>
                <a:pathLst>
                  <a:path w="1125" h="346" extrusionOk="0">
                    <a:moveTo>
                      <a:pt x="701" y="1"/>
                    </a:moveTo>
                    <a:cubicBezTo>
                      <a:pt x="492" y="1"/>
                      <a:pt x="280" y="38"/>
                      <a:pt x="280" y="38"/>
                    </a:cubicBezTo>
                    <a:cubicBezTo>
                      <a:pt x="0" y="239"/>
                      <a:pt x="318" y="346"/>
                      <a:pt x="637" y="346"/>
                    </a:cubicBezTo>
                    <a:cubicBezTo>
                      <a:pt x="880" y="346"/>
                      <a:pt x="1125" y="284"/>
                      <a:pt x="1108" y="156"/>
                    </a:cubicBezTo>
                    <a:cubicBezTo>
                      <a:pt x="1089" y="33"/>
                      <a:pt x="896" y="1"/>
                      <a:pt x="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6681111" y="1375243"/>
                <a:ext cx="58742" cy="39756"/>
              </a:xfrm>
              <a:custGeom>
                <a:avLst/>
                <a:gdLst/>
                <a:ahLst/>
                <a:cxnLst/>
                <a:rect l="l" t="t" r="r" b="b"/>
                <a:pathLst>
                  <a:path w="1086" h="735" extrusionOk="0">
                    <a:moveTo>
                      <a:pt x="372" y="0"/>
                    </a:moveTo>
                    <a:cubicBezTo>
                      <a:pt x="1" y="0"/>
                      <a:pt x="586" y="734"/>
                      <a:pt x="849" y="734"/>
                    </a:cubicBezTo>
                    <a:cubicBezTo>
                      <a:pt x="881" y="734"/>
                      <a:pt x="908" y="723"/>
                      <a:pt x="928" y="699"/>
                    </a:cubicBezTo>
                    <a:cubicBezTo>
                      <a:pt x="1086" y="502"/>
                      <a:pt x="456" y="10"/>
                      <a:pt x="456" y="10"/>
                    </a:cubicBezTo>
                    <a:cubicBezTo>
                      <a:pt x="424" y="3"/>
                      <a:pt x="396" y="0"/>
                      <a:pt x="3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29;p2"/>
            <p:cNvGrpSpPr/>
            <p:nvPr/>
          </p:nvGrpSpPr>
          <p:grpSpPr>
            <a:xfrm>
              <a:off x="468316" y="402231"/>
              <a:ext cx="684280" cy="566153"/>
              <a:chOff x="7558775" y="805000"/>
              <a:chExt cx="862247" cy="713399"/>
            </a:xfrm>
          </p:grpSpPr>
          <p:sp>
            <p:nvSpPr>
              <p:cNvPr id="30" name="Google Shape;30;p2"/>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Google Shape;37;p2"/>
            <p:cNvSpPr/>
            <p:nvPr/>
          </p:nvSpPr>
          <p:spPr>
            <a:xfrm>
              <a:off x="7571588" y="526075"/>
              <a:ext cx="363050" cy="704450"/>
            </a:xfrm>
            <a:custGeom>
              <a:avLst/>
              <a:gdLst/>
              <a:ahLst/>
              <a:cxnLst/>
              <a:rect l="l" t="t" r="r" b="b"/>
              <a:pathLst>
                <a:path w="14522" h="28178" extrusionOk="0">
                  <a:moveTo>
                    <a:pt x="1517" y="0"/>
                  </a:moveTo>
                  <a:cubicBezTo>
                    <a:pt x="1150" y="0"/>
                    <a:pt x="769" y="119"/>
                    <a:pt x="493" y="343"/>
                  </a:cubicBezTo>
                  <a:cubicBezTo>
                    <a:pt x="139" y="658"/>
                    <a:pt x="1" y="1131"/>
                    <a:pt x="60" y="1584"/>
                  </a:cubicBezTo>
                  <a:cubicBezTo>
                    <a:pt x="119" y="2116"/>
                    <a:pt x="414" y="2589"/>
                    <a:pt x="749" y="3003"/>
                  </a:cubicBezTo>
                  <a:cubicBezTo>
                    <a:pt x="1084" y="3436"/>
                    <a:pt x="1478" y="3830"/>
                    <a:pt x="1872" y="4205"/>
                  </a:cubicBezTo>
                  <a:cubicBezTo>
                    <a:pt x="2680" y="4953"/>
                    <a:pt x="3587" y="5584"/>
                    <a:pt x="4552" y="6096"/>
                  </a:cubicBezTo>
                  <a:cubicBezTo>
                    <a:pt x="4769" y="6510"/>
                    <a:pt x="4985" y="6923"/>
                    <a:pt x="5202" y="7337"/>
                  </a:cubicBezTo>
                  <a:cubicBezTo>
                    <a:pt x="5655" y="8283"/>
                    <a:pt x="6089" y="9229"/>
                    <a:pt x="6463" y="10194"/>
                  </a:cubicBezTo>
                  <a:cubicBezTo>
                    <a:pt x="5872" y="9583"/>
                    <a:pt x="5419" y="8835"/>
                    <a:pt x="4887" y="8165"/>
                  </a:cubicBezTo>
                  <a:cubicBezTo>
                    <a:pt x="4355" y="7495"/>
                    <a:pt x="3724" y="6884"/>
                    <a:pt x="2917" y="6589"/>
                  </a:cubicBezTo>
                  <a:cubicBezTo>
                    <a:pt x="2674" y="6497"/>
                    <a:pt x="2382" y="6440"/>
                    <a:pt x="2094" y="6440"/>
                  </a:cubicBezTo>
                  <a:cubicBezTo>
                    <a:pt x="1518" y="6440"/>
                    <a:pt x="953" y="6667"/>
                    <a:pt x="808" y="7298"/>
                  </a:cubicBezTo>
                  <a:cubicBezTo>
                    <a:pt x="572" y="8283"/>
                    <a:pt x="1695" y="8815"/>
                    <a:pt x="2424" y="9091"/>
                  </a:cubicBezTo>
                  <a:cubicBezTo>
                    <a:pt x="3370" y="9445"/>
                    <a:pt x="4394" y="9623"/>
                    <a:pt x="5399" y="9662"/>
                  </a:cubicBezTo>
                  <a:cubicBezTo>
                    <a:pt x="5411" y="9668"/>
                    <a:pt x="5422" y="9670"/>
                    <a:pt x="5434" y="9670"/>
                  </a:cubicBezTo>
                  <a:cubicBezTo>
                    <a:pt x="5462" y="9670"/>
                    <a:pt x="5490" y="9656"/>
                    <a:pt x="5517" y="9642"/>
                  </a:cubicBezTo>
                  <a:cubicBezTo>
                    <a:pt x="5892" y="10155"/>
                    <a:pt x="6286" y="10647"/>
                    <a:pt x="6778" y="11022"/>
                  </a:cubicBezTo>
                  <a:cubicBezTo>
                    <a:pt x="7054" y="11770"/>
                    <a:pt x="7310" y="12539"/>
                    <a:pt x="7547" y="13287"/>
                  </a:cubicBezTo>
                  <a:cubicBezTo>
                    <a:pt x="7409" y="13150"/>
                    <a:pt x="7251" y="12992"/>
                    <a:pt x="7113" y="12854"/>
                  </a:cubicBezTo>
                  <a:cubicBezTo>
                    <a:pt x="7094" y="12775"/>
                    <a:pt x="7035" y="12696"/>
                    <a:pt x="6936" y="12677"/>
                  </a:cubicBezTo>
                  <a:cubicBezTo>
                    <a:pt x="6424" y="12164"/>
                    <a:pt x="5892" y="11672"/>
                    <a:pt x="5281" y="11258"/>
                  </a:cubicBezTo>
                  <a:cubicBezTo>
                    <a:pt x="4564" y="10799"/>
                    <a:pt x="3710" y="10425"/>
                    <a:pt x="2847" y="10425"/>
                  </a:cubicBezTo>
                  <a:cubicBezTo>
                    <a:pt x="2785" y="10425"/>
                    <a:pt x="2723" y="10427"/>
                    <a:pt x="2661" y="10431"/>
                  </a:cubicBezTo>
                  <a:cubicBezTo>
                    <a:pt x="2227" y="10470"/>
                    <a:pt x="1754" y="10608"/>
                    <a:pt x="1478" y="10963"/>
                  </a:cubicBezTo>
                  <a:cubicBezTo>
                    <a:pt x="1222" y="11298"/>
                    <a:pt x="1222" y="11731"/>
                    <a:pt x="1400" y="12105"/>
                  </a:cubicBezTo>
                  <a:cubicBezTo>
                    <a:pt x="1813" y="12992"/>
                    <a:pt x="3074" y="13169"/>
                    <a:pt x="3921" y="13287"/>
                  </a:cubicBezTo>
                  <a:cubicBezTo>
                    <a:pt x="4249" y="13328"/>
                    <a:pt x="4580" y="13347"/>
                    <a:pt x="4910" y="13347"/>
                  </a:cubicBezTo>
                  <a:cubicBezTo>
                    <a:pt x="5552" y="13347"/>
                    <a:pt x="6193" y="13273"/>
                    <a:pt x="6818" y="13130"/>
                  </a:cubicBezTo>
                  <a:cubicBezTo>
                    <a:pt x="7113" y="13425"/>
                    <a:pt x="7409" y="13741"/>
                    <a:pt x="7724" y="14036"/>
                  </a:cubicBezTo>
                  <a:cubicBezTo>
                    <a:pt x="7744" y="14056"/>
                    <a:pt x="7764" y="14076"/>
                    <a:pt x="7783" y="14076"/>
                  </a:cubicBezTo>
                  <a:cubicBezTo>
                    <a:pt x="8039" y="15021"/>
                    <a:pt x="8276" y="15967"/>
                    <a:pt x="8493" y="16913"/>
                  </a:cubicBezTo>
                  <a:cubicBezTo>
                    <a:pt x="8118" y="16617"/>
                    <a:pt x="7823" y="16263"/>
                    <a:pt x="7507" y="15908"/>
                  </a:cubicBezTo>
                  <a:cubicBezTo>
                    <a:pt x="7153" y="15494"/>
                    <a:pt x="6759" y="15100"/>
                    <a:pt x="6286" y="14805"/>
                  </a:cubicBezTo>
                  <a:cubicBezTo>
                    <a:pt x="5615" y="14385"/>
                    <a:pt x="4801" y="14109"/>
                    <a:pt x="4003" y="14109"/>
                  </a:cubicBezTo>
                  <a:cubicBezTo>
                    <a:pt x="3863" y="14109"/>
                    <a:pt x="3724" y="14117"/>
                    <a:pt x="3587" y="14135"/>
                  </a:cubicBezTo>
                  <a:cubicBezTo>
                    <a:pt x="3114" y="14194"/>
                    <a:pt x="2661" y="14411"/>
                    <a:pt x="2385" y="14805"/>
                  </a:cubicBezTo>
                  <a:cubicBezTo>
                    <a:pt x="2129" y="15159"/>
                    <a:pt x="2050" y="15612"/>
                    <a:pt x="2247" y="16006"/>
                  </a:cubicBezTo>
                  <a:cubicBezTo>
                    <a:pt x="2661" y="16854"/>
                    <a:pt x="3862" y="17070"/>
                    <a:pt x="4710" y="17149"/>
                  </a:cubicBezTo>
                  <a:cubicBezTo>
                    <a:pt x="4868" y="17162"/>
                    <a:pt x="5028" y="17168"/>
                    <a:pt x="5188" y="17168"/>
                  </a:cubicBezTo>
                  <a:cubicBezTo>
                    <a:pt x="6003" y="17168"/>
                    <a:pt x="6835" y="17012"/>
                    <a:pt x="7626" y="16814"/>
                  </a:cubicBezTo>
                  <a:cubicBezTo>
                    <a:pt x="7665" y="16795"/>
                    <a:pt x="7704" y="16775"/>
                    <a:pt x="7724" y="16755"/>
                  </a:cubicBezTo>
                  <a:cubicBezTo>
                    <a:pt x="7980" y="17011"/>
                    <a:pt x="8256" y="17267"/>
                    <a:pt x="8552" y="17464"/>
                  </a:cubicBezTo>
                  <a:cubicBezTo>
                    <a:pt x="8571" y="17484"/>
                    <a:pt x="8591" y="17484"/>
                    <a:pt x="8611" y="17484"/>
                  </a:cubicBezTo>
                  <a:cubicBezTo>
                    <a:pt x="8808" y="18489"/>
                    <a:pt x="8985" y="19514"/>
                    <a:pt x="9143" y="20518"/>
                  </a:cubicBezTo>
                  <a:cubicBezTo>
                    <a:pt x="9084" y="20459"/>
                    <a:pt x="9025" y="20400"/>
                    <a:pt x="8946" y="20341"/>
                  </a:cubicBezTo>
                  <a:cubicBezTo>
                    <a:pt x="8788" y="20164"/>
                    <a:pt x="8611" y="19986"/>
                    <a:pt x="8414" y="19829"/>
                  </a:cubicBezTo>
                  <a:cubicBezTo>
                    <a:pt x="8059" y="19533"/>
                    <a:pt x="7704" y="19238"/>
                    <a:pt x="7291" y="19021"/>
                  </a:cubicBezTo>
                  <a:cubicBezTo>
                    <a:pt x="6834" y="18770"/>
                    <a:pt x="6299" y="18575"/>
                    <a:pt x="5762" y="18575"/>
                  </a:cubicBezTo>
                  <a:cubicBezTo>
                    <a:pt x="5582" y="18575"/>
                    <a:pt x="5400" y="18597"/>
                    <a:pt x="5222" y="18647"/>
                  </a:cubicBezTo>
                  <a:cubicBezTo>
                    <a:pt x="4828" y="18745"/>
                    <a:pt x="4552" y="18982"/>
                    <a:pt x="4473" y="19376"/>
                  </a:cubicBezTo>
                  <a:cubicBezTo>
                    <a:pt x="4414" y="19730"/>
                    <a:pt x="4493" y="20085"/>
                    <a:pt x="4670" y="20400"/>
                  </a:cubicBezTo>
                  <a:cubicBezTo>
                    <a:pt x="5084" y="21070"/>
                    <a:pt x="5813" y="21346"/>
                    <a:pt x="6562" y="21425"/>
                  </a:cubicBezTo>
                  <a:cubicBezTo>
                    <a:pt x="6677" y="21431"/>
                    <a:pt x="6794" y="21433"/>
                    <a:pt x="6912" y="21433"/>
                  </a:cubicBezTo>
                  <a:cubicBezTo>
                    <a:pt x="7196" y="21433"/>
                    <a:pt x="7485" y="21419"/>
                    <a:pt x="7764" y="21405"/>
                  </a:cubicBezTo>
                  <a:cubicBezTo>
                    <a:pt x="8236" y="21385"/>
                    <a:pt x="8690" y="21366"/>
                    <a:pt x="9162" y="21326"/>
                  </a:cubicBezTo>
                  <a:cubicBezTo>
                    <a:pt x="9182" y="21366"/>
                    <a:pt x="9222" y="21385"/>
                    <a:pt x="9261" y="21405"/>
                  </a:cubicBezTo>
                  <a:cubicBezTo>
                    <a:pt x="9340" y="21957"/>
                    <a:pt x="9399" y="22508"/>
                    <a:pt x="9458" y="23060"/>
                  </a:cubicBezTo>
                  <a:cubicBezTo>
                    <a:pt x="8847" y="22765"/>
                    <a:pt x="8197" y="22548"/>
                    <a:pt x="7547" y="22410"/>
                  </a:cubicBezTo>
                  <a:cubicBezTo>
                    <a:pt x="7261" y="22344"/>
                    <a:pt x="6913" y="22259"/>
                    <a:pt x="6584" y="22259"/>
                  </a:cubicBezTo>
                  <a:cubicBezTo>
                    <a:pt x="6322" y="22259"/>
                    <a:pt x="6072" y="22312"/>
                    <a:pt x="5872" y="22469"/>
                  </a:cubicBezTo>
                  <a:cubicBezTo>
                    <a:pt x="5399" y="22863"/>
                    <a:pt x="5636" y="23533"/>
                    <a:pt x="5990" y="23907"/>
                  </a:cubicBezTo>
                  <a:cubicBezTo>
                    <a:pt x="6264" y="24207"/>
                    <a:pt x="6640" y="24282"/>
                    <a:pt x="7028" y="24282"/>
                  </a:cubicBezTo>
                  <a:cubicBezTo>
                    <a:pt x="7228" y="24282"/>
                    <a:pt x="7432" y="24262"/>
                    <a:pt x="7626" y="24242"/>
                  </a:cubicBezTo>
                  <a:cubicBezTo>
                    <a:pt x="8256" y="24144"/>
                    <a:pt x="8887" y="23927"/>
                    <a:pt x="9458" y="23612"/>
                  </a:cubicBezTo>
                  <a:cubicBezTo>
                    <a:pt x="9478" y="23612"/>
                    <a:pt x="9497" y="23592"/>
                    <a:pt x="9497" y="23592"/>
                  </a:cubicBezTo>
                  <a:cubicBezTo>
                    <a:pt x="9635" y="25050"/>
                    <a:pt x="9714" y="26508"/>
                    <a:pt x="9754" y="27986"/>
                  </a:cubicBezTo>
                  <a:cubicBezTo>
                    <a:pt x="9763" y="28114"/>
                    <a:pt x="9867" y="28178"/>
                    <a:pt x="9968" y="28178"/>
                  </a:cubicBezTo>
                  <a:cubicBezTo>
                    <a:pt x="10069" y="28178"/>
                    <a:pt x="10167" y="28114"/>
                    <a:pt x="10167" y="27986"/>
                  </a:cubicBezTo>
                  <a:cubicBezTo>
                    <a:pt x="10128" y="26469"/>
                    <a:pt x="10029" y="24971"/>
                    <a:pt x="9891" y="23474"/>
                  </a:cubicBezTo>
                  <a:lnTo>
                    <a:pt x="9891" y="23474"/>
                  </a:lnTo>
                  <a:cubicBezTo>
                    <a:pt x="10522" y="23577"/>
                    <a:pt x="11164" y="23701"/>
                    <a:pt x="11800" y="23701"/>
                  </a:cubicBezTo>
                  <a:cubicBezTo>
                    <a:pt x="12019" y="23701"/>
                    <a:pt x="12236" y="23686"/>
                    <a:pt x="12453" y="23651"/>
                  </a:cubicBezTo>
                  <a:cubicBezTo>
                    <a:pt x="13202" y="23533"/>
                    <a:pt x="13950" y="23099"/>
                    <a:pt x="14246" y="22370"/>
                  </a:cubicBezTo>
                  <a:cubicBezTo>
                    <a:pt x="14522" y="21701"/>
                    <a:pt x="14029" y="21050"/>
                    <a:pt x="13359" y="20932"/>
                  </a:cubicBezTo>
                  <a:cubicBezTo>
                    <a:pt x="13263" y="20914"/>
                    <a:pt x="13167" y="20905"/>
                    <a:pt x="13072" y="20905"/>
                  </a:cubicBezTo>
                  <a:cubicBezTo>
                    <a:pt x="12350" y="20905"/>
                    <a:pt x="11668" y="21392"/>
                    <a:pt x="11093" y="21740"/>
                  </a:cubicBezTo>
                  <a:cubicBezTo>
                    <a:pt x="10739" y="21976"/>
                    <a:pt x="10364" y="22213"/>
                    <a:pt x="10029" y="22489"/>
                  </a:cubicBezTo>
                  <a:cubicBezTo>
                    <a:pt x="9951" y="22548"/>
                    <a:pt x="9891" y="22607"/>
                    <a:pt x="9813" y="22666"/>
                  </a:cubicBezTo>
                  <a:cubicBezTo>
                    <a:pt x="9793" y="22410"/>
                    <a:pt x="9754" y="22154"/>
                    <a:pt x="9734" y="21917"/>
                  </a:cubicBezTo>
                  <a:cubicBezTo>
                    <a:pt x="9694" y="21641"/>
                    <a:pt x="9655" y="21366"/>
                    <a:pt x="9635" y="21090"/>
                  </a:cubicBezTo>
                  <a:cubicBezTo>
                    <a:pt x="10167" y="20105"/>
                    <a:pt x="11566" y="19947"/>
                    <a:pt x="12453" y="19474"/>
                  </a:cubicBezTo>
                  <a:cubicBezTo>
                    <a:pt x="13280" y="19021"/>
                    <a:pt x="14049" y="18154"/>
                    <a:pt x="14049" y="17169"/>
                  </a:cubicBezTo>
                  <a:cubicBezTo>
                    <a:pt x="14066" y="16412"/>
                    <a:pt x="13493" y="15727"/>
                    <a:pt x="12761" y="15727"/>
                  </a:cubicBezTo>
                  <a:cubicBezTo>
                    <a:pt x="12636" y="15727"/>
                    <a:pt x="12506" y="15747"/>
                    <a:pt x="12374" y="15790"/>
                  </a:cubicBezTo>
                  <a:cubicBezTo>
                    <a:pt x="11941" y="15947"/>
                    <a:pt x="11586" y="16263"/>
                    <a:pt x="11271" y="16598"/>
                  </a:cubicBezTo>
                  <a:cubicBezTo>
                    <a:pt x="10955" y="16933"/>
                    <a:pt x="10660" y="17287"/>
                    <a:pt x="10443" y="17681"/>
                  </a:cubicBezTo>
                  <a:cubicBezTo>
                    <a:pt x="9951" y="18489"/>
                    <a:pt x="9655" y="19395"/>
                    <a:pt x="9576" y="20341"/>
                  </a:cubicBezTo>
                  <a:cubicBezTo>
                    <a:pt x="9557" y="20400"/>
                    <a:pt x="9576" y="20440"/>
                    <a:pt x="9596" y="20479"/>
                  </a:cubicBezTo>
                  <a:cubicBezTo>
                    <a:pt x="9576" y="20499"/>
                    <a:pt x="9557" y="20518"/>
                    <a:pt x="9557" y="20538"/>
                  </a:cubicBezTo>
                  <a:cubicBezTo>
                    <a:pt x="9379" y="19415"/>
                    <a:pt x="9182" y="18292"/>
                    <a:pt x="8965" y="17189"/>
                  </a:cubicBezTo>
                  <a:cubicBezTo>
                    <a:pt x="9025" y="17149"/>
                    <a:pt x="9064" y="17070"/>
                    <a:pt x="9044" y="16972"/>
                  </a:cubicBezTo>
                  <a:cubicBezTo>
                    <a:pt x="8709" y="15691"/>
                    <a:pt x="10069" y="14805"/>
                    <a:pt x="10955" y="14154"/>
                  </a:cubicBezTo>
                  <a:cubicBezTo>
                    <a:pt x="11803" y="13524"/>
                    <a:pt x="12729" y="12637"/>
                    <a:pt x="12926" y="11534"/>
                  </a:cubicBezTo>
                  <a:cubicBezTo>
                    <a:pt x="13004" y="11081"/>
                    <a:pt x="12945" y="10608"/>
                    <a:pt x="12630" y="10253"/>
                  </a:cubicBezTo>
                  <a:cubicBezTo>
                    <a:pt x="12371" y="9959"/>
                    <a:pt x="11975" y="9832"/>
                    <a:pt x="11602" y="9832"/>
                  </a:cubicBezTo>
                  <a:cubicBezTo>
                    <a:pt x="11550" y="9832"/>
                    <a:pt x="11499" y="9835"/>
                    <a:pt x="11448" y="9840"/>
                  </a:cubicBezTo>
                  <a:cubicBezTo>
                    <a:pt x="10384" y="9918"/>
                    <a:pt x="9793" y="10864"/>
                    <a:pt x="9497" y="11790"/>
                  </a:cubicBezTo>
                  <a:cubicBezTo>
                    <a:pt x="9162" y="12874"/>
                    <a:pt x="9025" y="14056"/>
                    <a:pt x="9044" y="15179"/>
                  </a:cubicBezTo>
                  <a:cubicBezTo>
                    <a:pt x="9044" y="15218"/>
                    <a:pt x="9064" y="15258"/>
                    <a:pt x="9064" y="15277"/>
                  </a:cubicBezTo>
                  <a:cubicBezTo>
                    <a:pt x="8906" y="15494"/>
                    <a:pt x="8788" y="15750"/>
                    <a:pt x="8690" y="16006"/>
                  </a:cubicBezTo>
                  <a:cubicBezTo>
                    <a:pt x="8473" y="15061"/>
                    <a:pt x="8217" y="14115"/>
                    <a:pt x="7941" y="13169"/>
                  </a:cubicBezTo>
                  <a:cubicBezTo>
                    <a:pt x="7980" y="13130"/>
                    <a:pt x="8020" y="13071"/>
                    <a:pt x="8000" y="12972"/>
                  </a:cubicBezTo>
                  <a:cubicBezTo>
                    <a:pt x="7803" y="11770"/>
                    <a:pt x="8847" y="10805"/>
                    <a:pt x="9517" y="9958"/>
                  </a:cubicBezTo>
                  <a:cubicBezTo>
                    <a:pt x="10148" y="9150"/>
                    <a:pt x="10620" y="8184"/>
                    <a:pt x="10778" y="7180"/>
                  </a:cubicBezTo>
                  <a:cubicBezTo>
                    <a:pt x="10837" y="6726"/>
                    <a:pt x="10817" y="6234"/>
                    <a:pt x="10542" y="5860"/>
                  </a:cubicBezTo>
                  <a:cubicBezTo>
                    <a:pt x="10350" y="5613"/>
                    <a:pt x="10073" y="5500"/>
                    <a:pt x="9789" y="5500"/>
                  </a:cubicBezTo>
                  <a:cubicBezTo>
                    <a:pt x="9665" y="5500"/>
                    <a:pt x="9539" y="5522"/>
                    <a:pt x="9419" y="5564"/>
                  </a:cubicBezTo>
                  <a:cubicBezTo>
                    <a:pt x="8512" y="5899"/>
                    <a:pt x="8177" y="6963"/>
                    <a:pt x="8059" y="7830"/>
                  </a:cubicBezTo>
                  <a:cubicBezTo>
                    <a:pt x="7901" y="8973"/>
                    <a:pt x="7941" y="10135"/>
                    <a:pt x="7980" y="11278"/>
                  </a:cubicBezTo>
                  <a:cubicBezTo>
                    <a:pt x="7980" y="11298"/>
                    <a:pt x="7980" y="11298"/>
                    <a:pt x="7980" y="11298"/>
                  </a:cubicBezTo>
                  <a:cubicBezTo>
                    <a:pt x="7823" y="11593"/>
                    <a:pt x="7685" y="11908"/>
                    <a:pt x="7626" y="12224"/>
                  </a:cubicBezTo>
                  <a:cubicBezTo>
                    <a:pt x="7527" y="11948"/>
                    <a:pt x="7448" y="11672"/>
                    <a:pt x="7350" y="11396"/>
                  </a:cubicBezTo>
                  <a:cubicBezTo>
                    <a:pt x="7291" y="11219"/>
                    <a:pt x="7212" y="11041"/>
                    <a:pt x="7153" y="10864"/>
                  </a:cubicBezTo>
                  <a:cubicBezTo>
                    <a:pt x="7153" y="10844"/>
                    <a:pt x="7153" y="10825"/>
                    <a:pt x="7133" y="10825"/>
                  </a:cubicBezTo>
                  <a:cubicBezTo>
                    <a:pt x="6995" y="10470"/>
                    <a:pt x="6857" y="10115"/>
                    <a:pt x="6719" y="9761"/>
                  </a:cubicBezTo>
                  <a:cubicBezTo>
                    <a:pt x="6719" y="9721"/>
                    <a:pt x="6719" y="9702"/>
                    <a:pt x="6719" y="9662"/>
                  </a:cubicBezTo>
                  <a:cubicBezTo>
                    <a:pt x="6384" y="8500"/>
                    <a:pt x="6818" y="7318"/>
                    <a:pt x="7251" y="6234"/>
                  </a:cubicBezTo>
                  <a:cubicBezTo>
                    <a:pt x="7626" y="5268"/>
                    <a:pt x="8059" y="4264"/>
                    <a:pt x="8039" y="3200"/>
                  </a:cubicBezTo>
                  <a:cubicBezTo>
                    <a:pt x="8020" y="2668"/>
                    <a:pt x="7882" y="2096"/>
                    <a:pt x="7488" y="1742"/>
                  </a:cubicBezTo>
                  <a:cubicBezTo>
                    <a:pt x="7240" y="1521"/>
                    <a:pt x="6934" y="1388"/>
                    <a:pt x="6618" y="1388"/>
                  </a:cubicBezTo>
                  <a:cubicBezTo>
                    <a:pt x="6482" y="1388"/>
                    <a:pt x="6343" y="1412"/>
                    <a:pt x="6207" y="1466"/>
                  </a:cubicBezTo>
                  <a:cubicBezTo>
                    <a:pt x="5104" y="1919"/>
                    <a:pt x="5320" y="3377"/>
                    <a:pt x="5439" y="4303"/>
                  </a:cubicBezTo>
                  <a:cubicBezTo>
                    <a:pt x="5577" y="5525"/>
                    <a:pt x="5833" y="6726"/>
                    <a:pt x="6187" y="7909"/>
                  </a:cubicBezTo>
                  <a:cubicBezTo>
                    <a:pt x="6207" y="7968"/>
                    <a:pt x="6227" y="7987"/>
                    <a:pt x="6266" y="8027"/>
                  </a:cubicBezTo>
                  <a:cubicBezTo>
                    <a:pt x="6227" y="8184"/>
                    <a:pt x="6207" y="8362"/>
                    <a:pt x="6207" y="8539"/>
                  </a:cubicBezTo>
                  <a:cubicBezTo>
                    <a:pt x="5813" y="7652"/>
                    <a:pt x="5380" y="6805"/>
                    <a:pt x="4926" y="5958"/>
                  </a:cubicBezTo>
                  <a:cubicBezTo>
                    <a:pt x="4926" y="5919"/>
                    <a:pt x="4926" y="5879"/>
                    <a:pt x="4887" y="5840"/>
                  </a:cubicBezTo>
                  <a:cubicBezTo>
                    <a:pt x="4710" y="5150"/>
                    <a:pt x="4532" y="4480"/>
                    <a:pt x="4335" y="3791"/>
                  </a:cubicBezTo>
                  <a:cubicBezTo>
                    <a:pt x="4158" y="3141"/>
                    <a:pt x="3981" y="2510"/>
                    <a:pt x="3705" y="1899"/>
                  </a:cubicBezTo>
                  <a:cubicBezTo>
                    <a:pt x="3330" y="1032"/>
                    <a:pt x="2700" y="106"/>
                    <a:pt x="1675" y="8"/>
                  </a:cubicBezTo>
                  <a:cubicBezTo>
                    <a:pt x="1623" y="3"/>
                    <a:pt x="1570" y="0"/>
                    <a:pt x="15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346075" y="7004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2"/>
            <p:cNvGrpSpPr/>
            <p:nvPr/>
          </p:nvGrpSpPr>
          <p:grpSpPr>
            <a:xfrm>
              <a:off x="8243225" y="1343850"/>
              <a:ext cx="375350" cy="382225"/>
              <a:chOff x="8090375" y="1459050"/>
              <a:chExt cx="375350" cy="382225"/>
            </a:xfrm>
          </p:grpSpPr>
          <p:sp>
            <p:nvSpPr>
              <p:cNvPr id="40" name="Google Shape;40;p2"/>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
  <p:cSld name="Table of contents ">
    <p:spTree>
      <p:nvGrpSpPr>
        <p:cNvPr id="1" name="Shape 141"/>
        <p:cNvGrpSpPr/>
        <p:nvPr/>
      </p:nvGrpSpPr>
      <p:grpSpPr>
        <a:xfrm>
          <a:off x="0" y="0"/>
          <a:ext cx="0" cy="0"/>
          <a:chOff x="0" y="0"/>
          <a:chExt cx="0" cy="0"/>
        </a:xfrm>
      </p:grpSpPr>
      <p:sp>
        <p:nvSpPr>
          <p:cNvPr id="142" name="Google Shape;142;p13"/>
          <p:cNvSpPr txBox="1">
            <a:spLocks noGrp="1"/>
          </p:cNvSpPr>
          <p:nvPr>
            <p:ph type="ctrTitle"/>
          </p:nvPr>
        </p:nvSpPr>
        <p:spPr>
          <a:xfrm>
            <a:off x="-96428" y="4948644"/>
            <a:ext cx="3780225" cy="770400"/>
          </a:xfrm>
          <a:prstGeom prst="rect">
            <a:avLst/>
          </a:prstGeom>
        </p:spPr>
        <p:txBody>
          <a:bodyPr spcFirstLastPara="1" wrap="square" lIns="121705" tIns="121705" rIns="121705" bIns="121705" anchor="b" anchorCtr="0">
            <a:noAutofit/>
          </a:bodyPr>
          <a:lstStyle>
            <a:lvl1pPr lvl="0" algn="r" rtl="0">
              <a:spcBef>
                <a:spcPts val="0"/>
              </a:spcBef>
              <a:spcAft>
                <a:spcPts val="0"/>
              </a:spcAft>
              <a:buClr>
                <a:srgbClr val="000000"/>
              </a:buClr>
              <a:buSzPts val="1200"/>
              <a:buNone/>
              <a:defRPr sz="3200" b="1">
                <a:solidFill>
                  <a:schemeClr val="accent1"/>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43" name="Google Shape;143;p13"/>
          <p:cNvSpPr txBox="1">
            <a:spLocks noGrp="1"/>
          </p:cNvSpPr>
          <p:nvPr>
            <p:ph type="subTitle" idx="1"/>
          </p:nvPr>
        </p:nvSpPr>
        <p:spPr>
          <a:xfrm>
            <a:off x="559281" y="5473167"/>
            <a:ext cx="3124651" cy="763200"/>
          </a:xfrm>
          <a:prstGeom prst="rect">
            <a:avLst/>
          </a:prstGeom>
        </p:spPr>
        <p:txBody>
          <a:bodyPr spcFirstLastPara="1" wrap="square" lIns="121705" tIns="121705" rIns="121705" bIns="121705" anchor="t" anchorCtr="0">
            <a:noAutofit/>
          </a:bodyPr>
          <a:lstStyle>
            <a:lvl1pPr lvl="0" algn="r"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4" name="Google Shape;144;p13"/>
          <p:cNvSpPr txBox="1">
            <a:spLocks noGrp="1"/>
          </p:cNvSpPr>
          <p:nvPr>
            <p:ph type="title" idx="2" hasCustomPrompt="1"/>
          </p:nvPr>
        </p:nvSpPr>
        <p:spPr>
          <a:xfrm>
            <a:off x="2757803" y="2583513"/>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5" name="Google Shape;145;p13"/>
          <p:cNvSpPr txBox="1">
            <a:spLocks noGrp="1"/>
          </p:cNvSpPr>
          <p:nvPr>
            <p:ph type="subTitle" idx="3"/>
          </p:nvPr>
        </p:nvSpPr>
        <p:spPr>
          <a:xfrm>
            <a:off x="8467964" y="5473167"/>
            <a:ext cx="3243157" cy="763200"/>
          </a:xfrm>
          <a:prstGeom prst="rect">
            <a:avLst/>
          </a:prstGeom>
        </p:spPr>
        <p:txBody>
          <a:bodyPr spcFirstLastPara="1" wrap="square" lIns="121705" tIns="121705" rIns="121705" bIns="121705" anchor="t" anchorCtr="0">
            <a:noAutofit/>
          </a:bodyPr>
          <a:lstStyle>
            <a:lvl1pPr lvl="0"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6" name="Google Shape;146;p13"/>
          <p:cNvSpPr txBox="1">
            <a:spLocks noGrp="1"/>
          </p:cNvSpPr>
          <p:nvPr>
            <p:ph type="title" idx="4" hasCustomPrompt="1"/>
          </p:nvPr>
        </p:nvSpPr>
        <p:spPr>
          <a:xfrm>
            <a:off x="7140645" y="2583491"/>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7" name="Google Shape;147;p13"/>
          <p:cNvSpPr txBox="1">
            <a:spLocks noGrp="1"/>
          </p:cNvSpPr>
          <p:nvPr>
            <p:ph type="subTitle" idx="5"/>
          </p:nvPr>
        </p:nvSpPr>
        <p:spPr>
          <a:xfrm>
            <a:off x="4497446" y="5473167"/>
            <a:ext cx="3166946" cy="763200"/>
          </a:xfrm>
          <a:prstGeom prst="rect">
            <a:avLst/>
          </a:prstGeom>
        </p:spPr>
        <p:txBody>
          <a:bodyPr spcFirstLastPara="1" wrap="square" lIns="121705" tIns="121705" rIns="121705" bIns="121705" anchor="t" anchorCtr="0">
            <a:noAutofit/>
          </a:bodyPr>
          <a:lstStyle>
            <a:lvl1pPr lvl="0" algn="ctr"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8" name="Google Shape;148;p13"/>
          <p:cNvSpPr txBox="1">
            <a:spLocks noGrp="1"/>
          </p:cNvSpPr>
          <p:nvPr>
            <p:ph type="title" idx="6" hasCustomPrompt="1"/>
          </p:nvPr>
        </p:nvSpPr>
        <p:spPr>
          <a:xfrm>
            <a:off x="4914612" y="2229297"/>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9" name="Google Shape;149;p13"/>
          <p:cNvSpPr txBox="1">
            <a:spLocks noGrp="1"/>
          </p:cNvSpPr>
          <p:nvPr>
            <p:ph type="ctrTitle" idx="7"/>
          </p:nvPr>
        </p:nvSpPr>
        <p:spPr>
          <a:xfrm>
            <a:off x="4044570" y="4948644"/>
            <a:ext cx="4072699" cy="770400"/>
          </a:xfrm>
          <a:prstGeom prst="rect">
            <a:avLst/>
          </a:prstGeom>
        </p:spPr>
        <p:txBody>
          <a:bodyPr spcFirstLastPara="1" wrap="square" lIns="121705" tIns="121705" rIns="121705" bIns="121705" anchor="b" anchorCtr="0">
            <a:noAutofit/>
          </a:bodyPr>
          <a:lstStyle>
            <a:lvl1pPr lvl="0" algn="ctr" rtl="0">
              <a:spcBef>
                <a:spcPts val="0"/>
              </a:spcBef>
              <a:spcAft>
                <a:spcPts val="0"/>
              </a:spcAft>
              <a:buClr>
                <a:srgbClr val="000000"/>
              </a:buClr>
              <a:buSzPts val="1200"/>
              <a:buNone/>
              <a:defRPr sz="3200" b="1">
                <a:solidFill>
                  <a:schemeClr val="accent2"/>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50" name="Google Shape;150;p13"/>
          <p:cNvSpPr txBox="1">
            <a:spLocks noGrp="1"/>
          </p:cNvSpPr>
          <p:nvPr>
            <p:ph type="ctrTitle" idx="8"/>
          </p:nvPr>
        </p:nvSpPr>
        <p:spPr>
          <a:xfrm>
            <a:off x="8467966" y="4948644"/>
            <a:ext cx="2272364" cy="770400"/>
          </a:xfrm>
          <a:prstGeom prst="rect">
            <a:avLst/>
          </a:prstGeom>
        </p:spPr>
        <p:txBody>
          <a:bodyPr spcFirstLastPara="1" wrap="square" lIns="121705" tIns="121705" rIns="121705" bIns="121705" anchor="b" anchorCtr="0">
            <a:noAutofit/>
          </a:bodyPr>
          <a:lstStyle>
            <a:lvl1pPr lvl="0" rtl="0">
              <a:spcBef>
                <a:spcPts val="0"/>
              </a:spcBef>
              <a:spcAft>
                <a:spcPts val="0"/>
              </a:spcAft>
              <a:buClr>
                <a:srgbClr val="000000"/>
              </a:buClr>
              <a:buSzPts val="1200"/>
              <a:buNone/>
              <a:defRPr sz="3200" b="1">
                <a:solidFill>
                  <a:schemeClr val="accent3"/>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51" name="Google Shape;151;p13"/>
          <p:cNvSpPr txBox="1">
            <a:spLocks noGrp="1"/>
          </p:cNvSpPr>
          <p:nvPr>
            <p:ph type="ctrTitle" idx="9"/>
          </p:nvPr>
        </p:nvSpPr>
        <p:spPr>
          <a:xfrm>
            <a:off x="1579483" y="374285"/>
            <a:ext cx="9002872" cy="1261600"/>
          </a:xfrm>
          <a:prstGeom prst="rect">
            <a:avLst/>
          </a:prstGeom>
        </p:spPr>
        <p:txBody>
          <a:bodyPr spcFirstLastPara="1" wrap="square" lIns="121705" tIns="121705" rIns="121705" bIns="121705" anchor="t" anchorCtr="0">
            <a:noAutofit/>
          </a:bodyPr>
          <a:lstStyle>
            <a:lvl1pPr lvl="0" algn="ctr" rtl="0">
              <a:spcBef>
                <a:spcPts val="0"/>
              </a:spcBef>
              <a:spcAft>
                <a:spcPts val="0"/>
              </a:spcAft>
              <a:buClr>
                <a:srgbClr val="000000"/>
              </a:buClr>
              <a:buSzPts val="2800"/>
              <a:buNone/>
              <a:defRPr sz="4800" b="1">
                <a:solidFill>
                  <a:schemeClr val="accent1"/>
                </a:solidFill>
              </a:defRPr>
            </a:lvl1pPr>
            <a:lvl2pPr lvl="1" algn="r" rtl="0">
              <a:spcBef>
                <a:spcPts val="0"/>
              </a:spcBef>
              <a:spcAft>
                <a:spcPts val="0"/>
              </a:spcAft>
              <a:buClr>
                <a:srgbClr val="000000"/>
              </a:buClr>
              <a:buSzPts val="1800"/>
              <a:buNone/>
              <a:defRPr sz="2400">
                <a:solidFill>
                  <a:srgbClr val="000000"/>
                </a:solidFill>
              </a:defRPr>
            </a:lvl2pPr>
            <a:lvl3pPr lvl="2" algn="r" rtl="0">
              <a:spcBef>
                <a:spcPts val="0"/>
              </a:spcBef>
              <a:spcAft>
                <a:spcPts val="0"/>
              </a:spcAft>
              <a:buClr>
                <a:srgbClr val="000000"/>
              </a:buClr>
              <a:buSzPts val="1800"/>
              <a:buNone/>
              <a:defRPr sz="2400">
                <a:solidFill>
                  <a:srgbClr val="000000"/>
                </a:solidFill>
              </a:defRPr>
            </a:lvl3pPr>
            <a:lvl4pPr lvl="3" algn="r" rtl="0">
              <a:spcBef>
                <a:spcPts val="0"/>
              </a:spcBef>
              <a:spcAft>
                <a:spcPts val="0"/>
              </a:spcAft>
              <a:buClr>
                <a:srgbClr val="000000"/>
              </a:buClr>
              <a:buSzPts val="1800"/>
              <a:buNone/>
              <a:defRPr sz="2400">
                <a:solidFill>
                  <a:srgbClr val="000000"/>
                </a:solidFill>
              </a:defRPr>
            </a:lvl4pPr>
            <a:lvl5pPr lvl="4" algn="r" rtl="0">
              <a:spcBef>
                <a:spcPts val="0"/>
              </a:spcBef>
              <a:spcAft>
                <a:spcPts val="0"/>
              </a:spcAft>
              <a:buClr>
                <a:srgbClr val="000000"/>
              </a:buClr>
              <a:buSzPts val="1800"/>
              <a:buNone/>
              <a:defRPr sz="2400">
                <a:solidFill>
                  <a:srgbClr val="000000"/>
                </a:solidFill>
              </a:defRPr>
            </a:lvl5pPr>
            <a:lvl6pPr lvl="5" algn="r" rtl="0">
              <a:spcBef>
                <a:spcPts val="0"/>
              </a:spcBef>
              <a:spcAft>
                <a:spcPts val="0"/>
              </a:spcAft>
              <a:buClr>
                <a:srgbClr val="000000"/>
              </a:buClr>
              <a:buSzPts val="1800"/>
              <a:buNone/>
              <a:defRPr sz="2400">
                <a:solidFill>
                  <a:srgbClr val="000000"/>
                </a:solidFill>
              </a:defRPr>
            </a:lvl6pPr>
            <a:lvl7pPr lvl="6" algn="r" rtl="0">
              <a:spcBef>
                <a:spcPts val="0"/>
              </a:spcBef>
              <a:spcAft>
                <a:spcPts val="0"/>
              </a:spcAft>
              <a:buClr>
                <a:srgbClr val="000000"/>
              </a:buClr>
              <a:buSzPts val="1800"/>
              <a:buNone/>
              <a:defRPr sz="2400">
                <a:solidFill>
                  <a:srgbClr val="000000"/>
                </a:solidFill>
              </a:defRPr>
            </a:lvl7pPr>
            <a:lvl8pPr lvl="7" algn="r" rtl="0">
              <a:spcBef>
                <a:spcPts val="0"/>
              </a:spcBef>
              <a:spcAft>
                <a:spcPts val="0"/>
              </a:spcAft>
              <a:buClr>
                <a:srgbClr val="000000"/>
              </a:buClr>
              <a:buSzPts val="1800"/>
              <a:buNone/>
              <a:defRPr sz="2400">
                <a:solidFill>
                  <a:srgbClr val="000000"/>
                </a:solidFill>
              </a:defRPr>
            </a:lvl8pPr>
            <a:lvl9pPr lvl="8" algn="r" rtl="0">
              <a:spcBef>
                <a:spcPts val="0"/>
              </a:spcBef>
              <a:spcAft>
                <a:spcPts val="0"/>
              </a:spcAft>
              <a:buClr>
                <a:srgbClr val="000000"/>
              </a:buClr>
              <a:buSzPts val="1800"/>
              <a:buNone/>
              <a:defRPr sz="2400">
                <a:solidFill>
                  <a:srgbClr val="000000"/>
                </a:solidFill>
              </a:defRPr>
            </a:lvl9pPr>
          </a:lstStyle>
          <a:p>
            <a:endParaRPr/>
          </a:p>
        </p:txBody>
      </p:sp>
      <p:sp>
        <p:nvSpPr>
          <p:cNvPr id="152" name="Google Shape;152;p13"/>
          <p:cNvSpPr/>
          <p:nvPr/>
        </p:nvSpPr>
        <p:spPr>
          <a:xfrm>
            <a:off x="308136" y="2615651"/>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accent2"/>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53" name="Google Shape;153;p13"/>
          <p:cNvSpPr/>
          <p:nvPr/>
        </p:nvSpPr>
        <p:spPr>
          <a:xfrm rot="7641468">
            <a:off x="10691837" y="1595027"/>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accen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54" name="Google Shape;154;p13"/>
          <p:cNvSpPr/>
          <p:nvPr/>
        </p:nvSpPr>
        <p:spPr>
          <a:xfrm>
            <a:off x="11252278" y="19746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2"/>
            </a:solidFill>
            <a:prstDash val="solid"/>
            <a:round/>
            <a:headEnd type="none" w="med" len="med"/>
            <a:tailEnd type="none" w="med" len="med"/>
          </a:ln>
        </p:spPr>
      </p:sp>
      <p:sp>
        <p:nvSpPr>
          <p:cNvPr id="155" name="Google Shape;155;p13"/>
          <p:cNvSpPr/>
          <p:nvPr/>
        </p:nvSpPr>
        <p:spPr>
          <a:xfrm>
            <a:off x="10701825" y="2341781"/>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3"/>
            </a:solidFill>
            <a:prstDash val="solid"/>
            <a:round/>
            <a:headEnd type="none" w="med" len="med"/>
            <a:tailEnd type="none" w="med" len="med"/>
          </a:ln>
        </p:spPr>
      </p:sp>
      <p:sp>
        <p:nvSpPr>
          <p:cNvPr id="156" name="Google Shape;156;p13"/>
          <p:cNvSpPr/>
          <p:nvPr/>
        </p:nvSpPr>
        <p:spPr>
          <a:xfrm>
            <a:off x="37458" y="31226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3"/>
            </a:solidFill>
            <a:prstDash val="solid"/>
            <a:round/>
            <a:headEnd type="none" w="med" len="med"/>
            <a:tailEnd type="none" w="med" len="med"/>
          </a:ln>
        </p:spPr>
      </p:sp>
      <p:sp>
        <p:nvSpPr>
          <p:cNvPr id="157" name="Google Shape;157;p13"/>
          <p:cNvSpPr/>
          <p:nvPr/>
        </p:nvSpPr>
        <p:spPr>
          <a:xfrm>
            <a:off x="-512995" y="3489781"/>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1"/>
            </a:solidFill>
            <a:prstDash val="solid"/>
            <a:round/>
            <a:headEnd type="none" w="med" len="med"/>
            <a:tailEnd type="none" w="med" len="med"/>
          </a:ln>
        </p:spPr>
      </p:sp>
      <p:sp>
        <p:nvSpPr>
          <p:cNvPr id="158" name="Google Shape;158;p13"/>
          <p:cNvSpPr/>
          <p:nvPr/>
        </p:nvSpPr>
        <p:spPr>
          <a:xfrm>
            <a:off x="451531" y="6007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2"/>
            </a:solidFill>
            <a:prstDash val="solid"/>
            <a:round/>
            <a:headEnd type="none" w="med" len="med"/>
            <a:tailEnd type="none" w="med" len="med"/>
          </a:ln>
        </p:spPr>
      </p:sp>
      <p:sp>
        <p:nvSpPr>
          <p:cNvPr id="159" name="Google Shape;159;p13"/>
          <p:cNvSpPr/>
          <p:nvPr/>
        </p:nvSpPr>
        <p:spPr>
          <a:xfrm rot="7641468">
            <a:off x="1182221" y="1012660"/>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accent3"/>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42601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414854" y="258925"/>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600" tIns="60800" rIns="121600" bIns="60800"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16" name="Group 15"/>
          <p:cNvGrpSpPr/>
          <p:nvPr userDrawn="1"/>
        </p:nvGrpSpPr>
        <p:grpSpPr>
          <a:xfrm>
            <a:off x="391536" y="1774825"/>
            <a:ext cx="11414908" cy="4803328"/>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6" name="Group 5"/>
          <p:cNvGrpSpPr/>
          <p:nvPr userDrawn="1"/>
        </p:nvGrpSpPr>
        <p:grpSpPr>
          <a:xfrm>
            <a:off x="501491" y="341097"/>
            <a:ext cx="2568376" cy="1931059"/>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6859576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00" tIns="60800" rIns="121600" bIns="60800" numCol="1" anchor="t" anchorCtr="0" compatLnSpc="1"/>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62193070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414854" y="233253"/>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600" tIns="60800" rIns="121600" bIns="60800"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17" name="Group 16"/>
          <p:cNvGrpSpPr/>
          <p:nvPr userDrawn="1"/>
        </p:nvGrpSpPr>
        <p:grpSpPr>
          <a:xfrm>
            <a:off x="374284" y="1762125"/>
            <a:ext cx="11414908" cy="4803328"/>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13" name="Group 12"/>
          <p:cNvGrpSpPr/>
          <p:nvPr userDrawn="1"/>
        </p:nvGrpSpPr>
        <p:grpSpPr>
          <a:xfrm>
            <a:off x="501491" y="341097"/>
            <a:ext cx="2568376" cy="1931059"/>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24231968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00" tIns="60800" rIns="121600" bIns="60800" numCol="1" anchor="t" anchorCtr="0" compatLnSpc="1"/>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8863239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4854" y="233253"/>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600" tIns="60800" rIns="121600" bIns="60800"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4" name="Group 3"/>
          <p:cNvGrpSpPr/>
          <p:nvPr userDrawn="1"/>
        </p:nvGrpSpPr>
        <p:grpSpPr>
          <a:xfrm>
            <a:off x="374284" y="1762125"/>
            <a:ext cx="1141490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8" name="Group 7"/>
          <p:cNvGrpSpPr/>
          <p:nvPr userDrawn="1"/>
        </p:nvGrpSpPr>
        <p:grpSpPr>
          <a:xfrm>
            <a:off x="501491" y="341097"/>
            <a:ext cx="2568376" cy="1931059"/>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97517162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00" tIns="60800" rIns="121600" bIns="60800" numCol="1" anchor="t" anchorCtr="0" compatLnSpc="1"/>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5440685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4854" y="233253"/>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lIns="121600" tIns="60800" rIns="121600" bIns="60800"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4" name="Group 3"/>
          <p:cNvGrpSpPr/>
          <p:nvPr userDrawn="1"/>
        </p:nvGrpSpPr>
        <p:grpSpPr>
          <a:xfrm>
            <a:off x="374284" y="1762125"/>
            <a:ext cx="1141490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8" name="Group 7"/>
          <p:cNvGrpSpPr/>
          <p:nvPr userDrawn="1"/>
        </p:nvGrpSpPr>
        <p:grpSpPr>
          <a:xfrm>
            <a:off x="501491" y="341097"/>
            <a:ext cx="2568376" cy="1931059"/>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165346983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00" tIns="60800" rIns="121600" bIns="60800" numCol="1" anchor="t" anchorCtr="0" compatLnSpc="1"/>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5721445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00" tIns="60800" rIns="121600" bIns="60800" numCol="1" anchor="t" anchorCtr="0" compatLnSpc="1"/>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598912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7"/>
        <p:cNvGrpSpPr/>
        <p:nvPr/>
      </p:nvGrpSpPr>
      <p:grpSpPr>
        <a:xfrm>
          <a:off x="0" y="0"/>
          <a:ext cx="0" cy="0"/>
          <a:chOff x="0" y="0"/>
          <a:chExt cx="0" cy="0"/>
        </a:xfrm>
      </p:grpSpPr>
      <p:sp>
        <p:nvSpPr>
          <p:cNvPr id="78" name="Google Shape;78;p4"/>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79" name="Google Shape;79;p4"/>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0" name="Google Shape;80;p4"/>
          <p:cNvSpPr txBox="1">
            <a:spLocks noGrp="1"/>
          </p:cNvSpPr>
          <p:nvPr>
            <p:ph type="body" idx="1"/>
          </p:nvPr>
        </p:nvSpPr>
        <p:spPr>
          <a:xfrm>
            <a:off x="957625" y="1590467"/>
            <a:ext cx="10255765" cy="4548400"/>
          </a:xfrm>
          <a:prstGeom prst="rect">
            <a:avLst/>
          </a:prstGeom>
        </p:spPr>
        <p:txBody>
          <a:bodyPr spcFirstLastPara="1" wrap="square" lIns="121705" tIns="121705" rIns="121705" bIns="121705" anchor="t" anchorCtr="0">
            <a:noAutofit/>
          </a:bodyPr>
          <a:lstStyle>
            <a:lvl1pPr marL="608625" lvl="0" indent="-405750" rtl="0">
              <a:lnSpc>
                <a:spcPct val="100000"/>
              </a:lnSpc>
              <a:spcBef>
                <a:spcPts val="0"/>
              </a:spcBef>
              <a:spcAft>
                <a:spcPts val="0"/>
              </a:spcAft>
              <a:buClr>
                <a:srgbClr val="434343"/>
              </a:buClr>
              <a:buSzPts val="1200"/>
              <a:buAutoNum type="arabicPeriod"/>
              <a:defRPr sz="1700">
                <a:solidFill>
                  <a:srgbClr val="434343"/>
                </a:solidFill>
              </a:defRPr>
            </a:lvl1pPr>
            <a:lvl2pPr marL="1217249" lvl="1" indent="-405750" rtl="0">
              <a:lnSpc>
                <a:spcPct val="115000"/>
              </a:lnSpc>
              <a:spcBef>
                <a:spcPts val="2130"/>
              </a:spcBef>
              <a:spcAft>
                <a:spcPts val="0"/>
              </a:spcAft>
              <a:buClr>
                <a:srgbClr val="434343"/>
              </a:buClr>
              <a:buSzPts val="1200"/>
              <a:buFont typeface="Roboto Condensed Light"/>
              <a:buAutoNum type="alphaLcPeriod"/>
              <a:defRPr>
                <a:solidFill>
                  <a:srgbClr val="434343"/>
                </a:solidFill>
              </a:defRPr>
            </a:lvl2pPr>
            <a:lvl3pPr marL="1825874" lvl="2" indent="-405750" rtl="0">
              <a:lnSpc>
                <a:spcPct val="115000"/>
              </a:lnSpc>
              <a:spcBef>
                <a:spcPts val="2130"/>
              </a:spcBef>
              <a:spcAft>
                <a:spcPts val="0"/>
              </a:spcAft>
              <a:buClr>
                <a:srgbClr val="434343"/>
              </a:buClr>
              <a:buSzPts val="1200"/>
              <a:buFont typeface="Roboto Condensed Light"/>
              <a:buAutoNum type="romanLcPeriod"/>
              <a:defRPr>
                <a:solidFill>
                  <a:srgbClr val="434343"/>
                </a:solidFill>
              </a:defRPr>
            </a:lvl3pPr>
            <a:lvl4pPr marL="2434499" lvl="3" indent="-405750" rtl="0">
              <a:lnSpc>
                <a:spcPct val="115000"/>
              </a:lnSpc>
              <a:spcBef>
                <a:spcPts val="2130"/>
              </a:spcBef>
              <a:spcAft>
                <a:spcPts val="0"/>
              </a:spcAft>
              <a:buClr>
                <a:srgbClr val="434343"/>
              </a:buClr>
              <a:buSzPts val="1200"/>
              <a:buFont typeface="Roboto Condensed Light"/>
              <a:buAutoNum type="arabicPeriod"/>
              <a:defRPr>
                <a:solidFill>
                  <a:srgbClr val="434343"/>
                </a:solidFill>
              </a:defRPr>
            </a:lvl4pPr>
            <a:lvl5pPr marL="3043123" lvl="4" indent="-405750" rtl="0">
              <a:lnSpc>
                <a:spcPct val="115000"/>
              </a:lnSpc>
              <a:spcBef>
                <a:spcPts val="2130"/>
              </a:spcBef>
              <a:spcAft>
                <a:spcPts val="0"/>
              </a:spcAft>
              <a:buClr>
                <a:srgbClr val="434343"/>
              </a:buClr>
              <a:buSzPts val="1200"/>
              <a:buFont typeface="Roboto Condensed Light"/>
              <a:buAutoNum type="alphaLcPeriod"/>
              <a:defRPr>
                <a:solidFill>
                  <a:srgbClr val="434343"/>
                </a:solidFill>
              </a:defRPr>
            </a:lvl5pPr>
            <a:lvl6pPr marL="3651748" lvl="5" indent="-405750" rtl="0">
              <a:lnSpc>
                <a:spcPct val="115000"/>
              </a:lnSpc>
              <a:spcBef>
                <a:spcPts val="2130"/>
              </a:spcBef>
              <a:spcAft>
                <a:spcPts val="0"/>
              </a:spcAft>
              <a:buClr>
                <a:srgbClr val="434343"/>
              </a:buClr>
              <a:buSzPts val="1200"/>
              <a:buFont typeface="Roboto Condensed Light"/>
              <a:buAutoNum type="romanLcPeriod"/>
              <a:defRPr>
                <a:solidFill>
                  <a:srgbClr val="434343"/>
                </a:solidFill>
              </a:defRPr>
            </a:lvl6pPr>
            <a:lvl7pPr marL="4260372" lvl="6" indent="-405750" rtl="0">
              <a:lnSpc>
                <a:spcPct val="115000"/>
              </a:lnSpc>
              <a:spcBef>
                <a:spcPts val="2130"/>
              </a:spcBef>
              <a:spcAft>
                <a:spcPts val="0"/>
              </a:spcAft>
              <a:buClr>
                <a:srgbClr val="434343"/>
              </a:buClr>
              <a:buSzPts val="1200"/>
              <a:buFont typeface="Roboto Condensed Light"/>
              <a:buAutoNum type="arabicPeriod"/>
              <a:defRPr>
                <a:solidFill>
                  <a:srgbClr val="434343"/>
                </a:solidFill>
              </a:defRPr>
            </a:lvl7pPr>
            <a:lvl8pPr marL="4868997" lvl="7" indent="-405750" rtl="0">
              <a:lnSpc>
                <a:spcPct val="115000"/>
              </a:lnSpc>
              <a:spcBef>
                <a:spcPts val="2130"/>
              </a:spcBef>
              <a:spcAft>
                <a:spcPts val="0"/>
              </a:spcAft>
              <a:buClr>
                <a:srgbClr val="434343"/>
              </a:buClr>
              <a:buSzPts val="1200"/>
              <a:buFont typeface="Roboto Condensed Light"/>
              <a:buAutoNum type="alphaLcPeriod"/>
              <a:defRPr>
                <a:solidFill>
                  <a:srgbClr val="434343"/>
                </a:solidFill>
              </a:defRPr>
            </a:lvl8pPr>
            <a:lvl9pPr marL="5477622" lvl="8" indent="-405750" rtl="0">
              <a:lnSpc>
                <a:spcPct val="115000"/>
              </a:lnSpc>
              <a:spcBef>
                <a:spcPts val="2130"/>
              </a:spcBef>
              <a:spcAft>
                <a:spcPts val="2130"/>
              </a:spcAft>
              <a:buClr>
                <a:srgbClr val="434343"/>
              </a:buClr>
              <a:buSzPts val="1200"/>
              <a:buFont typeface="Roboto Condensed Light"/>
              <a:buAutoNum type="romanLcPeriod"/>
              <a:defRPr>
                <a:solidFill>
                  <a:srgbClr val="434343"/>
                </a:solidFill>
              </a:defRPr>
            </a:lvl9pPr>
          </a:lstStyle>
          <a:p>
            <a:endParaRPr/>
          </a:p>
        </p:txBody>
      </p:sp>
      <p:grpSp>
        <p:nvGrpSpPr>
          <p:cNvPr id="81" name="Google Shape;81;p4"/>
          <p:cNvGrpSpPr/>
          <p:nvPr/>
        </p:nvGrpSpPr>
        <p:grpSpPr>
          <a:xfrm flipH="1">
            <a:off x="10362954" y="697175"/>
            <a:ext cx="910116" cy="754871"/>
            <a:chOff x="7558775" y="805000"/>
            <a:chExt cx="862247" cy="713399"/>
          </a:xfrm>
        </p:grpSpPr>
        <p:sp>
          <p:nvSpPr>
            <p:cNvPr id="82" name="Google Shape;82;p4"/>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4"/>
          <p:cNvGrpSpPr/>
          <p:nvPr/>
        </p:nvGrpSpPr>
        <p:grpSpPr>
          <a:xfrm>
            <a:off x="741528" y="4496985"/>
            <a:ext cx="10657103" cy="1772751"/>
            <a:chOff x="557525" y="3372738"/>
            <a:chExt cx="8012650" cy="1329563"/>
          </a:xfrm>
        </p:grpSpPr>
        <p:sp>
          <p:nvSpPr>
            <p:cNvPr id="90" name="Google Shape;90;p4"/>
            <p:cNvSpPr/>
            <p:nvPr/>
          </p:nvSpPr>
          <p:spPr>
            <a:xfrm>
              <a:off x="8026350" y="4121600"/>
              <a:ext cx="543825" cy="580700"/>
            </a:xfrm>
            <a:custGeom>
              <a:avLst/>
              <a:gdLst/>
              <a:ahLst/>
              <a:cxnLst/>
              <a:rect l="l" t="t" r="r" b="b"/>
              <a:pathLst>
                <a:path w="21753" h="23228" extrusionOk="0">
                  <a:moveTo>
                    <a:pt x="20092" y="0"/>
                  </a:moveTo>
                  <a:cubicBezTo>
                    <a:pt x="20022" y="0"/>
                    <a:pt x="19954" y="35"/>
                    <a:pt x="19920" y="117"/>
                  </a:cubicBezTo>
                  <a:cubicBezTo>
                    <a:pt x="19290" y="1437"/>
                    <a:pt x="18600" y="2738"/>
                    <a:pt x="17891" y="4018"/>
                  </a:cubicBezTo>
                  <a:cubicBezTo>
                    <a:pt x="17891" y="3999"/>
                    <a:pt x="17871" y="3979"/>
                    <a:pt x="17871" y="3959"/>
                  </a:cubicBezTo>
                  <a:cubicBezTo>
                    <a:pt x="17477" y="3447"/>
                    <a:pt x="16984" y="2994"/>
                    <a:pt x="16433" y="2659"/>
                  </a:cubicBezTo>
                  <a:cubicBezTo>
                    <a:pt x="16068" y="2440"/>
                    <a:pt x="15670" y="2210"/>
                    <a:pt x="15256" y="2210"/>
                  </a:cubicBezTo>
                  <a:cubicBezTo>
                    <a:pt x="15111" y="2210"/>
                    <a:pt x="14965" y="2238"/>
                    <a:pt x="14817" y="2304"/>
                  </a:cubicBezTo>
                  <a:cubicBezTo>
                    <a:pt x="14325" y="2501"/>
                    <a:pt x="13852" y="3014"/>
                    <a:pt x="14127" y="3565"/>
                  </a:cubicBezTo>
                  <a:cubicBezTo>
                    <a:pt x="14384" y="4077"/>
                    <a:pt x="15113" y="4196"/>
                    <a:pt x="15625" y="4294"/>
                  </a:cubicBezTo>
                  <a:cubicBezTo>
                    <a:pt x="16275" y="4452"/>
                    <a:pt x="16945" y="4491"/>
                    <a:pt x="17635" y="4491"/>
                  </a:cubicBezTo>
                  <a:cubicBezTo>
                    <a:pt x="17359" y="4964"/>
                    <a:pt x="17063" y="5437"/>
                    <a:pt x="16787" y="5910"/>
                  </a:cubicBezTo>
                  <a:cubicBezTo>
                    <a:pt x="16748" y="5910"/>
                    <a:pt x="16689" y="5910"/>
                    <a:pt x="16669" y="5930"/>
                  </a:cubicBezTo>
                  <a:cubicBezTo>
                    <a:pt x="16255" y="5733"/>
                    <a:pt x="15822" y="5516"/>
                    <a:pt x="15408" y="5299"/>
                  </a:cubicBezTo>
                  <a:cubicBezTo>
                    <a:pt x="15054" y="5122"/>
                    <a:pt x="14699" y="4944"/>
                    <a:pt x="14325" y="4806"/>
                  </a:cubicBezTo>
                  <a:cubicBezTo>
                    <a:pt x="14006" y="4691"/>
                    <a:pt x="13671" y="4624"/>
                    <a:pt x="13341" y="4624"/>
                  </a:cubicBezTo>
                  <a:cubicBezTo>
                    <a:pt x="12935" y="4624"/>
                    <a:pt x="12535" y="4725"/>
                    <a:pt x="12177" y="4964"/>
                  </a:cubicBezTo>
                  <a:cubicBezTo>
                    <a:pt x="11881" y="5181"/>
                    <a:pt x="11665" y="5476"/>
                    <a:pt x="11586" y="5831"/>
                  </a:cubicBezTo>
                  <a:cubicBezTo>
                    <a:pt x="11507" y="6225"/>
                    <a:pt x="11665" y="6540"/>
                    <a:pt x="11960" y="6796"/>
                  </a:cubicBezTo>
                  <a:cubicBezTo>
                    <a:pt x="12451" y="7173"/>
                    <a:pt x="13064" y="7305"/>
                    <a:pt x="13664" y="7305"/>
                  </a:cubicBezTo>
                  <a:cubicBezTo>
                    <a:pt x="13787" y="7305"/>
                    <a:pt x="13909" y="7299"/>
                    <a:pt x="14029" y="7289"/>
                  </a:cubicBezTo>
                  <a:cubicBezTo>
                    <a:pt x="14482" y="7250"/>
                    <a:pt x="14935" y="7151"/>
                    <a:pt x="15369" y="7013"/>
                  </a:cubicBezTo>
                  <a:cubicBezTo>
                    <a:pt x="15605" y="6934"/>
                    <a:pt x="15842" y="6856"/>
                    <a:pt x="16058" y="6777"/>
                  </a:cubicBezTo>
                  <a:cubicBezTo>
                    <a:pt x="16157" y="6737"/>
                    <a:pt x="16236" y="6698"/>
                    <a:pt x="16314" y="6659"/>
                  </a:cubicBezTo>
                  <a:lnTo>
                    <a:pt x="16314" y="6659"/>
                  </a:lnTo>
                  <a:cubicBezTo>
                    <a:pt x="15763" y="7525"/>
                    <a:pt x="15191" y="8392"/>
                    <a:pt x="14600" y="9220"/>
                  </a:cubicBezTo>
                  <a:lnTo>
                    <a:pt x="14541" y="9220"/>
                  </a:lnTo>
                  <a:cubicBezTo>
                    <a:pt x="14167" y="9279"/>
                    <a:pt x="13832" y="9397"/>
                    <a:pt x="13497" y="9535"/>
                  </a:cubicBezTo>
                  <a:cubicBezTo>
                    <a:pt x="13477" y="9515"/>
                    <a:pt x="13458" y="9476"/>
                    <a:pt x="13418" y="9437"/>
                  </a:cubicBezTo>
                  <a:cubicBezTo>
                    <a:pt x="12650" y="8826"/>
                    <a:pt x="11822" y="8274"/>
                    <a:pt x="10877" y="7959"/>
                  </a:cubicBezTo>
                  <a:cubicBezTo>
                    <a:pt x="10434" y="7793"/>
                    <a:pt x="9861" y="7633"/>
                    <a:pt x="9318" y="7633"/>
                  </a:cubicBezTo>
                  <a:cubicBezTo>
                    <a:pt x="8894" y="7633"/>
                    <a:pt x="8488" y="7731"/>
                    <a:pt x="8177" y="7998"/>
                  </a:cubicBezTo>
                  <a:cubicBezTo>
                    <a:pt x="7842" y="8274"/>
                    <a:pt x="7724" y="8708"/>
                    <a:pt x="7803" y="9141"/>
                  </a:cubicBezTo>
                  <a:cubicBezTo>
                    <a:pt x="7901" y="9614"/>
                    <a:pt x="8236" y="9988"/>
                    <a:pt x="8630" y="10244"/>
                  </a:cubicBezTo>
                  <a:cubicBezTo>
                    <a:pt x="9243" y="10618"/>
                    <a:pt x="9980" y="10788"/>
                    <a:pt x="10705" y="10788"/>
                  </a:cubicBezTo>
                  <a:cubicBezTo>
                    <a:pt x="10935" y="10788"/>
                    <a:pt x="11165" y="10770"/>
                    <a:pt x="11389" y="10737"/>
                  </a:cubicBezTo>
                  <a:cubicBezTo>
                    <a:pt x="11940" y="10658"/>
                    <a:pt x="12453" y="10461"/>
                    <a:pt x="12945" y="10225"/>
                  </a:cubicBezTo>
                  <a:cubicBezTo>
                    <a:pt x="13379" y="10028"/>
                    <a:pt x="13793" y="9831"/>
                    <a:pt x="14246" y="9693"/>
                  </a:cubicBezTo>
                  <a:lnTo>
                    <a:pt x="14246" y="9693"/>
                  </a:lnTo>
                  <a:cubicBezTo>
                    <a:pt x="13674" y="10481"/>
                    <a:pt x="13064" y="11249"/>
                    <a:pt x="12433" y="11998"/>
                  </a:cubicBezTo>
                  <a:cubicBezTo>
                    <a:pt x="12413" y="11998"/>
                    <a:pt x="12394" y="12018"/>
                    <a:pt x="12374" y="12018"/>
                  </a:cubicBezTo>
                  <a:cubicBezTo>
                    <a:pt x="11980" y="12156"/>
                    <a:pt x="11586" y="12333"/>
                    <a:pt x="11172" y="12471"/>
                  </a:cubicBezTo>
                  <a:cubicBezTo>
                    <a:pt x="10404" y="11899"/>
                    <a:pt x="9537" y="11446"/>
                    <a:pt x="8611" y="11170"/>
                  </a:cubicBezTo>
                  <a:cubicBezTo>
                    <a:pt x="8131" y="11022"/>
                    <a:pt x="7520" y="10841"/>
                    <a:pt x="6944" y="10841"/>
                  </a:cubicBezTo>
                  <a:cubicBezTo>
                    <a:pt x="6527" y="10841"/>
                    <a:pt x="6128" y="10936"/>
                    <a:pt x="5813" y="11210"/>
                  </a:cubicBezTo>
                  <a:cubicBezTo>
                    <a:pt x="5498" y="11466"/>
                    <a:pt x="5320" y="11880"/>
                    <a:pt x="5419" y="12294"/>
                  </a:cubicBezTo>
                  <a:cubicBezTo>
                    <a:pt x="5537" y="12727"/>
                    <a:pt x="5911" y="13042"/>
                    <a:pt x="6286" y="13239"/>
                  </a:cubicBezTo>
                  <a:cubicBezTo>
                    <a:pt x="6830" y="13524"/>
                    <a:pt x="7451" y="13630"/>
                    <a:pt x="8070" y="13630"/>
                  </a:cubicBezTo>
                  <a:cubicBezTo>
                    <a:pt x="8392" y="13630"/>
                    <a:pt x="8714" y="13602"/>
                    <a:pt x="9024" y="13555"/>
                  </a:cubicBezTo>
                  <a:cubicBezTo>
                    <a:pt x="9734" y="13436"/>
                    <a:pt x="10443" y="13200"/>
                    <a:pt x="11113" y="12944"/>
                  </a:cubicBezTo>
                  <a:cubicBezTo>
                    <a:pt x="11130" y="12947"/>
                    <a:pt x="11146" y="12949"/>
                    <a:pt x="11162" y="12949"/>
                  </a:cubicBezTo>
                  <a:cubicBezTo>
                    <a:pt x="11238" y="12949"/>
                    <a:pt x="11300" y="12911"/>
                    <a:pt x="11349" y="12845"/>
                  </a:cubicBezTo>
                  <a:cubicBezTo>
                    <a:pt x="11527" y="12766"/>
                    <a:pt x="11724" y="12707"/>
                    <a:pt x="11921" y="12628"/>
                  </a:cubicBezTo>
                  <a:lnTo>
                    <a:pt x="11921" y="12628"/>
                  </a:lnTo>
                  <a:cubicBezTo>
                    <a:pt x="11389" y="13220"/>
                    <a:pt x="10857" y="13811"/>
                    <a:pt x="10305" y="14382"/>
                  </a:cubicBezTo>
                  <a:cubicBezTo>
                    <a:pt x="9675" y="14540"/>
                    <a:pt x="9123" y="14816"/>
                    <a:pt x="8571" y="15131"/>
                  </a:cubicBezTo>
                  <a:cubicBezTo>
                    <a:pt x="8552" y="15091"/>
                    <a:pt x="8532" y="15072"/>
                    <a:pt x="8492" y="15072"/>
                  </a:cubicBezTo>
                  <a:cubicBezTo>
                    <a:pt x="7547" y="14697"/>
                    <a:pt x="6542" y="14441"/>
                    <a:pt x="5537" y="14382"/>
                  </a:cubicBezTo>
                  <a:cubicBezTo>
                    <a:pt x="5410" y="14373"/>
                    <a:pt x="5271" y="14366"/>
                    <a:pt x="5127" y="14366"/>
                  </a:cubicBezTo>
                  <a:cubicBezTo>
                    <a:pt x="4376" y="14366"/>
                    <a:pt x="3479" y="14541"/>
                    <a:pt x="3330" y="15367"/>
                  </a:cubicBezTo>
                  <a:cubicBezTo>
                    <a:pt x="3153" y="16313"/>
                    <a:pt x="4178" y="16825"/>
                    <a:pt x="4966" y="16865"/>
                  </a:cubicBezTo>
                  <a:cubicBezTo>
                    <a:pt x="5040" y="16870"/>
                    <a:pt x="5114" y="16872"/>
                    <a:pt x="5188" y="16872"/>
                  </a:cubicBezTo>
                  <a:cubicBezTo>
                    <a:pt x="5974" y="16872"/>
                    <a:pt x="6725" y="16594"/>
                    <a:pt x="7409" y="16234"/>
                  </a:cubicBezTo>
                  <a:cubicBezTo>
                    <a:pt x="8158" y="15840"/>
                    <a:pt x="8887" y="15347"/>
                    <a:pt x="9675" y="15013"/>
                  </a:cubicBezTo>
                  <a:lnTo>
                    <a:pt x="9675" y="15013"/>
                  </a:lnTo>
                  <a:cubicBezTo>
                    <a:pt x="8926" y="15742"/>
                    <a:pt x="8158" y="16431"/>
                    <a:pt x="7350" y="17101"/>
                  </a:cubicBezTo>
                  <a:cubicBezTo>
                    <a:pt x="6995" y="17397"/>
                    <a:pt x="6621" y="17692"/>
                    <a:pt x="6246" y="17988"/>
                  </a:cubicBezTo>
                  <a:cubicBezTo>
                    <a:pt x="5163" y="18047"/>
                    <a:pt x="4079" y="18263"/>
                    <a:pt x="3054" y="18618"/>
                  </a:cubicBezTo>
                  <a:cubicBezTo>
                    <a:pt x="2523" y="18795"/>
                    <a:pt x="2010" y="19012"/>
                    <a:pt x="1518" y="19268"/>
                  </a:cubicBezTo>
                  <a:cubicBezTo>
                    <a:pt x="1045" y="19505"/>
                    <a:pt x="572" y="19800"/>
                    <a:pt x="316" y="20273"/>
                  </a:cubicBezTo>
                  <a:cubicBezTo>
                    <a:pt x="79" y="20667"/>
                    <a:pt x="1" y="21160"/>
                    <a:pt x="198" y="21574"/>
                  </a:cubicBezTo>
                  <a:cubicBezTo>
                    <a:pt x="395" y="21968"/>
                    <a:pt x="749" y="22243"/>
                    <a:pt x="1143" y="22362"/>
                  </a:cubicBezTo>
                  <a:cubicBezTo>
                    <a:pt x="1344" y="22430"/>
                    <a:pt x="1543" y="22461"/>
                    <a:pt x="1739" y="22461"/>
                  </a:cubicBezTo>
                  <a:cubicBezTo>
                    <a:pt x="2503" y="22461"/>
                    <a:pt x="3215" y="21993"/>
                    <a:pt x="3764" y="21475"/>
                  </a:cubicBezTo>
                  <a:cubicBezTo>
                    <a:pt x="4256" y="21022"/>
                    <a:pt x="4690" y="20510"/>
                    <a:pt x="5123" y="19997"/>
                  </a:cubicBezTo>
                  <a:cubicBezTo>
                    <a:pt x="5576" y="19446"/>
                    <a:pt x="6010" y="18914"/>
                    <a:pt x="6463" y="18362"/>
                  </a:cubicBezTo>
                  <a:cubicBezTo>
                    <a:pt x="6502" y="18323"/>
                    <a:pt x="6522" y="18303"/>
                    <a:pt x="6542" y="18263"/>
                  </a:cubicBezTo>
                  <a:cubicBezTo>
                    <a:pt x="7310" y="17672"/>
                    <a:pt x="8039" y="17062"/>
                    <a:pt x="8749" y="16431"/>
                  </a:cubicBezTo>
                  <a:lnTo>
                    <a:pt x="8749" y="16431"/>
                  </a:lnTo>
                  <a:cubicBezTo>
                    <a:pt x="8690" y="16589"/>
                    <a:pt x="8650" y="16746"/>
                    <a:pt x="8591" y="16924"/>
                  </a:cubicBezTo>
                  <a:cubicBezTo>
                    <a:pt x="8552" y="16924"/>
                    <a:pt x="8512" y="16943"/>
                    <a:pt x="8492" y="16983"/>
                  </a:cubicBezTo>
                  <a:cubicBezTo>
                    <a:pt x="7685" y="17929"/>
                    <a:pt x="6956" y="18933"/>
                    <a:pt x="6325" y="19978"/>
                  </a:cubicBezTo>
                  <a:cubicBezTo>
                    <a:pt x="5852" y="20785"/>
                    <a:pt x="5064" y="22027"/>
                    <a:pt x="5892" y="22894"/>
                  </a:cubicBezTo>
                  <a:cubicBezTo>
                    <a:pt x="6103" y="23118"/>
                    <a:pt x="6404" y="23228"/>
                    <a:pt x="6709" y="23228"/>
                  </a:cubicBezTo>
                  <a:cubicBezTo>
                    <a:pt x="6859" y="23228"/>
                    <a:pt x="7010" y="23202"/>
                    <a:pt x="7153" y="23150"/>
                  </a:cubicBezTo>
                  <a:cubicBezTo>
                    <a:pt x="7685" y="22992"/>
                    <a:pt x="8039" y="22539"/>
                    <a:pt x="8256" y="22046"/>
                  </a:cubicBezTo>
                  <a:cubicBezTo>
                    <a:pt x="8709" y="21101"/>
                    <a:pt x="8729" y="19997"/>
                    <a:pt x="8768" y="18953"/>
                  </a:cubicBezTo>
                  <a:cubicBezTo>
                    <a:pt x="8827" y="17791"/>
                    <a:pt x="8906" y="16530"/>
                    <a:pt x="9675" y="15604"/>
                  </a:cubicBezTo>
                  <a:cubicBezTo>
                    <a:pt x="9714" y="15584"/>
                    <a:pt x="9714" y="15545"/>
                    <a:pt x="9734" y="15525"/>
                  </a:cubicBezTo>
                  <a:cubicBezTo>
                    <a:pt x="9990" y="15269"/>
                    <a:pt x="10266" y="14993"/>
                    <a:pt x="10542" y="14717"/>
                  </a:cubicBezTo>
                  <a:cubicBezTo>
                    <a:pt x="10542" y="14717"/>
                    <a:pt x="10561" y="14697"/>
                    <a:pt x="10581" y="14678"/>
                  </a:cubicBezTo>
                  <a:cubicBezTo>
                    <a:pt x="10699" y="14540"/>
                    <a:pt x="10837" y="14421"/>
                    <a:pt x="10955" y="14284"/>
                  </a:cubicBezTo>
                  <a:cubicBezTo>
                    <a:pt x="11152" y="14067"/>
                    <a:pt x="11349" y="13850"/>
                    <a:pt x="11546" y="13633"/>
                  </a:cubicBezTo>
                  <a:lnTo>
                    <a:pt x="11546" y="13633"/>
                  </a:lnTo>
                  <a:cubicBezTo>
                    <a:pt x="11487" y="13949"/>
                    <a:pt x="11468" y="14284"/>
                    <a:pt x="11507" y="14618"/>
                  </a:cubicBezTo>
                  <a:cubicBezTo>
                    <a:pt x="11507" y="14618"/>
                    <a:pt x="11507" y="14638"/>
                    <a:pt x="11487" y="14638"/>
                  </a:cubicBezTo>
                  <a:cubicBezTo>
                    <a:pt x="10995" y="15682"/>
                    <a:pt x="10482" y="16727"/>
                    <a:pt x="10148" y="17830"/>
                  </a:cubicBezTo>
                  <a:cubicBezTo>
                    <a:pt x="9911" y="18658"/>
                    <a:pt x="9793" y="19761"/>
                    <a:pt x="10482" y="20450"/>
                  </a:cubicBezTo>
                  <a:cubicBezTo>
                    <a:pt x="10669" y="20637"/>
                    <a:pt x="10918" y="20745"/>
                    <a:pt x="11175" y="20745"/>
                  </a:cubicBezTo>
                  <a:cubicBezTo>
                    <a:pt x="11326" y="20745"/>
                    <a:pt x="11480" y="20708"/>
                    <a:pt x="11625" y="20628"/>
                  </a:cubicBezTo>
                  <a:cubicBezTo>
                    <a:pt x="12039" y="20411"/>
                    <a:pt x="12256" y="19958"/>
                    <a:pt x="12374" y="19524"/>
                  </a:cubicBezTo>
                  <a:cubicBezTo>
                    <a:pt x="12650" y="18539"/>
                    <a:pt x="12610" y="17475"/>
                    <a:pt x="12354" y="16490"/>
                  </a:cubicBezTo>
                  <a:cubicBezTo>
                    <a:pt x="12098" y="15426"/>
                    <a:pt x="11527" y="14126"/>
                    <a:pt x="12216" y="13101"/>
                  </a:cubicBezTo>
                  <a:cubicBezTo>
                    <a:pt x="12256" y="13023"/>
                    <a:pt x="12256" y="12944"/>
                    <a:pt x="12216" y="12885"/>
                  </a:cubicBezTo>
                  <a:cubicBezTo>
                    <a:pt x="12866" y="12156"/>
                    <a:pt x="13477" y="11387"/>
                    <a:pt x="14068" y="10619"/>
                  </a:cubicBezTo>
                  <a:lnTo>
                    <a:pt x="14068" y="10619"/>
                  </a:lnTo>
                  <a:cubicBezTo>
                    <a:pt x="14049" y="10895"/>
                    <a:pt x="14068" y="11170"/>
                    <a:pt x="14108" y="11427"/>
                  </a:cubicBezTo>
                  <a:cubicBezTo>
                    <a:pt x="14088" y="11446"/>
                    <a:pt x="14068" y="11486"/>
                    <a:pt x="14049" y="11505"/>
                  </a:cubicBezTo>
                  <a:cubicBezTo>
                    <a:pt x="13576" y="12550"/>
                    <a:pt x="13221" y="13653"/>
                    <a:pt x="13083" y="14796"/>
                  </a:cubicBezTo>
                  <a:cubicBezTo>
                    <a:pt x="12985" y="15761"/>
                    <a:pt x="13142" y="16865"/>
                    <a:pt x="14068" y="17377"/>
                  </a:cubicBezTo>
                  <a:cubicBezTo>
                    <a:pt x="14298" y="17498"/>
                    <a:pt x="14565" y="17574"/>
                    <a:pt x="14828" y="17574"/>
                  </a:cubicBezTo>
                  <a:cubicBezTo>
                    <a:pt x="14993" y="17574"/>
                    <a:pt x="15157" y="17544"/>
                    <a:pt x="15310" y="17475"/>
                  </a:cubicBezTo>
                  <a:cubicBezTo>
                    <a:pt x="15743" y="17278"/>
                    <a:pt x="16019" y="16865"/>
                    <a:pt x="16117" y="16411"/>
                  </a:cubicBezTo>
                  <a:cubicBezTo>
                    <a:pt x="16374" y="15328"/>
                    <a:pt x="15901" y="14146"/>
                    <a:pt x="15388" y="13220"/>
                  </a:cubicBezTo>
                  <a:cubicBezTo>
                    <a:pt x="14837" y="12274"/>
                    <a:pt x="13950" y="10914"/>
                    <a:pt x="14778" y="9870"/>
                  </a:cubicBezTo>
                  <a:cubicBezTo>
                    <a:pt x="14837" y="9791"/>
                    <a:pt x="14837" y="9712"/>
                    <a:pt x="14797" y="9634"/>
                  </a:cubicBezTo>
                  <a:cubicBezTo>
                    <a:pt x="15448" y="8727"/>
                    <a:pt x="16078" y="7782"/>
                    <a:pt x="16689" y="6836"/>
                  </a:cubicBezTo>
                  <a:cubicBezTo>
                    <a:pt x="16689" y="6856"/>
                    <a:pt x="16709" y="6875"/>
                    <a:pt x="16709" y="6915"/>
                  </a:cubicBezTo>
                  <a:cubicBezTo>
                    <a:pt x="16669" y="6934"/>
                    <a:pt x="16649" y="6954"/>
                    <a:pt x="16630" y="7013"/>
                  </a:cubicBezTo>
                  <a:cubicBezTo>
                    <a:pt x="16334" y="7900"/>
                    <a:pt x="16236" y="8846"/>
                    <a:pt x="16334" y="9791"/>
                  </a:cubicBezTo>
                  <a:cubicBezTo>
                    <a:pt x="16393" y="10244"/>
                    <a:pt x="16492" y="10698"/>
                    <a:pt x="16649" y="11131"/>
                  </a:cubicBezTo>
                  <a:cubicBezTo>
                    <a:pt x="16807" y="11565"/>
                    <a:pt x="17004" y="11998"/>
                    <a:pt x="17339" y="12313"/>
                  </a:cubicBezTo>
                  <a:cubicBezTo>
                    <a:pt x="17579" y="12527"/>
                    <a:pt x="17858" y="12621"/>
                    <a:pt x="18135" y="12621"/>
                  </a:cubicBezTo>
                  <a:cubicBezTo>
                    <a:pt x="18677" y="12621"/>
                    <a:pt x="19213" y="12263"/>
                    <a:pt x="19447" y="11742"/>
                  </a:cubicBezTo>
                  <a:cubicBezTo>
                    <a:pt x="19841" y="10836"/>
                    <a:pt x="19487" y="9712"/>
                    <a:pt x="18915" y="8983"/>
                  </a:cubicBezTo>
                  <a:cubicBezTo>
                    <a:pt x="18285" y="8176"/>
                    <a:pt x="17083" y="7466"/>
                    <a:pt x="16984" y="6343"/>
                  </a:cubicBezTo>
                  <a:cubicBezTo>
                    <a:pt x="17142" y="6107"/>
                    <a:pt x="17280" y="5870"/>
                    <a:pt x="17418" y="5654"/>
                  </a:cubicBezTo>
                  <a:cubicBezTo>
                    <a:pt x="17556" y="5417"/>
                    <a:pt x="17674" y="5201"/>
                    <a:pt x="17812" y="4984"/>
                  </a:cubicBezTo>
                  <a:cubicBezTo>
                    <a:pt x="17832" y="5082"/>
                    <a:pt x="17871" y="5161"/>
                    <a:pt x="17930" y="5240"/>
                  </a:cubicBezTo>
                  <a:cubicBezTo>
                    <a:pt x="18127" y="5634"/>
                    <a:pt x="18364" y="5989"/>
                    <a:pt x="18600" y="6343"/>
                  </a:cubicBezTo>
                  <a:cubicBezTo>
                    <a:pt x="19033" y="6993"/>
                    <a:pt x="19526" y="7821"/>
                    <a:pt x="20334" y="8018"/>
                  </a:cubicBezTo>
                  <a:cubicBezTo>
                    <a:pt x="20432" y="8041"/>
                    <a:pt x="20532" y="8052"/>
                    <a:pt x="20630" y="8052"/>
                  </a:cubicBezTo>
                  <a:cubicBezTo>
                    <a:pt x="21198" y="8052"/>
                    <a:pt x="21716" y="7674"/>
                    <a:pt x="21733" y="7053"/>
                  </a:cubicBezTo>
                  <a:cubicBezTo>
                    <a:pt x="21752" y="6284"/>
                    <a:pt x="21240" y="5575"/>
                    <a:pt x="20610" y="5161"/>
                  </a:cubicBezTo>
                  <a:cubicBezTo>
                    <a:pt x="19900" y="4688"/>
                    <a:pt x="19033" y="4491"/>
                    <a:pt x="18206" y="4294"/>
                  </a:cubicBezTo>
                  <a:cubicBezTo>
                    <a:pt x="18935" y="2974"/>
                    <a:pt x="19644" y="1634"/>
                    <a:pt x="20294" y="275"/>
                  </a:cubicBezTo>
                  <a:cubicBezTo>
                    <a:pt x="20359" y="121"/>
                    <a:pt x="20222" y="0"/>
                    <a:pt x="200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557525" y="4021125"/>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887175" y="3372738"/>
              <a:ext cx="300500" cy="355225"/>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331901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32"/>
            <a:ext cx="10337562" cy="1470025"/>
          </a:xfrm>
        </p:spPr>
        <p:txBody>
          <a:bodyPr/>
          <a:lstStyle/>
          <a:p>
            <a:r>
              <a:rPr lang="en-US"/>
              <a:t>Click to edit Master title style</a:t>
            </a:r>
          </a:p>
        </p:txBody>
      </p:sp>
      <p:sp>
        <p:nvSpPr>
          <p:cNvPr id="3" name="Subtitle 2"/>
          <p:cNvSpPr>
            <a:spLocks noGrp="1"/>
          </p:cNvSpPr>
          <p:nvPr>
            <p:ph type="subTitle" idx="1"/>
          </p:nvPr>
        </p:nvSpPr>
        <p:spPr>
          <a:xfrm>
            <a:off x="1824277" y="3886200"/>
            <a:ext cx="8513287" cy="1752600"/>
          </a:xfrm>
        </p:spPr>
        <p:txBody>
          <a:bodyPr/>
          <a:lstStyle>
            <a:lvl1pPr marL="0" indent="0" algn="ctr">
              <a:buNone/>
              <a:defRPr>
                <a:solidFill>
                  <a:schemeClr val="tx1">
                    <a:tint val="75000"/>
                  </a:schemeClr>
                </a:solidFill>
              </a:defRPr>
            </a:lvl1pPr>
            <a:lvl2pPr marL="607948" indent="0" algn="ctr">
              <a:buNone/>
              <a:defRPr>
                <a:solidFill>
                  <a:schemeClr val="tx1">
                    <a:tint val="75000"/>
                  </a:schemeClr>
                </a:solidFill>
              </a:defRPr>
            </a:lvl2pPr>
            <a:lvl3pPr marL="1215898" indent="0" algn="ctr">
              <a:buNone/>
              <a:defRPr>
                <a:solidFill>
                  <a:schemeClr val="tx1">
                    <a:tint val="75000"/>
                  </a:schemeClr>
                </a:solidFill>
              </a:defRPr>
            </a:lvl3pPr>
            <a:lvl4pPr marL="1823845" indent="0" algn="ctr">
              <a:buNone/>
              <a:defRPr>
                <a:solidFill>
                  <a:schemeClr val="tx1">
                    <a:tint val="75000"/>
                  </a:schemeClr>
                </a:solidFill>
              </a:defRPr>
            </a:lvl4pPr>
            <a:lvl5pPr marL="2431794" indent="0" algn="ctr">
              <a:buNone/>
              <a:defRPr>
                <a:solidFill>
                  <a:schemeClr val="tx1">
                    <a:tint val="75000"/>
                  </a:schemeClr>
                </a:solidFill>
              </a:defRPr>
            </a:lvl5pPr>
            <a:lvl6pPr marL="3039741" indent="0" algn="ctr">
              <a:buNone/>
              <a:defRPr>
                <a:solidFill>
                  <a:schemeClr val="tx1">
                    <a:tint val="75000"/>
                  </a:schemeClr>
                </a:solidFill>
              </a:defRPr>
            </a:lvl6pPr>
            <a:lvl7pPr marL="3647688" indent="0" algn="ctr">
              <a:buNone/>
              <a:defRPr>
                <a:solidFill>
                  <a:schemeClr val="tx1">
                    <a:tint val="75000"/>
                  </a:schemeClr>
                </a:solidFill>
              </a:defRPr>
            </a:lvl7pPr>
            <a:lvl8pPr marL="4255636" indent="0" algn="ctr">
              <a:buNone/>
              <a:defRPr>
                <a:solidFill>
                  <a:schemeClr val="tx1">
                    <a:tint val="75000"/>
                  </a:schemeClr>
                </a:solidFill>
              </a:defRPr>
            </a:lvl8pPr>
            <a:lvl9pPr marL="486358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lIns="121901" tIns="60950" rIns="121901" bIns="60950"/>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fld id="{67CAB675-0451-46BA-B838-2996E7357EA3}" type="datetimeFigureOut">
              <a:rPr kumimoji="0" lang="en-US" sz="19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t>3/8/2022</a:t>
            </a:fld>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p:txBody>
          <a:bodyPr lIns="121901" tIns="60950" rIns="121901" bIns="60950"/>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p:txBody>
          <a:bodyPr lIns="121901" tIns="60950" rIns="121901" bIns="60950"/>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fld id="{2A664AD2-069D-416A-AF7A-E600FA375D8A}" type="slidenum">
              <a:rPr kumimoji="0" lang="en-US" sz="19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t>‹#›</a:t>
            </a:fld>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32728381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6126" y="6356352"/>
            <a:ext cx="2736414" cy="365125"/>
          </a:xfrm>
        </p:spPr>
        <p:txBody>
          <a:bodyPr lIns="121901" tIns="60950" rIns="121901" bIns="60950"/>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fld id="{63A1C593-65D0-4073-BCC9-577B9352EA97}" type="datetimeFigureOut">
              <a:rPr kumimoji="0" lang="en-US" sz="19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t>3/8/2022</a:t>
            </a:fld>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a:xfrm>
            <a:off x="4028609" y="6356352"/>
            <a:ext cx="4104620" cy="365125"/>
          </a:xfrm>
        </p:spPr>
        <p:txBody>
          <a:bodyPr lIns="121901" tIns="60950" rIns="121901" bIns="60950"/>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a:xfrm>
            <a:off x="8589298" y="6356352"/>
            <a:ext cx="2736414" cy="365125"/>
          </a:xfrm>
        </p:spPr>
        <p:txBody>
          <a:bodyPr lIns="121901" tIns="60950" rIns="121901" bIns="60950"/>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fld id="{9B618960-8005-486C-9A75-10CB2AAC16F9}" type="slidenum">
              <a:rPr kumimoji="0" lang="en-US" sz="19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t>‹#›</a:t>
            </a:fld>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5788653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61839"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3"/>
            <a:ext cx="12161853" cy="2247075"/>
          </a:xfrm>
          <a:prstGeom prst="rect">
            <a:avLst/>
          </a:prstGeom>
        </p:spPr>
      </p:pic>
    </p:spTree>
    <p:extLst>
      <p:ext uri="{BB962C8B-B14F-4D97-AF65-F5344CB8AC3E}">
        <p14:creationId xmlns:p14="http://schemas.microsoft.com/office/powerpoint/2010/main" val="71930633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1">
  <p:cSld name="CUSTOM_1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8874532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5338539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2">
  <p:cSld name="CUSTOM_4">
    <p:spTree>
      <p:nvGrpSpPr>
        <p:cNvPr id="1" name="Shape 359"/>
        <p:cNvGrpSpPr/>
        <p:nvPr/>
      </p:nvGrpSpPr>
      <p:grpSpPr>
        <a:xfrm>
          <a:off x="0" y="0"/>
          <a:ext cx="0" cy="0"/>
          <a:chOff x="0" y="0"/>
          <a:chExt cx="0" cy="0"/>
        </a:xfrm>
      </p:grpSpPr>
      <p:sp>
        <p:nvSpPr>
          <p:cNvPr id="360" name="Google Shape;360;p23"/>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361" name="Google Shape;361;p23"/>
          <p:cNvSpPr txBox="1">
            <a:spLocks noGrp="1"/>
          </p:cNvSpPr>
          <p:nvPr>
            <p:ph type="title"/>
          </p:nvPr>
        </p:nvSpPr>
        <p:spPr>
          <a:xfrm>
            <a:off x="948448" y="2119000"/>
            <a:ext cx="4335248" cy="8256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62" name="Google Shape;362;p23"/>
          <p:cNvSpPr txBox="1">
            <a:spLocks noGrp="1"/>
          </p:cNvSpPr>
          <p:nvPr>
            <p:ph type="subTitle" idx="1"/>
          </p:nvPr>
        </p:nvSpPr>
        <p:spPr>
          <a:xfrm>
            <a:off x="948448" y="2944600"/>
            <a:ext cx="4335248" cy="1794400"/>
          </a:xfrm>
          <a:prstGeom prst="rect">
            <a:avLst/>
          </a:prstGeom>
        </p:spPr>
        <p:txBody>
          <a:bodyPr spcFirstLastPara="1" wrap="square" lIns="121705" tIns="121705" rIns="121705" bIns="12170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0"/>
              </a:spcBef>
              <a:spcAft>
                <a:spcPts val="0"/>
              </a:spcAft>
              <a:buSzPts val="1400"/>
              <a:buNone/>
              <a:defRPr/>
            </a:lvl3pPr>
            <a:lvl4pPr lvl="3" algn="ctr" rtl="0">
              <a:lnSpc>
                <a:spcPct val="100000"/>
              </a:lnSpc>
              <a:spcBef>
                <a:spcPts val="2130"/>
              </a:spcBef>
              <a:spcAft>
                <a:spcPts val="0"/>
              </a:spcAft>
              <a:buSzPts val="1400"/>
              <a:buNone/>
              <a:defRPr/>
            </a:lvl4pPr>
            <a:lvl5pPr lvl="4" algn="ctr" rtl="0">
              <a:lnSpc>
                <a:spcPct val="100000"/>
              </a:lnSpc>
              <a:spcBef>
                <a:spcPts val="2130"/>
              </a:spcBef>
              <a:spcAft>
                <a:spcPts val="0"/>
              </a:spcAft>
              <a:buSzPts val="1400"/>
              <a:buNone/>
              <a:defRPr/>
            </a:lvl5pPr>
            <a:lvl6pPr lvl="5" algn="ctr" rtl="0">
              <a:lnSpc>
                <a:spcPct val="100000"/>
              </a:lnSpc>
              <a:spcBef>
                <a:spcPts val="2130"/>
              </a:spcBef>
              <a:spcAft>
                <a:spcPts val="0"/>
              </a:spcAft>
              <a:buSzPts val="1400"/>
              <a:buNone/>
              <a:defRPr/>
            </a:lvl6pPr>
            <a:lvl7pPr lvl="6" algn="ctr" rtl="0">
              <a:lnSpc>
                <a:spcPct val="100000"/>
              </a:lnSpc>
              <a:spcBef>
                <a:spcPts val="2130"/>
              </a:spcBef>
              <a:spcAft>
                <a:spcPts val="0"/>
              </a:spcAft>
              <a:buSzPts val="1400"/>
              <a:buNone/>
              <a:defRPr/>
            </a:lvl7pPr>
            <a:lvl8pPr lvl="7" algn="ctr" rtl="0">
              <a:lnSpc>
                <a:spcPct val="100000"/>
              </a:lnSpc>
              <a:spcBef>
                <a:spcPts val="2130"/>
              </a:spcBef>
              <a:spcAft>
                <a:spcPts val="0"/>
              </a:spcAft>
              <a:buSzPts val="1400"/>
              <a:buNone/>
              <a:defRPr/>
            </a:lvl8pPr>
            <a:lvl9pPr lvl="8" algn="ctr" rtl="0">
              <a:lnSpc>
                <a:spcPct val="100000"/>
              </a:lnSpc>
              <a:spcBef>
                <a:spcPts val="2130"/>
              </a:spcBef>
              <a:spcAft>
                <a:spcPts val="213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501"/>
        <p:cNvGrpSpPr/>
        <p:nvPr/>
      </p:nvGrpSpPr>
      <p:grpSpPr>
        <a:xfrm>
          <a:off x="0" y="0"/>
          <a:ext cx="0" cy="0"/>
          <a:chOff x="0" y="0"/>
          <a:chExt cx="0" cy="0"/>
        </a:xfrm>
      </p:grpSpPr>
      <p:sp>
        <p:nvSpPr>
          <p:cNvPr id="502" name="Google Shape;502;p36"/>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grpSp>
        <p:nvGrpSpPr>
          <p:cNvPr id="503" name="Google Shape;503;p36"/>
          <p:cNvGrpSpPr/>
          <p:nvPr/>
        </p:nvGrpSpPr>
        <p:grpSpPr>
          <a:xfrm>
            <a:off x="622877" y="490827"/>
            <a:ext cx="10842281" cy="1810607"/>
            <a:chOff x="468316" y="368120"/>
            <a:chExt cx="8151878" cy="1357955"/>
          </a:xfrm>
        </p:grpSpPr>
        <p:grpSp>
          <p:nvGrpSpPr>
            <p:cNvPr id="504" name="Google Shape;504;p36"/>
            <p:cNvGrpSpPr/>
            <p:nvPr/>
          </p:nvGrpSpPr>
          <p:grpSpPr>
            <a:xfrm>
              <a:off x="7935890" y="368120"/>
              <a:ext cx="684304" cy="634375"/>
              <a:chOff x="6408388" y="676125"/>
              <a:chExt cx="957068" cy="887238"/>
            </a:xfrm>
          </p:grpSpPr>
          <p:sp>
            <p:nvSpPr>
              <p:cNvPr id="505" name="Google Shape;505;p36"/>
              <p:cNvSpPr/>
              <p:nvPr/>
            </p:nvSpPr>
            <p:spPr>
              <a:xfrm>
                <a:off x="6408388" y="676125"/>
                <a:ext cx="957068" cy="887238"/>
              </a:xfrm>
              <a:custGeom>
                <a:avLst/>
                <a:gdLst/>
                <a:ahLst/>
                <a:cxnLst/>
                <a:rect l="l" t="t" r="r" b="b"/>
                <a:pathLst>
                  <a:path w="17694" h="16403" extrusionOk="0">
                    <a:moveTo>
                      <a:pt x="11121" y="0"/>
                    </a:moveTo>
                    <a:cubicBezTo>
                      <a:pt x="10889" y="0"/>
                      <a:pt x="10632" y="141"/>
                      <a:pt x="10384" y="423"/>
                    </a:cubicBezTo>
                    <a:cubicBezTo>
                      <a:pt x="9083" y="1940"/>
                      <a:pt x="7547" y="7950"/>
                      <a:pt x="7547" y="7950"/>
                    </a:cubicBezTo>
                    <a:cubicBezTo>
                      <a:pt x="6051" y="7484"/>
                      <a:pt x="6476" y="794"/>
                      <a:pt x="4635" y="794"/>
                    </a:cubicBezTo>
                    <a:cubicBezTo>
                      <a:pt x="4293" y="794"/>
                      <a:pt x="3874" y="1024"/>
                      <a:pt x="3350" y="1566"/>
                    </a:cubicBezTo>
                    <a:cubicBezTo>
                      <a:pt x="0" y="5034"/>
                      <a:pt x="0" y="16383"/>
                      <a:pt x="8729" y="16402"/>
                    </a:cubicBezTo>
                    <a:cubicBezTo>
                      <a:pt x="14521" y="16402"/>
                      <a:pt x="15802" y="11871"/>
                      <a:pt x="15802" y="11871"/>
                    </a:cubicBezTo>
                    <a:cubicBezTo>
                      <a:pt x="11310" y="10945"/>
                      <a:pt x="11270" y="9999"/>
                      <a:pt x="11270" y="9999"/>
                    </a:cubicBezTo>
                    <a:cubicBezTo>
                      <a:pt x="17102" y="8994"/>
                      <a:pt x="17694" y="4147"/>
                      <a:pt x="16334" y="3911"/>
                    </a:cubicBezTo>
                    <a:cubicBezTo>
                      <a:pt x="16281" y="3902"/>
                      <a:pt x="16227" y="3898"/>
                      <a:pt x="16172" y="3898"/>
                    </a:cubicBezTo>
                    <a:cubicBezTo>
                      <a:pt x="15478" y="3898"/>
                      <a:pt x="14691" y="4569"/>
                      <a:pt x="14101" y="5203"/>
                    </a:cubicBezTo>
                    <a:lnTo>
                      <a:pt x="14101" y="5203"/>
                    </a:lnTo>
                    <a:cubicBezTo>
                      <a:pt x="15113" y="3802"/>
                      <a:pt x="16392" y="1429"/>
                      <a:pt x="14561" y="226"/>
                    </a:cubicBezTo>
                    <a:cubicBezTo>
                      <a:pt x="14532" y="207"/>
                      <a:pt x="14500" y="198"/>
                      <a:pt x="14464" y="198"/>
                    </a:cubicBezTo>
                    <a:cubicBezTo>
                      <a:pt x="13639" y="198"/>
                      <a:pt x="11131" y="5213"/>
                      <a:pt x="11112" y="5213"/>
                    </a:cubicBezTo>
                    <a:cubicBezTo>
                      <a:pt x="11112" y="5213"/>
                      <a:pt x="11112" y="5212"/>
                      <a:pt x="11113" y="5211"/>
                    </a:cubicBezTo>
                    <a:cubicBezTo>
                      <a:pt x="12449" y="1756"/>
                      <a:pt x="11942" y="0"/>
                      <a:pt x="11121"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6"/>
              <p:cNvSpPr/>
              <p:nvPr/>
            </p:nvSpPr>
            <p:spPr>
              <a:xfrm>
                <a:off x="6577853" y="807673"/>
                <a:ext cx="106611" cy="103691"/>
              </a:xfrm>
              <a:custGeom>
                <a:avLst/>
                <a:gdLst/>
                <a:ahLst/>
                <a:cxnLst/>
                <a:rect l="l" t="t" r="r" b="b"/>
                <a:pathLst>
                  <a:path w="1971" h="1917" extrusionOk="0">
                    <a:moveTo>
                      <a:pt x="749" y="1"/>
                    </a:moveTo>
                    <a:cubicBezTo>
                      <a:pt x="749" y="1"/>
                      <a:pt x="0" y="1656"/>
                      <a:pt x="867" y="1892"/>
                    </a:cubicBezTo>
                    <a:cubicBezTo>
                      <a:pt x="928" y="1909"/>
                      <a:pt x="986" y="1916"/>
                      <a:pt x="1041" y="1916"/>
                    </a:cubicBezTo>
                    <a:cubicBezTo>
                      <a:pt x="1783" y="1916"/>
                      <a:pt x="1970" y="533"/>
                      <a:pt x="1970" y="533"/>
                    </a:cubicBezTo>
                    <a:lnTo>
                      <a:pt x="1734" y="395"/>
                    </a:lnTo>
                    <a:cubicBezTo>
                      <a:pt x="1734" y="395"/>
                      <a:pt x="1466" y="1468"/>
                      <a:pt x="1071" y="1468"/>
                    </a:cubicBezTo>
                    <a:cubicBezTo>
                      <a:pt x="1024" y="1468"/>
                      <a:pt x="976" y="1453"/>
                      <a:pt x="926" y="1420"/>
                    </a:cubicBezTo>
                    <a:cubicBezTo>
                      <a:pt x="453" y="1085"/>
                      <a:pt x="1064" y="178"/>
                      <a:pt x="1064" y="178"/>
                    </a:cubicBezTo>
                    <a:lnTo>
                      <a:pt x="7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6"/>
              <p:cNvSpPr/>
              <p:nvPr/>
            </p:nvSpPr>
            <p:spPr>
              <a:xfrm>
                <a:off x="6413700" y="777875"/>
                <a:ext cx="167998" cy="133278"/>
              </a:xfrm>
              <a:custGeom>
                <a:avLst/>
                <a:gdLst/>
                <a:ahLst/>
                <a:cxnLst/>
                <a:rect l="l" t="t" r="r" b="b"/>
                <a:pathLst>
                  <a:path w="2582" h="2464" extrusionOk="0">
                    <a:moveTo>
                      <a:pt x="1" y="0"/>
                    </a:moveTo>
                    <a:lnTo>
                      <a:pt x="1715" y="2463"/>
                    </a:lnTo>
                    <a:cubicBezTo>
                      <a:pt x="1715" y="2463"/>
                      <a:pt x="1912" y="1419"/>
                      <a:pt x="2582" y="552"/>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6"/>
              <p:cNvSpPr/>
              <p:nvPr/>
            </p:nvSpPr>
            <p:spPr>
              <a:xfrm>
                <a:off x="6611118" y="1260788"/>
                <a:ext cx="42461" cy="48302"/>
              </a:xfrm>
              <a:custGeom>
                <a:avLst/>
                <a:gdLst/>
                <a:ahLst/>
                <a:cxnLst/>
                <a:rect l="l" t="t" r="r" b="b"/>
                <a:pathLst>
                  <a:path w="785" h="893" extrusionOk="0">
                    <a:moveTo>
                      <a:pt x="253" y="1"/>
                    </a:moveTo>
                    <a:cubicBezTo>
                      <a:pt x="1" y="1"/>
                      <a:pt x="289" y="892"/>
                      <a:pt x="513" y="892"/>
                    </a:cubicBezTo>
                    <a:cubicBezTo>
                      <a:pt x="525" y="892"/>
                      <a:pt x="536" y="890"/>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6"/>
              <p:cNvSpPr/>
              <p:nvPr/>
            </p:nvSpPr>
            <p:spPr>
              <a:xfrm>
                <a:off x="6755864" y="1437555"/>
                <a:ext cx="68207" cy="30290"/>
              </a:xfrm>
              <a:custGeom>
                <a:avLst/>
                <a:gdLst/>
                <a:ahLst/>
                <a:cxnLst/>
                <a:rect l="l" t="t" r="r" b="b"/>
                <a:pathLst>
                  <a:path w="1261" h="560" extrusionOk="0">
                    <a:moveTo>
                      <a:pt x="492" y="0"/>
                    </a:moveTo>
                    <a:lnTo>
                      <a:pt x="492" y="0"/>
                    </a:lnTo>
                    <a:cubicBezTo>
                      <a:pt x="1" y="82"/>
                      <a:pt x="735" y="559"/>
                      <a:pt x="1053" y="559"/>
                    </a:cubicBezTo>
                    <a:cubicBezTo>
                      <a:pt x="1118" y="559"/>
                      <a:pt x="1165" y="539"/>
                      <a:pt x="1182" y="493"/>
                    </a:cubicBezTo>
                    <a:cubicBezTo>
                      <a:pt x="1261" y="256"/>
                      <a:pt x="492" y="0"/>
                      <a:pt x="4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6"/>
              <p:cNvSpPr/>
              <p:nvPr/>
            </p:nvSpPr>
            <p:spPr>
              <a:xfrm>
                <a:off x="6914403" y="1510523"/>
                <a:ext cx="60851" cy="18282"/>
              </a:xfrm>
              <a:custGeom>
                <a:avLst/>
                <a:gdLst/>
                <a:ahLst/>
                <a:cxnLst/>
                <a:rect l="l" t="t" r="r" b="b"/>
                <a:pathLst>
                  <a:path w="1125" h="338" extrusionOk="0">
                    <a:moveTo>
                      <a:pt x="686" y="1"/>
                    </a:moveTo>
                    <a:cubicBezTo>
                      <a:pt x="482" y="1"/>
                      <a:pt x="280" y="31"/>
                      <a:pt x="280" y="31"/>
                    </a:cubicBezTo>
                    <a:cubicBezTo>
                      <a:pt x="0" y="232"/>
                      <a:pt x="318" y="338"/>
                      <a:pt x="637" y="338"/>
                    </a:cubicBezTo>
                    <a:cubicBezTo>
                      <a:pt x="880" y="338"/>
                      <a:pt x="1125" y="276"/>
                      <a:pt x="1108" y="149"/>
                    </a:cubicBezTo>
                    <a:cubicBezTo>
                      <a:pt x="1098" y="31"/>
                      <a:pt x="891" y="1"/>
                      <a:pt x="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6"/>
              <p:cNvSpPr/>
              <p:nvPr/>
            </p:nvSpPr>
            <p:spPr>
              <a:xfrm>
                <a:off x="6802274" y="1503599"/>
                <a:ext cx="67613" cy="25422"/>
              </a:xfrm>
              <a:custGeom>
                <a:avLst/>
                <a:gdLst/>
                <a:ahLst/>
                <a:cxnLst/>
                <a:rect l="l" t="t" r="r" b="b"/>
                <a:pathLst>
                  <a:path w="1250" h="470" extrusionOk="0">
                    <a:moveTo>
                      <a:pt x="442" y="1"/>
                    </a:moveTo>
                    <a:cubicBezTo>
                      <a:pt x="1" y="153"/>
                      <a:pt x="653" y="470"/>
                      <a:pt x="999" y="470"/>
                    </a:cubicBezTo>
                    <a:cubicBezTo>
                      <a:pt x="1102" y="470"/>
                      <a:pt x="1177" y="442"/>
                      <a:pt x="1191" y="375"/>
                    </a:cubicBezTo>
                    <a:cubicBezTo>
                      <a:pt x="1250" y="139"/>
                      <a:pt x="442" y="1"/>
                      <a:pt x="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6"/>
              <p:cNvSpPr/>
              <p:nvPr/>
            </p:nvSpPr>
            <p:spPr>
              <a:xfrm>
                <a:off x="6532363" y="1237367"/>
                <a:ext cx="42352" cy="47329"/>
              </a:xfrm>
              <a:custGeom>
                <a:avLst/>
                <a:gdLst/>
                <a:ahLst/>
                <a:cxnLst/>
                <a:rect l="l" t="t" r="r" b="b"/>
                <a:pathLst>
                  <a:path w="783" h="875" extrusionOk="0">
                    <a:moveTo>
                      <a:pt x="250" y="0"/>
                    </a:moveTo>
                    <a:cubicBezTo>
                      <a:pt x="1" y="0"/>
                      <a:pt x="282" y="875"/>
                      <a:pt x="505" y="875"/>
                    </a:cubicBezTo>
                    <a:cubicBezTo>
                      <a:pt x="519" y="875"/>
                      <a:pt x="532" y="871"/>
                      <a:pt x="546" y="864"/>
                    </a:cubicBezTo>
                    <a:cubicBezTo>
                      <a:pt x="782" y="766"/>
                      <a:pt x="388" y="56"/>
                      <a:pt x="388" y="56"/>
                    </a:cubicBezTo>
                    <a:cubicBezTo>
                      <a:pt x="331" y="17"/>
                      <a:pt x="285" y="0"/>
                      <a:pt x="2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6"/>
              <p:cNvSpPr/>
              <p:nvPr/>
            </p:nvSpPr>
            <p:spPr>
              <a:xfrm>
                <a:off x="6545128" y="1322667"/>
                <a:ext cx="42352" cy="48356"/>
              </a:xfrm>
              <a:custGeom>
                <a:avLst/>
                <a:gdLst/>
                <a:ahLst/>
                <a:cxnLst/>
                <a:rect l="l" t="t" r="r" b="b"/>
                <a:pathLst>
                  <a:path w="783" h="894" extrusionOk="0">
                    <a:moveTo>
                      <a:pt x="252" y="0"/>
                    </a:moveTo>
                    <a:cubicBezTo>
                      <a:pt x="0" y="0"/>
                      <a:pt x="285" y="893"/>
                      <a:pt x="523" y="893"/>
                    </a:cubicBezTo>
                    <a:cubicBezTo>
                      <a:pt x="537" y="893"/>
                      <a:pt x="552" y="890"/>
                      <a:pt x="566" y="883"/>
                    </a:cubicBezTo>
                    <a:cubicBezTo>
                      <a:pt x="782" y="785"/>
                      <a:pt x="388" y="56"/>
                      <a:pt x="388" y="56"/>
                    </a:cubicBezTo>
                    <a:cubicBezTo>
                      <a:pt x="332" y="17"/>
                      <a:pt x="287"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6"/>
              <p:cNvSpPr/>
              <p:nvPr/>
            </p:nvSpPr>
            <p:spPr>
              <a:xfrm>
                <a:off x="6611118" y="1347116"/>
                <a:ext cx="42461" cy="48248"/>
              </a:xfrm>
              <a:custGeom>
                <a:avLst/>
                <a:gdLst/>
                <a:ahLst/>
                <a:cxnLst/>
                <a:rect l="l" t="t" r="r" b="b"/>
                <a:pathLst>
                  <a:path w="785" h="892" extrusionOk="0">
                    <a:moveTo>
                      <a:pt x="253" y="1"/>
                    </a:moveTo>
                    <a:cubicBezTo>
                      <a:pt x="1" y="1"/>
                      <a:pt x="289" y="892"/>
                      <a:pt x="513" y="892"/>
                    </a:cubicBezTo>
                    <a:cubicBezTo>
                      <a:pt x="525" y="892"/>
                      <a:pt x="536" y="889"/>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6"/>
              <p:cNvSpPr/>
              <p:nvPr/>
            </p:nvSpPr>
            <p:spPr>
              <a:xfrm>
                <a:off x="6618150" y="1432795"/>
                <a:ext cx="58850" cy="39756"/>
              </a:xfrm>
              <a:custGeom>
                <a:avLst/>
                <a:gdLst/>
                <a:ahLst/>
                <a:cxnLst/>
                <a:rect l="l" t="t" r="r" b="b"/>
                <a:pathLst>
                  <a:path w="1088" h="735" extrusionOk="0">
                    <a:moveTo>
                      <a:pt x="374" y="0"/>
                    </a:moveTo>
                    <a:cubicBezTo>
                      <a:pt x="1" y="0"/>
                      <a:pt x="572" y="734"/>
                      <a:pt x="846" y="734"/>
                    </a:cubicBezTo>
                    <a:cubicBezTo>
                      <a:pt x="879" y="734"/>
                      <a:pt x="908" y="723"/>
                      <a:pt x="930" y="699"/>
                    </a:cubicBezTo>
                    <a:cubicBezTo>
                      <a:pt x="1088" y="522"/>
                      <a:pt x="457" y="10"/>
                      <a:pt x="457" y="10"/>
                    </a:cubicBezTo>
                    <a:cubicBezTo>
                      <a:pt x="425" y="3"/>
                      <a:pt x="397" y="0"/>
                      <a:pt x="3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6"/>
              <p:cNvSpPr/>
              <p:nvPr/>
            </p:nvSpPr>
            <p:spPr>
              <a:xfrm>
                <a:off x="6692849" y="1482288"/>
                <a:ext cx="67288" cy="26775"/>
              </a:xfrm>
              <a:custGeom>
                <a:avLst/>
                <a:gdLst/>
                <a:ahLst/>
                <a:cxnLst/>
                <a:rect l="l" t="t" r="r" b="b"/>
                <a:pathLst>
                  <a:path w="1244" h="495" extrusionOk="0">
                    <a:moveTo>
                      <a:pt x="455" y="1"/>
                    </a:moveTo>
                    <a:lnTo>
                      <a:pt x="455" y="1"/>
                    </a:lnTo>
                    <a:cubicBezTo>
                      <a:pt x="1" y="142"/>
                      <a:pt x="693" y="495"/>
                      <a:pt x="1025" y="495"/>
                    </a:cubicBezTo>
                    <a:cubicBezTo>
                      <a:pt x="1110" y="495"/>
                      <a:pt x="1172" y="471"/>
                      <a:pt x="1184" y="415"/>
                    </a:cubicBezTo>
                    <a:cubicBezTo>
                      <a:pt x="1243" y="158"/>
                      <a:pt x="455" y="1"/>
                      <a:pt x="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6"/>
              <p:cNvSpPr/>
              <p:nvPr/>
            </p:nvSpPr>
            <p:spPr>
              <a:xfrm>
                <a:off x="6864315" y="1457893"/>
                <a:ext cx="60851" cy="18715"/>
              </a:xfrm>
              <a:custGeom>
                <a:avLst/>
                <a:gdLst/>
                <a:ahLst/>
                <a:cxnLst/>
                <a:rect l="l" t="t" r="r" b="b"/>
                <a:pathLst>
                  <a:path w="1125" h="346" extrusionOk="0">
                    <a:moveTo>
                      <a:pt x="701" y="1"/>
                    </a:moveTo>
                    <a:cubicBezTo>
                      <a:pt x="492" y="1"/>
                      <a:pt x="280" y="38"/>
                      <a:pt x="280" y="38"/>
                    </a:cubicBezTo>
                    <a:cubicBezTo>
                      <a:pt x="0" y="239"/>
                      <a:pt x="318" y="346"/>
                      <a:pt x="637" y="346"/>
                    </a:cubicBezTo>
                    <a:cubicBezTo>
                      <a:pt x="880" y="346"/>
                      <a:pt x="1125" y="284"/>
                      <a:pt x="1108" y="156"/>
                    </a:cubicBezTo>
                    <a:cubicBezTo>
                      <a:pt x="1089" y="33"/>
                      <a:pt x="896" y="1"/>
                      <a:pt x="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6"/>
              <p:cNvSpPr/>
              <p:nvPr/>
            </p:nvSpPr>
            <p:spPr>
              <a:xfrm>
                <a:off x="6681111" y="1375243"/>
                <a:ext cx="58742" cy="39756"/>
              </a:xfrm>
              <a:custGeom>
                <a:avLst/>
                <a:gdLst/>
                <a:ahLst/>
                <a:cxnLst/>
                <a:rect l="l" t="t" r="r" b="b"/>
                <a:pathLst>
                  <a:path w="1086" h="735" extrusionOk="0">
                    <a:moveTo>
                      <a:pt x="372" y="0"/>
                    </a:moveTo>
                    <a:cubicBezTo>
                      <a:pt x="1" y="0"/>
                      <a:pt x="586" y="734"/>
                      <a:pt x="849" y="734"/>
                    </a:cubicBezTo>
                    <a:cubicBezTo>
                      <a:pt x="881" y="734"/>
                      <a:pt x="908" y="723"/>
                      <a:pt x="928" y="699"/>
                    </a:cubicBezTo>
                    <a:cubicBezTo>
                      <a:pt x="1086" y="502"/>
                      <a:pt x="456" y="10"/>
                      <a:pt x="456" y="10"/>
                    </a:cubicBezTo>
                    <a:cubicBezTo>
                      <a:pt x="424" y="3"/>
                      <a:pt x="396" y="0"/>
                      <a:pt x="3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9" name="Google Shape;519;p36"/>
            <p:cNvGrpSpPr/>
            <p:nvPr/>
          </p:nvGrpSpPr>
          <p:grpSpPr>
            <a:xfrm>
              <a:off x="468316" y="402231"/>
              <a:ext cx="684280" cy="566153"/>
              <a:chOff x="7558775" y="805000"/>
              <a:chExt cx="862247" cy="713399"/>
            </a:xfrm>
          </p:grpSpPr>
          <p:sp>
            <p:nvSpPr>
              <p:cNvPr id="520" name="Google Shape;520;p36"/>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6"/>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6"/>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6"/>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6"/>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6"/>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6"/>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7" name="Google Shape;527;p36"/>
            <p:cNvSpPr/>
            <p:nvPr/>
          </p:nvSpPr>
          <p:spPr>
            <a:xfrm>
              <a:off x="7571588" y="526075"/>
              <a:ext cx="363050" cy="704450"/>
            </a:xfrm>
            <a:custGeom>
              <a:avLst/>
              <a:gdLst/>
              <a:ahLst/>
              <a:cxnLst/>
              <a:rect l="l" t="t" r="r" b="b"/>
              <a:pathLst>
                <a:path w="14522" h="28178" extrusionOk="0">
                  <a:moveTo>
                    <a:pt x="1517" y="0"/>
                  </a:moveTo>
                  <a:cubicBezTo>
                    <a:pt x="1150" y="0"/>
                    <a:pt x="769" y="119"/>
                    <a:pt x="493" y="343"/>
                  </a:cubicBezTo>
                  <a:cubicBezTo>
                    <a:pt x="139" y="658"/>
                    <a:pt x="1" y="1131"/>
                    <a:pt x="60" y="1584"/>
                  </a:cubicBezTo>
                  <a:cubicBezTo>
                    <a:pt x="119" y="2116"/>
                    <a:pt x="414" y="2589"/>
                    <a:pt x="749" y="3003"/>
                  </a:cubicBezTo>
                  <a:cubicBezTo>
                    <a:pt x="1084" y="3436"/>
                    <a:pt x="1478" y="3830"/>
                    <a:pt x="1872" y="4205"/>
                  </a:cubicBezTo>
                  <a:cubicBezTo>
                    <a:pt x="2680" y="4953"/>
                    <a:pt x="3587" y="5584"/>
                    <a:pt x="4552" y="6096"/>
                  </a:cubicBezTo>
                  <a:cubicBezTo>
                    <a:pt x="4769" y="6510"/>
                    <a:pt x="4985" y="6923"/>
                    <a:pt x="5202" y="7337"/>
                  </a:cubicBezTo>
                  <a:cubicBezTo>
                    <a:pt x="5655" y="8283"/>
                    <a:pt x="6089" y="9229"/>
                    <a:pt x="6463" y="10194"/>
                  </a:cubicBezTo>
                  <a:cubicBezTo>
                    <a:pt x="5872" y="9583"/>
                    <a:pt x="5419" y="8835"/>
                    <a:pt x="4887" y="8165"/>
                  </a:cubicBezTo>
                  <a:cubicBezTo>
                    <a:pt x="4355" y="7495"/>
                    <a:pt x="3724" y="6884"/>
                    <a:pt x="2917" y="6589"/>
                  </a:cubicBezTo>
                  <a:cubicBezTo>
                    <a:pt x="2674" y="6497"/>
                    <a:pt x="2382" y="6440"/>
                    <a:pt x="2094" y="6440"/>
                  </a:cubicBezTo>
                  <a:cubicBezTo>
                    <a:pt x="1518" y="6440"/>
                    <a:pt x="953" y="6667"/>
                    <a:pt x="808" y="7298"/>
                  </a:cubicBezTo>
                  <a:cubicBezTo>
                    <a:pt x="572" y="8283"/>
                    <a:pt x="1695" y="8815"/>
                    <a:pt x="2424" y="9091"/>
                  </a:cubicBezTo>
                  <a:cubicBezTo>
                    <a:pt x="3370" y="9445"/>
                    <a:pt x="4394" y="9623"/>
                    <a:pt x="5399" y="9662"/>
                  </a:cubicBezTo>
                  <a:cubicBezTo>
                    <a:pt x="5411" y="9668"/>
                    <a:pt x="5422" y="9670"/>
                    <a:pt x="5434" y="9670"/>
                  </a:cubicBezTo>
                  <a:cubicBezTo>
                    <a:pt x="5462" y="9670"/>
                    <a:pt x="5490" y="9656"/>
                    <a:pt x="5517" y="9642"/>
                  </a:cubicBezTo>
                  <a:cubicBezTo>
                    <a:pt x="5892" y="10155"/>
                    <a:pt x="6286" y="10647"/>
                    <a:pt x="6778" y="11022"/>
                  </a:cubicBezTo>
                  <a:cubicBezTo>
                    <a:pt x="7054" y="11770"/>
                    <a:pt x="7310" y="12539"/>
                    <a:pt x="7547" y="13287"/>
                  </a:cubicBezTo>
                  <a:cubicBezTo>
                    <a:pt x="7409" y="13150"/>
                    <a:pt x="7251" y="12992"/>
                    <a:pt x="7113" y="12854"/>
                  </a:cubicBezTo>
                  <a:cubicBezTo>
                    <a:pt x="7094" y="12775"/>
                    <a:pt x="7035" y="12696"/>
                    <a:pt x="6936" y="12677"/>
                  </a:cubicBezTo>
                  <a:cubicBezTo>
                    <a:pt x="6424" y="12164"/>
                    <a:pt x="5892" y="11672"/>
                    <a:pt x="5281" y="11258"/>
                  </a:cubicBezTo>
                  <a:cubicBezTo>
                    <a:pt x="4564" y="10799"/>
                    <a:pt x="3710" y="10425"/>
                    <a:pt x="2847" y="10425"/>
                  </a:cubicBezTo>
                  <a:cubicBezTo>
                    <a:pt x="2785" y="10425"/>
                    <a:pt x="2723" y="10427"/>
                    <a:pt x="2661" y="10431"/>
                  </a:cubicBezTo>
                  <a:cubicBezTo>
                    <a:pt x="2227" y="10470"/>
                    <a:pt x="1754" y="10608"/>
                    <a:pt x="1478" y="10963"/>
                  </a:cubicBezTo>
                  <a:cubicBezTo>
                    <a:pt x="1222" y="11298"/>
                    <a:pt x="1222" y="11731"/>
                    <a:pt x="1400" y="12105"/>
                  </a:cubicBezTo>
                  <a:cubicBezTo>
                    <a:pt x="1813" y="12992"/>
                    <a:pt x="3074" y="13169"/>
                    <a:pt x="3921" y="13287"/>
                  </a:cubicBezTo>
                  <a:cubicBezTo>
                    <a:pt x="4249" y="13328"/>
                    <a:pt x="4580" y="13347"/>
                    <a:pt x="4910" y="13347"/>
                  </a:cubicBezTo>
                  <a:cubicBezTo>
                    <a:pt x="5552" y="13347"/>
                    <a:pt x="6193" y="13273"/>
                    <a:pt x="6818" y="13130"/>
                  </a:cubicBezTo>
                  <a:cubicBezTo>
                    <a:pt x="7113" y="13425"/>
                    <a:pt x="7409" y="13741"/>
                    <a:pt x="7724" y="14036"/>
                  </a:cubicBezTo>
                  <a:cubicBezTo>
                    <a:pt x="7744" y="14056"/>
                    <a:pt x="7764" y="14076"/>
                    <a:pt x="7783" y="14076"/>
                  </a:cubicBezTo>
                  <a:cubicBezTo>
                    <a:pt x="8039" y="15021"/>
                    <a:pt x="8276" y="15967"/>
                    <a:pt x="8493" y="16913"/>
                  </a:cubicBezTo>
                  <a:cubicBezTo>
                    <a:pt x="8118" y="16617"/>
                    <a:pt x="7823" y="16263"/>
                    <a:pt x="7507" y="15908"/>
                  </a:cubicBezTo>
                  <a:cubicBezTo>
                    <a:pt x="7153" y="15494"/>
                    <a:pt x="6759" y="15100"/>
                    <a:pt x="6286" y="14805"/>
                  </a:cubicBezTo>
                  <a:cubicBezTo>
                    <a:pt x="5615" y="14385"/>
                    <a:pt x="4801" y="14109"/>
                    <a:pt x="4003" y="14109"/>
                  </a:cubicBezTo>
                  <a:cubicBezTo>
                    <a:pt x="3863" y="14109"/>
                    <a:pt x="3724" y="14117"/>
                    <a:pt x="3587" y="14135"/>
                  </a:cubicBezTo>
                  <a:cubicBezTo>
                    <a:pt x="3114" y="14194"/>
                    <a:pt x="2661" y="14411"/>
                    <a:pt x="2385" y="14805"/>
                  </a:cubicBezTo>
                  <a:cubicBezTo>
                    <a:pt x="2129" y="15159"/>
                    <a:pt x="2050" y="15612"/>
                    <a:pt x="2247" y="16006"/>
                  </a:cubicBezTo>
                  <a:cubicBezTo>
                    <a:pt x="2661" y="16854"/>
                    <a:pt x="3862" y="17070"/>
                    <a:pt x="4710" y="17149"/>
                  </a:cubicBezTo>
                  <a:cubicBezTo>
                    <a:pt x="4868" y="17162"/>
                    <a:pt x="5028" y="17168"/>
                    <a:pt x="5188" y="17168"/>
                  </a:cubicBezTo>
                  <a:cubicBezTo>
                    <a:pt x="6003" y="17168"/>
                    <a:pt x="6835" y="17012"/>
                    <a:pt x="7626" y="16814"/>
                  </a:cubicBezTo>
                  <a:cubicBezTo>
                    <a:pt x="7665" y="16795"/>
                    <a:pt x="7704" y="16775"/>
                    <a:pt x="7724" y="16755"/>
                  </a:cubicBezTo>
                  <a:cubicBezTo>
                    <a:pt x="7980" y="17011"/>
                    <a:pt x="8256" y="17267"/>
                    <a:pt x="8552" y="17464"/>
                  </a:cubicBezTo>
                  <a:cubicBezTo>
                    <a:pt x="8571" y="17484"/>
                    <a:pt x="8591" y="17484"/>
                    <a:pt x="8611" y="17484"/>
                  </a:cubicBezTo>
                  <a:cubicBezTo>
                    <a:pt x="8808" y="18489"/>
                    <a:pt x="8985" y="19514"/>
                    <a:pt x="9143" y="20518"/>
                  </a:cubicBezTo>
                  <a:cubicBezTo>
                    <a:pt x="9084" y="20459"/>
                    <a:pt x="9025" y="20400"/>
                    <a:pt x="8946" y="20341"/>
                  </a:cubicBezTo>
                  <a:cubicBezTo>
                    <a:pt x="8788" y="20164"/>
                    <a:pt x="8611" y="19986"/>
                    <a:pt x="8414" y="19829"/>
                  </a:cubicBezTo>
                  <a:cubicBezTo>
                    <a:pt x="8059" y="19533"/>
                    <a:pt x="7704" y="19238"/>
                    <a:pt x="7291" y="19021"/>
                  </a:cubicBezTo>
                  <a:cubicBezTo>
                    <a:pt x="6834" y="18770"/>
                    <a:pt x="6299" y="18575"/>
                    <a:pt x="5762" y="18575"/>
                  </a:cubicBezTo>
                  <a:cubicBezTo>
                    <a:pt x="5582" y="18575"/>
                    <a:pt x="5400" y="18597"/>
                    <a:pt x="5222" y="18647"/>
                  </a:cubicBezTo>
                  <a:cubicBezTo>
                    <a:pt x="4828" y="18745"/>
                    <a:pt x="4552" y="18982"/>
                    <a:pt x="4473" y="19376"/>
                  </a:cubicBezTo>
                  <a:cubicBezTo>
                    <a:pt x="4414" y="19730"/>
                    <a:pt x="4493" y="20085"/>
                    <a:pt x="4670" y="20400"/>
                  </a:cubicBezTo>
                  <a:cubicBezTo>
                    <a:pt x="5084" y="21070"/>
                    <a:pt x="5813" y="21346"/>
                    <a:pt x="6562" y="21425"/>
                  </a:cubicBezTo>
                  <a:cubicBezTo>
                    <a:pt x="6677" y="21431"/>
                    <a:pt x="6794" y="21433"/>
                    <a:pt x="6912" y="21433"/>
                  </a:cubicBezTo>
                  <a:cubicBezTo>
                    <a:pt x="7196" y="21433"/>
                    <a:pt x="7485" y="21419"/>
                    <a:pt x="7764" y="21405"/>
                  </a:cubicBezTo>
                  <a:cubicBezTo>
                    <a:pt x="8236" y="21385"/>
                    <a:pt x="8690" y="21366"/>
                    <a:pt x="9162" y="21326"/>
                  </a:cubicBezTo>
                  <a:cubicBezTo>
                    <a:pt x="9182" y="21366"/>
                    <a:pt x="9222" y="21385"/>
                    <a:pt x="9261" y="21405"/>
                  </a:cubicBezTo>
                  <a:cubicBezTo>
                    <a:pt x="9340" y="21957"/>
                    <a:pt x="9399" y="22508"/>
                    <a:pt x="9458" y="23060"/>
                  </a:cubicBezTo>
                  <a:cubicBezTo>
                    <a:pt x="8847" y="22765"/>
                    <a:pt x="8197" y="22548"/>
                    <a:pt x="7547" y="22410"/>
                  </a:cubicBezTo>
                  <a:cubicBezTo>
                    <a:pt x="7261" y="22344"/>
                    <a:pt x="6913" y="22259"/>
                    <a:pt x="6584" y="22259"/>
                  </a:cubicBezTo>
                  <a:cubicBezTo>
                    <a:pt x="6322" y="22259"/>
                    <a:pt x="6072" y="22312"/>
                    <a:pt x="5872" y="22469"/>
                  </a:cubicBezTo>
                  <a:cubicBezTo>
                    <a:pt x="5399" y="22863"/>
                    <a:pt x="5636" y="23533"/>
                    <a:pt x="5990" y="23907"/>
                  </a:cubicBezTo>
                  <a:cubicBezTo>
                    <a:pt x="6264" y="24207"/>
                    <a:pt x="6640" y="24282"/>
                    <a:pt x="7028" y="24282"/>
                  </a:cubicBezTo>
                  <a:cubicBezTo>
                    <a:pt x="7228" y="24282"/>
                    <a:pt x="7432" y="24262"/>
                    <a:pt x="7626" y="24242"/>
                  </a:cubicBezTo>
                  <a:cubicBezTo>
                    <a:pt x="8256" y="24144"/>
                    <a:pt x="8887" y="23927"/>
                    <a:pt x="9458" y="23612"/>
                  </a:cubicBezTo>
                  <a:cubicBezTo>
                    <a:pt x="9478" y="23612"/>
                    <a:pt x="9497" y="23592"/>
                    <a:pt x="9497" y="23592"/>
                  </a:cubicBezTo>
                  <a:cubicBezTo>
                    <a:pt x="9635" y="25050"/>
                    <a:pt x="9714" y="26508"/>
                    <a:pt x="9754" y="27986"/>
                  </a:cubicBezTo>
                  <a:cubicBezTo>
                    <a:pt x="9763" y="28114"/>
                    <a:pt x="9867" y="28178"/>
                    <a:pt x="9968" y="28178"/>
                  </a:cubicBezTo>
                  <a:cubicBezTo>
                    <a:pt x="10069" y="28178"/>
                    <a:pt x="10167" y="28114"/>
                    <a:pt x="10167" y="27986"/>
                  </a:cubicBezTo>
                  <a:cubicBezTo>
                    <a:pt x="10128" y="26469"/>
                    <a:pt x="10029" y="24971"/>
                    <a:pt x="9891" y="23474"/>
                  </a:cubicBezTo>
                  <a:lnTo>
                    <a:pt x="9891" y="23474"/>
                  </a:lnTo>
                  <a:cubicBezTo>
                    <a:pt x="10522" y="23577"/>
                    <a:pt x="11164" y="23701"/>
                    <a:pt x="11800" y="23701"/>
                  </a:cubicBezTo>
                  <a:cubicBezTo>
                    <a:pt x="12019" y="23701"/>
                    <a:pt x="12236" y="23686"/>
                    <a:pt x="12453" y="23651"/>
                  </a:cubicBezTo>
                  <a:cubicBezTo>
                    <a:pt x="13202" y="23533"/>
                    <a:pt x="13950" y="23099"/>
                    <a:pt x="14246" y="22370"/>
                  </a:cubicBezTo>
                  <a:cubicBezTo>
                    <a:pt x="14522" y="21701"/>
                    <a:pt x="14029" y="21050"/>
                    <a:pt x="13359" y="20932"/>
                  </a:cubicBezTo>
                  <a:cubicBezTo>
                    <a:pt x="13263" y="20914"/>
                    <a:pt x="13167" y="20905"/>
                    <a:pt x="13072" y="20905"/>
                  </a:cubicBezTo>
                  <a:cubicBezTo>
                    <a:pt x="12350" y="20905"/>
                    <a:pt x="11668" y="21392"/>
                    <a:pt x="11093" y="21740"/>
                  </a:cubicBezTo>
                  <a:cubicBezTo>
                    <a:pt x="10739" y="21976"/>
                    <a:pt x="10364" y="22213"/>
                    <a:pt x="10029" y="22489"/>
                  </a:cubicBezTo>
                  <a:cubicBezTo>
                    <a:pt x="9951" y="22548"/>
                    <a:pt x="9891" y="22607"/>
                    <a:pt x="9813" y="22666"/>
                  </a:cubicBezTo>
                  <a:cubicBezTo>
                    <a:pt x="9793" y="22410"/>
                    <a:pt x="9754" y="22154"/>
                    <a:pt x="9734" y="21917"/>
                  </a:cubicBezTo>
                  <a:cubicBezTo>
                    <a:pt x="9694" y="21641"/>
                    <a:pt x="9655" y="21366"/>
                    <a:pt x="9635" y="21090"/>
                  </a:cubicBezTo>
                  <a:cubicBezTo>
                    <a:pt x="10167" y="20105"/>
                    <a:pt x="11566" y="19947"/>
                    <a:pt x="12453" y="19474"/>
                  </a:cubicBezTo>
                  <a:cubicBezTo>
                    <a:pt x="13280" y="19021"/>
                    <a:pt x="14049" y="18154"/>
                    <a:pt x="14049" y="17169"/>
                  </a:cubicBezTo>
                  <a:cubicBezTo>
                    <a:pt x="14066" y="16412"/>
                    <a:pt x="13493" y="15727"/>
                    <a:pt x="12761" y="15727"/>
                  </a:cubicBezTo>
                  <a:cubicBezTo>
                    <a:pt x="12636" y="15727"/>
                    <a:pt x="12506" y="15747"/>
                    <a:pt x="12374" y="15790"/>
                  </a:cubicBezTo>
                  <a:cubicBezTo>
                    <a:pt x="11941" y="15947"/>
                    <a:pt x="11586" y="16263"/>
                    <a:pt x="11271" y="16598"/>
                  </a:cubicBezTo>
                  <a:cubicBezTo>
                    <a:pt x="10955" y="16933"/>
                    <a:pt x="10660" y="17287"/>
                    <a:pt x="10443" y="17681"/>
                  </a:cubicBezTo>
                  <a:cubicBezTo>
                    <a:pt x="9951" y="18489"/>
                    <a:pt x="9655" y="19395"/>
                    <a:pt x="9576" y="20341"/>
                  </a:cubicBezTo>
                  <a:cubicBezTo>
                    <a:pt x="9557" y="20400"/>
                    <a:pt x="9576" y="20440"/>
                    <a:pt x="9596" y="20479"/>
                  </a:cubicBezTo>
                  <a:cubicBezTo>
                    <a:pt x="9576" y="20499"/>
                    <a:pt x="9557" y="20518"/>
                    <a:pt x="9557" y="20538"/>
                  </a:cubicBezTo>
                  <a:cubicBezTo>
                    <a:pt x="9379" y="19415"/>
                    <a:pt x="9182" y="18292"/>
                    <a:pt x="8965" y="17189"/>
                  </a:cubicBezTo>
                  <a:cubicBezTo>
                    <a:pt x="9025" y="17149"/>
                    <a:pt x="9064" y="17070"/>
                    <a:pt x="9044" y="16972"/>
                  </a:cubicBezTo>
                  <a:cubicBezTo>
                    <a:pt x="8709" y="15691"/>
                    <a:pt x="10069" y="14805"/>
                    <a:pt x="10955" y="14154"/>
                  </a:cubicBezTo>
                  <a:cubicBezTo>
                    <a:pt x="11803" y="13524"/>
                    <a:pt x="12729" y="12637"/>
                    <a:pt x="12926" y="11534"/>
                  </a:cubicBezTo>
                  <a:cubicBezTo>
                    <a:pt x="13004" y="11081"/>
                    <a:pt x="12945" y="10608"/>
                    <a:pt x="12630" y="10253"/>
                  </a:cubicBezTo>
                  <a:cubicBezTo>
                    <a:pt x="12371" y="9959"/>
                    <a:pt x="11975" y="9832"/>
                    <a:pt x="11602" y="9832"/>
                  </a:cubicBezTo>
                  <a:cubicBezTo>
                    <a:pt x="11550" y="9832"/>
                    <a:pt x="11499" y="9835"/>
                    <a:pt x="11448" y="9840"/>
                  </a:cubicBezTo>
                  <a:cubicBezTo>
                    <a:pt x="10384" y="9918"/>
                    <a:pt x="9793" y="10864"/>
                    <a:pt x="9497" y="11790"/>
                  </a:cubicBezTo>
                  <a:cubicBezTo>
                    <a:pt x="9162" y="12874"/>
                    <a:pt x="9025" y="14056"/>
                    <a:pt x="9044" y="15179"/>
                  </a:cubicBezTo>
                  <a:cubicBezTo>
                    <a:pt x="9044" y="15218"/>
                    <a:pt x="9064" y="15258"/>
                    <a:pt x="9064" y="15277"/>
                  </a:cubicBezTo>
                  <a:cubicBezTo>
                    <a:pt x="8906" y="15494"/>
                    <a:pt x="8788" y="15750"/>
                    <a:pt x="8690" y="16006"/>
                  </a:cubicBezTo>
                  <a:cubicBezTo>
                    <a:pt x="8473" y="15061"/>
                    <a:pt x="8217" y="14115"/>
                    <a:pt x="7941" y="13169"/>
                  </a:cubicBezTo>
                  <a:cubicBezTo>
                    <a:pt x="7980" y="13130"/>
                    <a:pt x="8020" y="13071"/>
                    <a:pt x="8000" y="12972"/>
                  </a:cubicBezTo>
                  <a:cubicBezTo>
                    <a:pt x="7803" y="11770"/>
                    <a:pt x="8847" y="10805"/>
                    <a:pt x="9517" y="9958"/>
                  </a:cubicBezTo>
                  <a:cubicBezTo>
                    <a:pt x="10148" y="9150"/>
                    <a:pt x="10620" y="8184"/>
                    <a:pt x="10778" y="7180"/>
                  </a:cubicBezTo>
                  <a:cubicBezTo>
                    <a:pt x="10837" y="6726"/>
                    <a:pt x="10817" y="6234"/>
                    <a:pt x="10542" y="5860"/>
                  </a:cubicBezTo>
                  <a:cubicBezTo>
                    <a:pt x="10350" y="5613"/>
                    <a:pt x="10073" y="5500"/>
                    <a:pt x="9789" y="5500"/>
                  </a:cubicBezTo>
                  <a:cubicBezTo>
                    <a:pt x="9665" y="5500"/>
                    <a:pt x="9539" y="5522"/>
                    <a:pt x="9419" y="5564"/>
                  </a:cubicBezTo>
                  <a:cubicBezTo>
                    <a:pt x="8512" y="5899"/>
                    <a:pt x="8177" y="6963"/>
                    <a:pt x="8059" y="7830"/>
                  </a:cubicBezTo>
                  <a:cubicBezTo>
                    <a:pt x="7901" y="8973"/>
                    <a:pt x="7941" y="10135"/>
                    <a:pt x="7980" y="11278"/>
                  </a:cubicBezTo>
                  <a:cubicBezTo>
                    <a:pt x="7980" y="11298"/>
                    <a:pt x="7980" y="11298"/>
                    <a:pt x="7980" y="11298"/>
                  </a:cubicBezTo>
                  <a:cubicBezTo>
                    <a:pt x="7823" y="11593"/>
                    <a:pt x="7685" y="11908"/>
                    <a:pt x="7626" y="12224"/>
                  </a:cubicBezTo>
                  <a:cubicBezTo>
                    <a:pt x="7527" y="11948"/>
                    <a:pt x="7448" y="11672"/>
                    <a:pt x="7350" y="11396"/>
                  </a:cubicBezTo>
                  <a:cubicBezTo>
                    <a:pt x="7291" y="11219"/>
                    <a:pt x="7212" y="11041"/>
                    <a:pt x="7153" y="10864"/>
                  </a:cubicBezTo>
                  <a:cubicBezTo>
                    <a:pt x="7153" y="10844"/>
                    <a:pt x="7153" y="10825"/>
                    <a:pt x="7133" y="10825"/>
                  </a:cubicBezTo>
                  <a:cubicBezTo>
                    <a:pt x="6995" y="10470"/>
                    <a:pt x="6857" y="10115"/>
                    <a:pt x="6719" y="9761"/>
                  </a:cubicBezTo>
                  <a:cubicBezTo>
                    <a:pt x="6719" y="9721"/>
                    <a:pt x="6719" y="9702"/>
                    <a:pt x="6719" y="9662"/>
                  </a:cubicBezTo>
                  <a:cubicBezTo>
                    <a:pt x="6384" y="8500"/>
                    <a:pt x="6818" y="7318"/>
                    <a:pt x="7251" y="6234"/>
                  </a:cubicBezTo>
                  <a:cubicBezTo>
                    <a:pt x="7626" y="5268"/>
                    <a:pt x="8059" y="4264"/>
                    <a:pt x="8039" y="3200"/>
                  </a:cubicBezTo>
                  <a:cubicBezTo>
                    <a:pt x="8020" y="2668"/>
                    <a:pt x="7882" y="2096"/>
                    <a:pt x="7488" y="1742"/>
                  </a:cubicBezTo>
                  <a:cubicBezTo>
                    <a:pt x="7240" y="1521"/>
                    <a:pt x="6934" y="1388"/>
                    <a:pt x="6618" y="1388"/>
                  </a:cubicBezTo>
                  <a:cubicBezTo>
                    <a:pt x="6482" y="1388"/>
                    <a:pt x="6343" y="1412"/>
                    <a:pt x="6207" y="1466"/>
                  </a:cubicBezTo>
                  <a:cubicBezTo>
                    <a:pt x="5104" y="1919"/>
                    <a:pt x="5320" y="3377"/>
                    <a:pt x="5439" y="4303"/>
                  </a:cubicBezTo>
                  <a:cubicBezTo>
                    <a:pt x="5577" y="5525"/>
                    <a:pt x="5833" y="6726"/>
                    <a:pt x="6187" y="7909"/>
                  </a:cubicBezTo>
                  <a:cubicBezTo>
                    <a:pt x="6207" y="7968"/>
                    <a:pt x="6227" y="7987"/>
                    <a:pt x="6266" y="8027"/>
                  </a:cubicBezTo>
                  <a:cubicBezTo>
                    <a:pt x="6227" y="8184"/>
                    <a:pt x="6207" y="8362"/>
                    <a:pt x="6207" y="8539"/>
                  </a:cubicBezTo>
                  <a:cubicBezTo>
                    <a:pt x="5813" y="7652"/>
                    <a:pt x="5380" y="6805"/>
                    <a:pt x="4926" y="5958"/>
                  </a:cubicBezTo>
                  <a:cubicBezTo>
                    <a:pt x="4926" y="5919"/>
                    <a:pt x="4926" y="5879"/>
                    <a:pt x="4887" y="5840"/>
                  </a:cubicBezTo>
                  <a:cubicBezTo>
                    <a:pt x="4710" y="5150"/>
                    <a:pt x="4532" y="4480"/>
                    <a:pt x="4335" y="3791"/>
                  </a:cubicBezTo>
                  <a:cubicBezTo>
                    <a:pt x="4158" y="3141"/>
                    <a:pt x="3981" y="2510"/>
                    <a:pt x="3705" y="1899"/>
                  </a:cubicBezTo>
                  <a:cubicBezTo>
                    <a:pt x="3330" y="1032"/>
                    <a:pt x="2700" y="106"/>
                    <a:pt x="1675" y="8"/>
                  </a:cubicBezTo>
                  <a:cubicBezTo>
                    <a:pt x="1623" y="3"/>
                    <a:pt x="1570" y="0"/>
                    <a:pt x="15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6"/>
            <p:cNvSpPr/>
            <p:nvPr/>
          </p:nvSpPr>
          <p:spPr>
            <a:xfrm>
              <a:off x="1346075" y="7004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9" name="Google Shape;529;p36"/>
            <p:cNvGrpSpPr/>
            <p:nvPr/>
          </p:nvGrpSpPr>
          <p:grpSpPr>
            <a:xfrm>
              <a:off x="8243225" y="1343850"/>
              <a:ext cx="375350" cy="382225"/>
              <a:chOff x="8090375" y="1459050"/>
              <a:chExt cx="375350" cy="382225"/>
            </a:xfrm>
          </p:grpSpPr>
          <p:sp>
            <p:nvSpPr>
              <p:cNvPr id="530" name="Google Shape;530;p36"/>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6"/>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6"/>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6"/>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6"/>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6"/>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6"/>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6"/>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8" name="Google Shape;538;p36"/>
          <p:cNvGrpSpPr/>
          <p:nvPr/>
        </p:nvGrpSpPr>
        <p:grpSpPr>
          <a:xfrm>
            <a:off x="622889" y="3132933"/>
            <a:ext cx="5911248" cy="3106267"/>
            <a:chOff x="468325" y="2349700"/>
            <a:chExt cx="4444431" cy="2329700"/>
          </a:xfrm>
        </p:grpSpPr>
        <p:sp>
          <p:nvSpPr>
            <p:cNvPr id="539" name="Google Shape;539;p36"/>
            <p:cNvSpPr/>
            <p:nvPr/>
          </p:nvSpPr>
          <p:spPr>
            <a:xfrm>
              <a:off x="468325" y="4080650"/>
              <a:ext cx="522650" cy="598750"/>
            </a:xfrm>
            <a:custGeom>
              <a:avLst/>
              <a:gdLst/>
              <a:ahLst/>
              <a:cxnLst/>
              <a:rect l="l" t="t" r="r" b="b"/>
              <a:pathLst>
                <a:path w="20906" h="23950" extrusionOk="0">
                  <a:moveTo>
                    <a:pt x="14158" y="1"/>
                  </a:moveTo>
                  <a:cubicBezTo>
                    <a:pt x="13988" y="1"/>
                    <a:pt x="13816" y="32"/>
                    <a:pt x="13654" y="91"/>
                  </a:cubicBezTo>
                  <a:cubicBezTo>
                    <a:pt x="13142" y="288"/>
                    <a:pt x="12807" y="780"/>
                    <a:pt x="12610" y="1253"/>
                  </a:cubicBezTo>
                  <a:cubicBezTo>
                    <a:pt x="12216" y="2258"/>
                    <a:pt x="12256" y="3342"/>
                    <a:pt x="12275" y="4386"/>
                  </a:cubicBezTo>
                  <a:cubicBezTo>
                    <a:pt x="12295" y="5548"/>
                    <a:pt x="12275" y="6809"/>
                    <a:pt x="11566" y="7794"/>
                  </a:cubicBezTo>
                  <a:cubicBezTo>
                    <a:pt x="11546" y="7814"/>
                    <a:pt x="11527" y="7834"/>
                    <a:pt x="11527" y="7873"/>
                  </a:cubicBezTo>
                  <a:cubicBezTo>
                    <a:pt x="11270" y="8149"/>
                    <a:pt x="11014" y="8425"/>
                    <a:pt x="10758" y="8701"/>
                  </a:cubicBezTo>
                  <a:cubicBezTo>
                    <a:pt x="10738" y="8720"/>
                    <a:pt x="10738" y="8740"/>
                    <a:pt x="10719" y="8760"/>
                  </a:cubicBezTo>
                  <a:cubicBezTo>
                    <a:pt x="10600" y="8898"/>
                    <a:pt x="10482" y="9036"/>
                    <a:pt x="10364" y="9174"/>
                  </a:cubicBezTo>
                  <a:cubicBezTo>
                    <a:pt x="10167" y="9390"/>
                    <a:pt x="9990" y="9627"/>
                    <a:pt x="9793" y="9843"/>
                  </a:cubicBezTo>
                  <a:cubicBezTo>
                    <a:pt x="9852" y="9528"/>
                    <a:pt x="9852" y="9193"/>
                    <a:pt x="9793" y="8858"/>
                  </a:cubicBezTo>
                  <a:cubicBezTo>
                    <a:pt x="9793" y="8858"/>
                    <a:pt x="9793" y="8858"/>
                    <a:pt x="9812" y="8839"/>
                  </a:cubicBezTo>
                  <a:cubicBezTo>
                    <a:pt x="10246" y="7794"/>
                    <a:pt x="10699" y="6711"/>
                    <a:pt x="10955" y="5588"/>
                  </a:cubicBezTo>
                  <a:cubicBezTo>
                    <a:pt x="11152" y="4740"/>
                    <a:pt x="11231" y="3637"/>
                    <a:pt x="10482" y="2987"/>
                  </a:cubicBezTo>
                  <a:cubicBezTo>
                    <a:pt x="10295" y="2823"/>
                    <a:pt x="10059" y="2729"/>
                    <a:pt x="9820" y="2729"/>
                  </a:cubicBezTo>
                  <a:cubicBezTo>
                    <a:pt x="9656" y="2729"/>
                    <a:pt x="9491" y="2773"/>
                    <a:pt x="9340" y="2869"/>
                  </a:cubicBezTo>
                  <a:cubicBezTo>
                    <a:pt x="8945" y="3105"/>
                    <a:pt x="8748" y="3578"/>
                    <a:pt x="8650" y="4011"/>
                  </a:cubicBezTo>
                  <a:cubicBezTo>
                    <a:pt x="8433" y="5016"/>
                    <a:pt x="8532" y="6080"/>
                    <a:pt x="8847" y="7046"/>
                  </a:cubicBezTo>
                  <a:cubicBezTo>
                    <a:pt x="9162" y="8090"/>
                    <a:pt x="9812" y="9371"/>
                    <a:pt x="9182" y="10415"/>
                  </a:cubicBezTo>
                  <a:cubicBezTo>
                    <a:pt x="9123" y="10494"/>
                    <a:pt x="9142" y="10572"/>
                    <a:pt x="9182" y="10632"/>
                  </a:cubicBezTo>
                  <a:cubicBezTo>
                    <a:pt x="8571" y="11400"/>
                    <a:pt x="8000" y="12208"/>
                    <a:pt x="7468" y="13016"/>
                  </a:cubicBezTo>
                  <a:cubicBezTo>
                    <a:pt x="7468" y="12740"/>
                    <a:pt x="7428" y="12464"/>
                    <a:pt x="7369" y="12188"/>
                  </a:cubicBezTo>
                  <a:cubicBezTo>
                    <a:pt x="7389" y="12168"/>
                    <a:pt x="7409" y="12149"/>
                    <a:pt x="7428" y="12109"/>
                  </a:cubicBezTo>
                  <a:cubicBezTo>
                    <a:pt x="7842" y="11065"/>
                    <a:pt x="8138" y="9922"/>
                    <a:pt x="8197" y="8779"/>
                  </a:cubicBezTo>
                  <a:cubicBezTo>
                    <a:pt x="8256" y="7814"/>
                    <a:pt x="8039" y="6730"/>
                    <a:pt x="7074" y="6258"/>
                  </a:cubicBezTo>
                  <a:cubicBezTo>
                    <a:pt x="6872" y="6162"/>
                    <a:pt x="6641" y="6106"/>
                    <a:pt x="6410" y="6106"/>
                  </a:cubicBezTo>
                  <a:cubicBezTo>
                    <a:pt x="6212" y="6106"/>
                    <a:pt x="6014" y="6147"/>
                    <a:pt x="5832" y="6238"/>
                  </a:cubicBezTo>
                  <a:cubicBezTo>
                    <a:pt x="5399" y="6455"/>
                    <a:pt x="5163" y="6868"/>
                    <a:pt x="5084" y="7341"/>
                  </a:cubicBezTo>
                  <a:cubicBezTo>
                    <a:pt x="4887" y="8425"/>
                    <a:pt x="5438" y="9587"/>
                    <a:pt x="6010" y="10474"/>
                  </a:cubicBezTo>
                  <a:cubicBezTo>
                    <a:pt x="6581" y="11400"/>
                    <a:pt x="7547" y="12700"/>
                    <a:pt x="6798" y="13804"/>
                  </a:cubicBezTo>
                  <a:cubicBezTo>
                    <a:pt x="6739" y="13883"/>
                    <a:pt x="6758" y="13961"/>
                    <a:pt x="6798" y="14020"/>
                  </a:cubicBezTo>
                  <a:cubicBezTo>
                    <a:pt x="6187" y="14966"/>
                    <a:pt x="5596" y="15951"/>
                    <a:pt x="5064" y="16936"/>
                  </a:cubicBezTo>
                  <a:cubicBezTo>
                    <a:pt x="5044" y="16917"/>
                    <a:pt x="5044" y="16877"/>
                    <a:pt x="5025" y="16858"/>
                  </a:cubicBezTo>
                  <a:cubicBezTo>
                    <a:pt x="5064" y="16838"/>
                    <a:pt x="5084" y="16799"/>
                    <a:pt x="5103" y="16739"/>
                  </a:cubicBezTo>
                  <a:cubicBezTo>
                    <a:pt x="5360" y="15833"/>
                    <a:pt x="5399" y="14887"/>
                    <a:pt x="5241" y="13961"/>
                  </a:cubicBezTo>
                  <a:cubicBezTo>
                    <a:pt x="5163" y="13508"/>
                    <a:pt x="5025" y="13075"/>
                    <a:pt x="4847" y="12641"/>
                  </a:cubicBezTo>
                  <a:cubicBezTo>
                    <a:pt x="4670" y="12227"/>
                    <a:pt x="4453" y="11794"/>
                    <a:pt x="4099" y="11498"/>
                  </a:cubicBezTo>
                  <a:cubicBezTo>
                    <a:pt x="3863" y="11312"/>
                    <a:pt x="3602" y="11230"/>
                    <a:pt x="3345" y="11230"/>
                  </a:cubicBezTo>
                  <a:cubicBezTo>
                    <a:pt x="2786" y="11230"/>
                    <a:pt x="2246" y="11621"/>
                    <a:pt x="2030" y="12188"/>
                  </a:cubicBezTo>
                  <a:cubicBezTo>
                    <a:pt x="1695" y="13114"/>
                    <a:pt x="2109" y="14198"/>
                    <a:pt x="2719" y="14907"/>
                  </a:cubicBezTo>
                  <a:cubicBezTo>
                    <a:pt x="3389" y="15675"/>
                    <a:pt x="4631" y="16326"/>
                    <a:pt x="4788" y="17429"/>
                  </a:cubicBezTo>
                  <a:cubicBezTo>
                    <a:pt x="4650" y="17665"/>
                    <a:pt x="4532" y="17922"/>
                    <a:pt x="4394" y="18158"/>
                  </a:cubicBezTo>
                  <a:cubicBezTo>
                    <a:pt x="4276" y="18375"/>
                    <a:pt x="4158" y="18611"/>
                    <a:pt x="4039" y="18828"/>
                  </a:cubicBezTo>
                  <a:cubicBezTo>
                    <a:pt x="4000" y="18749"/>
                    <a:pt x="3961" y="18670"/>
                    <a:pt x="3921" y="18591"/>
                  </a:cubicBezTo>
                  <a:cubicBezTo>
                    <a:pt x="3685" y="18217"/>
                    <a:pt x="3429" y="17862"/>
                    <a:pt x="3173" y="17528"/>
                  </a:cubicBezTo>
                  <a:cubicBezTo>
                    <a:pt x="2719" y="16917"/>
                    <a:pt x="2168" y="16109"/>
                    <a:pt x="1360" y="15951"/>
                  </a:cubicBezTo>
                  <a:cubicBezTo>
                    <a:pt x="1286" y="15938"/>
                    <a:pt x="1212" y="15932"/>
                    <a:pt x="1139" y="15932"/>
                  </a:cubicBezTo>
                  <a:cubicBezTo>
                    <a:pt x="547" y="15932"/>
                    <a:pt x="0" y="16347"/>
                    <a:pt x="0" y="16996"/>
                  </a:cubicBezTo>
                  <a:cubicBezTo>
                    <a:pt x="20" y="17764"/>
                    <a:pt x="572" y="18434"/>
                    <a:pt x="1222" y="18808"/>
                  </a:cubicBezTo>
                  <a:cubicBezTo>
                    <a:pt x="1971" y="19242"/>
                    <a:pt x="2838" y="19399"/>
                    <a:pt x="3685" y="19557"/>
                  </a:cubicBezTo>
                  <a:cubicBezTo>
                    <a:pt x="3015" y="20916"/>
                    <a:pt x="2404" y="22296"/>
                    <a:pt x="1833" y="23675"/>
                  </a:cubicBezTo>
                  <a:cubicBezTo>
                    <a:pt x="1771" y="23835"/>
                    <a:pt x="1895" y="23949"/>
                    <a:pt x="2020" y="23949"/>
                  </a:cubicBezTo>
                  <a:cubicBezTo>
                    <a:pt x="2095" y="23949"/>
                    <a:pt x="2170" y="23908"/>
                    <a:pt x="2207" y="23813"/>
                  </a:cubicBezTo>
                  <a:cubicBezTo>
                    <a:pt x="2778" y="22473"/>
                    <a:pt x="3370" y="21133"/>
                    <a:pt x="4020" y="19813"/>
                  </a:cubicBezTo>
                  <a:cubicBezTo>
                    <a:pt x="4020" y="19833"/>
                    <a:pt x="4039" y="19833"/>
                    <a:pt x="4039" y="19852"/>
                  </a:cubicBezTo>
                  <a:cubicBezTo>
                    <a:pt x="4473" y="20345"/>
                    <a:pt x="4965" y="20778"/>
                    <a:pt x="5537" y="21074"/>
                  </a:cubicBezTo>
                  <a:cubicBezTo>
                    <a:pt x="5899" y="21269"/>
                    <a:pt x="6291" y="21464"/>
                    <a:pt x="6691" y="21464"/>
                  </a:cubicBezTo>
                  <a:cubicBezTo>
                    <a:pt x="6857" y="21464"/>
                    <a:pt x="7025" y="21431"/>
                    <a:pt x="7192" y="21350"/>
                  </a:cubicBezTo>
                  <a:cubicBezTo>
                    <a:pt x="7645" y="21113"/>
                    <a:pt x="8118" y="20581"/>
                    <a:pt x="7803" y="20049"/>
                  </a:cubicBezTo>
                  <a:cubicBezTo>
                    <a:pt x="7507" y="19557"/>
                    <a:pt x="6778" y="19478"/>
                    <a:pt x="6266" y="19399"/>
                  </a:cubicBezTo>
                  <a:cubicBezTo>
                    <a:pt x="5808" y="19332"/>
                    <a:pt x="5350" y="19301"/>
                    <a:pt x="4893" y="19301"/>
                  </a:cubicBezTo>
                  <a:cubicBezTo>
                    <a:pt x="4680" y="19301"/>
                    <a:pt x="4468" y="19308"/>
                    <a:pt x="4256" y="19320"/>
                  </a:cubicBezTo>
                  <a:cubicBezTo>
                    <a:pt x="4493" y="18828"/>
                    <a:pt x="4749" y="18335"/>
                    <a:pt x="5005" y="17862"/>
                  </a:cubicBezTo>
                  <a:cubicBezTo>
                    <a:pt x="5064" y="17862"/>
                    <a:pt x="5103" y="17843"/>
                    <a:pt x="5123" y="17823"/>
                  </a:cubicBezTo>
                  <a:cubicBezTo>
                    <a:pt x="5557" y="18020"/>
                    <a:pt x="5990" y="18197"/>
                    <a:pt x="6404" y="18394"/>
                  </a:cubicBezTo>
                  <a:cubicBezTo>
                    <a:pt x="6778" y="18552"/>
                    <a:pt x="7152" y="18710"/>
                    <a:pt x="7527" y="18828"/>
                  </a:cubicBezTo>
                  <a:cubicBezTo>
                    <a:pt x="7809" y="18904"/>
                    <a:pt x="8101" y="18951"/>
                    <a:pt x="8387" y="18951"/>
                  </a:cubicBezTo>
                  <a:cubicBezTo>
                    <a:pt x="8840" y="18951"/>
                    <a:pt x="9281" y="18834"/>
                    <a:pt x="9655" y="18532"/>
                  </a:cubicBezTo>
                  <a:cubicBezTo>
                    <a:pt x="9931" y="18316"/>
                    <a:pt x="10147" y="18000"/>
                    <a:pt x="10206" y="17646"/>
                  </a:cubicBezTo>
                  <a:cubicBezTo>
                    <a:pt x="10266" y="17252"/>
                    <a:pt x="10088" y="16936"/>
                    <a:pt x="9773" y="16700"/>
                  </a:cubicBezTo>
                  <a:cubicBezTo>
                    <a:pt x="9326" y="16397"/>
                    <a:pt x="8794" y="16284"/>
                    <a:pt x="8263" y="16284"/>
                  </a:cubicBezTo>
                  <a:cubicBezTo>
                    <a:pt x="8068" y="16284"/>
                    <a:pt x="7874" y="16299"/>
                    <a:pt x="7684" y="16326"/>
                  </a:cubicBezTo>
                  <a:cubicBezTo>
                    <a:pt x="7231" y="16385"/>
                    <a:pt x="6798" y="16523"/>
                    <a:pt x="6364" y="16680"/>
                  </a:cubicBezTo>
                  <a:cubicBezTo>
                    <a:pt x="6128" y="16759"/>
                    <a:pt x="5911" y="16858"/>
                    <a:pt x="5675" y="16956"/>
                  </a:cubicBezTo>
                  <a:cubicBezTo>
                    <a:pt x="5596" y="16996"/>
                    <a:pt x="5517" y="17035"/>
                    <a:pt x="5438" y="17074"/>
                  </a:cubicBezTo>
                  <a:cubicBezTo>
                    <a:pt x="5931" y="16188"/>
                    <a:pt x="6463" y="15301"/>
                    <a:pt x="7015" y="14434"/>
                  </a:cubicBezTo>
                  <a:cubicBezTo>
                    <a:pt x="7034" y="14434"/>
                    <a:pt x="7054" y="14434"/>
                    <a:pt x="7074" y="14414"/>
                  </a:cubicBezTo>
                  <a:cubicBezTo>
                    <a:pt x="7428" y="14355"/>
                    <a:pt x="7763" y="14198"/>
                    <a:pt x="8098" y="14040"/>
                  </a:cubicBezTo>
                  <a:cubicBezTo>
                    <a:pt x="8118" y="14080"/>
                    <a:pt x="8138" y="14119"/>
                    <a:pt x="8177" y="14139"/>
                  </a:cubicBezTo>
                  <a:cubicBezTo>
                    <a:pt x="8965" y="14710"/>
                    <a:pt x="9852" y="15222"/>
                    <a:pt x="10798" y="15498"/>
                  </a:cubicBezTo>
                  <a:cubicBezTo>
                    <a:pt x="11206" y="15618"/>
                    <a:pt x="11715" y="15732"/>
                    <a:pt x="12208" y="15732"/>
                  </a:cubicBezTo>
                  <a:cubicBezTo>
                    <a:pt x="12690" y="15732"/>
                    <a:pt x="13156" y="15623"/>
                    <a:pt x="13497" y="15301"/>
                  </a:cubicBezTo>
                  <a:cubicBezTo>
                    <a:pt x="13812" y="14986"/>
                    <a:pt x="13911" y="14552"/>
                    <a:pt x="13792" y="14139"/>
                  </a:cubicBezTo>
                  <a:cubicBezTo>
                    <a:pt x="13674" y="13666"/>
                    <a:pt x="13319" y="13291"/>
                    <a:pt x="12906" y="13075"/>
                  </a:cubicBezTo>
                  <a:cubicBezTo>
                    <a:pt x="12348" y="12782"/>
                    <a:pt x="11691" y="12651"/>
                    <a:pt x="11045" y="12651"/>
                  </a:cubicBezTo>
                  <a:cubicBezTo>
                    <a:pt x="10733" y="12651"/>
                    <a:pt x="10423" y="12682"/>
                    <a:pt x="10128" y="12740"/>
                  </a:cubicBezTo>
                  <a:cubicBezTo>
                    <a:pt x="9596" y="12858"/>
                    <a:pt x="9083" y="13075"/>
                    <a:pt x="8591" y="13331"/>
                  </a:cubicBezTo>
                  <a:cubicBezTo>
                    <a:pt x="8177" y="13548"/>
                    <a:pt x="7783" y="13784"/>
                    <a:pt x="7330" y="13942"/>
                  </a:cubicBezTo>
                  <a:cubicBezTo>
                    <a:pt x="7862" y="13114"/>
                    <a:pt x="8413" y="12306"/>
                    <a:pt x="9005" y="11538"/>
                  </a:cubicBezTo>
                  <a:cubicBezTo>
                    <a:pt x="9024" y="11518"/>
                    <a:pt x="9044" y="11518"/>
                    <a:pt x="9064" y="11518"/>
                  </a:cubicBezTo>
                  <a:cubicBezTo>
                    <a:pt x="9458" y="11341"/>
                    <a:pt x="9852" y="11164"/>
                    <a:pt x="10246" y="10986"/>
                  </a:cubicBezTo>
                  <a:cubicBezTo>
                    <a:pt x="11054" y="11518"/>
                    <a:pt x="11940" y="11932"/>
                    <a:pt x="12886" y="12149"/>
                  </a:cubicBezTo>
                  <a:cubicBezTo>
                    <a:pt x="13328" y="12262"/>
                    <a:pt x="13871" y="12391"/>
                    <a:pt x="14390" y="12391"/>
                  </a:cubicBezTo>
                  <a:cubicBezTo>
                    <a:pt x="14868" y="12391"/>
                    <a:pt x="15325" y="12282"/>
                    <a:pt x="15664" y="11952"/>
                  </a:cubicBezTo>
                  <a:cubicBezTo>
                    <a:pt x="15960" y="11676"/>
                    <a:pt x="16117" y="11262"/>
                    <a:pt x="15999" y="10848"/>
                  </a:cubicBezTo>
                  <a:cubicBezTo>
                    <a:pt x="15861" y="10415"/>
                    <a:pt x="15467" y="10119"/>
                    <a:pt x="15073" y="9942"/>
                  </a:cubicBezTo>
                  <a:cubicBezTo>
                    <a:pt x="14608" y="9732"/>
                    <a:pt x="14081" y="9646"/>
                    <a:pt x="13551" y="9646"/>
                  </a:cubicBezTo>
                  <a:cubicBezTo>
                    <a:pt x="13138" y="9646"/>
                    <a:pt x="12723" y="9698"/>
                    <a:pt x="12334" y="9784"/>
                  </a:cubicBezTo>
                  <a:cubicBezTo>
                    <a:pt x="11625" y="9942"/>
                    <a:pt x="10935" y="10218"/>
                    <a:pt x="10266" y="10533"/>
                  </a:cubicBezTo>
                  <a:cubicBezTo>
                    <a:pt x="10248" y="10524"/>
                    <a:pt x="10231" y="10520"/>
                    <a:pt x="10214" y="10520"/>
                  </a:cubicBezTo>
                  <a:cubicBezTo>
                    <a:pt x="10153" y="10520"/>
                    <a:pt x="10095" y="10570"/>
                    <a:pt x="10049" y="10632"/>
                  </a:cubicBezTo>
                  <a:cubicBezTo>
                    <a:pt x="9871" y="10710"/>
                    <a:pt x="9694" y="10789"/>
                    <a:pt x="9497" y="10868"/>
                  </a:cubicBezTo>
                  <a:cubicBezTo>
                    <a:pt x="9990" y="10257"/>
                    <a:pt x="10482" y="9627"/>
                    <a:pt x="11014" y="9036"/>
                  </a:cubicBezTo>
                  <a:cubicBezTo>
                    <a:pt x="11625" y="8839"/>
                    <a:pt x="12157" y="8543"/>
                    <a:pt x="12689" y="8188"/>
                  </a:cubicBezTo>
                  <a:cubicBezTo>
                    <a:pt x="12709" y="8228"/>
                    <a:pt x="12748" y="8248"/>
                    <a:pt x="12788" y="8248"/>
                  </a:cubicBezTo>
                  <a:cubicBezTo>
                    <a:pt x="13753" y="8563"/>
                    <a:pt x="14758" y="8760"/>
                    <a:pt x="15782" y="8779"/>
                  </a:cubicBezTo>
                  <a:cubicBezTo>
                    <a:pt x="16551" y="8779"/>
                    <a:pt x="17792" y="8661"/>
                    <a:pt x="17930" y="7656"/>
                  </a:cubicBezTo>
                  <a:cubicBezTo>
                    <a:pt x="18048" y="6711"/>
                    <a:pt x="16984" y="6258"/>
                    <a:pt x="16196" y="6258"/>
                  </a:cubicBezTo>
                  <a:cubicBezTo>
                    <a:pt x="15329" y="6258"/>
                    <a:pt x="14521" y="6592"/>
                    <a:pt x="13792" y="7026"/>
                  </a:cubicBezTo>
                  <a:cubicBezTo>
                    <a:pt x="13063" y="7459"/>
                    <a:pt x="12374" y="7991"/>
                    <a:pt x="11605" y="8366"/>
                  </a:cubicBezTo>
                  <a:cubicBezTo>
                    <a:pt x="12295" y="7597"/>
                    <a:pt x="13044" y="6868"/>
                    <a:pt x="13792" y="6159"/>
                  </a:cubicBezTo>
                  <a:cubicBezTo>
                    <a:pt x="14147" y="5824"/>
                    <a:pt x="14502" y="5529"/>
                    <a:pt x="14856" y="5213"/>
                  </a:cubicBezTo>
                  <a:cubicBezTo>
                    <a:pt x="15940" y="5075"/>
                    <a:pt x="17004" y="4800"/>
                    <a:pt x="18009" y="4405"/>
                  </a:cubicBezTo>
                  <a:cubicBezTo>
                    <a:pt x="18521" y="4189"/>
                    <a:pt x="19033" y="3952"/>
                    <a:pt x="19506" y="3657"/>
                  </a:cubicBezTo>
                  <a:cubicBezTo>
                    <a:pt x="19959" y="3401"/>
                    <a:pt x="20412" y="3066"/>
                    <a:pt x="20649" y="2593"/>
                  </a:cubicBezTo>
                  <a:cubicBezTo>
                    <a:pt x="20866" y="2179"/>
                    <a:pt x="20905" y="1686"/>
                    <a:pt x="20688" y="1273"/>
                  </a:cubicBezTo>
                  <a:cubicBezTo>
                    <a:pt x="20472" y="918"/>
                    <a:pt x="20117" y="662"/>
                    <a:pt x="19703" y="544"/>
                  </a:cubicBezTo>
                  <a:cubicBezTo>
                    <a:pt x="19546" y="503"/>
                    <a:pt x="19391" y="484"/>
                    <a:pt x="19238" y="484"/>
                  </a:cubicBezTo>
                  <a:cubicBezTo>
                    <a:pt x="18430" y="484"/>
                    <a:pt x="17685" y="1008"/>
                    <a:pt x="17122" y="1588"/>
                  </a:cubicBezTo>
                  <a:cubicBezTo>
                    <a:pt x="16669" y="2061"/>
                    <a:pt x="16255" y="2593"/>
                    <a:pt x="15861" y="3125"/>
                  </a:cubicBezTo>
                  <a:cubicBezTo>
                    <a:pt x="15447" y="3696"/>
                    <a:pt x="15034" y="4287"/>
                    <a:pt x="14620" y="4859"/>
                  </a:cubicBezTo>
                  <a:cubicBezTo>
                    <a:pt x="14580" y="4878"/>
                    <a:pt x="14561" y="4918"/>
                    <a:pt x="14541" y="4957"/>
                  </a:cubicBezTo>
                  <a:cubicBezTo>
                    <a:pt x="13812" y="5568"/>
                    <a:pt x="13122" y="6238"/>
                    <a:pt x="12453" y="6908"/>
                  </a:cubicBezTo>
                  <a:cubicBezTo>
                    <a:pt x="12492" y="6730"/>
                    <a:pt x="12531" y="6573"/>
                    <a:pt x="12571" y="6395"/>
                  </a:cubicBezTo>
                  <a:cubicBezTo>
                    <a:pt x="12610" y="6395"/>
                    <a:pt x="12650" y="6376"/>
                    <a:pt x="12669" y="6336"/>
                  </a:cubicBezTo>
                  <a:cubicBezTo>
                    <a:pt x="13438" y="5351"/>
                    <a:pt x="14088" y="4307"/>
                    <a:pt x="14659" y="3223"/>
                  </a:cubicBezTo>
                  <a:cubicBezTo>
                    <a:pt x="15093" y="2396"/>
                    <a:pt x="15802" y="1095"/>
                    <a:pt x="14935" y="288"/>
                  </a:cubicBezTo>
                  <a:cubicBezTo>
                    <a:pt x="14725" y="90"/>
                    <a:pt x="14445" y="1"/>
                    <a:pt x="141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6"/>
            <p:cNvSpPr/>
            <p:nvPr/>
          </p:nvSpPr>
          <p:spPr>
            <a:xfrm>
              <a:off x="2127150" y="44199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6"/>
            <p:cNvSpPr/>
            <p:nvPr/>
          </p:nvSpPr>
          <p:spPr>
            <a:xfrm>
              <a:off x="526475" y="23497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2" name="Google Shape;542;p36"/>
            <p:cNvGrpSpPr/>
            <p:nvPr/>
          </p:nvGrpSpPr>
          <p:grpSpPr>
            <a:xfrm>
              <a:off x="4633458" y="4369780"/>
              <a:ext cx="279298" cy="284452"/>
              <a:chOff x="8090375" y="1459050"/>
              <a:chExt cx="375350" cy="382225"/>
            </a:xfrm>
          </p:grpSpPr>
          <p:sp>
            <p:nvSpPr>
              <p:cNvPr id="543" name="Google Shape;543;p36"/>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6"/>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6"/>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6"/>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6"/>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6"/>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6"/>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6"/>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1" name="Google Shape;551;p36"/>
            <p:cNvSpPr/>
            <p:nvPr/>
          </p:nvSpPr>
          <p:spPr>
            <a:xfrm>
              <a:off x="562850" y="3129650"/>
              <a:ext cx="300500" cy="355225"/>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552"/>
        <p:cNvGrpSpPr/>
        <p:nvPr/>
      </p:nvGrpSpPr>
      <p:grpSpPr>
        <a:xfrm>
          <a:off x="0" y="0"/>
          <a:ext cx="0" cy="0"/>
          <a:chOff x="0" y="0"/>
          <a:chExt cx="0" cy="0"/>
        </a:xfrm>
      </p:grpSpPr>
      <p:sp>
        <p:nvSpPr>
          <p:cNvPr id="553" name="Google Shape;553;p37"/>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grpSp>
        <p:nvGrpSpPr>
          <p:cNvPr id="554" name="Google Shape;554;p37"/>
          <p:cNvGrpSpPr/>
          <p:nvPr/>
        </p:nvGrpSpPr>
        <p:grpSpPr>
          <a:xfrm>
            <a:off x="981533" y="757468"/>
            <a:ext cx="10224290" cy="5381337"/>
            <a:chOff x="737975" y="568100"/>
            <a:chExt cx="7687235" cy="4036003"/>
          </a:xfrm>
        </p:grpSpPr>
        <p:sp>
          <p:nvSpPr>
            <p:cNvPr id="555" name="Google Shape;555;p37"/>
            <p:cNvSpPr/>
            <p:nvPr/>
          </p:nvSpPr>
          <p:spPr>
            <a:xfrm>
              <a:off x="7604632" y="3727884"/>
              <a:ext cx="820578" cy="876218"/>
            </a:xfrm>
            <a:custGeom>
              <a:avLst/>
              <a:gdLst/>
              <a:ahLst/>
              <a:cxnLst/>
              <a:rect l="l" t="t" r="r" b="b"/>
              <a:pathLst>
                <a:path w="21753" h="23228" extrusionOk="0">
                  <a:moveTo>
                    <a:pt x="20092" y="0"/>
                  </a:moveTo>
                  <a:cubicBezTo>
                    <a:pt x="20022" y="0"/>
                    <a:pt x="19954" y="35"/>
                    <a:pt x="19920" y="117"/>
                  </a:cubicBezTo>
                  <a:cubicBezTo>
                    <a:pt x="19290" y="1437"/>
                    <a:pt x="18600" y="2738"/>
                    <a:pt x="17891" y="4018"/>
                  </a:cubicBezTo>
                  <a:cubicBezTo>
                    <a:pt x="17891" y="3999"/>
                    <a:pt x="17871" y="3979"/>
                    <a:pt x="17871" y="3959"/>
                  </a:cubicBezTo>
                  <a:cubicBezTo>
                    <a:pt x="17477" y="3447"/>
                    <a:pt x="16984" y="2994"/>
                    <a:pt x="16433" y="2659"/>
                  </a:cubicBezTo>
                  <a:cubicBezTo>
                    <a:pt x="16068" y="2440"/>
                    <a:pt x="15670" y="2210"/>
                    <a:pt x="15256" y="2210"/>
                  </a:cubicBezTo>
                  <a:cubicBezTo>
                    <a:pt x="15111" y="2210"/>
                    <a:pt x="14965" y="2238"/>
                    <a:pt x="14817" y="2304"/>
                  </a:cubicBezTo>
                  <a:cubicBezTo>
                    <a:pt x="14325" y="2501"/>
                    <a:pt x="13852" y="3014"/>
                    <a:pt x="14127" y="3565"/>
                  </a:cubicBezTo>
                  <a:cubicBezTo>
                    <a:pt x="14384" y="4077"/>
                    <a:pt x="15113" y="4196"/>
                    <a:pt x="15625" y="4294"/>
                  </a:cubicBezTo>
                  <a:cubicBezTo>
                    <a:pt x="16275" y="4452"/>
                    <a:pt x="16945" y="4491"/>
                    <a:pt x="17635" y="4491"/>
                  </a:cubicBezTo>
                  <a:cubicBezTo>
                    <a:pt x="17359" y="4964"/>
                    <a:pt x="17063" y="5437"/>
                    <a:pt x="16787" y="5910"/>
                  </a:cubicBezTo>
                  <a:cubicBezTo>
                    <a:pt x="16748" y="5910"/>
                    <a:pt x="16689" y="5910"/>
                    <a:pt x="16669" y="5930"/>
                  </a:cubicBezTo>
                  <a:cubicBezTo>
                    <a:pt x="16255" y="5733"/>
                    <a:pt x="15822" y="5516"/>
                    <a:pt x="15408" y="5299"/>
                  </a:cubicBezTo>
                  <a:cubicBezTo>
                    <a:pt x="15054" y="5122"/>
                    <a:pt x="14699" y="4944"/>
                    <a:pt x="14325" y="4806"/>
                  </a:cubicBezTo>
                  <a:cubicBezTo>
                    <a:pt x="14006" y="4691"/>
                    <a:pt x="13671" y="4624"/>
                    <a:pt x="13341" y="4624"/>
                  </a:cubicBezTo>
                  <a:cubicBezTo>
                    <a:pt x="12935" y="4624"/>
                    <a:pt x="12535" y="4725"/>
                    <a:pt x="12177" y="4964"/>
                  </a:cubicBezTo>
                  <a:cubicBezTo>
                    <a:pt x="11881" y="5181"/>
                    <a:pt x="11665" y="5476"/>
                    <a:pt x="11586" y="5831"/>
                  </a:cubicBezTo>
                  <a:cubicBezTo>
                    <a:pt x="11507" y="6225"/>
                    <a:pt x="11665" y="6540"/>
                    <a:pt x="11960" y="6796"/>
                  </a:cubicBezTo>
                  <a:cubicBezTo>
                    <a:pt x="12451" y="7173"/>
                    <a:pt x="13064" y="7305"/>
                    <a:pt x="13664" y="7305"/>
                  </a:cubicBezTo>
                  <a:cubicBezTo>
                    <a:pt x="13787" y="7305"/>
                    <a:pt x="13909" y="7299"/>
                    <a:pt x="14029" y="7289"/>
                  </a:cubicBezTo>
                  <a:cubicBezTo>
                    <a:pt x="14482" y="7250"/>
                    <a:pt x="14935" y="7151"/>
                    <a:pt x="15369" y="7013"/>
                  </a:cubicBezTo>
                  <a:cubicBezTo>
                    <a:pt x="15605" y="6934"/>
                    <a:pt x="15842" y="6856"/>
                    <a:pt x="16058" y="6777"/>
                  </a:cubicBezTo>
                  <a:cubicBezTo>
                    <a:pt x="16157" y="6737"/>
                    <a:pt x="16236" y="6698"/>
                    <a:pt x="16314" y="6659"/>
                  </a:cubicBezTo>
                  <a:lnTo>
                    <a:pt x="16314" y="6659"/>
                  </a:lnTo>
                  <a:cubicBezTo>
                    <a:pt x="15763" y="7525"/>
                    <a:pt x="15191" y="8392"/>
                    <a:pt x="14600" y="9220"/>
                  </a:cubicBezTo>
                  <a:lnTo>
                    <a:pt x="14541" y="9220"/>
                  </a:lnTo>
                  <a:cubicBezTo>
                    <a:pt x="14167" y="9279"/>
                    <a:pt x="13832" y="9397"/>
                    <a:pt x="13497" y="9535"/>
                  </a:cubicBezTo>
                  <a:cubicBezTo>
                    <a:pt x="13477" y="9515"/>
                    <a:pt x="13458" y="9476"/>
                    <a:pt x="13418" y="9437"/>
                  </a:cubicBezTo>
                  <a:cubicBezTo>
                    <a:pt x="12650" y="8826"/>
                    <a:pt x="11822" y="8274"/>
                    <a:pt x="10877" y="7959"/>
                  </a:cubicBezTo>
                  <a:cubicBezTo>
                    <a:pt x="10434" y="7793"/>
                    <a:pt x="9861" y="7633"/>
                    <a:pt x="9318" y="7633"/>
                  </a:cubicBezTo>
                  <a:cubicBezTo>
                    <a:pt x="8894" y="7633"/>
                    <a:pt x="8488" y="7731"/>
                    <a:pt x="8177" y="7998"/>
                  </a:cubicBezTo>
                  <a:cubicBezTo>
                    <a:pt x="7842" y="8274"/>
                    <a:pt x="7724" y="8708"/>
                    <a:pt x="7803" y="9141"/>
                  </a:cubicBezTo>
                  <a:cubicBezTo>
                    <a:pt x="7901" y="9614"/>
                    <a:pt x="8236" y="9988"/>
                    <a:pt x="8630" y="10244"/>
                  </a:cubicBezTo>
                  <a:cubicBezTo>
                    <a:pt x="9243" y="10618"/>
                    <a:pt x="9980" y="10788"/>
                    <a:pt x="10705" y="10788"/>
                  </a:cubicBezTo>
                  <a:cubicBezTo>
                    <a:pt x="10935" y="10788"/>
                    <a:pt x="11165" y="10770"/>
                    <a:pt x="11389" y="10737"/>
                  </a:cubicBezTo>
                  <a:cubicBezTo>
                    <a:pt x="11940" y="10658"/>
                    <a:pt x="12453" y="10461"/>
                    <a:pt x="12945" y="10225"/>
                  </a:cubicBezTo>
                  <a:cubicBezTo>
                    <a:pt x="13379" y="10028"/>
                    <a:pt x="13793" y="9831"/>
                    <a:pt x="14246" y="9693"/>
                  </a:cubicBezTo>
                  <a:lnTo>
                    <a:pt x="14246" y="9693"/>
                  </a:lnTo>
                  <a:cubicBezTo>
                    <a:pt x="13674" y="10481"/>
                    <a:pt x="13064" y="11249"/>
                    <a:pt x="12433" y="11998"/>
                  </a:cubicBezTo>
                  <a:cubicBezTo>
                    <a:pt x="12413" y="11998"/>
                    <a:pt x="12394" y="12018"/>
                    <a:pt x="12374" y="12018"/>
                  </a:cubicBezTo>
                  <a:cubicBezTo>
                    <a:pt x="11980" y="12156"/>
                    <a:pt x="11586" y="12333"/>
                    <a:pt x="11172" y="12471"/>
                  </a:cubicBezTo>
                  <a:cubicBezTo>
                    <a:pt x="10404" y="11899"/>
                    <a:pt x="9537" y="11446"/>
                    <a:pt x="8611" y="11170"/>
                  </a:cubicBezTo>
                  <a:cubicBezTo>
                    <a:pt x="8131" y="11022"/>
                    <a:pt x="7520" y="10841"/>
                    <a:pt x="6944" y="10841"/>
                  </a:cubicBezTo>
                  <a:cubicBezTo>
                    <a:pt x="6527" y="10841"/>
                    <a:pt x="6128" y="10936"/>
                    <a:pt x="5813" y="11210"/>
                  </a:cubicBezTo>
                  <a:cubicBezTo>
                    <a:pt x="5498" y="11466"/>
                    <a:pt x="5320" y="11880"/>
                    <a:pt x="5419" y="12294"/>
                  </a:cubicBezTo>
                  <a:cubicBezTo>
                    <a:pt x="5537" y="12727"/>
                    <a:pt x="5911" y="13042"/>
                    <a:pt x="6286" y="13239"/>
                  </a:cubicBezTo>
                  <a:cubicBezTo>
                    <a:pt x="6830" y="13524"/>
                    <a:pt x="7451" y="13630"/>
                    <a:pt x="8070" y="13630"/>
                  </a:cubicBezTo>
                  <a:cubicBezTo>
                    <a:pt x="8392" y="13630"/>
                    <a:pt x="8714" y="13602"/>
                    <a:pt x="9024" y="13555"/>
                  </a:cubicBezTo>
                  <a:cubicBezTo>
                    <a:pt x="9734" y="13436"/>
                    <a:pt x="10443" y="13200"/>
                    <a:pt x="11113" y="12944"/>
                  </a:cubicBezTo>
                  <a:cubicBezTo>
                    <a:pt x="11130" y="12947"/>
                    <a:pt x="11146" y="12949"/>
                    <a:pt x="11162" y="12949"/>
                  </a:cubicBezTo>
                  <a:cubicBezTo>
                    <a:pt x="11238" y="12949"/>
                    <a:pt x="11300" y="12911"/>
                    <a:pt x="11349" y="12845"/>
                  </a:cubicBezTo>
                  <a:cubicBezTo>
                    <a:pt x="11527" y="12766"/>
                    <a:pt x="11724" y="12707"/>
                    <a:pt x="11921" y="12628"/>
                  </a:cubicBezTo>
                  <a:lnTo>
                    <a:pt x="11921" y="12628"/>
                  </a:lnTo>
                  <a:cubicBezTo>
                    <a:pt x="11389" y="13220"/>
                    <a:pt x="10857" y="13811"/>
                    <a:pt x="10305" y="14382"/>
                  </a:cubicBezTo>
                  <a:cubicBezTo>
                    <a:pt x="9675" y="14540"/>
                    <a:pt x="9123" y="14816"/>
                    <a:pt x="8571" y="15131"/>
                  </a:cubicBezTo>
                  <a:cubicBezTo>
                    <a:pt x="8552" y="15091"/>
                    <a:pt x="8532" y="15072"/>
                    <a:pt x="8492" y="15072"/>
                  </a:cubicBezTo>
                  <a:cubicBezTo>
                    <a:pt x="7547" y="14697"/>
                    <a:pt x="6542" y="14441"/>
                    <a:pt x="5537" y="14382"/>
                  </a:cubicBezTo>
                  <a:cubicBezTo>
                    <a:pt x="5410" y="14373"/>
                    <a:pt x="5271" y="14366"/>
                    <a:pt x="5127" y="14366"/>
                  </a:cubicBezTo>
                  <a:cubicBezTo>
                    <a:pt x="4376" y="14366"/>
                    <a:pt x="3479" y="14541"/>
                    <a:pt x="3330" y="15367"/>
                  </a:cubicBezTo>
                  <a:cubicBezTo>
                    <a:pt x="3153" y="16313"/>
                    <a:pt x="4178" y="16825"/>
                    <a:pt x="4966" y="16865"/>
                  </a:cubicBezTo>
                  <a:cubicBezTo>
                    <a:pt x="5040" y="16870"/>
                    <a:pt x="5114" y="16872"/>
                    <a:pt x="5188" y="16872"/>
                  </a:cubicBezTo>
                  <a:cubicBezTo>
                    <a:pt x="5974" y="16872"/>
                    <a:pt x="6725" y="16594"/>
                    <a:pt x="7409" y="16234"/>
                  </a:cubicBezTo>
                  <a:cubicBezTo>
                    <a:pt x="8158" y="15840"/>
                    <a:pt x="8887" y="15347"/>
                    <a:pt x="9675" y="15013"/>
                  </a:cubicBezTo>
                  <a:lnTo>
                    <a:pt x="9675" y="15013"/>
                  </a:lnTo>
                  <a:cubicBezTo>
                    <a:pt x="8926" y="15742"/>
                    <a:pt x="8158" y="16431"/>
                    <a:pt x="7350" y="17101"/>
                  </a:cubicBezTo>
                  <a:cubicBezTo>
                    <a:pt x="6995" y="17397"/>
                    <a:pt x="6621" y="17692"/>
                    <a:pt x="6246" y="17988"/>
                  </a:cubicBezTo>
                  <a:cubicBezTo>
                    <a:pt x="5163" y="18047"/>
                    <a:pt x="4079" y="18263"/>
                    <a:pt x="3054" y="18618"/>
                  </a:cubicBezTo>
                  <a:cubicBezTo>
                    <a:pt x="2523" y="18795"/>
                    <a:pt x="2010" y="19012"/>
                    <a:pt x="1518" y="19268"/>
                  </a:cubicBezTo>
                  <a:cubicBezTo>
                    <a:pt x="1045" y="19505"/>
                    <a:pt x="572" y="19800"/>
                    <a:pt x="316" y="20273"/>
                  </a:cubicBezTo>
                  <a:cubicBezTo>
                    <a:pt x="79" y="20667"/>
                    <a:pt x="1" y="21160"/>
                    <a:pt x="198" y="21574"/>
                  </a:cubicBezTo>
                  <a:cubicBezTo>
                    <a:pt x="395" y="21968"/>
                    <a:pt x="749" y="22243"/>
                    <a:pt x="1143" y="22362"/>
                  </a:cubicBezTo>
                  <a:cubicBezTo>
                    <a:pt x="1344" y="22430"/>
                    <a:pt x="1543" y="22461"/>
                    <a:pt x="1739" y="22461"/>
                  </a:cubicBezTo>
                  <a:cubicBezTo>
                    <a:pt x="2503" y="22461"/>
                    <a:pt x="3215" y="21993"/>
                    <a:pt x="3764" y="21475"/>
                  </a:cubicBezTo>
                  <a:cubicBezTo>
                    <a:pt x="4256" y="21022"/>
                    <a:pt x="4690" y="20510"/>
                    <a:pt x="5123" y="19997"/>
                  </a:cubicBezTo>
                  <a:cubicBezTo>
                    <a:pt x="5576" y="19446"/>
                    <a:pt x="6010" y="18914"/>
                    <a:pt x="6463" y="18362"/>
                  </a:cubicBezTo>
                  <a:cubicBezTo>
                    <a:pt x="6502" y="18323"/>
                    <a:pt x="6522" y="18303"/>
                    <a:pt x="6542" y="18263"/>
                  </a:cubicBezTo>
                  <a:cubicBezTo>
                    <a:pt x="7310" y="17672"/>
                    <a:pt x="8039" y="17062"/>
                    <a:pt x="8749" y="16431"/>
                  </a:cubicBezTo>
                  <a:lnTo>
                    <a:pt x="8749" y="16431"/>
                  </a:lnTo>
                  <a:cubicBezTo>
                    <a:pt x="8690" y="16589"/>
                    <a:pt x="8650" y="16746"/>
                    <a:pt x="8591" y="16924"/>
                  </a:cubicBezTo>
                  <a:cubicBezTo>
                    <a:pt x="8552" y="16924"/>
                    <a:pt x="8512" y="16943"/>
                    <a:pt x="8492" y="16983"/>
                  </a:cubicBezTo>
                  <a:cubicBezTo>
                    <a:pt x="7685" y="17929"/>
                    <a:pt x="6956" y="18933"/>
                    <a:pt x="6325" y="19978"/>
                  </a:cubicBezTo>
                  <a:cubicBezTo>
                    <a:pt x="5852" y="20785"/>
                    <a:pt x="5064" y="22027"/>
                    <a:pt x="5892" y="22894"/>
                  </a:cubicBezTo>
                  <a:cubicBezTo>
                    <a:pt x="6103" y="23118"/>
                    <a:pt x="6404" y="23228"/>
                    <a:pt x="6709" y="23228"/>
                  </a:cubicBezTo>
                  <a:cubicBezTo>
                    <a:pt x="6859" y="23228"/>
                    <a:pt x="7010" y="23202"/>
                    <a:pt x="7153" y="23150"/>
                  </a:cubicBezTo>
                  <a:cubicBezTo>
                    <a:pt x="7685" y="22992"/>
                    <a:pt x="8039" y="22539"/>
                    <a:pt x="8256" y="22046"/>
                  </a:cubicBezTo>
                  <a:cubicBezTo>
                    <a:pt x="8709" y="21101"/>
                    <a:pt x="8729" y="19997"/>
                    <a:pt x="8768" y="18953"/>
                  </a:cubicBezTo>
                  <a:cubicBezTo>
                    <a:pt x="8827" y="17791"/>
                    <a:pt x="8906" y="16530"/>
                    <a:pt x="9675" y="15604"/>
                  </a:cubicBezTo>
                  <a:cubicBezTo>
                    <a:pt x="9714" y="15584"/>
                    <a:pt x="9714" y="15545"/>
                    <a:pt x="9734" y="15525"/>
                  </a:cubicBezTo>
                  <a:cubicBezTo>
                    <a:pt x="9990" y="15269"/>
                    <a:pt x="10266" y="14993"/>
                    <a:pt x="10542" y="14717"/>
                  </a:cubicBezTo>
                  <a:cubicBezTo>
                    <a:pt x="10542" y="14717"/>
                    <a:pt x="10561" y="14697"/>
                    <a:pt x="10581" y="14678"/>
                  </a:cubicBezTo>
                  <a:cubicBezTo>
                    <a:pt x="10699" y="14540"/>
                    <a:pt x="10837" y="14421"/>
                    <a:pt x="10955" y="14284"/>
                  </a:cubicBezTo>
                  <a:cubicBezTo>
                    <a:pt x="11152" y="14067"/>
                    <a:pt x="11349" y="13850"/>
                    <a:pt x="11546" y="13633"/>
                  </a:cubicBezTo>
                  <a:lnTo>
                    <a:pt x="11546" y="13633"/>
                  </a:lnTo>
                  <a:cubicBezTo>
                    <a:pt x="11487" y="13949"/>
                    <a:pt x="11468" y="14284"/>
                    <a:pt x="11507" y="14618"/>
                  </a:cubicBezTo>
                  <a:cubicBezTo>
                    <a:pt x="11507" y="14618"/>
                    <a:pt x="11507" y="14638"/>
                    <a:pt x="11487" y="14638"/>
                  </a:cubicBezTo>
                  <a:cubicBezTo>
                    <a:pt x="10995" y="15682"/>
                    <a:pt x="10482" y="16727"/>
                    <a:pt x="10148" y="17830"/>
                  </a:cubicBezTo>
                  <a:cubicBezTo>
                    <a:pt x="9911" y="18658"/>
                    <a:pt x="9793" y="19761"/>
                    <a:pt x="10482" y="20450"/>
                  </a:cubicBezTo>
                  <a:cubicBezTo>
                    <a:pt x="10669" y="20637"/>
                    <a:pt x="10918" y="20745"/>
                    <a:pt x="11175" y="20745"/>
                  </a:cubicBezTo>
                  <a:cubicBezTo>
                    <a:pt x="11326" y="20745"/>
                    <a:pt x="11480" y="20708"/>
                    <a:pt x="11625" y="20628"/>
                  </a:cubicBezTo>
                  <a:cubicBezTo>
                    <a:pt x="12039" y="20411"/>
                    <a:pt x="12256" y="19958"/>
                    <a:pt x="12374" y="19524"/>
                  </a:cubicBezTo>
                  <a:cubicBezTo>
                    <a:pt x="12650" y="18539"/>
                    <a:pt x="12610" y="17475"/>
                    <a:pt x="12354" y="16490"/>
                  </a:cubicBezTo>
                  <a:cubicBezTo>
                    <a:pt x="12098" y="15426"/>
                    <a:pt x="11527" y="14126"/>
                    <a:pt x="12216" y="13101"/>
                  </a:cubicBezTo>
                  <a:cubicBezTo>
                    <a:pt x="12256" y="13023"/>
                    <a:pt x="12256" y="12944"/>
                    <a:pt x="12216" y="12885"/>
                  </a:cubicBezTo>
                  <a:cubicBezTo>
                    <a:pt x="12866" y="12156"/>
                    <a:pt x="13477" y="11387"/>
                    <a:pt x="14068" y="10619"/>
                  </a:cubicBezTo>
                  <a:lnTo>
                    <a:pt x="14068" y="10619"/>
                  </a:lnTo>
                  <a:cubicBezTo>
                    <a:pt x="14049" y="10895"/>
                    <a:pt x="14068" y="11170"/>
                    <a:pt x="14108" y="11427"/>
                  </a:cubicBezTo>
                  <a:cubicBezTo>
                    <a:pt x="14088" y="11446"/>
                    <a:pt x="14068" y="11486"/>
                    <a:pt x="14049" y="11505"/>
                  </a:cubicBezTo>
                  <a:cubicBezTo>
                    <a:pt x="13576" y="12550"/>
                    <a:pt x="13221" y="13653"/>
                    <a:pt x="13083" y="14796"/>
                  </a:cubicBezTo>
                  <a:cubicBezTo>
                    <a:pt x="12985" y="15761"/>
                    <a:pt x="13142" y="16865"/>
                    <a:pt x="14068" y="17377"/>
                  </a:cubicBezTo>
                  <a:cubicBezTo>
                    <a:pt x="14298" y="17498"/>
                    <a:pt x="14565" y="17574"/>
                    <a:pt x="14828" y="17574"/>
                  </a:cubicBezTo>
                  <a:cubicBezTo>
                    <a:pt x="14993" y="17574"/>
                    <a:pt x="15157" y="17544"/>
                    <a:pt x="15310" y="17475"/>
                  </a:cubicBezTo>
                  <a:cubicBezTo>
                    <a:pt x="15743" y="17278"/>
                    <a:pt x="16019" y="16865"/>
                    <a:pt x="16117" y="16411"/>
                  </a:cubicBezTo>
                  <a:cubicBezTo>
                    <a:pt x="16374" y="15328"/>
                    <a:pt x="15901" y="14146"/>
                    <a:pt x="15388" y="13220"/>
                  </a:cubicBezTo>
                  <a:cubicBezTo>
                    <a:pt x="14837" y="12274"/>
                    <a:pt x="13950" y="10914"/>
                    <a:pt x="14778" y="9870"/>
                  </a:cubicBezTo>
                  <a:cubicBezTo>
                    <a:pt x="14837" y="9791"/>
                    <a:pt x="14837" y="9712"/>
                    <a:pt x="14797" y="9634"/>
                  </a:cubicBezTo>
                  <a:cubicBezTo>
                    <a:pt x="15448" y="8727"/>
                    <a:pt x="16078" y="7782"/>
                    <a:pt x="16689" y="6836"/>
                  </a:cubicBezTo>
                  <a:cubicBezTo>
                    <a:pt x="16689" y="6856"/>
                    <a:pt x="16709" y="6875"/>
                    <a:pt x="16709" y="6915"/>
                  </a:cubicBezTo>
                  <a:cubicBezTo>
                    <a:pt x="16669" y="6934"/>
                    <a:pt x="16649" y="6954"/>
                    <a:pt x="16630" y="7013"/>
                  </a:cubicBezTo>
                  <a:cubicBezTo>
                    <a:pt x="16334" y="7900"/>
                    <a:pt x="16236" y="8846"/>
                    <a:pt x="16334" y="9791"/>
                  </a:cubicBezTo>
                  <a:cubicBezTo>
                    <a:pt x="16393" y="10244"/>
                    <a:pt x="16492" y="10698"/>
                    <a:pt x="16649" y="11131"/>
                  </a:cubicBezTo>
                  <a:cubicBezTo>
                    <a:pt x="16807" y="11565"/>
                    <a:pt x="17004" y="11998"/>
                    <a:pt x="17339" y="12313"/>
                  </a:cubicBezTo>
                  <a:cubicBezTo>
                    <a:pt x="17579" y="12527"/>
                    <a:pt x="17858" y="12621"/>
                    <a:pt x="18135" y="12621"/>
                  </a:cubicBezTo>
                  <a:cubicBezTo>
                    <a:pt x="18677" y="12621"/>
                    <a:pt x="19213" y="12263"/>
                    <a:pt x="19447" y="11742"/>
                  </a:cubicBezTo>
                  <a:cubicBezTo>
                    <a:pt x="19841" y="10836"/>
                    <a:pt x="19487" y="9712"/>
                    <a:pt x="18915" y="8983"/>
                  </a:cubicBezTo>
                  <a:cubicBezTo>
                    <a:pt x="18285" y="8176"/>
                    <a:pt x="17083" y="7466"/>
                    <a:pt x="16984" y="6343"/>
                  </a:cubicBezTo>
                  <a:cubicBezTo>
                    <a:pt x="17142" y="6107"/>
                    <a:pt x="17280" y="5870"/>
                    <a:pt x="17418" y="5654"/>
                  </a:cubicBezTo>
                  <a:cubicBezTo>
                    <a:pt x="17556" y="5417"/>
                    <a:pt x="17674" y="5201"/>
                    <a:pt x="17812" y="4984"/>
                  </a:cubicBezTo>
                  <a:cubicBezTo>
                    <a:pt x="17832" y="5082"/>
                    <a:pt x="17871" y="5161"/>
                    <a:pt x="17930" y="5240"/>
                  </a:cubicBezTo>
                  <a:cubicBezTo>
                    <a:pt x="18127" y="5634"/>
                    <a:pt x="18364" y="5989"/>
                    <a:pt x="18600" y="6343"/>
                  </a:cubicBezTo>
                  <a:cubicBezTo>
                    <a:pt x="19033" y="6993"/>
                    <a:pt x="19526" y="7821"/>
                    <a:pt x="20334" y="8018"/>
                  </a:cubicBezTo>
                  <a:cubicBezTo>
                    <a:pt x="20432" y="8041"/>
                    <a:pt x="20532" y="8052"/>
                    <a:pt x="20630" y="8052"/>
                  </a:cubicBezTo>
                  <a:cubicBezTo>
                    <a:pt x="21198" y="8052"/>
                    <a:pt x="21716" y="7674"/>
                    <a:pt x="21733" y="7053"/>
                  </a:cubicBezTo>
                  <a:cubicBezTo>
                    <a:pt x="21752" y="6284"/>
                    <a:pt x="21240" y="5575"/>
                    <a:pt x="20610" y="5161"/>
                  </a:cubicBezTo>
                  <a:cubicBezTo>
                    <a:pt x="19900" y="4688"/>
                    <a:pt x="19033" y="4491"/>
                    <a:pt x="18206" y="4294"/>
                  </a:cubicBezTo>
                  <a:cubicBezTo>
                    <a:pt x="18935" y="2974"/>
                    <a:pt x="19644" y="1634"/>
                    <a:pt x="20294" y="275"/>
                  </a:cubicBezTo>
                  <a:cubicBezTo>
                    <a:pt x="20359" y="121"/>
                    <a:pt x="20222" y="0"/>
                    <a:pt x="200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7"/>
            <p:cNvSpPr/>
            <p:nvPr/>
          </p:nvSpPr>
          <p:spPr>
            <a:xfrm>
              <a:off x="737975" y="568100"/>
              <a:ext cx="764846" cy="876211"/>
            </a:xfrm>
            <a:custGeom>
              <a:avLst/>
              <a:gdLst/>
              <a:ahLst/>
              <a:cxnLst/>
              <a:rect l="l" t="t" r="r" b="b"/>
              <a:pathLst>
                <a:path w="20906" h="23950" extrusionOk="0">
                  <a:moveTo>
                    <a:pt x="14158" y="1"/>
                  </a:moveTo>
                  <a:cubicBezTo>
                    <a:pt x="13988" y="1"/>
                    <a:pt x="13816" y="32"/>
                    <a:pt x="13654" y="91"/>
                  </a:cubicBezTo>
                  <a:cubicBezTo>
                    <a:pt x="13142" y="288"/>
                    <a:pt x="12807" y="780"/>
                    <a:pt x="12610" y="1253"/>
                  </a:cubicBezTo>
                  <a:cubicBezTo>
                    <a:pt x="12216" y="2258"/>
                    <a:pt x="12256" y="3342"/>
                    <a:pt x="12275" y="4386"/>
                  </a:cubicBezTo>
                  <a:cubicBezTo>
                    <a:pt x="12295" y="5548"/>
                    <a:pt x="12275" y="6809"/>
                    <a:pt x="11566" y="7794"/>
                  </a:cubicBezTo>
                  <a:cubicBezTo>
                    <a:pt x="11546" y="7814"/>
                    <a:pt x="11527" y="7834"/>
                    <a:pt x="11527" y="7873"/>
                  </a:cubicBezTo>
                  <a:cubicBezTo>
                    <a:pt x="11270" y="8149"/>
                    <a:pt x="11014" y="8425"/>
                    <a:pt x="10758" y="8701"/>
                  </a:cubicBezTo>
                  <a:cubicBezTo>
                    <a:pt x="10738" y="8720"/>
                    <a:pt x="10738" y="8740"/>
                    <a:pt x="10719" y="8760"/>
                  </a:cubicBezTo>
                  <a:cubicBezTo>
                    <a:pt x="10600" y="8898"/>
                    <a:pt x="10482" y="9036"/>
                    <a:pt x="10364" y="9174"/>
                  </a:cubicBezTo>
                  <a:cubicBezTo>
                    <a:pt x="10167" y="9390"/>
                    <a:pt x="9990" y="9627"/>
                    <a:pt x="9793" y="9843"/>
                  </a:cubicBezTo>
                  <a:cubicBezTo>
                    <a:pt x="9852" y="9528"/>
                    <a:pt x="9852" y="9193"/>
                    <a:pt x="9793" y="8858"/>
                  </a:cubicBezTo>
                  <a:cubicBezTo>
                    <a:pt x="9793" y="8858"/>
                    <a:pt x="9793" y="8858"/>
                    <a:pt x="9812" y="8839"/>
                  </a:cubicBezTo>
                  <a:cubicBezTo>
                    <a:pt x="10246" y="7794"/>
                    <a:pt x="10699" y="6711"/>
                    <a:pt x="10955" y="5588"/>
                  </a:cubicBezTo>
                  <a:cubicBezTo>
                    <a:pt x="11152" y="4740"/>
                    <a:pt x="11231" y="3637"/>
                    <a:pt x="10482" y="2987"/>
                  </a:cubicBezTo>
                  <a:cubicBezTo>
                    <a:pt x="10295" y="2823"/>
                    <a:pt x="10059" y="2729"/>
                    <a:pt x="9820" y="2729"/>
                  </a:cubicBezTo>
                  <a:cubicBezTo>
                    <a:pt x="9656" y="2729"/>
                    <a:pt x="9491" y="2773"/>
                    <a:pt x="9340" y="2869"/>
                  </a:cubicBezTo>
                  <a:cubicBezTo>
                    <a:pt x="8945" y="3105"/>
                    <a:pt x="8748" y="3578"/>
                    <a:pt x="8650" y="4011"/>
                  </a:cubicBezTo>
                  <a:cubicBezTo>
                    <a:pt x="8433" y="5016"/>
                    <a:pt x="8532" y="6080"/>
                    <a:pt x="8847" y="7046"/>
                  </a:cubicBezTo>
                  <a:cubicBezTo>
                    <a:pt x="9162" y="8090"/>
                    <a:pt x="9812" y="9371"/>
                    <a:pt x="9182" y="10415"/>
                  </a:cubicBezTo>
                  <a:cubicBezTo>
                    <a:pt x="9123" y="10494"/>
                    <a:pt x="9142" y="10572"/>
                    <a:pt x="9182" y="10632"/>
                  </a:cubicBezTo>
                  <a:cubicBezTo>
                    <a:pt x="8571" y="11400"/>
                    <a:pt x="8000" y="12208"/>
                    <a:pt x="7468" y="13016"/>
                  </a:cubicBezTo>
                  <a:cubicBezTo>
                    <a:pt x="7468" y="12740"/>
                    <a:pt x="7428" y="12464"/>
                    <a:pt x="7369" y="12188"/>
                  </a:cubicBezTo>
                  <a:cubicBezTo>
                    <a:pt x="7389" y="12168"/>
                    <a:pt x="7409" y="12149"/>
                    <a:pt x="7428" y="12109"/>
                  </a:cubicBezTo>
                  <a:cubicBezTo>
                    <a:pt x="7842" y="11065"/>
                    <a:pt x="8138" y="9922"/>
                    <a:pt x="8197" y="8779"/>
                  </a:cubicBezTo>
                  <a:cubicBezTo>
                    <a:pt x="8256" y="7814"/>
                    <a:pt x="8039" y="6730"/>
                    <a:pt x="7074" y="6258"/>
                  </a:cubicBezTo>
                  <a:cubicBezTo>
                    <a:pt x="6872" y="6162"/>
                    <a:pt x="6641" y="6106"/>
                    <a:pt x="6410" y="6106"/>
                  </a:cubicBezTo>
                  <a:cubicBezTo>
                    <a:pt x="6212" y="6106"/>
                    <a:pt x="6014" y="6147"/>
                    <a:pt x="5832" y="6238"/>
                  </a:cubicBezTo>
                  <a:cubicBezTo>
                    <a:pt x="5399" y="6455"/>
                    <a:pt x="5163" y="6868"/>
                    <a:pt x="5084" y="7341"/>
                  </a:cubicBezTo>
                  <a:cubicBezTo>
                    <a:pt x="4887" y="8425"/>
                    <a:pt x="5438" y="9587"/>
                    <a:pt x="6010" y="10474"/>
                  </a:cubicBezTo>
                  <a:cubicBezTo>
                    <a:pt x="6581" y="11400"/>
                    <a:pt x="7547" y="12700"/>
                    <a:pt x="6798" y="13804"/>
                  </a:cubicBezTo>
                  <a:cubicBezTo>
                    <a:pt x="6739" y="13883"/>
                    <a:pt x="6758" y="13961"/>
                    <a:pt x="6798" y="14020"/>
                  </a:cubicBezTo>
                  <a:cubicBezTo>
                    <a:pt x="6187" y="14966"/>
                    <a:pt x="5596" y="15951"/>
                    <a:pt x="5064" y="16936"/>
                  </a:cubicBezTo>
                  <a:cubicBezTo>
                    <a:pt x="5044" y="16917"/>
                    <a:pt x="5044" y="16877"/>
                    <a:pt x="5025" y="16858"/>
                  </a:cubicBezTo>
                  <a:cubicBezTo>
                    <a:pt x="5064" y="16838"/>
                    <a:pt x="5084" y="16799"/>
                    <a:pt x="5103" y="16739"/>
                  </a:cubicBezTo>
                  <a:cubicBezTo>
                    <a:pt x="5360" y="15833"/>
                    <a:pt x="5399" y="14887"/>
                    <a:pt x="5241" y="13961"/>
                  </a:cubicBezTo>
                  <a:cubicBezTo>
                    <a:pt x="5163" y="13508"/>
                    <a:pt x="5025" y="13075"/>
                    <a:pt x="4847" y="12641"/>
                  </a:cubicBezTo>
                  <a:cubicBezTo>
                    <a:pt x="4670" y="12227"/>
                    <a:pt x="4453" y="11794"/>
                    <a:pt x="4099" y="11498"/>
                  </a:cubicBezTo>
                  <a:cubicBezTo>
                    <a:pt x="3863" y="11312"/>
                    <a:pt x="3602" y="11230"/>
                    <a:pt x="3345" y="11230"/>
                  </a:cubicBezTo>
                  <a:cubicBezTo>
                    <a:pt x="2786" y="11230"/>
                    <a:pt x="2246" y="11621"/>
                    <a:pt x="2030" y="12188"/>
                  </a:cubicBezTo>
                  <a:cubicBezTo>
                    <a:pt x="1695" y="13114"/>
                    <a:pt x="2109" y="14198"/>
                    <a:pt x="2719" y="14907"/>
                  </a:cubicBezTo>
                  <a:cubicBezTo>
                    <a:pt x="3389" y="15675"/>
                    <a:pt x="4631" y="16326"/>
                    <a:pt x="4788" y="17429"/>
                  </a:cubicBezTo>
                  <a:cubicBezTo>
                    <a:pt x="4650" y="17665"/>
                    <a:pt x="4532" y="17922"/>
                    <a:pt x="4394" y="18158"/>
                  </a:cubicBezTo>
                  <a:cubicBezTo>
                    <a:pt x="4276" y="18375"/>
                    <a:pt x="4158" y="18611"/>
                    <a:pt x="4039" y="18828"/>
                  </a:cubicBezTo>
                  <a:cubicBezTo>
                    <a:pt x="4000" y="18749"/>
                    <a:pt x="3961" y="18670"/>
                    <a:pt x="3921" y="18591"/>
                  </a:cubicBezTo>
                  <a:cubicBezTo>
                    <a:pt x="3685" y="18217"/>
                    <a:pt x="3429" y="17862"/>
                    <a:pt x="3173" y="17528"/>
                  </a:cubicBezTo>
                  <a:cubicBezTo>
                    <a:pt x="2719" y="16917"/>
                    <a:pt x="2168" y="16109"/>
                    <a:pt x="1360" y="15951"/>
                  </a:cubicBezTo>
                  <a:cubicBezTo>
                    <a:pt x="1286" y="15938"/>
                    <a:pt x="1212" y="15932"/>
                    <a:pt x="1139" y="15932"/>
                  </a:cubicBezTo>
                  <a:cubicBezTo>
                    <a:pt x="547" y="15932"/>
                    <a:pt x="0" y="16347"/>
                    <a:pt x="0" y="16996"/>
                  </a:cubicBezTo>
                  <a:cubicBezTo>
                    <a:pt x="20" y="17764"/>
                    <a:pt x="572" y="18434"/>
                    <a:pt x="1222" y="18808"/>
                  </a:cubicBezTo>
                  <a:cubicBezTo>
                    <a:pt x="1971" y="19242"/>
                    <a:pt x="2838" y="19399"/>
                    <a:pt x="3685" y="19557"/>
                  </a:cubicBezTo>
                  <a:cubicBezTo>
                    <a:pt x="3015" y="20916"/>
                    <a:pt x="2404" y="22296"/>
                    <a:pt x="1833" y="23675"/>
                  </a:cubicBezTo>
                  <a:cubicBezTo>
                    <a:pt x="1771" y="23835"/>
                    <a:pt x="1895" y="23949"/>
                    <a:pt x="2020" y="23949"/>
                  </a:cubicBezTo>
                  <a:cubicBezTo>
                    <a:pt x="2095" y="23949"/>
                    <a:pt x="2170" y="23908"/>
                    <a:pt x="2207" y="23813"/>
                  </a:cubicBezTo>
                  <a:cubicBezTo>
                    <a:pt x="2778" y="22473"/>
                    <a:pt x="3370" y="21133"/>
                    <a:pt x="4020" y="19813"/>
                  </a:cubicBezTo>
                  <a:cubicBezTo>
                    <a:pt x="4020" y="19833"/>
                    <a:pt x="4039" y="19833"/>
                    <a:pt x="4039" y="19852"/>
                  </a:cubicBezTo>
                  <a:cubicBezTo>
                    <a:pt x="4473" y="20345"/>
                    <a:pt x="4965" y="20778"/>
                    <a:pt x="5537" y="21074"/>
                  </a:cubicBezTo>
                  <a:cubicBezTo>
                    <a:pt x="5899" y="21269"/>
                    <a:pt x="6291" y="21464"/>
                    <a:pt x="6691" y="21464"/>
                  </a:cubicBezTo>
                  <a:cubicBezTo>
                    <a:pt x="6857" y="21464"/>
                    <a:pt x="7025" y="21431"/>
                    <a:pt x="7192" y="21350"/>
                  </a:cubicBezTo>
                  <a:cubicBezTo>
                    <a:pt x="7645" y="21113"/>
                    <a:pt x="8118" y="20581"/>
                    <a:pt x="7803" y="20049"/>
                  </a:cubicBezTo>
                  <a:cubicBezTo>
                    <a:pt x="7507" y="19557"/>
                    <a:pt x="6778" y="19478"/>
                    <a:pt x="6266" y="19399"/>
                  </a:cubicBezTo>
                  <a:cubicBezTo>
                    <a:pt x="5808" y="19332"/>
                    <a:pt x="5350" y="19301"/>
                    <a:pt x="4893" y="19301"/>
                  </a:cubicBezTo>
                  <a:cubicBezTo>
                    <a:pt x="4680" y="19301"/>
                    <a:pt x="4468" y="19308"/>
                    <a:pt x="4256" y="19320"/>
                  </a:cubicBezTo>
                  <a:cubicBezTo>
                    <a:pt x="4493" y="18828"/>
                    <a:pt x="4749" y="18335"/>
                    <a:pt x="5005" y="17862"/>
                  </a:cubicBezTo>
                  <a:cubicBezTo>
                    <a:pt x="5064" y="17862"/>
                    <a:pt x="5103" y="17843"/>
                    <a:pt x="5123" y="17823"/>
                  </a:cubicBezTo>
                  <a:cubicBezTo>
                    <a:pt x="5557" y="18020"/>
                    <a:pt x="5990" y="18197"/>
                    <a:pt x="6404" y="18394"/>
                  </a:cubicBezTo>
                  <a:cubicBezTo>
                    <a:pt x="6778" y="18552"/>
                    <a:pt x="7152" y="18710"/>
                    <a:pt x="7527" y="18828"/>
                  </a:cubicBezTo>
                  <a:cubicBezTo>
                    <a:pt x="7809" y="18904"/>
                    <a:pt x="8101" y="18951"/>
                    <a:pt x="8387" y="18951"/>
                  </a:cubicBezTo>
                  <a:cubicBezTo>
                    <a:pt x="8840" y="18951"/>
                    <a:pt x="9281" y="18834"/>
                    <a:pt x="9655" y="18532"/>
                  </a:cubicBezTo>
                  <a:cubicBezTo>
                    <a:pt x="9931" y="18316"/>
                    <a:pt x="10147" y="18000"/>
                    <a:pt x="10206" y="17646"/>
                  </a:cubicBezTo>
                  <a:cubicBezTo>
                    <a:pt x="10266" y="17252"/>
                    <a:pt x="10088" y="16936"/>
                    <a:pt x="9773" y="16700"/>
                  </a:cubicBezTo>
                  <a:cubicBezTo>
                    <a:pt x="9326" y="16397"/>
                    <a:pt x="8794" y="16284"/>
                    <a:pt x="8263" y="16284"/>
                  </a:cubicBezTo>
                  <a:cubicBezTo>
                    <a:pt x="8068" y="16284"/>
                    <a:pt x="7874" y="16299"/>
                    <a:pt x="7684" y="16326"/>
                  </a:cubicBezTo>
                  <a:cubicBezTo>
                    <a:pt x="7231" y="16385"/>
                    <a:pt x="6798" y="16523"/>
                    <a:pt x="6364" y="16680"/>
                  </a:cubicBezTo>
                  <a:cubicBezTo>
                    <a:pt x="6128" y="16759"/>
                    <a:pt x="5911" y="16858"/>
                    <a:pt x="5675" y="16956"/>
                  </a:cubicBezTo>
                  <a:cubicBezTo>
                    <a:pt x="5596" y="16996"/>
                    <a:pt x="5517" y="17035"/>
                    <a:pt x="5438" y="17074"/>
                  </a:cubicBezTo>
                  <a:cubicBezTo>
                    <a:pt x="5931" y="16188"/>
                    <a:pt x="6463" y="15301"/>
                    <a:pt x="7015" y="14434"/>
                  </a:cubicBezTo>
                  <a:cubicBezTo>
                    <a:pt x="7034" y="14434"/>
                    <a:pt x="7054" y="14434"/>
                    <a:pt x="7074" y="14414"/>
                  </a:cubicBezTo>
                  <a:cubicBezTo>
                    <a:pt x="7428" y="14355"/>
                    <a:pt x="7763" y="14198"/>
                    <a:pt x="8098" y="14040"/>
                  </a:cubicBezTo>
                  <a:cubicBezTo>
                    <a:pt x="8118" y="14080"/>
                    <a:pt x="8138" y="14119"/>
                    <a:pt x="8177" y="14139"/>
                  </a:cubicBezTo>
                  <a:cubicBezTo>
                    <a:pt x="8965" y="14710"/>
                    <a:pt x="9852" y="15222"/>
                    <a:pt x="10798" y="15498"/>
                  </a:cubicBezTo>
                  <a:cubicBezTo>
                    <a:pt x="11206" y="15618"/>
                    <a:pt x="11715" y="15732"/>
                    <a:pt x="12208" y="15732"/>
                  </a:cubicBezTo>
                  <a:cubicBezTo>
                    <a:pt x="12690" y="15732"/>
                    <a:pt x="13156" y="15623"/>
                    <a:pt x="13497" y="15301"/>
                  </a:cubicBezTo>
                  <a:cubicBezTo>
                    <a:pt x="13812" y="14986"/>
                    <a:pt x="13911" y="14552"/>
                    <a:pt x="13792" y="14139"/>
                  </a:cubicBezTo>
                  <a:cubicBezTo>
                    <a:pt x="13674" y="13666"/>
                    <a:pt x="13319" y="13291"/>
                    <a:pt x="12906" y="13075"/>
                  </a:cubicBezTo>
                  <a:cubicBezTo>
                    <a:pt x="12348" y="12782"/>
                    <a:pt x="11691" y="12651"/>
                    <a:pt x="11045" y="12651"/>
                  </a:cubicBezTo>
                  <a:cubicBezTo>
                    <a:pt x="10733" y="12651"/>
                    <a:pt x="10423" y="12682"/>
                    <a:pt x="10128" y="12740"/>
                  </a:cubicBezTo>
                  <a:cubicBezTo>
                    <a:pt x="9596" y="12858"/>
                    <a:pt x="9083" y="13075"/>
                    <a:pt x="8591" y="13331"/>
                  </a:cubicBezTo>
                  <a:cubicBezTo>
                    <a:pt x="8177" y="13548"/>
                    <a:pt x="7783" y="13784"/>
                    <a:pt x="7330" y="13942"/>
                  </a:cubicBezTo>
                  <a:cubicBezTo>
                    <a:pt x="7862" y="13114"/>
                    <a:pt x="8413" y="12306"/>
                    <a:pt x="9005" y="11538"/>
                  </a:cubicBezTo>
                  <a:cubicBezTo>
                    <a:pt x="9024" y="11518"/>
                    <a:pt x="9044" y="11518"/>
                    <a:pt x="9064" y="11518"/>
                  </a:cubicBezTo>
                  <a:cubicBezTo>
                    <a:pt x="9458" y="11341"/>
                    <a:pt x="9852" y="11164"/>
                    <a:pt x="10246" y="10986"/>
                  </a:cubicBezTo>
                  <a:cubicBezTo>
                    <a:pt x="11054" y="11518"/>
                    <a:pt x="11940" y="11932"/>
                    <a:pt x="12886" y="12149"/>
                  </a:cubicBezTo>
                  <a:cubicBezTo>
                    <a:pt x="13328" y="12262"/>
                    <a:pt x="13871" y="12391"/>
                    <a:pt x="14390" y="12391"/>
                  </a:cubicBezTo>
                  <a:cubicBezTo>
                    <a:pt x="14868" y="12391"/>
                    <a:pt x="15325" y="12282"/>
                    <a:pt x="15664" y="11952"/>
                  </a:cubicBezTo>
                  <a:cubicBezTo>
                    <a:pt x="15960" y="11676"/>
                    <a:pt x="16117" y="11262"/>
                    <a:pt x="15999" y="10848"/>
                  </a:cubicBezTo>
                  <a:cubicBezTo>
                    <a:pt x="15861" y="10415"/>
                    <a:pt x="15467" y="10119"/>
                    <a:pt x="15073" y="9942"/>
                  </a:cubicBezTo>
                  <a:cubicBezTo>
                    <a:pt x="14608" y="9732"/>
                    <a:pt x="14081" y="9646"/>
                    <a:pt x="13551" y="9646"/>
                  </a:cubicBezTo>
                  <a:cubicBezTo>
                    <a:pt x="13138" y="9646"/>
                    <a:pt x="12723" y="9698"/>
                    <a:pt x="12334" y="9784"/>
                  </a:cubicBezTo>
                  <a:cubicBezTo>
                    <a:pt x="11625" y="9942"/>
                    <a:pt x="10935" y="10218"/>
                    <a:pt x="10266" y="10533"/>
                  </a:cubicBezTo>
                  <a:cubicBezTo>
                    <a:pt x="10248" y="10524"/>
                    <a:pt x="10231" y="10520"/>
                    <a:pt x="10214" y="10520"/>
                  </a:cubicBezTo>
                  <a:cubicBezTo>
                    <a:pt x="10153" y="10520"/>
                    <a:pt x="10095" y="10570"/>
                    <a:pt x="10049" y="10632"/>
                  </a:cubicBezTo>
                  <a:cubicBezTo>
                    <a:pt x="9871" y="10710"/>
                    <a:pt x="9694" y="10789"/>
                    <a:pt x="9497" y="10868"/>
                  </a:cubicBezTo>
                  <a:cubicBezTo>
                    <a:pt x="9990" y="10257"/>
                    <a:pt x="10482" y="9627"/>
                    <a:pt x="11014" y="9036"/>
                  </a:cubicBezTo>
                  <a:cubicBezTo>
                    <a:pt x="11625" y="8839"/>
                    <a:pt x="12157" y="8543"/>
                    <a:pt x="12689" y="8188"/>
                  </a:cubicBezTo>
                  <a:cubicBezTo>
                    <a:pt x="12709" y="8228"/>
                    <a:pt x="12748" y="8248"/>
                    <a:pt x="12788" y="8248"/>
                  </a:cubicBezTo>
                  <a:cubicBezTo>
                    <a:pt x="13753" y="8563"/>
                    <a:pt x="14758" y="8760"/>
                    <a:pt x="15782" y="8779"/>
                  </a:cubicBezTo>
                  <a:cubicBezTo>
                    <a:pt x="16551" y="8779"/>
                    <a:pt x="17792" y="8661"/>
                    <a:pt x="17930" y="7656"/>
                  </a:cubicBezTo>
                  <a:cubicBezTo>
                    <a:pt x="18048" y="6711"/>
                    <a:pt x="16984" y="6258"/>
                    <a:pt x="16196" y="6258"/>
                  </a:cubicBezTo>
                  <a:cubicBezTo>
                    <a:pt x="15329" y="6258"/>
                    <a:pt x="14521" y="6592"/>
                    <a:pt x="13792" y="7026"/>
                  </a:cubicBezTo>
                  <a:cubicBezTo>
                    <a:pt x="13063" y="7459"/>
                    <a:pt x="12374" y="7991"/>
                    <a:pt x="11605" y="8366"/>
                  </a:cubicBezTo>
                  <a:cubicBezTo>
                    <a:pt x="12295" y="7597"/>
                    <a:pt x="13044" y="6868"/>
                    <a:pt x="13792" y="6159"/>
                  </a:cubicBezTo>
                  <a:cubicBezTo>
                    <a:pt x="14147" y="5824"/>
                    <a:pt x="14502" y="5529"/>
                    <a:pt x="14856" y="5213"/>
                  </a:cubicBezTo>
                  <a:cubicBezTo>
                    <a:pt x="15940" y="5075"/>
                    <a:pt x="17004" y="4800"/>
                    <a:pt x="18009" y="4405"/>
                  </a:cubicBezTo>
                  <a:cubicBezTo>
                    <a:pt x="18521" y="4189"/>
                    <a:pt x="19033" y="3952"/>
                    <a:pt x="19506" y="3657"/>
                  </a:cubicBezTo>
                  <a:cubicBezTo>
                    <a:pt x="19959" y="3401"/>
                    <a:pt x="20412" y="3066"/>
                    <a:pt x="20649" y="2593"/>
                  </a:cubicBezTo>
                  <a:cubicBezTo>
                    <a:pt x="20866" y="2179"/>
                    <a:pt x="20905" y="1686"/>
                    <a:pt x="20688" y="1273"/>
                  </a:cubicBezTo>
                  <a:cubicBezTo>
                    <a:pt x="20472" y="918"/>
                    <a:pt x="20117" y="662"/>
                    <a:pt x="19703" y="544"/>
                  </a:cubicBezTo>
                  <a:cubicBezTo>
                    <a:pt x="19546" y="503"/>
                    <a:pt x="19391" y="484"/>
                    <a:pt x="19238" y="484"/>
                  </a:cubicBezTo>
                  <a:cubicBezTo>
                    <a:pt x="18430" y="484"/>
                    <a:pt x="17685" y="1008"/>
                    <a:pt x="17122" y="1588"/>
                  </a:cubicBezTo>
                  <a:cubicBezTo>
                    <a:pt x="16669" y="2061"/>
                    <a:pt x="16255" y="2593"/>
                    <a:pt x="15861" y="3125"/>
                  </a:cubicBezTo>
                  <a:cubicBezTo>
                    <a:pt x="15447" y="3696"/>
                    <a:pt x="15034" y="4287"/>
                    <a:pt x="14620" y="4859"/>
                  </a:cubicBezTo>
                  <a:cubicBezTo>
                    <a:pt x="14580" y="4878"/>
                    <a:pt x="14561" y="4918"/>
                    <a:pt x="14541" y="4957"/>
                  </a:cubicBezTo>
                  <a:cubicBezTo>
                    <a:pt x="13812" y="5568"/>
                    <a:pt x="13122" y="6238"/>
                    <a:pt x="12453" y="6908"/>
                  </a:cubicBezTo>
                  <a:cubicBezTo>
                    <a:pt x="12492" y="6730"/>
                    <a:pt x="12531" y="6573"/>
                    <a:pt x="12571" y="6395"/>
                  </a:cubicBezTo>
                  <a:cubicBezTo>
                    <a:pt x="12610" y="6395"/>
                    <a:pt x="12650" y="6376"/>
                    <a:pt x="12669" y="6336"/>
                  </a:cubicBezTo>
                  <a:cubicBezTo>
                    <a:pt x="13438" y="5351"/>
                    <a:pt x="14088" y="4307"/>
                    <a:pt x="14659" y="3223"/>
                  </a:cubicBezTo>
                  <a:cubicBezTo>
                    <a:pt x="15093" y="2396"/>
                    <a:pt x="15802" y="1095"/>
                    <a:pt x="14935" y="288"/>
                  </a:cubicBezTo>
                  <a:cubicBezTo>
                    <a:pt x="14725" y="90"/>
                    <a:pt x="14445" y="1"/>
                    <a:pt x="141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7"/>
            <p:cNvSpPr/>
            <p:nvPr/>
          </p:nvSpPr>
          <p:spPr>
            <a:xfrm>
              <a:off x="4284925" y="4204888"/>
              <a:ext cx="300500" cy="355225"/>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8" name="Google Shape;558;p37"/>
            <p:cNvGrpSpPr/>
            <p:nvPr/>
          </p:nvGrpSpPr>
          <p:grpSpPr>
            <a:xfrm>
              <a:off x="966575" y="3822675"/>
              <a:ext cx="375350" cy="382225"/>
              <a:chOff x="8090375" y="1459050"/>
              <a:chExt cx="375350" cy="382225"/>
            </a:xfrm>
          </p:grpSpPr>
          <p:sp>
            <p:nvSpPr>
              <p:cNvPr id="559" name="Google Shape;559;p37"/>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7"/>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7"/>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7"/>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7"/>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7"/>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7"/>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7"/>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7" name="Google Shape;567;p37"/>
            <p:cNvSpPr/>
            <p:nvPr/>
          </p:nvSpPr>
          <p:spPr>
            <a:xfrm>
              <a:off x="7917050" y="280635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8" name="Google Shape;568;p37"/>
            <p:cNvGrpSpPr/>
            <p:nvPr/>
          </p:nvGrpSpPr>
          <p:grpSpPr>
            <a:xfrm>
              <a:off x="1030854" y="2349907"/>
              <a:ext cx="435744" cy="443687"/>
              <a:chOff x="8090375" y="1459050"/>
              <a:chExt cx="375350" cy="382225"/>
            </a:xfrm>
          </p:grpSpPr>
          <p:sp>
            <p:nvSpPr>
              <p:cNvPr id="569" name="Google Shape;569;p37"/>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7"/>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7"/>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7"/>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7"/>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7"/>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7"/>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7"/>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7" name="Google Shape;577;p37"/>
            <p:cNvSpPr/>
            <p:nvPr/>
          </p:nvSpPr>
          <p:spPr>
            <a:xfrm>
              <a:off x="7917050" y="784347"/>
              <a:ext cx="375355" cy="443712"/>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8" name="Google Shape;578;p37"/>
          <p:cNvGrpSpPr/>
          <p:nvPr/>
        </p:nvGrpSpPr>
        <p:grpSpPr>
          <a:xfrm>
            <a:off x="1877781" y="1478931"/>
            <a:ext cx="7970735" cy="1630063"/>
            <a:chOff x="1411828" y="1109198"/>
            <a:chExt cx="5992877" cy="1222547"/>
          </a:xfrm>
        </p:grpSpPr>
        <p:grpSp>
          <p:nvGrpSpPr>
            <p:cNvPr id="579" name="Google Shape;579;p37"/>
            <p:cNvGrpSpPr/>
            <p:nvPr/>
          </p:nvGrpSpPr>
          <p:grpSpPr>
            <a:xfrm>
              <a:off x="6086056" y="1109219"/>
              <a:ext cx="1318649" cy="1222526"/>
              <a:chOff x="6408388" y="676125"/>
              <a:chExt cx="957068" cy="887238"/>
            </a:xfrm>
          </p:grpSpPr>
          <p:sp>
            <p:nvSpPr>
              <p:cNvPr id="580" name="Google Shape;580;p37"/>
              <p:cNvSpPr/>
              <p:nvPr/>
            </p:nvSpPr>
            <p:spPr>
              <a:xfrm>
                <a:off x="6408388" y="676125"/>
                <a:ext cx="957068" cy="887238"/>
              </a:xfrm>
              <a:custGeom>
                <a:avLst/>
                <a:gdLst/>
                <a:ahLst/>
                <a:cxnLst/>
                <a:rect l="l" t="t" r="r" b="b"/>
                <a:pathLst>
                  <a:path w="17694" h="16403" extrusionOk="0">
                    <a:moveTo>
                      <a:pt x="11121" y="0"/>
                    </a:moveTo>
                    <a:cubicBezTo>
                      <a:pt x="10889" y="0"/>
                      <a:pt x="10632" y="141"/>
                      <a:pt x="10384" y="423"/>
                    </a:cubicBezTo>
                    <a:cubicBezTo>
                      <a:pt x="9083" y="1940"/>
                      <a:pt x="7547" y="7950"/>
                      <a:pt x="7547" y="7950"/>
                    </a:cubicBezTo>
                    <a:cubicBezTo>
                      <a:pt x="6051" y="7484"/>
                      <a:pt x="6476" y="794"/>
                      <a:pt x="4635" y="794"/>
                    </a:cubicBezTo>
                    <a:cubicBezTo>
                      <a:pt x="4293" y="794"/>
                      <a:pt x="3874" y="1024"/>
                      <a:pt x="3350" y="1566"/>
                    </a:cubicBezTo>
                    <a:cubicBezTo>
                      <a:pt x="0" y="5034"/>
                      <a:pt x="0" y="16383"/>
                      <a:pt x="8729" y="16402"/>
                    </a:cubicBezTo>
                    <a:cubicBezTo>
                      <a:pt x="14521" y="16402"/>
                      <a:pt x="15802" y="11871"/>
                      <a:pt x="15802" y="11871"/>
                    </a:cubicBezTo>
                    <a:cubicBezTo>
                      <a:pt x="11310" y="10945"/>
                      <a:pt x="11270" y="9999"/>
                      <a:pt x="11270" y="9999"/>
                    </a:cubicBezTo>
                    <a:cubicBezTo>
                      <a:pt x="17102" y="8994"/>
                      <a:pt x="17694" y="4147"/>
                      <a:pt x="16334" y="3911"/>
                    </a:cubicBezTo>
                    <a:cubicBezTo>
                      <a:pt x="16281" y="3902"/>
                      <a:pt x="16227" y="3898"/>
                      <a:pt x="16172" y="3898"/>
                    </a:cubicBezTo>
                    <a:cubicBezTo>
                      <a:pt x="15478" y="3898"/>
                      <a:pt x="14691" y="4569"/>
                      <a:pt x="14101" y="5203"/>
                    </a:cubicBezTo>
                    <a:lnTo>
                      <a:pt x="14101" y="5203"/>
                    </a:lnTo>
                    <a:cubicBezTo>
                      <a:pt x="15113" y="3802"/>
                      <a:pt x="16392" y="1429"/>
                      <a:pt x="14561" y="226"/>
                    </a:cubicBezTo>
                    <a:cubicBezTo>
                      <a:pt x="14532" y="207"/>
                      <a:pt x="14500" y="198"/>
                      <a:pt x="14464" y="198"/>
                    </a:cubicBezTo>
                    <a:cubicBezTo>
                      <a:pt x="13639" y="198"/>
                      <a:pt x="11131" y="5213"/>
                      <a:pt x="11112" y="5213"/>
                    </a:cubicBezTo>
                    <a:cubicBezTo>
                      <a:pt x="11112" y="5213"/>
                      <a:pt x="11112" y="5212"/>
                      <a:pt x="11113" y="5211"/>
                    </a:cubicBezTo>
                    <a:cubicBezTo>
                      <a:pt x="12449" y="1756"/>
                      <a:pt x="11942" y="0"/>
                      <a:pt x="11121"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7"/>
              <p:cNvSpPr/>
              <p:nvPr/>
            </p:nvSpPr>
            <p:spPr>
              <a:xfrm>
                <a:off x="6577853" y="807673"/>
                <a:ext cx="106611" cy="103691"/>
              </a:xfrm>
              <a:custGeom>
                <a:avLst/>
                <a:gdLst/>
                <a:ahLst/>
                <a:cxnLst/>
                <a:rect l="l" t="t" r="r" b="b"/>
                <a:pathLst>
                  <a:path w="1971" h="1917" extrusionOk="0">
                    <a:moveTo>
                      <a:pt x="749" y="1"/>
                    </a:moveTo>
                    <a:cubicBezTo>
                      <a:pt x="749" y="1"/>
                      <a:pt x="0" y="1656"/>
                      <a:pt x="867" y="1892"/>
                    </a:cubicBezTo>
                    <a:cubicBezTo>
                      <a:pt x="928" y="1909"/>
                      <a:pt x="986" y="1916"/>
                      <a:pt x="1041" y="1916"/>
                    </a:cubicBezTo>
                    <a:cubicBezTo>
                      <a:pt x="1783" y="1916"/>
                      <a:pt x="1970" y="533"/>
                      <a:pt x="1970" y="533"/>
                    </a:cubicBezTo>
                    <a:lnTo>
                      <a:pt x="1734" y="395"/>
                    </a:lnTo>
                    <a:cubicBezTo>
                      <a:pt x="1734" y="395"/>
                      <a:pt x="1466" y="1468"/>
                      <a:pt x="1071" y="1468"/>
                    </a:cubicBezTo>
                    <a:cubicBezTo>
                      <a:pt x="1024" y="1468"/>
                      <a:pt x="976" y="1453"/>
                      <a:pt x="926" y="1420"/>
                    </a:cubicBezTo>
                    <a:cubicBezTo>
                      <a:pt x="453" y="1085"/>
                      <a:pt x="1064" y="178"/>
                      <a:pt x="1064" y="178"/>
                    </a:cubicBezTo>
                    <a:lnTo>
                      <a:pt x="7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7"/>
              <p:cNvSpPr/>
              <p:nvPr/>
            </p:nvSpPr>
            <p:spPr>
              <a:xfrm>
                <a:off x="6413700" y="777875"/>
                <a:ext cx="167998" cy="133278"/>
              </a:xfrm>
              <a:custGeom>
                <a:avLst/>
                <a:gdLst/>
                <a:ahLst/>
                <a:cxnLst/>
                <a:rect l="l" t="t" r="r" b="b"/>
                <a:pathLst>
                  <a:path w="2582" h="2464" extrusionOk="0">
                    <a:moveTo>
                      <a:pt x="1" y="0"/>
                    </a:moveTo>
                    <a:lnTo>
                      <a:pt x="1715" y="2463"/>
                    </a:lnTo>
                    <a:cubicBezTo>
                      <a:pt x="1715" y="2463"/>
                      <a:pt x="1912" y="1419"/>
                      <a:pt x="2582" y="552"/>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7"/>
              <p:cNvSpPr/>
              <p:nvPr/>
            </p:nvSpPr>
            <p:spPr>
              <a:xfrm>
                <a:off x="6611118" y="1260788"/>
                <a:ext cx="42461" cy="48302"/>
              </a:xfrm>
              <a:custGeom>
                <a:avLst/>
                <a:gdLst/>
                <a:ahLst/>
                <a:cxnLst/>
                <a:rect l="l" t="t" r="r" b="b"/>
                <a:pathLst>
                  <a:path w="785" h="893" extrusionOk="0">
                    <a:moveTo>
                      <a:pt x="253" y="1"/>
                    </a:moveTo>
                    <a:cubicBezTo>
                      <a:pt x="1" y="1"/>
                      <a:pt x="289" y="892"/>
                      <a:pt x="513" y="892"/>
                    </a:cubicBezTo>
                    <a:cubicBezTo>
                      <a:pt x="525" y="892"/>
                      <a:pt x="536" y="890"/>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7"/>
              <p:cNvSpPr/>
              <p:nvPr/>
            </p:nvSpPr>
            <p:spPr>
              <a:xfrm>
                <a:off x="6755864" y="1437555"/>
                <a:ext cx="68207" cy="30290"/>
              </a:xfrm>
              <a:custGeom>
                <a:avLst/>
                <a:gdLst/>
                <a:ahLst/>
                <a:cxnLst/>
                <a:rect l="l" t="t" r="r" b="b"/>
                <a:pathLst>
                  <a:path w="1261" h="560" extrusionOk="0">
                    <a:moveTo>
                      <a:pt x="492" y="0"/>
                    </a:moveTo>
                    <a:lnTo>
                      <a:pt x="492" y="0"/>
                    </a:lnTo>
                    <a:cubicBezTo>
                      <a:pt x="1" y="82"/>
                      <a:pt x="735" y="559"/>
                      <a:pt x="1053" y="559"/>
                    </a:cubicBezTo>
                    <a:cubicBezTo>
                      <a:pt x="1118" y="559"/>
                      <a:pt x="1165" y="539"/>
                      <a:pt x="1182" y="493"/>
                    </a:cubicBezTo>
                    <a:cubicBezTo>
                      <a:pt x="1261" y="256"/>
                      <a:pt x="492" y="0"/>
                      <a:pt x="4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7"/>
              <p:cNvSpPr/>
              <p:nvPr/>
            </p:nvSpPr>
            <p:spPr>
              <a:xfrm>
                <a:off x="6914403" y="1510523"/>
                <a:ext cx="60851" cy="18282"/>
              </a:xfrm>
              <a:custGeom>
                <a:avLst/>
                <a:gdLst/>
                <a:ahLst/>
                <a:cxnLst/>
                <a:rect l="l" t="t" r="r" b="b"/>
                <a:pathLst>
                  <a:path w="1125" h="338" extrusionOk="0">
                    <a:moveTo>
                      <a:pt x="686" y="1"/>
                    </a:moveTo>
                    <a:cubicBezTo>
                      <a:pt x="482" y="1"/>
                      <a:pt x="280" y="31"/>
                      <a:pt x="280" y="31"/>
                    </a:cubicBezTo>
                    <a:cubicBezTo>
                      <a:pt x="0" y="232"/>
                      <a:pt x="318" y="338"/>
                      <a:pt x="637" y="338"/>
                    </a:cubicBezTo>
                    <a:cubicBezTo>
                      <a:pt x="880" y="338"/>
                      <a:pt x="1125" y="276"/>
                      <a:pt x="1108" y="149"/>
                    </a:cubicBezTo>
                    <a:cubicBezTo>
                      <a:pt x="1098" y="31"/>
                      <a:pt x="891" y="1"/>
                      <a:pt x="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7"/>
              <p:cNvSpPr/>
              <p:nvPr/>
            </p:nvSpPr>
            <p:spPr>
              <a:xfrm>
                <a:off x="6802274" y="1503599"/>
                <a:ext cx="67613" cy="25422"/>
              </a:xfrm>
              <a:custGeom>
                <a:avLst/>
                <a:gdLst/>
                <a:ahLst/>
                <a:cxnLst/>
                <a:rect l="l" t="t" r="r" b="b"/>
                <a:pathLst>
                  <a:path w="1250" h="470" extrusionOk="0">
                    <a:moveTo>
                      <a:pt x="442" y="1"/>
                    </a:moveTo>
                    <a:cubicBezTo>
                      <a:pt x="1" y="153"/>
                      <a:pt x="653" y="470"/>
                      <a:pt x="999" y="470"/>
                    </a:cubicBezTo>
                    <a:cubicBezTo>
                      <a:pt x="1102" y="470"/>
                      <a:pt x="1177" y="442"/>
                      <a:pt x="1191" y="375"/>
                    </a:cubicBezTo>
                    <a:cubicBezTo>
                      <a:pt x="1250" y="139"/>
                      <a:pt x="442" y="1"/>
                      <a:pt x="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7"/>
              <p:cNvSpPr/>
              <p:nvPr/>
            </p:nvSpPr>
            <p:spPr>
              <a:xfrm>
                <a:off x="6532363" y="1237367"/>
                <a:ext cx="42352" cy="47329"/>
              </a:xfrm>
              <a:custGeom>
                <a:avLst/>
                <a:gdLst/>
                <a:ahLst/>
                <a:cxnLst/>
                <a:rect l="l" t="t" r="r" b="b"/>
                <a:pathLst>
                  <a:path w="783" h="875" extrusionOk="0">
                    <a:moveTo>
                      <a:pt x="250" y="0"/>
                    </a:moveTo>
                    <a:cubicBezTo>
                      <a:pt x="1" y="0"/>
                      <a:pt x="282" y="875"/>
                      <a:pt x="505" y="875"/>
                    </a:cubicBezTo>
                    <a:cubicBezTo>
                      <a:pt x="519" y="875"/>
                      <a:pt x="532" y="871"/>
                      <a:pt x="546" y="864"/>
                    </a:cubicBezTo>
                    <a:cubicBezTo>
                      <a:pt x="782" y="766"/>
                      <a:pt x="388" y="56"/>
                      <a:pt x="388" y="56"/>
                    </a:cubicBezTo>
                    <a:cubicBezTo>
                      <a:pt x="331" y="17"/>
                      <a:pt x="285" y="0"/>
                      <a:pt x="2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7"/>
              <p:cNvSpPr/>
              <p:nvPr/>
            </p:nvSpPr>
            <p:spPr>
              <a:xfrm>
                <a:off x="6545128" y="1322667"/>
                <a:ext cx="42352" cy="48356"/>
              </a:xfrm>
              <a:custGeom>
                <a:avLst/>
                <a:gdLst/>
                <a:ahLst/>
                <a:cxnLst/>
                <a:rect l="l" t="t" r="r" b="b"/>
                <a:pathLst>
                  <a:path w="783" h="894" extrusionOk="0">
                    <a:moveTo>
                      <a:pt x="252" y="0"/>
                    </a:moveTo>
                    <a:cubicBezTo>
                      <a:pt x="0" y="0"/>
                      <a:pt x="285" y="893"/>
                      <a:pt x="523" y="893"/>
                    </a:cubicBezTo>
                    <a:cubicBezTo>
                      <a:pt x="537" y="893"/>
                      <a:pt x="552" y="890"/>
                      <a:pt x="566" y="883"/>
                    </a:cubicBezTo>
                    <a:cubicBezTo>
                      <a:pt x="782" y="785"/>
                      <a:pt x="388" y="56"/>
                      <a:pt x="388" y="56"/>
                    </a:cubicBezTo>
                    <a:cubicBezTo>
                      <a:pt x="332" y="17"/>
                      <a:pt x="287"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7"/>
              <p:cNvSpPr/>
              <p:nvPr/>
            </p:nvSpPr>
            <p:spPr>
              <a:xfrm>
                <a:off x="6611118" y="1347116"/>
                <a:ext cx="42461" cy="48248"/>
              </a:xfrm>
              <a:custGeom>
                <a:avLst/>
                <a:gdLst/>
                <a:ahLst/>
                <a:cxnLst/>
                <a:rect l="l" t="t" r="r" b="b"/>
                <a:pathLst>
                  <a:path w="785" h="892" extrusionOk="0">
                    <a:moveTo>
                      <a:pt x="253" y="1"/>
                    </a:moveTo>
                    <a:cubicBezTo>
                      <a:pt x="1" y="1"/>
                      <a:pt x="289" y="892"/>
                      <a:pt x="513" y="892"/>
                    </a:cubicBezTo>
                    <a:cubicBezTo>
                      <a:pt x="525" y="892"/>
                      <a:pt x="536" y="889"/>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7"/>
              <p:cNvSpPr/>
              <p:nvPr/>
            </p:nvSpPr>
            <p:spPr>
              <a:xfrm>
                <a:off x="6618150" y="1432795"/>
                <a:ext cx="58850" cy="39756"/>
              </a:xfrm>
              <a:custGeom>
                <a:avLst/>
                <a:gdLst/>
                <a:ahLst/>
                <a:cxnLst/>
                <a:rect l="l" t="t" r="r" b="b"/>
                <a:pathLst>
                  <a:path w="1088" h="735" extrusionOk="0">
                    <a:moveTo>
                      <a:pt x="374" y="0"/>
                    </a:moveTo>
                    <a:cubicBezTo>
                      <a:pt x="1" y="0"/>
                      <a:pt x="572" y="734"/>
                      <a:pt x="846" y="734"/>
                    </a:cubicBezTo>
                    <a:cubicBezTo>
                      <a:pt x="879" y="734"/>
                      <a:pt x="908" y="723"/>
                      <a:pt x="930" y="699"/>
                    </a:cubicBezTo>
                    <a:cubicBezTo>
                      <a:pt x="1088" y="522"/>
                      <a:pt x="457" y="10"/>
                      <a:pt x="457" y="10"/>
                    </a:cubicBezTo>
                    <a:cubicBezTo>
                      <a:pt x="425" y="3"/>
                      <a:pt x="397" y="0"/>
                      <a:pt x="3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7"/>
              <p:cNvSpPr/>
              <p:nvPr/>
            </p:nvSpPr>
            <p:spPr>
              <a:xfrm>
                <a:off x="6692849" y="1482288"/>
                <a:ext cx="67288" cy="26775"/>
              </a:xfrm>
              <a:custGeom>
                <a:avLst/>
                <a:gdLst/>
                <a:ahLst/>
                <a:cxnLst/>
                <a:rect l="l" t="t" r="r" b="b"/>
                <a:pathLst>
                  <a:path w="1244" h="495" extrusionOk="0">
                    <a:moveTo>
                      <a:pt x="455" y="1"/>
                    </a:moveTo>
                    <a:lnTo>
                      <a:pt x="455" y="1"/>
                    </a:lnTo>
                    <a:cubicBezTo>
                      <a:pt x="1" y="142"/>
                      <a:pt x="693" y="495"/>
                      <a:pt x="1025" y="495"/>
                    </a:cubicBezTo>
                    <a:cubicBezTo>
                      <a:pt x="1110" y="495"/>
                      <a:pt x="1172" y="471"/>
                      <a:pt x="1184" y="415"/>
                    </a:cubicBezTo>
                    <a:cubicBezTo>
                      <a:pt x="1243" y="158"/>
                      <a:pt x="455" y="1"/>
                      <a:pt x="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7"/>
              <p:cNvSpPr/>
              <p:nvPr/>
            </p:nvSpPr>
            <p:spPr>
              <a:xfrm>
                <a:off x="6864315" y="1457893"/>
                <a:ext cx="60851" cy="18715"/>
              </a:xfrm>
              <a:custGeom>
                <a:avLst/>
                <a:gdLst/>
                <a:ahLst/>
                <a:cxnLst/>
                <a:rect l="l" t="t" r="r" b="b"/>
                <a:pathLst>
                  <a:path w="1125" h="346" extrusionOk="0">
                    <a:moveTo>
                      <a:pt x="701" y="1"/>
                    </a:moveTo>
                    <a:cubicBezTo>
                      <a:pt x="492" y="1"/>
                      <a:pt x="280" y="38"/>
                      <a:pt x="280" y="38"/>
                    </a:cubicBezTo>
                    <a:cubicBezTo>
                      <a:pt x="0" y="239"/>
                      <a:pt x="318" y="346"/>
                      <a:pt x="637" y="346"/>
                    </a:cubicBezTo>
                    <a:cubicBezTo>
                      <a:pt x="880" y="346"/>
                      <a:pt x="1125" y="284"/>
                      <a:pt x="1108" y="156"/>
                    </a:cubicBezTo>
                    <a:cubicBezTo>
                      <a:pt x="1089" y="33"/>
                      <a:pt x="896" y="1"/>
                      <a:pt x="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7"/>
              <p:cNvSpPr/>
              <p:nvPr/>
            </p:nvSpPr>
            <p:spPr>
              <a:xfrm>
                <a:off x="6681111" y="1375243"/>
                <a:ext cx="58742" cy="39756"/>
              </a:xfrm>
              <a:custGeom>
                <a:avLst/>
                <a:gdLst/>
                <a:ahLst/>
                <a:cxnLst/>
                <a:rect l="l" t="t" r="r" b="b"/>
                <a:pathLst>
                  <a:path w="1086" h="735" extrusionOk="0">
                    <a:moveTo>
                      <a:pt x="372" y="0"/>
                    </a:moveTo>
                    <a:cubicBezTo>
                      <a:pt x="1" y="0"/>
                      <a:pt x="586" y="734"/>
                      <a:pt x="849" y="734"/>
                    </a:cubicBezTo>
                    <a:cubicBezTo>
                      <a:pt x="881" y="734"/>
                      <a:pt x="908" y="723"/>
                      <a:pt x="928" y="699"/>
                    </a:cubicBezTo>
                    <a:cubicBezTo>
                      <a:pt x="1086" y="502"/>
                      <a:pt x="456" y="10"/>
                      <a:pt x="456" y="10"/>
                    </a:cubicBezTo>
                    <a:cubicBezTo>
                      <a:pt x="424" y="3"/>
                      <a:pt x="396" y="0"/>
                      <a:pt x="3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 name="Google Shape;594;p37"/>
            <p:cNvGrpSpPr/>
            <p:nvPr/>
          </p:nvGrpSpPr>
          <p:grpSpPr>
            <a:xfrm>
              <a:off x="1411828" y="1109198"/>
              <a:ext cx="1477461" cy="1222409"/>
              <a:chOff x="7558775" y="805000"/>
              <a:chExt cx="862247" cy="713399"/>
            </a:xfrm>
          </p:grpSpPr>
          <p:sp>
            <p:nvSpPr>
              <p:cNvPr id="595" name="Google Shape;595;p37"/>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7"/>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7"/>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7"/>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7"/>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7"/>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7"/>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2">
  <p:cSld name="Quote 2">
    <p:bg>
      <p:bgPr>
        <a:solidFill>
          <a:schemeClr val="accent3"/>
        </a:solidFill>
        <a:effectLst/>
      </p:bgPr>
    </p:bg>
    <p:spTree>
      <p:nvGrpSpPr>
        <p:cNvPr id="1" name="Shape 160"/>
        <p:cNvGrpSpPr/>
        <p:nvPr/>
      </p:nvGrpSpPr>
      <p:grpSpPr>
        <a:xfrm>
          <a:off x="0" y="0"/>
          <a:ext cx="0" cy="0"/>
          <a:chOff x="0" y="0"/>
          <a:chExt cx="0" cy="0"/>
        </a:xfrm>
      </p:grpSpPr>
      <p:sp>
        <p:nvSpPr>
          <p:cNvPr id="161" name="Google Shape;161;p14"/>
          <p:cNvSpPr/>
          <p:nvPr/>
        </p:nvSpPr>
        <p:spPr>
          <a:xfrm>
            <a:off x="6309552" y="2393000"/>
            <a:ext cx="7067273" cy="6688400"/>
          </a:xfrm>
          <a:prstGeom prst="ellipse">
            <a:avLst/>
          </a:pr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62" name="Google Shape;162;p14"/>
          <p:cNvSpPr/>
          <p:nvPr/>
        </p:nvSpPr>
        <p:spPr>
          <a:xfrm>
            <a:off x="10898588" y="18457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3" name="Google Shape;163;p14"/>
          <p:cNvSpPr/>
          <p:nvPr/>
        </p:nvSpPr>
        <p:spPr>
          <a:xfrm>
            <a:off x="10201466" y="2212832"/>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4" name="Google Shape;164;p14"/>
          <p:cNvSpPr/>
          <p:nvPr/>
        </p:nvSpPr>
        <p:spPr>
          <a:xfrm>
            <a:off x="11853502" y="1137317"/>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65" name="Google Shape;165;p14"/>
          <p:cNvSpPr/>
          <p:nvPr/>
        </p:nvSpPr>
        <p:spPr>
          <a:xfrm>
            <a:off x="463685" y="60660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6" name="Google Shape;166;p14"/>
          <p:cNvSpPr/>
          <p:nvPr/>
        </p:nvSpPr>
        <p:spPr>
          <a:xfrm>
            <a:off x="-233437" y="6433132"/>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7" name="Google Shape;167;p14"/>
          <p:cNvSpPr/>
          <p:nvPr/>
        </p:nvSpPr>
        <p:spPr>
          <a:xfrm>
            <a:off x="5389601" y="5391468"/>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8" name="Google Shape;168;p14"/>
          <p:cNvSpPr/>
          <p:nvPr/>
        </p:nvSpPr>
        <p:spPr>
          <a:xfrm>
            <a:off x="-233420" y="3755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9" name="Google Shape;169;p14"/>
          <p:cNvSpPr/>
          <p:nvPr/>
        </p:nvSpPr>
        <p:spPr>
          <a:xfrm>
            <a:off x="5389600" y="5876517"/>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0" name="Google Shape;170;p14"/>
          <p:cNvSpPr/>
          <p:nvPr/>
        </p:nvSpPr>
        <p:spPr>
          <a:xfrm>
            <a:off x="1317765" y="-125316"/>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1" name="Google Shape;171;p14"/>
          <p:cNvSpPr/>
          <p:nvPr/>
        </p:nvSpPr>
        <p:spPr>
          <a:xfrm rot="7641468">
            <a:off x="12049569" y="2655793"/>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2" name="Google Shape;172;p14"/>
          <p:cNvSpPr/>
          <p:nvPr/>
        </p:nvSpPr>
        <p:spPr>
          <a:xfrm rot="7641468">
            <a:off x="-88295" y="5586577"/>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3" name="Google Shape;173;p14"/>
          <p:cNvSpPr txBox="1">
            <a:spLocks noGrp="1"/>
          </p:cNvSpPr>
          <p:nvPr>
            <p:ph type="subTitle" idx="1"/>
          </p:nvPr>
        </p:nvSpPr>
        <p:spPr>
          <a:xfrm flipH="1">
            <a:off x="983161" y="911800"/>
            <a:ext cx="5604501" cy="1481200"/>
          </a:xfrm>
          <a:prstGeom prst="rect">
            <a:avLst/>
          </a:prstGeom>
        </p:spPr>
        <p:txBody>
          <a:bodyPr spcFirstLastPara="1" wrap="square" lIns="121705" tIns="121705" rIns="121705" bIns="121705" anchor="t" anchorCtr="0">
            <a:noAutofit/>
          </a:bodyPr>
          <a:lstStyle>
            <a:lvl1pPr lvl="0" rtl="0">
              <a:lnSpc>
                <a:spcPct val="100000"/>
              </a:lnSpc>
              <a:spcBef>
                <a:spcPts val="0"/>
              </a:spcBef>
              <a:spcAft>
                <a:spcPts val="0"/>
              </a:spcAft>
              <a:buNone/>
              <a:defRPr sz="3200">
                <a:solidFill>
                  <a:schemeClr val="dk1"/>
                </a:solidFill>
              </a:defRPr>
            </a:lvl1pPr>
            <a:lvl2pPr lvl="1" rtl="0">
              <a:lnSpc>
                <a:spcPct val="100000"/>
              </a:lnSpc>
              <a:spcBef>
                <a:spcPts val="2130"/>
              </a:spcBef>
              <a:spcAft>
                <a:spcPts val="0"/>
              </a:spcAft>
              <a:buNone/>
              <a:defRPr sz="3200">
                <a:solidFill>
                  <a:schemeClr val="dk1"/>
                </a:solidFill>
              </a:defRPr>
            </a:lvl2pPr>
            <a:lvl3pPr lvl="2" rtl="0">
              <a:lnSpc>
                <a:spcPct val="100000"/>
              </a:lnSpc>
              <a:spcBef>
                <a:spcPts val="2130"/>
              </a:spcBef>
              <a:spcAft>
                <a:spcPts val="0"/>
              </a:spcAft>
              <a:buNone/>
              <a:defRPr sz="3200">
                <a:solidFill>
                  <a:schemeClr val="dk1"/>
                </a:solidFill>
              </a:defRPr>
            </a:lvl3pPr>
            <a:lvl4pPr lvl="3" rtl="0">
              <a:lnSpc>
                <a:spcPct val="100000"/>
              </a:lnSpc>
              <a:spcBef>
                <a:spcPts val="2130"/>
              </a:spcBef>
              <a:spcAft>
                <a:spcPts val="0"/>
              </a:spcAft>
              <a:buNone/>
              <a:defRPr sz="3200">
                <a:solidFill>
                  <a:schemeClr val="dk1"/>
                </a:solidFill>
              </a:defRPr>
            </a:lvl4pPr>
            <a:lvl5pPr lvl="4" rtl="0">
              <a:lnSpc>
                <a:spcPct val="100000"/>
              </a:lnSpc>
              <a:spcBef>
                <a:spcPts val="2130"/>
              </a:spcBef>
              <a:spcAft>
                <a:spcPts val="0"/>
              </a:spcAft>
              <a:buNone/>
              <a:defRPr sz="3200">
                <a:solidFill>
                  <a:schemeClr val="dk1"/>
                </a:solidFill>
              </a:defRPr>
            </a:lvl5pPr>
            <a:lvl6pPr lvl="5" rtl="0">
              <a:lnSpc>
                <a:spcPct val="100000"/>
              </a:lnSpc>
              <a:spcBef>
                <a:spcPts val="2130"/>
              </a:spcBef>
              <a:spcAft>
                <a:spcPts val="0"/>
              </a:spcAft>
              <a:buNone/>
              <a:defRPr sz="3200">
                <a:solidFill>
                  <a:schemeClr val="dk1"/>
                </a:solidFill>
              </a:defRPr>
            </a:lvl6pPr>
            <a:lvl7pPr lvl="6" rtl="0">
              <a:lnSpc>
                <a:spcPct val="100000"/>
              </a:lnSpc>
              <a:spcBef>
                <a:spcPts val="2130"/>
              </a:spcBef>
              <a:spcAft>
                <a:spcPts val="0"/>
              </a:spcAft>
              <a:buNone/>
              <a:defRPr sz="3200">
                <a:solidFill>
                  <a:schemeClr val="dk1"/>
                </a:solidFill>
              </a:defRPr>
            </a:lvl7pPr>
            <a:lvl8pPr lvl="7" rtl="0">
              <a:lnSpc>
                <a:spcPct val="100000"/>
              </a:lnSpc>
              <a:spcBef>
                <a:spcPts val="2130"/>
              </a:spcBef>
              <a:spcAft>
                <a:spcPts val="0"/>
              </a:spcAft>
              <a:buNone/>
              <a:defRPr sz="3200">
                <a:solidFill>
                  <a:schemeClr val="dk1"/>
                </a:solidFill>
              </a:defRPr>
            </a:lvl8pPr>
            <a:lvl9pPr lvl="8" rtl="0">
              <a:lnSpc>
                <a:spcPct val="100000"/>
              </a:lnSpc>
              <a:spcBef>
                <a:spcPts val="2130"/>
              </a:spcBef>
              <a:spcAft>
                <a:spcPts val="2130"/>
              </a:spcAft>
              <a:buNone/>
              <a:defRPr sz="3200">
                <a:solidFill>
                  <a:schemeClr val="dk1"/>
                </a:solidFill>
              </a:defRPr>
            </a:lvl9pPr>
          </a:lstStyle>
          <a:p>
            <a:endParaRPr/>
          </a:p>
        </p:txBody>
      </p:sp>
      <p:sp>
        <p:nvSpPr>
          <p:cNvPr id="174" name="Google Shape;174;p14"/>
          <p:cNvSpPr txBox="1">
            <a:spLocks noGrp="1"/>
          </p:cNvSpPr>
          <p:nvPr>
            <p:ph type="subTitle" idx="2"/>
          </p:nvPr>
        </p:nvSpPr>
        <p:spPr>
          <a:xfrm flipH="1">
            <a:off x="912636" y="4436800"/>
            <a:ext cx="3656532" cy="614400"/>
          </a:xfrm>
          <a:prstGeom prst="rect">
            <a:avLst/>
          </a:prstGeom>
        </p:spPr>
        <p:txBody>
          <a:bodyPr spcFirstLastPara="1" wrap="square" lIns="121705" tIns="121705" rIns="121705" bIns="121705" anchor="ctr" anchorCtr="0">
            <a:noAutofit/>
          </a:bodyPr>
          <a:lstStyle>
            <a:lvl1pPr lvl="0" rtl="0">
              <a:lnSpc>
                <a:spcPct val="100000"/>
              </a:lnSpc>
              <a:spcBef>
                <a:spcPts val="0"/>
              </a:spcBef>
              <a:spcAft>
                <a:spcPts val="0"/>
              </a:spcAft>
              <a:buNone/>
              <a:defRPr sz="4800" b="1">
                <a:solidFill>
                  <a:schemeClr val="accent4"/>
                </a:solidFill>
                <a:latin typeface="Quicksand"/>
                <a:ea typeface="Quicksand"/>
                <a:cs typeface="Quicksand"/>
                <a:sym typeface="Quicksand"/>
              </a:defRPr>
            </a:lvl1pPr>
            <a:lvl2pPr lvl="1" rtl="0">
              <a:lnSpc>
                <a:spcPct val="100000"/>
              </a:lnSpc>
              <a:spcBef>
                <a:spcPts val="0"/>
              </a:spcBef>
              <a:spcAft>
                <a:spcPts val="0"/>
              </a:spcAft>
              <a:buNone/>
              <a:defRPr sz="4800" b="1">
                <a:solidFill>
                  <a:schemeClr val="accent4"/>
                </a:solidFill>
                <a:latin typeface="Quicksand"/>
                <a:ea typeface="Quicksand"/>
                <a:cs typeface="Quicksand"/>
                <a:sym typeface="Quicksand"/>
              </a:defRPr>
            </a:lvl2pPr>
            <a:lvl3pPr lvl="2" rtl="0">
              <a:lnSpc>
                <a:spcPct val="100000"/>
              </a:lnSpc>
              <a:spcBef>
                <a:spcPts val="0"/>
              </a:spcBef>
              <a:spcAft>
                <a:spcPts val="0"/>
              </a:spcAft>
              <a:buNone/>
              <a:defRPr sz="4800" b="1">
                <a:solidFill>
                  <a:schemeClr val="accent4"/>
                </a:solidFill>
                <a:latin typeface="Quicksand"/>
                <a:ea typeface="Quicksand"/>
                <a:cs typeface="Quicksand"/>
                <a:sym typeface="Quicksand"/>
              </a:defRPr>
            </a:lvl3pPr>
            <a:lvl4pPr lvl="3" rtl="0">
              <a:lnSpc>
                <a:spcPct val="100000"/>
              </a:lnSpc>
              <a:spcBef>
                <a:spcPts val="0"/>
              </a:spcBef>
              <a:spcAft>
                <a:spcPts val="0"/>
              </a:spcAft>
              <a:buNone/>
              <a:defRPr sz="4800" b="1">
                <a:solidFill>
                  <a:schemeClr val="accent4"/>
                </a:solidFill>
                <a:latin typeface="Quicksand"/>
                <a:ea typeface="Quicksand"/>
                <a:cs typeface="Quicksand"/>
                <a:sym typeface="Quicksand"/>
              </a:defRPr>
            </a:lvl4pPr>
            <a:lvl5pPr lvl="4" rtl="0">
              <a:lnSpc>
                <a:spcPct val="100000"/>
              </a:lnSpc>
              <a:spcBef>
                <a:spcPts val="0"/>
              </a:spcBef>
              <a:spcAft>
                <a:spcPts val="0"/>
              </a:spcAft>
              <a:buNone/>
              <a:defRPr sz="4800" b="1">
                <a:solidFill>
                  <a:schemeClr val="accent4"/>
                </a:solidFill>
                <a:latin typeface="Quicksand"/>
                <a:ea typeface="Quicksand"/>
                <a:cs typeface="Quicksand"/>
                <a:sym typeface="Quicksand"/>
              </a:defRPr>
            </a:lvl5pPr>
            <a:lvl6pPr lvl="5" rtl="0">
              <a:lnSpc>
                <a:spcPct val="100000"/>
              </a:lnSpc>
              <a:spcBef>
                <a:spcPts val="0"/>
              </a:spcBef>
              <a:spcAft>
                <a:spcPts val="0"/>
              </a:spcAft>
              <a:buNone/>
              <a:defRPr sz="4800" b="1">
                <a:solidFill>
                  <a:schemeClr val="accent4"/>
                </a:solidFill>
                <a:latin typeface="Quicksand"/>
                <a:ea typeface="Quicksand"/>
                <a:cs typeface="Quicksand"/>
                <a:sym typeface="Quicksand"/>
              </a:defRPr>
            </a:lvl6pPr>
            <a:lvl7pPr lvl="6" rtl="0">
              <a:lnSpc>
                <a:spcPct val="100000"/>
              </a:lnSpc>
              <a:spcBef>
                <a:spcPts val="0"/>
              </a:spcBef>
              <a:spcAft>
                <a:spcPts val="0"/>
              </a:spcAft>
              <a:buNone/>
              <a:defRPr sz="4800" b="1">
                <a:solidFill>
                  <a:schemeClr val="accent4"/>
                </a:solidFill>
                <a:latin typeface="Quicksand"/>
                <a:ea typeface="Quicksand"/>
                <a:cs typeface="Quicksand"/>
                <a:sym typeface="Quicksand"/>
              </a:defRPr>
            </a:lvl7pPr>
            <a:lvl8pPr lvl="7" rtl="0">
              <a:lnSpc>
                <a:spcPct val="100000"/>
              </a:lnSpc>
              <a:spcBef>
                <a:spcPts val="0"/>
              </a:spcBef>
              <a:spcAft>
                <a:spcPts val="0"/>
              </a:spcAft>
              <a:buNone/>
              <a:defRPr sz="4800" b="1">
                <a:solidFill>
                  <a:schemeClr val="accent4"/>
                </a:solidFill>
                <a:latin typeface="Quicksand"/>
                <a:ea typeface="Quicksand"/>
                <a:cs typeface="Quicksand"/>
                <a:sym typeface="Quicksand"/>
              </a:defRPr>
            </a:lvl8pPr>
            <a:lvl9pPr lvl="8" rtl="0">
              <a:lnSpc>
                <a:spcPct val="100000"/>
              </a:lnSpc>
              <a:spcBef>
                <a:spcPts val="0"/>
              </a:spcBef>
              <a:spcAft>
                <a:spcPts val="0"/>
              </a:spcAft>
              <a:buNone/>
              <a:defRPr sz="4800" b="1">
                <a:solidFill>
                  <a:schemeClr val="accent4"/>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26796717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8448" y="719200"/>
            <a:ext cx="10264942" cy="825600"/>
          </a:xfrm>
          <a:prstGeom prst="rect">
            <a:avLst/>
          </a:prstGeom>
          <a:noFill/>
          <a:ln>
            <a:noFill/>
          </a:ln>
        </p:spPr>
        <p:txBody>
          <a:bodyPr spcFirstLastPara="1" wrap="square" lIns="121705" tIns="121705" rIns="121705" bIns="121705" anchor="t" anchorCtr="0">
            <a:noAutofit/>
          </a:bodyPr>
          <a:lstStyle>
            <a:lvl1pPr lvl="0" rtl="0">
              <a:spcBef>
                <a:spcPts val="0"/>
              </a:spcBef>
              <a:spcAft>
                <a:spcPts val="0"/>
              </a:spcAft>
              <a:buClr>
                <a:schemeClr val="dk1"/>
              </a:buClr>
              <a:buSzPts val="3600"/>
              <a:buFont typeface="Titan One"/>
              <a:buNone/>
              <a:defRPr sz="3600">
                <a:solidFill>
                  <a:schemeClr val="dk1"/>
                </a:solidFill>
                <a:latin typeface="Titan One"/>
                <a:ea typeface="Titan One"/>
                <a:cs typeface="Titan One"/>
                <a:sym typeface="Titan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48448" y="1648939"/>
            <a:ext cx="10264942" cy="4489600"/>
          </a:xfrm>
          <a:prstGeom prst="rect">
            <a:avLst/>
          </a:prstGeom>
          <a:noFill/>
          <a:ln>
            <a:noFill/>
          </a:ln>
        </p:spPr>
        <p:txBody>
          <a:bodyPr spcFirstLastPara="1" wrap="square" lIns="121705" tIns="121705" rIns="121705" bIns="121705" anchor="t" anchorCtr="0">
            <a:noAutofit/>
          </a:bodyPr>
          <a:lstStyle>
            <a:lvl1pPr marL="457200" lvl="0" indent="-3175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1pPr>
            <a:lvl2pPr marL="914400" lvl="1"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2pPr>
            <a:lvl3pPr marL="1371600" lvl="2"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3pPr>
            <a:lvl4pPr marL="1828800" lvl="3"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4pPr>
            <a:lvl5pPr marL="2286000" lvl="4"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5pPr>
            <a:lvl6pPr marL="2743200" lvl="5"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6pPr>
            <a:lvl7pPr marL="3200400" lvl="6"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7pPr>
            <a:lvl8pPr marL="3657600" lvl="7"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8pPr>
            <a:lvl9pPr marL="4114800" lvl="8" indent="-317500">
              <a:lnSpc>
                <a:spcPct val="115000"/>
              </a:lnSpc>
              <a:spcBef>
                <a:spcPts val="1600"/>
              </a:spcBef>
              <a:spcAft>
                <a:spcPts val="160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64" r:id="rId3"/>
    <p:sldLayoutId id="2147483704" r:id="rId4"/>
    <p:sldLayoutId id="2147483703" r:id="rId5"/>
    <p:sldLayoutId id="2147483669" r:id="rId6"/>
    <p:sldLayoutId id="2147483682" r:id="rId7"/>
    <p:sldLayoutId id="2147483683" r:id="rId8"/>
    <p:sldLayoutId id="2147483687" r:id="rId9"/>
    <p:sldLayoutId id="2147483688" r:id="rId10"/>
  </p:sldLayoutIdLst>
  <mc:AlternateContent xmlns:mc="http://schemas.openxmlformats.org/markup-compatibility/2006" xmlns:p14="http://schemas.microsoft.com/office/powerpoint/2010/main">
    <mc:Choice Requires="p14">
      <p:transition p14:dur="250"/>
    </mc:Choice>
    <mc:Fallback xmlns="">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8617" y="719333"/>
            <a:ext cx="10264543" cy="637600"/>
          </a:xfrm>
          <a:prstGeom prst="rect">
            <a:avLst/>
          </a:prstGeom>
          <a:noFill/>
          <a:ln>
            <a:noFill/>
          </a:ln>
        </p:spPr>
        <p:txBody>
          <a:bodyPr spcFirstLastPara="1" wrap="square" lIns="121881" tIns="121881" rIns="121881" bIns="121881" anchor="ctr" anchorCtr="0">
            <a:noAutofit/>
          </a:bodyPr>
          <a:lstStyle>
            <a:lvl1pPr lvl="0" algn="ctr">
              <a:spcBef>
                <a:spcPts val="0"/>
              </a:spcBef>
              <a:spcAft>
                <a:spcPts val="0"/>
              </a:spcAft>
              <a:buClr>
                <a:schemeClr val="dk1"/>
              </a:buClr>
              <a:buSzPts val="2800"/>
              <a:buFont typeface="Kalam" panose="02000000000000000000"/>
              <a:buNone/>
              <a:defRPr sz="2800" b="1">
                <a:solidFill>
                  <a:schemeClr val="dk1"/>
                </a:solidFill>
                <a:latin typeface="Kalam" panose="02000000000000000000"/>
                <a:ea typeface="Kalam" panose="02000000000000000000"/>
                <a:cs typeface="Kalam" panose="02000000000000000000"/>
                <a:sym typeface="Kalam" panose="0200000000000000000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48682" y="1583467"/>
            <a:ext cx="10264543" cy="4555200"/>
          </a:xfrm>
          <a:prstGeom prst="rect">
            <a:avLst/>
          </a:prstGeom>
          <a:noFill/>
          <a:ln>
            <a:noFill/>
          </a:ln>
        </p:spPr>
        <p:txBody>
          <a:bodyPr spcFirstLastPara="1" wrap="square" lIns="121881" tIns="121881" rIns="121881" bIns="121881" anchor="t" anchorCtr="0">
            <a:noAutofit/>
          </a:bodyPr>
          <a:lstStyle>
            <a:lvl1pPr marL="457200" lvl="0" indent="-342900">
              <a:lnSpc>
                <a:spcPct val="100000"/>
              </a:lnSpc>
              <a:spcBef>
                <a:spcPts val="0"/>
              </a:spcBef>
              <a:spcAft>
                <a:spcPts val="0"/>
              </a:spcAft>
              <a:buClr>
                <a:schemeClr val="dk1"/>
              </a:buClr>
              <a:buSzPts val="1800"/>
              <a:buFont typeface="Montserrat" panose="00000500000000000000"/>
              <a:buChar char="●"/>
              <a:defRPr sz="1800">
                <a:solidFill>
                  <a:schemeClr val="dk1"/>
                </a:solidFill>
                <a:latin typeface="Montserrat" panose="00000500000000000000"/>
                <a:ea typeface="Montserrat" panose="00000500000000000000"/>
                <a:cs typeface="Montserrat" panose="00000500000000000000"/>
                <a:sym typeface="Montserrat" panose="00000500000000000000"/>
              </a:defRPr>
            </a:lvl1pPr>
            <a:lvl2pPr marL="914400" lvl="1"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2pPr>
            <a:lvl3pPr marL="1371600" lvl="2"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3pPr>
            <a:lvl4pPr marL="1828800" lvl="3"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4pPr>
            <a:lvl5pPr marL="2286000" lvl="4"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5pPr>
            <a:lvl6pPr marL="2743200" lvl="5"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6pPr>
            <a:lvl7pPr marL="3200400" lvl="6"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7pPr>
            <a:lvl8pPr marL="3657600" lvl="7"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8pPr>
            <a:lvl9pPr marL="4114800" lvl="8" indent="-317500">
              <a:lnSpc>
                <a:spcPct val="100000"/>
              </a:lnSpc>
              <a:spcBef>
                <a:spcPts val="1600"/>
              </a:spcBef>
              <a:spcAft>
                <a:spcPts val="160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9pPr>
          </a:lstStyle>
          <a:p>
            <a:endParaRPr/>
          </a:p>
        </p:txBody>
      </p:sp>
    </p:spTree>
    <p:extLst>
      <p:ext uri="{BB962C8B-B14F-4D97-AF65-F5344CB8AC3E}">
        <p14:creationId xmlns:p14="http://schemas.microsoft.com/office/powerpoint/2010/main" val="3335735321"/>
      </p:ext>
    </p:extLst>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Lst>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7.png"/><Relationship Id="rId1" Type="http://schemas.openxmlformats.org/officeDocument/2006/relationships/slideLayout" Target="../slideLayouts/slideLayout3.xml"/><Relationship Id="rId5" Type="http://schemas.microsoft.com/office/2007/relationships/hdphoto" Target="../media/hdphoto7.wdp"/><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audio" Target="../media/audio3.wav"/><Relationship Id="rId4" Type="http://schemas.openxmlformats.org/officeDocument/2006/relationships/audio" Target="../media/audio2.wav"/></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audio" Target="../media/audio3.wav"/><Relationship Id="rId4" Type="http://schemas.openxmlformats.org/officeDocument/2006/relationships/audio" Target="../media/audio2.wav"/></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3.xml"/><Relationship Id="rId5" Type="http://schemas.microsoft.com/office/2007/relationships/hdphoto" Target="../media/hdphoto3.wdp"/><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3.xml"/><Relationship Id="rId5" Type="http://schemas.microsoft.com/office/2007/relationships/hdphoto" Target="../media/hdphoto5.wdp"/><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2.mp4"/><Relationship Id="rId1" Type="http://schemas.openxmlformats.org/officeDocument/2006/relationships/video" Target="NULL" TargetMode="Externa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AA25E2B-3AF2-4556-BE26-5D8424A30A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3" y="0"/>
            <a:ext cx="12157087" cy="6858000"/>
          </a:xfrm>
          <a:prstGeom prst="rect">
            <a:avLst/>
          </a:prstGeom>
        </p:spPr>
      </p:pic>
      <p:sp>
        <p:nvSpPr>
          <p:cNvPr id="11" name="Title 1">
            <a:extLst>
              <a:ext uri="{FF2B5EF4-FFF2-40B4-BE49-F238E27FC236}">
                <a16:creationId xmlns:a16="http://schemas.microsoft.com/office/drawing/2014/main" id="{C1D98BCC-AD63-4C63-8647-780FC84230A4}"/>
              </a:ext>
            </a:extLst>
          </p:cNvPr>
          <p:cNvSpPr txBox="1">
            <a:spLocks/>
          </p:cNvSpPr>
          <p:nvPr/>
        </p:nvSpPr>
        <p:spPr>
          <a:xfrm>
            <a:off x="33499" y="2743200"/>
            <a:ext cx="7970839" cy="1371600"/>
          </a:xfrm>
          <a:prstGeom prst="rect">
            <a:avLst/>
          </a:prstGeom>
          <a:solidFill>
            <a:srgbClr val="FFFFFF"/>
          </a:solidFill>
        </p:spPr>
        <p:txBody>
          <a:bodyPr vert="horz" lIns="121719" tIns="60859" rIns="121719" bIns="60859" rtlCol="0" anchor="ctr">
            <a:normAutofit/>
          </a:bodyPr>
          <a:lstStyle>
            <a:lvl1pPr algn="ctr" defTabSz="1217249" rtl="0" eaLnBrk="1" latinLnBrk="0" hangingPunct="1">
              <a:spcBef>
                <a:spcPct val="0"/>
              </a:spcBef>
              <a:buNone/>
              <a:defRPr sz="5900" kern="1200">
                <a:solidFill>
                  <a:schemeClr val="tx1"/>
                </a:solidFill>
                <a:latin typeface="+mj-lt"/>
                <a:ea typeface="+mj-ea"/>
                <a:cs typeface="+mj-cs"/>
              </a:defRPr>
            </a:lvl1pPr>
          </a:lstStyle>
          <a:p>
            <a:r>
              <a:rPr lang="en-US" sz="8000" b="1">
                <a:latin typeface="Arial" pitchFamily="34" charset="0"/>
                <a:ea typeface="Arial-Rounded" pitchFamily="34" charset="0"/>
                <a:cs typeface="Arial" pitchFamily="34" charset="0"/>
              </a:rPr>
              <a:t>TIẾNG VIỆT 2</a:t>
            </a:r>
          </a:p>
        </p:txBody>
      </p:sp>
    </p:spTree>
    <p:extLst>
      <p:ext uri="{BB962C8B-B14F-4D97-AF65-F5344CB8AC3E}">
        <p14:creationId xmlns:p14="http://schemas.microsoft.com/office/powerpoint/2010/main" val="5518158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33;p36">
            <a:extLst>
              <a:ext uri="{FF2B5EF4-FFF2-40B4-BE49-F238E27FC236}">
                <a16:creationId xmlns:a16="http://schemas.microsoft.com/office/drawing/2014/main" id="{3FEB222C-A5E7-4022-82F8-1A64C22D0DDD}"/>
              </a:ext>
            </a:extLst>
          </p:cNvPr>
          <p:cNvSpPr txBox="1">
            <a:spLocks/>
          </p:cNvSpPr>
          <p:nvPr/>
        </p:nvSpPr>
        <p:spPr>
          <a:xfrm>
            <a:off x="670719" y="457200"/>
            <a:ext cx="11864209"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70C0"/>
                </a:solidFill>
                <a:latin typeface="Arial" panose="020B0604020202020204" pitchFamily="34" charset="0"/>
                <a:ea typeface="Arial-Rounded" pitchFamily="34" charset="0"/>
                <a:cs typeface="Arial" panose="020B0604020202020204" pitchFamily="34" charset="0"/>
              </a:rPr>
              <a:t>3. </a:t>
            </a:r>
            <a:r>
              <a:rPr lang="en-US" sz="3200">
                <a:solidFill>
                  <a:srgbClr val="002060"/>
                </a:solidFill>
                <a:latin typeface="Arial" panose="020B0604020202020204" pitchFamily="34" charset="0"/>
                <a:ea typeface="Arial-Rounded" pitchFamily="34" charset="0"/>
                <a:cs typeface="Arial" panose="020B0604020202020204" pitchFamily="34" charset="0"/>
              </a:rPr>
              <a:t>Kể lại từng đoạn của câu chuyện trong tranh.a</a:t>
            </a:r>
          </a:p>
        </p:txBody>
      </p:sp>
      <p:pic>
        <p:nvPicPr>
          <p:cNvPr id="7" name="Picture 6">
            <a:extLst>
              <a:ext uri="{FF2B5EF4-FFF2-40B4-BE49-F238E27FC236}">
                <a16:creationId xmlns:a16="http://schemas.microsoft.com/office/drawing/2014/main" id="{7F9AEB1B-F625-46B6-8139-322E084A6527}"/>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Effect>
                      <a14:brightnessContrast contrast="20000"/>
                    </a14:imgEffect>
                  </a14:imgLayer>
                </a14:imgProps>
              </a:ext>
            </a:extLst>
          </a:blip>
          <a:stretch>
            <a:fillRect/>
          </a:stretch>
        </p:blipFill>
        <p:spPr>
          <a:xfrm>
            <a:off x="3780560" y="1050749"/>
            <a:ext cx="4676921" cy="4435651"/>
          </a:xfrm>
          <a:prstGeom prst="rect">
            <a:avLst/>
          </a:prstGeom>
        </p:spPr>
      </p:pic>
      <p:sp>
        <p:nvSpPr>
          <p:cNvPr id="8" name="Google Shape;1333;p36">
            <a:extLst>
              <a:ext uri="{FF2B5EF4-FFF2-40B4-BE49-F238E27FC236}">
                <a16:creationId xmlns:a16="http://schemas.microsoft.com/office/drawing/2014/main" id="{7D02FD7C-8881-453F-BE83-558218F34973}"/>
              </a:ext>
            </a:extLst>
          </p:cNvPr>
          <p:cNvSpPr txBox="1">
            <a:spLocks/>
          </p:cNvSpPr>
          <p:nvPr/>
        </p:nvSpPr>
        <p:spPr>
          <a:xfrm>
            <a:off x="3993147" y="5486400"/>
            <a:ext cx="4345289"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2800">
                <a:solidFill>
                  <a:srgbClr val="000000"/>
                </a:solidFill>
                <a:latin typeface="+mj-lt"/>
                <a:ea typeface="Arial-Rounded" pitchFamily="34" charset="0"/>
                <a:cs typeface="Arial-Rounded" pitchFamily="34" charset="0"/>
              </a:rPr>
              <a:t>Sống trên đồi vắng, cây mong muốn điều gì?</a:t>
            </a:r>
            <a:endParaRPr lang="en-US" sz="2800" i="1">
              <a:solidFill>
                <a:srgbClr val="000000"/>
              </a:solidFill>
              <a:latin typeface="+mj-lt"/>
              <a:ea typeface="Arial-Rounded" pitchFamily="34" charset="0"/>
              <a:cs typeface="Arial-Rounded" pitchFamily="34" charset="0"/>
            </a:endParaRPr>
          </a:p>
        </p:txBody>
      </p:sp>
    </p:spTree>
    <p:extLst>
      <p:ext uri="{BB962C8B-B14F-4D97-AF65-F5344CB8AC3E}">
        <p14:creationId xmlns:p14="http://schemas.microsoft.com/office/powerpoint/2010/main" val="2940920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33;p36">
            <a:extLst>
              <a:ext uri="{FF2B5EF4-FFF2-40B4-BE49-F238E27FC236}">
                <a16:creationId xmlns:a16="http://schemas.microsoft.com/office/drawing/2014/main" id="{3FEB222C-A5E7-4022-82F8-1A64C22D0DDD}"/>
              </a:ext>
            </a:extLst>
          </p:cNvPr>
          <p:cNvSpPr txBox="1">
            <a:spLocks/>
          </p:cNvSpPr>
          <p:nvPr/>
        </p:nvSpPr>
        <p:spPr>
          <a:xfrm>
            <a:off x="670719" y="457200"/>
            <a:ext cx="11864209"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70C0"/>
                </a:solidFill>
                <a:latin typeface="Arial" panose="020B0604020202020204" pitchFamily="34" charset="0"/>
                <a:ea typeface="Arial-Rounded" pitchFamily="34" charset="0"/>
                <a:cs typeface="Arial" panose="020B0604020202020204" pitchFamily="34" charset="0"/>
              </a:rPr>
              <a:t>3.</a:t>
            </a:r>
            <a:r>
              <a:rPr lang="en-US" sz="3200">
                <a:solidFill>
                  <a:srgbClr val="002060"/>
                </a:solidFill>
                <a:latin typeface="Arial" panose="020B0604020202020204" pitchFamily="34" charset="0"/>
                <a:ea typeface="Arial-Rounded" pitchFamily="34" charset="0"/>
                <a:cs typeface="Arial" panose="020B0604020202020204" pitchFamily="34" charset="0"/>
              </a:rPr>
              <a:t> Kể lại từng đoạn của câu chuyện trong tranh.</a:t>
            </a:r>
          </a:p>
        </p:txBody>
      </p:sp>
      <p:pic>
        <p:nvPicPr>
          <p:cNvPr id="5" name="Picture 4">
            <a:extLst>
              <a:ext uri="{FF2B5EF4-FFF2-40B4-BE49-F238E27FC236}">
                <a16:creationId xmlns:a16="http://schemas.microsoft.com/office/drawing/2014/main" id="{86A17C03-F091-4965-BE51-9617A470E785}"/>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Effect>
                      <a14:brightnessContrast contrast="20000"/>
                    </a14:imgEffect>
                  </a14:imgLayer>
                </a14:imgProps>
              </a:ext>
            </a:extLst>
          </a:blip>
          <a:stretch>
            <a:fillRect/>
          </a:stretch>
        </p:blipFill>
        <p:spPr>
          <a:xfrm>
            <a:off x="3779575" y="1229733"/>
            <a:ext cx="4602687" cy="4398533"/>
          </a:xfrm>
          <a:prstGeom prst="rect">
            <a:avLst/>
          </a:prstGeom>
        </p:spPr>
      </p:pic>
      <p:sp>
        <p:nvSpPr>
          <p:cNvPr id="6" name="Google Shape;1333;p36">
            <a:extLst>
              <a:ext uri="{FF2B5EF4-FFF2-40B4-BE49-F238E27FC236}">
                <a16:creationId xmlns:a16="http://schemas.microsoft.com/office/drawing/2014/main" id="{F55BE252-7CEE-42CA-8C20-38972DEF3307}"/>
              </a:ext>
            </a:extLst>
          </p:cNvPr>
          <p:cNvSpPr txBox="1">
            <a:spLocks/>
          </p:cNvSpPr>
          <p:nvPr/>
        </p:nvSpPr>
        <p:spPr>
          <a:xfrm>
            <a:off x="3786450" y="5472192"/>
            <a:ext cx="4754772"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2800">
                <a:solidFill>
                  <a:srgbClr val="000000"/>
                </a:solidFill>
                <a:latin typeface="+mj-lt"/>
                <a:ea typeface="Arial-Rounded" pitchFamily="34" charset="0"/>
                <a:cs typeface="Arial-Rounded" pitchFamily="34" charset="0"/>
              </a:rPr>
              <a:t>Bằng cách nào mong muốn của cây được thực hiện?</a:t>
            </a:r>
            <a:endParaRPr lang="en-US" sz="2800" i="1">
              <a:solidFill>
                <a:srgbClr val="000000"/>
              </a:solidFill>
              <a:latin typeface="+mj-lt"/>
              <a:ea typeface="Arial-Rounded" pitchFamily="34" charset="0"/>
              <a:cs typeface="Arial-Rounded" pitchFamily="34" charset="0"/>
            </a:endParaRPr>
          </a:p>
        </p:txBody>
      </p:sp>
    </p:spTree>
    <p:extLst>
      <p:ext uri="{BB962C8B-B14F-4D97-AF65-F5344CB8AC3E}">
        <p14:creationId xmlns:p14="http://schemas.microsoft.com/office/powerpoint/2010/main" val="228307148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33;p36">
            <a:extLst>
              <a:ext uri="{FF2B5EF4-FFF2-40B4-BE49-F238E27FC236}">
                <a16:creationId xmlns:a16="http://schemas.microsoft.com/office/drawing/2014/main" id="{3FEB222C-A5E7-4022-82F8-1A64C22D0DDD}"/>
              </a:ext>
            </a:extLst>
          </p:cNvPr>
          <p:cNvSpPr txBox="1">
            <a:spLocks/>
          </p:cNvSpPr>
          <p:nvPr/>
        </p:nvSpPr>
        <p:spPr>
          <a:xfrm>
            <a:off x="670719" y="457200"/>
            <a:ext cx="11864209"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70C0"/>
                </a:solidFill>
                <a:latin typeface="Arial" panose="020B0604020202020204" pitchFamily="34" charset="0"/>
                <a:ea typeface="Arial-Rounded" pitchFamily="34" charset="0"/>
                <a:cs typeface="Arial" panose="020B0604020202020204" pitchFamily="34" charset="0"/>
              </a:rPr>
              <a:t>3.</a:t>
            </a:r>
            <a:r>
              <a:rPr lang="en-US" sz="3200">
                <a:solidFill>
                  <a:srgbClr val="002060"/>
                </a:solidFill>
                <a:latin typeface="Arial" panose="020B0604020202020204" pitchFamily="34" charset="0"/>
                <a:ea typeface="Arial-Rounded" pitchFamily="34" charset="0"/>
                <a:cs typeface="Arial" panose="020B0604020202020204" pitchFamily="34" charset="0"/>
              </a:rPr>
              <a:t> Kể lại từng đoạn của câu chuyện trong tranh.</a:t>
            </a:r>
          </a:p>
        </p:txBody>
      </p:sp>
      <p:pic>
        <p:nvPicPr>
          <p:cNvPr id="7" name="Picture 6">
            <a:extLst>
              <a:ext uri="{FF2B5EF4-FFF2-40B4-BE49-F238E27FC236}">
                <a16:creationId xmlns:a16="http://schemas.microsoft.com/office/drawing/2014/main" id="{71BAEF57-26D6-4509-904B-AD7820BE24D9}"/>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Effect>
                      <a14:brightnessContrast contrast="20000"/>
                    </a14:imgEffect>
                  </a14:imgLayer>
                </a14:imgProps>
              </a:ext>
            </a:extLst>
          </a:blip>
          <a:stretch>
            <a:fillRect/>
          </a:stretch>
        </p:blipFill>
        <p:spPr>
          <a:xfrm>
            <a:off x="3794919" y="1143000"/>
            <a:ext cx="4695480" cy="4454210"/>
          </a:xfrm>
          <a:prstGeom prst="rect">
            <a:avLst/>
          </a:prstGeom>
        </p:spPr>
      </p:pic>
      <p:sp>
        <p:nvSpPr>
          <p:cNvPr id="8" name="Google Shape;1333;p36">
            <a:extLst>
              <a:ext uri="{FF2B5EF4-FFF2-40B4-BE49-F238E27FC236}">
                <a16:creationId xmlns:a16="http://schemas.microsoft.com/office/drawing/2014/main" id="{68BAFE82-7FED-40DD-A729-5D2FEE904ADF}"/>
              </a:ext>
            </a:extLst>
          </p:cNvPr>
          <p:cNvSpPr txBox="1">
            <a:spLocks/>
          </p:cNvSpPr>
          <p:nvPr/>
        </p:nvSpPr>
        <p:spPr>
          <a:xfrm>
            <a:off x="3970014" y="5409403"/>
            <a:ext cx="4345289"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2800">
                <a:solidFill>
                  <a:srgbClr val="000000"/>
                </a:solidFill>
                <a:latin typeface="+mj-lt"/>
                <a:ea typeface="Arial-Rounded" pitchFamily="34" charset="0"/>
                <a:cs typeface="Arial-Rounded" pitchFamily="34" charset="0"/>
              </a:rPr>
              <a:t>Quả đồi </a:t>
            </a:r>
            <a:r>
              <a:rPr lang="en-US" sz="2800" smtClean="0">
                <a:solidFill>
                  <a:srgbClr val="000000"/>
                </a:solidFill>
                <a:latin typeface="+mj-lt"/>
                <a:ea typeface="Arial-Rounded" pitchFamily="34" charset="0"/>
                <a:cs typeface="Arial-Rounded" pitchFamily="34" charset="0"/>
              </a:rPr>
              <a:t>vắng đã </a:t>
            </a:r>
            <a:r>
              <a:rPr lang="en-US" sz="2800">
                <a:solidFill>
                  <a:srgbClr val="000000"/>
                </a:solidFill>
                <a:latin typeface="+mj-lt"/>
                <a:ea typeface="Arial-Rounded" pitchFamily="34" charset="0"/>
                <a:cs typeface="Arial-Rounded" pitchFamily="34" charset="0"/>
              </a:rPr>
              <a:t>thay đổi như thế nào?</a:t>
            </a:r>
            <a:endParaRPr lang="en-US" sz="2800" i="1">
              <a:solidFill>
                <a:srgbClr val="000000"/>
              </a:solidFill>
              <a:latin typeface="+mj-lt"/>
              <a:ea typeface="Arial-Rounded" pitchFamily="34" charset="0"/>
              <a:cs typeface="Arial-Rounded" pitchFamily="34" charset="0"/>
            </a:endParaRPr>
          </a:p>
        </p:txBody>
      </p:sp>
    </p:spTree>
    <p:extLst>
      <p:ext uri="{BB962C8B-B14F-4D97-AF65-F5344CB8AC3E}">
        <p14:creationId xmlns:p14="http://schemas.microsoft.com/office/powerpoint/2010/main" val="200212419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D3FC1-C7E2-43CB-B963-B9BBA22607F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F100618D-29E3-4034-81AA-A8D47E09B320}"/>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2999406" y="381000"/>
            <a:ext cx="6172201" cy="6019800"/>
          </a:xfrm>
          <a:prstGeom prst="rect">
            <a:avLst/>
          </a:prstGeom>
        </p:spPr>
      </p:pic>
    </p:spTree>
    <p:extLst>
      <p:ext uri="{BB962C8B-B14F-4D97-AF65-F5344CB8AC3E}">
        <p14:creationId xmlns:p14="http://schemas.microsoft.com/office/powerpoint/2010/main" val="372241323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irl Reading Story Book With Parents High-Res Vector Graphic - Getty Images">
            <a:extLst>
              <a:ext uri="{FF2B5EF4-FFF2-40B4-BE49-F238E27FC236}">
                <a16:creationId xmlns:a16="http://schemas.microsoft.com/office/drawing/2014/main" id="{497992C5-AACD-4633-B500-2733BBEC6C3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95117">
                        <a14:foregroundMark x1="33203" y1="59295" x2="80859" y2="68493"/>
                        <a14:foregroundMark x1="70801" y1="88258" x2="67188" y2="92857"/>
                        <a14:foregroundMark x1="44336" y1="54207" x2="50000" y2="80137"/>
                        <a14:foregroundMark x1="57031" y1="61840" x2="53027" y2="75049"/>
                        <a14:foregroundMark x1="40820" y1="57241" x2="69238" y2="75049"/>
                        <a14:foregroundMark x1="39844" y1="62329" x2="67676" y2="72994"/>
                        <a14:foregroundMark x1="38281" y1="63894" x2="71777" y2="69961"/>
                        <a14:foregroundMark x1="67676" y1="36399" x2="71289" y2="62916"/>
                      </a14:backgroundRemoval>
                    </a14:imgEffect>
                  </a14:imgLayer>
                </a14:imgProps>
              </a:ext>
              <a:ext uri="{28A0092B-C50C-407E-A947-70E740481C1C}">
                <a14:useLocalDpi xmlns:a14="http://schemas.microsoft.com/office/drawing/2010/main" val="0"/>
              </a:ext>
            </a:extLst>
          </a:blip>
          <a:srcRect/>
          <a:stretch>
            <a:fillRect/>
          </a:stretch>
        </p:blipFill>
        <p:spPr bwMode="auto">
          <a:xfrm>
            <a:off x="4099719" y="2871786"/>
            <a:ext cx="3055144" cy="304949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2E2AE0C-FDF0-4F4D-BFD5-8D1647CF8D8F}"/>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7200"/>
                    </a14:imgEffect>
                    <a14:imgEffect>
                      <a14:saturation sat="200000"/>
                    </a14:imgEffect>
                  </a14:imgLayer>
                </a14:imgProps>
              </a:ext>
            </a:extLst>
          </a:blip>
          <a:stretch>
            <a:fillRect/>
          </a:stretch>
        </p:blipFill>
        <p:spPr>
          <a:xfrm>
            <a:off x="1280319" y="762000"/>
            <a:ext cx="9873048" cy="1371600"/>
          </a:xfrm>
          <a:prstGeom prst="rect">
            <a:avLst/>
          </a:prstGeom>
        </p:spPr>
      </p:pic>
    </p:spTree>
    <p:extLst>
      <p:ext uri="{BB962C8B-B14F-4D97-AF65-F5344CB8AC3E}">
        <p14:creationId xmlns:p14="http://schemas.microsoft.com/office/powerpoint/2010/main" val="27783755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227" name="Google Shape;227;p47"/>
          <p:cNvPicPr preferRelativeResize="0"/>
          <p:nvPr/>
        </p:nvPicPr>
        <p:blipFill>
          <a:blip r:embed="rId3">
            <a:alphaModFix/>
          </a:blip>
          <a:stretch>
            <a:fillRect/>
          </a:stretch>
        </p:blipFill>
        <p:spPr>
          <a:xfrm rot="10800000">
            <a:off x="3442174" y="823212"/>
            <a:ext cx="5513385" cy="3926116"/>
          </a:xfrm>
          <a:prstGeom prst="rect">
            <a:avLst/>
          </a:prstGeom>
          <a:noFill/>
          <a:ln>
            <a:noFill/>
          </a:ln>
        </p:spPr>
      </p:pic>
      <p:sp>
        <p:nvSpPr>
          <p:cNvPr id="229" name="Google Shape;229;p47"/>
          <p:cNvSpPr txBox="1">
            <a:spLocks noGrp="1"/>
          </p:cNvSpPr>
          <p:nvPr>
            <p:ph type="title"/>
          </p:nvPr>
        </p:nvSpPr>
        <p:spPr>
          <a:xfrm>
            <a:off x="3913295" y="2373469"/>
            <a:ext cx="4335248" cy="825600"/>
          </a:xfrm>
          <a:prstGeom prst="rect">
            <a:avLst/>
          </a:prstGeom>
        </p:spPr>
        <p:txBody>
          <a:bodyPr spcFirstLastPara="1" wrap="square" lIns="121699" tIns="121699" rIns="121699" bIns="121699" anchor="ctr" anchorCtr="0">
            <a:noAutofit/>
          </a:bodyPr>
          <a:lstStyle/>
          <a:p>
            <a:pPr algn="ctr"/>
            <a:r>
              <a:rPr lang="en" sz="7200">
                <a:solidFill>
                  <a:schemeClr val="dk2"/>
                </a:solidFill>
                <a:latin typeface="Arial-Rounded" pitchFamily="34" charset="0"/>
                <a:ea typeface="Arial-Rounded" pitchFamily="34" charset="0"/>
                <a:cs typeface="Arial-Rounded" pitchFamily="34" charset="0"/>
              </a:rPr>
              <a:t>VẬN DỤNG</a:t>
            </a:r>
            <a:endParaRPr sz="6600">
              <a:latin typeface="Arial-Rounded" pitchFamily="34" charset="0"/>
              <a:ea typeface="Arial-Rounded" pitchFamily="34" charset="0"/>
              <a:cs typeface="Arial-Rounded" pitchFamily="34" charset="0"/>
            </a:endParaRPr>
          </a:p>
        </p:txBody>
      </p:sp>
      <p:pic>
        <p:nvPicPr>
          <p:cNvPr id="235" name="Google Shape;235;p47"/>
          <p:cNvPicPr preferRelativeResize="0"/>
          <p:nvPr/>
        </p:nvPicPr>
        <p:blipFill>
          <a:blip r:embed="rId4">
            <a:alphaModFix/>
          </a:blip>
          <a:stretch>
            <a:fillRect/>
          </a:stretch>
        </p:blipFill>
        <p:spPr>
          <a:xfrm rot="862747">
            <a:off x="1119979" y="4552854"/>
            <a:ext cx="1352006" cy="1481731"/>
          </a:xfrm>
          <a:prstGeom prst="rect">
            <a:avLst/>
          </a:prstGeom>
          <a:noFill/>
          <a:ln>
            <a:noFill/>
          </a:ln>
        </p:spPr>
      </p:pic>
      <p:pic>
        <p:nvPicPr>
          <p:cNvPr id="236" name="Google Shape;236;p47"/>
          <p:cNvPicPr preferRelativeResize="0"/>
          <p:nvPr/>
        </p:nvPicPr>
        <p:blipFill>
          <a:blip r:embed="rId4">
            <a:alphaModFix/>
          </a:blip>
          <a:stretch>
            <a:fillRect/>
          </a:stretch>
        </p:blipFill>
        <p:spPr>
          <a:xfrm rot="4500007">
            <a:off x="9599179" y="4736860"/>
            <a:ext cx="1388713" cy="1514421"/>
          </a:xfrm>
          <a:prstGeom prst="rect">
            <a:avLst/>
          </a:prstGeom>
          <a:noFill/>
          <a:ln>
            <a:noFill/>
          </a:ln>
        </p:spPr>
      </p:pic>
      <p:pic>
        <p:nvPicPr>
          <p:cNvPr id="14" name="Google Shape;604;p73"/>
          <p:cNvPicPr preferRelativeResize="0"/>
          <p:nvPr/>
        </p:nvPicPr>
        <p:blipFill>
          <a:blip r:embed="rId3">
            <a:alphaModFix/>
          </a:blip>
          <a:stretch>
            <a:fillRect/>
          </a:stretch>
        </p:blipFill>
        <p:spPr>
          <a:xfrm rot="10800000">
            <a:off x="-1423835" y="734700"/>
            <a:ext cx="2921755" cy="1385000"/>
          </a:xfrm>
          <a:prstGeom prst="rect">
            <a:avLst/>
          </a:prstGeom>
          <a:noFill/>
          <a:ln>
            <a:noFill/>
          </a:ln>
        </p:spPr>
      </p:pic>
    </p:spTree>
    <p:extLst>
      <p:ext uri="{BB962C8B-B14F-4D97-AF65-F5344CB8AC3E}">
        <p14:creationId xmlns:p14="http://schemas.microsoft.com/office/powerpoint/2010/main" val="2746796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966119" y="5155526"/>
            <a:ext cx="8229600" cy="1013706"/>
          </a:xfrm>
          <a:prstGeom prst="rect">
            <a:avLst/>
          </a:prstGeom>
          <a:solidFill>
            <a:schemeClr val="tx2">
              <a:lumMod val="90000"/>
            </a:schemeClr>
          </a:solidFill>
          <a:ln w="28575" cap="flat" cmpd="sng" algn="ctr">
            <a:noFill/>
            <a:prstDash val="solid"/>
            <a:miter lim="800000"/>
          </a:ln>
          <a:effectLst/>
        </p:spPr>
        <p:txBody>
          <a:bodyPr lIns="121725" tIns="60862" rIns="121725" bIns="60862" rtlCol="0" anchor="ctr"/>
          <a:lstStyle/>
          <a:p>
            <a:pPr lvl="0">
              <a:buClrTx/>
              <a:defRPr/>
            </a:pPr>
            <a:r>
              <a:rPr lang="en-US" sz="3600">
                <a:latin typeface="Arial" panose="020B0604020202020204" pitchFamily="34" charset="0"/>
                <a:ea typeface="Arial-Rounded" pitchFamily="34" charset="0"/>
                <a:cs typeface="Arial" panose="020B0604020202020204" pitchFamily="34" charset="0"/>
              </a:rPr>
              <a:t>C. Cả hai ý trên đều đúng.</a:t>
            </a:r>
            <a:endParaRPr lang="vi-VN" sz="3600" dirty="0">
              <a:latin typeface="Arial" panose="020B0604020202020204" pitchFamily="34" charset="0"/>
              <a:ea typeface="Arial-Rounded" pitchFamily="34" charset="0"/>
              <a:cs typeface="Arial" panose="020B0604020202020204" pitchFamily="34" charset="0"/>
            </a:endParaRPr>
          </a:p>
        </p:txBody>
      </p:sp>
      <p:sp>
        <p:nvSpPr>
          <p:cNvPr id="8" name="Rectangle 7"/>
          <p:cNvSpPr/>
          <p:nvPr/>
        </p:nvSpPr>
        <p:spPr>
          <a:xfrm>
            <a:off x="1963953" y="3962400"/>
            <a:ext cx="8229600" cy="1010483"/>
          </a:xfrm>
          <a:prstGeom prst="rect">
            <a:avLst/>
          </a:prstGeom>
          <a:solidFill>
            <a:schemeClr val="tx2">
              <a:lumMod val="90000"/>
            </a:schemeClr>
          </a:solidFill>
          <a:ln w="28575" cap="flat" cmpd="sng" algn="ctr">
            <a:noFill/>
            <a:prstDash val="solid"/>
            <a:miter lim="800000"/>
          </a:ln>
          <a:effectLst/>
        </p:spPr>
        <p:txBody>
          <a:bodyPr lIns="121725" tIns="60862" rIns="121725" bIns="60862" rtlCol="0" anchor="ctr"/>
          <a:lstStyle/>
          <a:p>
            <a:r>
              <a:rPr lang="en-US" sz="3600">
                <a:latin typeface="Arial" panose="020B0604020202020204" pitchFamily="34" charset="0"/>
                <a:ea typeface="Arial-Rounded" pitchFamily="34" charset="0"/>
                <a:cs typeface="Arial" panose="020B0604020202020204" pitchFamily="34" charset="0"/>
              </a:rPr>
              <a:t>B. Nhờ ông mặt trời chiếu nắng ấm</a:t>
            </a:r>
            <a:endParaRPr lang="en-US" sz="3600" dirty="0">
              <a:latin typeface="Arial" panose="020B0604020202020204" pitchFamily="34" charset="0"/>
              <a:ea typeface="Arial-Rounded" pitchFamily="34" charset="0"/>
              <a:cs typeface="Arial" panose="020B0604020202020204" pitchFamily="34" charset="0"/>
            </a:endParaRPr>
          </a:p>
        </p:txBody>
      </p:sp>
      <p:sp>
        <p:nvSpPr>
          <p:cNvPr id="9" name="Rectangle 8"/>
          <p:cNvSpPr/>
          <p:nvPr/>
        </p:nvSpPr>
        <p:spPr>
          <a:xfrm>
            <a:off x="1142168" y="566857"/>
            <a:ext cx="9957816" cy="1477130"/>
          </a:xfrm>
          <a:prstGeom prst="rect">
            <a:avLst/>
          </a:prstGeom>
          <a:solidFill>
            <a:schemeClr val="tx2">
              <a:lumMod val="90000"/>
            </a:schemeClr>
          </a:solidFill>
        </p:spPr>
        <p:txBody>
          <a:bodyPr wrap="square" lIns="121725" tIns="60862" rIns="121725" bIns="60862">
            <a:spAutoFit/>
          </a:bodyPr>
          <a:lstStyle/>
          <a:p>
            <a:pPr algn="ctr"/>
            <a:r>
              <a:rPr lang="en-US" sz="4400" b="1">
                <a:latin typeface="Arial" panose="020B0604020202020204" pitchFamily="34" charset="0"/>
                <a:ea typeface="Arial-Rounded" pitchFamily="34" charset="0"/>
                <a:cs typeface="Arial" panose="020B0604020202020204" pitchFamily="34" charset="0"/>
              </a:rPr>
              <a:t>Nhờ đâu mà hạt giống trở thành </a:t>
            </a:r>
          </a:p>
          <a:p>
            <a:pPr algn="ctr"/>
            <a:r>
              <a:rPr lang="en-US" sz="4400" b="1">
                <a:latin typeface="Arial" panose="020B0604020202020204" pitchFamily="34" charset="0"/>
                <a:ea typeface="Arial-Rounded" pitchFamily="34" charset="0"/>
                <a:cs typeface="Arial" panose="020B0604020202020204" pitchFamily="34" charset="0"/>
              </a:rPr>
              <a:t>một cái cây cao, to và khoẻ mạnh?</a:t>
            </a: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56521" y="5314331"/>
            <a:ext cx="633852" cy="659161"/>
          </a:xfrm>
          <a:prstGeom prst="rect">
            <a:avLst/>
          </a:prstGeom>
          <a:noFill/>
          <a:ln>
            <a:noFill/>
          </a:ln>
        </p:spPr>
      </p:pic>
      <p:pic>
        <p:nvPicPr>
          <p:cNvPr id="11"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454355" y="4145043"/>
            <a:ext cx="565888" cy="645195"/>
          </a:xfrm>
          <a:prstGeom prst="rect">
            <a:avLst/>
          </a:prstGeom>
          <a:noFill/>
          <a:ln>
            <a:noFill/>
          </a:ln>
          <a:effectLst/>
        </p:spPr>
      </p:pic>
      <p:sp>
        <p:nvSpPr>
          <p:cNvPr id="13" name="Rectangle 12">
            <a:extLst>
              <a:ext uri="{FF2B5EF4-FFF2-40B4-BE49-F238E27FC236}">
                <a16:creationId xmlns:a16="http://schemas.microsoft.com/office/drawing/2014/main" id="{C372C3D9-55AB-4566-BB81-19060C95F4F6}"/>
              </a:ext>
            </a:extLst>
          </p:cNvPr>
          <p:cNvSpPr/>
          <p:nvPr/>
        </p:nvSpPr>
        <p:spPr>
          <a:xfrm>
            <a:off x="1966119" y="2641330"/>
            <a:ext cx="8229600" cy="1039634"/>
          </a:xfrm>
          <a:prstGeom prst="rect">
            <a:avLst/>
          </a:prstGeom>
          <a:solidFill>
            <a:schemeClr val="tx2">
              <a:lumMod val="90000"/>
            </a:schemeClr>
          </a:solidFill>
          <a:ln w="28575" cap="flat" cmpd="sng" algn="ctr">
            <a:noFill/>
            <a:prstDash val="solid"/>
            <a:miter lim="800000"/>
          </a:ln>
          <a:effectLst/>
        </p:spPr>
        <p:txBody>
          <a:bodyPr lIns="121725" tIns="60862" rIns="121725" bIns="60862" rtlCol="0" anchor="ctr"/>
          <a:lstStyle/>
          <a:p>
            <a:r>
              <a:rPr lang="en-US" sz="3600">
                <a:latin typeface="Arial" panose="020B0604020202020204" pitchFamily="34" charset="0"/>
                <a:ea typeface="Arial-Rounded" pitchFamily="34" charset="0"/>
                <a:cs typeface="Arial" panose="020B0604020202020204" pitchFamily="34" charset="0"/>
              </a:rPr>
              <a:t>A. Nhờ cô mây tưới nước mát</a:t>
            </a:r>
            <a:endParaRPr lang="en-US" sz="3600" dirty="0">
              <a:latin typeface="Arial" panose="020B0604020202020204" pitchFamily="34" charset="0"/>
              <a:ea typeface="Arial-Rounded" pitchFamily="34" charset="0"/>
              <a:cs typeface="Arial" panose="020B0604020202020204" pitchFamily="34" charset="0"/>
            </a:endParaRPr>
          </a:p>
        </p:txBody>
      </p:sp>
      <p:pic>
        <p:nvPicPr>
          <p:cNvPr id="14" name="Picture 2">
            <a:extLst>
              <a:ext uri="{FF2B5EF4-FFF2-40B4-BE49-F238E27FC236}">
                <a16:creationId xmlns:a16="http://schemas.microsoft.com/office/drawing/2014/main" id="{228741DD-6C1A-4631-89F4-A696A3F410E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512950" y="2920504"/>
            <a:ext cx="565888" cy="645195"/>
          </a:xfrm>
          <a:prstGeom prst="rect">
            <a:avLst/>
          </a:prstGeom>
          <a:noFill/>
          <a:ln>
            <a:noFill/>
          </a:ln>
          <a:effectLst/>
        </p:spPr>
      </p:pic>
    </p:spTree>
    <p:extLst>
      <p:ext uri="{BB962C8B-B14F-4D97-AF65-F5344CB8AC3E}">
        <p14:creationId xmlns:p14="http://schemas.microsoft.com/office/powerpoint/2010/main" val="261066444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1000" fill="hold"/>
                                        <p:tgtEl>
                                          <p:spTgt spid="6"/>
                                        </p:tgtEl>
                                        <p:attrNameLst>
                                          <p:attrName>ppt_w</p:attrName>
                                        </p:attrNameLst>
                                      </p:cBhvr>
                                      <p:tavLst>
                                        <p:tav tm="0">
                                          <p:val>
                                            <p:strVal val="#ppt_w*0.70"/>
                                          </p:val>
                                        </p:tav>
                                        <p:tav tm="100000">
                                          <p:val>
                                            <p:strVal val="#ppt_w"/>
                                          </p:val>
                                        </p:tav>
                                      </p:tavLst>
                                    </p:anim>
                                    <p:anim calcmode="lin" valueType="num">
                                      <p:cBhvr>
                                        <p:cTn id="11" dur="1000" fill="hold"/>
                                        <p:tgtEl>
                                          <p:spTgt spid="6"/>
                                        </p:tgtEl>
                                        <p:attrNameLst>
                                          <p:attrName>ppt_h</p:attrName>
                                        </p:attrNameLst>
                                      </p:cBhvr>
                                      <p:tavLst>
                                        <p:tav tm="0">
                                          <p:val>
                                            <p:strVal val="#ppt_h"/>
                                          </p:val>
                                        </p:tav>
                                        <p:tav tm="100000">
                                          <p:val>
                                            <p:strVal val="#ppt_h"/>
                                          </p:val>
                                        </p:tav>
                                      </p:tavLst>
                                    </p:anim>
                                    <p:animEffect transition="in" filter="fade">
                                      <p:cBhvr>
                                        <p:cTn id="12" dur="1000"/>
                                        <p:tgtEl>
                                          <p:spTgt spid="6"/>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strVal val="#ppt_w*0.70"/>
                                          </p:val>
                                        </p:tav>
                                        <p:tav tm="100000">
                                          <p:val>
                                            <p:strVal val="#ppt_w"/>
                                          </p:val>
                                        </p:tav>
                                      </p:tavLst>
                                    </p:anim>
                                    <p:anim calcmode="lin" valueType="num">
                                      <p:cBhvr>
                                        <p:cTn id="16" dur="1000" fill="hold"/>
                                        <p:tgtEl>
                                          <p:spTgt spid="8"/>
                                        </p:tgtEl>
                                        <p:attrNameLst>
                                          <p:attrName>ppt_h</p:attrName>
                                        </p:attrNameLst>
                                      </p:cBhvr>
                                      <p:tavLst>
                                        <p:tav tm="0">
                                          <p:val>
                                            <p:strVal val="#ppt_h"/>
                                          </p:val>
                                        </p:tav>
                                        <p:tav tm="100000">
                                          <p:val>
                                            <p:strVal val="#ppt_h"/>
                                          </p:val>
                                        </p:tav>
                                      </p:tavLst>
                                    </p:anim>
                                    <p:animEffect transition="in" filter="fade">
                                      <p:cBhvr>
                                        <p:cTn id="17" dur="1000"/>
                                        <p:tgtEl>
                                          <p:spTgt spid="8"/>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1000" fill="hold"/>
                                        <p:tgtEl>
                                          <p:spTgt spid="13"/>
                                        </p:tgtEl>
                                        <p:attrNameLst>
                                          <p:attrName>ppt_w</p:attrName>
                                        </p:attrNameLst>
                                      </p:cBhvr>
                                      <p:tavLst>
                                        <p:tav tm="0">
                                          <p:val>
                                            <p:strVal val="#ppt_w*0.70"/>
                                          </p:val>
                                        </p:tav>
                                        <p:tav tm="100000">
                                          <p:val>
                                            <p:strVal val="#ppt_w"/>
                                          </p:val>
                                        </p:tav>
                                      </p:tavLst>
                                    </p:anim>
                                    <p:anim calcmode="lin" valueType="num">
                                      <p:cBhvr>
                                        <p:cTn id="21" dur="1000" fill="hold"/>
                                        <p:tgtEl>
                                          <p:spTgt spid="13"/>
                                        </p:tgtEl>
                                        <p:attrNameLst>
                                          <p:attrName>ppt_h</p:attrName>
                                        </p:attrNameLst>
                                      </p:cBhvr>
                                      <p:tavLst>
                                        <p:tav tm="0">
                                          <p:val>
                                            <p:strVal val="#ppt_h"/>
                                          </p:val>
                                        </p:tav>
                                        <p:tav tm="100000">
                                          <p:val>
                                            <p:strVal val="#ppt_h"/>
                                          </p:val>
                                        </p:tav>
                                      </p:tavLst>
                                    </p:anim>
                                    <p:animEffect transition="in" filter="fade">
                                      <p:cBhvr>
                                        <p:cTn id="22"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6"/>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50" fill="hold"/>
                                        <p:tgtEl>
                                          <p:spTgt spid="6"/>
                                        </p:tgtEl>
                                        <p:attrNameLst>
                                          <p:attrName>fillcolor</p:attrName>
                                        </p:attrNameLst>
                                      </p:cBhvr>
                                      <p:to>
                                        <a:schemeClr val="bg2"/>
                                      </p:to>
                                    </p:animClr>
                                    <p:set>
                                      <p:cBhvr>
                                        <p:cTn id="28" dur="250" fill="hold"/>
                                        <p:tgtEl>
                                          <p:spTgt spid="6"/>
                                        </p:tgtEl>
                                        <p:attrNameLst>
                                          <p:attrName>fill.type</p:attrName>
                                        </p:attrNameLst>
                                      </p:cBhvr>
                                      <p:to>
                                        <p:strVal val="solid"/>
                                      </p:to>
                                    </p:set>
                                    <p:set>
                                      <p:cBhvr>
                                        <p:cTn id="29" dur="250" fill="hold"/>
                                        <p:tgtEl>
                                          <p:spTgt spid="6"/>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3" name="click.wav"/>
                                        </p:tgtEl>
                                      </p:cMediaNode>
                                    </p:audio>
                                  </p:subTnLst>
                                </p:cTn>
                              </p:par>
                              <p:par>
                                <p:cTn id="30" presetID="1" presetClass="emph" presetSubtype="2" fill="hold" nodeType="withEffect">
                                  <p:stCondLst>
                                    <p:cond delay="500"/>
                                  </p:stCondLst>
                                  <p:childTnLst>
                                    <p:animClr clrSpc="rgb" dir="cw">
                                      <p:cBhvr>
                                        <p:cTn id="31" dur="250" fill="hold"/>
                                        <p:tgtEl>
                                          <p:spTgt spid="6"/>
                                        </p:tgtEl>
                                        <p:attrNameLst>
                                          <p:attrName>fillcolor</p:attrName>
                                        </p:attrNameLst>
                                      </p:cBhvr>
                                      <p:to>
                                        <a:srgbClr val="FFFF00"/>
                                      </p:to>
                                    </p:animClr>
                                    <p:set>
                                      <p:cBhvr>
                                        <p:cTn id="32" dur="250" fill="hold"/>
                                        <p:tgtEl>
                                          <p:spTgt spid="6"/>
                                        </p:tgtEl>
                                        <p:attrNameLst>
                                          <p:attrName>fill.type</p:attrName>
                                        </p:attrNameLst>
                                      </p:cBhvr>
                                      <p:to>
                                        <p:strVal val="solid"/>
                                      </p:to>
                                    </p:set>
                                    <p:set>
                                      <p:cBhvr>
                                        <p:cTn id="33" dur="250" fill="hold"/>
                                        <p:tgtEl>
                                          <p:spTgt spid="6"/>
                                        </p:tgtEl>
                                        <p:attrNameLst>
                                          <p:attrName>fill.on</p:attrName>
                                        </p:attrNameLst>
                                      </p:cBhvr>
                                      <p:to>
                                        <p:strVal val="true"/>
                                      </p:to>
                                    </p:set>
                                  </p:childTnLst>
                                </p:cTn>
                              </p:par>
                              <p:par>
                                <p:cTn id="34" presetID="10" presetClass="entr" presetSubtype="0" fill="hold" nodeType="withEffect">
                                  <p:stCondLst>
                                    <p:cond delay="50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subTnLst>
                                    <p:audio>
                                      <p:cMediaNode>
                                        <p:cTn display="0" masterRel="sameClick">
                                          <p:stCondLst>
                                            <p:cond evt="begin" delay="0">
                                              <p:tn val="34"/>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6"/>
                  </p:tgtEl>
                </p:cond>
              </p:nextCondLst>
            </p:seq>
            <p:seq concurrent="1" nextAc="seek">
              <p:cTn id="37" restart="whenNotActive" fill="hold" evtFilter="cancelBubble" nodeType="interactiveSeq">
                <p:stCondLst>
                  <p:cond evt="onClick" delay="0">
                    <p:tgtEl>
                      <p:spTgt spid="8"/>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withEffect">
                                  <p:stCondLst>
                                    <p:cond delay="0"/>
                                  </p:stCondLst>
                                  <p:childTnLst>
                                    <p:animClr clrSpc="rgb" dir="cw">
                                      <p:cBhvr>
                                        <p:cTn id="41" dur="250" fill="hold"/>
                                        <p:tgtEl>
                                          <p:spTgt spid="8"/>
                                        </p:tgtEl>
                                        <p:attrNameLst>
                                          <p:attrName>fillcolor</p:attrName>
                                        </p:attrNameLst>
                                      </p:cBhvr>
                                      <p:to>
                                        <a:schemeClr val="accent1"/>
                                      </p:to>
                                    </p:animClr>
                                    <p:set>
                                      <p:cBhvr>
                                        <p:cTn id="42" dur="250" fill="hold"/>
                                        <p:tgtEl>
                                          <p:spTgt spid="8"/>
                                        </p:tgtEl>
                                        <p:attrNameLst>
                                          <p:attrName>fill.type</p:attrName>
                                        </p:attrNameLst>
                                      </p:cBhvr>
                                      <p:to>
                                        <p:strVal val="solid"/>
                                      </p:to>
                                    </p:set>
                                    <p:set>
                                      <p:cBhvr>
                                        <p:cTn id="43" dur="250" fill="hold"/>
                                        <p:tgtEl>
                                          <p:spTgt spid="8"/>
                                        </p:tgtEl>
                                        <p:attrNameLst>
                                          <p:attrName>fill.on</p:attrName>
                                        </p:attrNameLst>
                                      </p:cBhvr>
                                      <p:to>
                                        <p:strVal val="true"/>
                                      </p:to>
                                    </p:set>
                                  </p:childTnLst>
                                  <p:subTnLst>
                                    <p:audio>
                                      <p:cMediaNode>
                                        <p:cTn display="0" masterRel="sameClick">
                                          <p:stCondLst>
                                            <p:cond evt="begin" delay="0">
                                              <p:tn val="40"/>
                                            </p:cond>
                                          </p:stCondLst>
                                          <p:endCondLst>
                                            <p:cond evt="onStopAudio" delay="0">
                                              <p:tgtEl>
                                                <p:sldTgt/>
                                              </p:tgtEl>
                                            </p:cond>
                                          </p:endCondLst>
                                        </p:cTn>
                                        <p:tgtEl>
                                          <p:sndTgt r:embed="rId3" name="click.wav"/>
                                        </p:tgtEl>
                                      </p:cMediaNode>
                                    </p:audio>
                                  </p:subTnLst>
                                </p:cTn>
                              </p:par>
                              <p:par>
                                <p:cTn id="44" presetID="1" presetClass="emph" presetSubtype="2" fill="hold" nodeType="withEffect">
                                  <p:stCondLst>
                                    <p:cond delay="500"/>
                                  </p:stCondLst>
                                  <p:childTnLst>
                                    <p:animClr clrSpc="rgb" dir="cw">
                                      <p:cBhvr>
                                        <p:cTn id="45" dur="250" fill="hold"/>
                                        <p:tgtEl>
                                          <p:spTgt spid="8"/>
                                        </p:tgtEl>
                                        <p:attrNameLst>
                                          <p:attrName>fillcolor</p:attrName>
                                        </p:attrNameLst>
                                      </p:cBhvr>
                                      <p:to>
                                        <a:srgbClr val="DBE5F1"/>
                                      </p:to>
                                    </p:animClr>
                                    <p:set>
                                      <p:cBhvr>
                                        <p:cTn id="46" dur="250" fill="hold"/>
                                        <p:tgtEl>
                                          <p:spTgt spid="8"/>
                                        </p:tgtEl>
                                        <p:attrNameLst>
                                          <p:attrName>fill.type</p:attrName>
                                        </p:attrNameLst>
                                      </p:cBhvr>
                                      <p:to>
                                        <p:strVal val="solid"/>
                                      </p:to>
                                    </p:set>
                                    <p:set>
                                      <p:cBhvr>
                                        <p:cTn id="47" dur="250" fill="hold"/>
                                        <p:tgtEl>
                                          <p:spTgt spid="8"/>
                                        </p:tgtEl>
                                        <p:attrNameLst>
                                          <p:attrName>fill.on</p:attrName>
                                        </p:attrNameLst>
                                      </p:cBhvr>
                                      <p:to>
                                        <p:strVal val="true"/>
                                      </p:to>
                                    </p:set>
                                  </p:childTnLst>
                                </p:cTn>
                              </p:par>
                              <p:par>
                                <p:cTn id="48" presetID="10" presetClass="entr" presetSubtype="0" fill="hold" nodeType="withEffect">
                                  <p:stCondLst>
                                    <p:cond delay="50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subTnLst>
                                    <p:audio>
                                      <p:cMediaNode>
                                        <p:cTn display="0" masterRel="sameClick">
                                          <p:stCondLst>
                                            <p:cond evt="begin" delay="0">
                                              <p:tn val="48"/>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13"/>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withEffect">
                                  <p:stCondLst>
                                    <p:cond delay="0"/>
                                  </p:stCondLst>
                                  <p:childTnLst>
                                    <p:animClr clrSpc="rgb" dir="cw">
                                      <p:cBhvr>
                                        <p:cTn id="55" dur="250" fill="hold"/>
                                        <p:tgtEl>
                                          <p:spTgt spid="13"/>
                                        </p:tgtEl>
                                        <p:attrNameLst>
                                          <p:attrName>fillcolor</p:attrName>
                                        </p:attrNameLst>
                                      </p:cBhvr>
                                      <p:to>
                                        <a:schemeClr val="accent1"/>
                                      </p:to>
                                    </p:animClr>
                                    <p:set>
                                      <p:cBhvr>
                                        <p:cTn id="56" dur="250" fill="hold"/>
                                        <p:tgtEl>
                                          <p:spTgt spid="13"/>
                                        </p:tgtEl>
                                        <p:attrNameLst>
                                          <p:attrName>fill.type</p:attrName>
                                        </p:attrNameLst>
                                      </p:cBhvr>
                                      <p:to>
                                        <p:strVal val="solid"/>
                                      </p:to>
                                    </p:set>
                                    <p:set>
                                      <p:cBhvr>
                                        <p:cTn id="57" dur="250" fill="hold"/>
                                        <p:tgtEl>
                                          <p:spTgt spid="13"/>
                                        </p:tgtEl>
                                        <p:attrNameLst>
                                          <p:attrName>fill.on</p:attrName>
                                        </p:attrNameLst>
                                      </p:cBhvr>
                                      <p:to>
                                        <p:strVal val="true"/>
                                      </p:to>
                                    </p:set>
                                  </p:childTnLst>
                                  <p:subTnLst>
                                    <p:audio>
                                      <p:cMediaNode>
                                        <p:cTn display="0" masterRel="sameClick">
                                          <p:stCondLst>
                                            <p:cond evt="begin" delay="0">
                                              <p:tn val="54"/>
                                            </p:cond>
                                          </p:stCondLst>
                                          <p:endCondLst>
                                            <p:cond evt="onStopAudio" delay="0">
                                              <p:tgtEl>
                                                <p:sldTgt/>
                                              </p:tgtEl>
                                            </p:cond>
                                          </p:endCondLst>
                                        </p:cTn>
                                        <p:tgtEl>
                                          <p:sndTgt r:embed="rId3" name="click.wav"/>
                                        </p:tgtEl>
                                      </p:cMediaNode>
                                    </p:audio>
                                  </p:subTnLst>
                                </p:cTn>
                              </p:par>
                              <p:par>
                                <p:cTn id="58" presetID="1" presetClass="emph" presetSubtype="2" fill="hold" nodeType="withEffect">
                                  <p:stCondLst>
                                    <p:cond delay="500"/>
                                  </p:stCondLst>
                                  <p:childTnLst>
                                    <p:animClr clrSpc="rgb" dir="cw">
                                      <p:cBhvr>
                                        <p:cTn id="59" dur="250" fill="hold"/>
                                        <p:tgtEl>
                                          <p:spTgt spid="13"/>
                                        </p:tgtEl>
                                        <p:attrNameLst>
                                          <p:attrName>fillcolor</p:attrName>
                                        </p:attrNameLst>
                                      </p:cBhvr>
                                      <p:to>
                                        <a:srgbClr val="DBE5F1"/>
                                      </p:to>
                                    </p:animClr>
                                    <p:set>
                                      <p:cBhvr>
                                        <p:cTn id="60" dur="250" fill="hold"/>
                                        <p:tgtEl>
                                          <p:spTgt spid="13"/>
                                        </p:tgtEl>
                                        <p:attrNameLst>
                                          <p:attrName>fill.type</p:attrName>
                                        </p:attrNameLst>
                                      </p:cBhvr>
                                      <p:to>
                                        <p:strVal val="solid"/>
                                      </p:to>
                                    </p:set>
                                    <p:set>
                                      <p:cBhvr>
                                        <p:cTn id="61" dur="250" fill="hold"/>
                                        <p:tgtEl>
                                          <p:spTgt spid="13"/>
                                        </p:tgtEl>
                                        <p:attrNameLst>
                                          <p:attrName>fill.on</p:attrName>
                                        </p:attrNameLst>
                                      </p:cBhvr>
                                      <p:to>
                                        <p:strVal val="true"/>
                                      </p:to>
                                    </p:set>
                                  </p:childTnLst>
                                </p:cTn>
                              </p:par>
                              <p:par>
                                <p:cTn id="62" presetID="10" presetClass="entr" presetSubtype="0" fill="hold" nodeType="withEffect">
                                  <p:stCondLst>
                                    <p:cond delay="50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subTnLst>
                                    <p:audio>
                                      <p:cMediaNode>
                                        <p:cTn display="0" masterRel="sameClick">
                                          <p:stCondLst>
                                            <p:cond evt="begin" delay="0">
                                              <p:tn val="62"/>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13"/>
                  </p:tgtEl>
                </p:cond>
              </p:nextCondLst>
            </p:seq>
          </p:childTnLst>
        </p:cTn>
      </p:par>
    </p:tnLst>
    <p:bldLst>
      <p:bldP spid="6" grpId="0" animBg="1"/>
      <p:bldP spid="8" grpId="0" animBg="1"/>
      <p:bldP spid="9"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04120" y="1090439"/>
            <a:ext cx="10953598" cy="738466"/>
          </a:xfrm>
          <a:prstGeom prst="rect">
            <a:avLst/>
          </a:prstGeom>
          <a:solidFill>
            <a:schemeClr val="tx2">
              <a:lumMod val="90000"/>
            </a:schemeClr>
          </a:solidFill>
        </p:spPr>
        <p:txBody>
          <a:bodyPr wrap="square" lIns="121725" tIns="60862" rIns="121725" bIns="60862">
            <a:spAutoFit/>
          </a:bodyPr>
          <a:lstStyle/>
          <a:p>
            <a:pPr algn="ctr"/>
            <a:r>
              <a:rPr lang="en-US" sz="4000" b="1">
                <a:latin typeface="+mj-lt"/>
                <a:ea typeface="Arial-Rounded" pitchFamily="34" charset="0"/>
                <a:cs typeface="Arial-Rounded" pitchFamily="34" charset="0"/>
              </a:rPr>
              <a:t>Cây to trở nên vui vẻ, hạnh phúc khi nào? </a:t>
            </a:r>
          </a:p>
        </p:txBody>
      </p:sp>
      <p:sp>
        <p:nvSpPr>
          <p:cNvPr id="12" name="Rectangle 11">
            <a:extLst>
              <a:ext uri="{FF2B5EF4-FFF2-40B4-BE49-F238E27FC236}">
                <a16:creationId xmlns:a16="http://schemas.microsoft.com/office/drawing/2014/main" id="{4E46787B-72A0-41D5-BDC9-0926E437FBE4}"/>
              </a:ext>
            </a:extLst>
          </p:cNvPr>
          <p:cNvSpPr/>
          <p:nvPr/>
        </p:nvSpPr>
        <p:spPr>
          <a:xfrm>
            <a:off x="1935540" y="2310981"/>
            <a:ext cx="8229600" cy="1605304"/>
          </a:xfrm>
          <a:prstGeom prst="rect">
            <a:avLst/>
          </a:prstGeom>
          <a:solidFill>
            <a:schemeClr val="tx2">
              <a:lumMod val="90000"/>
            </a:schemeClr>
          </a:solidFill>
          <a:ln w="28575" cap="flat" cmpd="sng" algn="ctr">
            <a:noFill/>
            <a:prstDash val="solid"/>
            <a:miter lim="800000"/>
          </a:ln>
          <a:effectLst/>
        </p:spPr>
        <p:txBody>
          <a:bodyPr lIns="121725" tIns="60862" rIns="121725" bIns="60862" rtlCol="0" anchor="ctr"/>
          <a:lstStyle/>
          <a:p>
            <a:pPr marL="139700" algn="just"/>
            <a:r>
              <a:rPr lang="en-US" sz="2400">
                <a:latin typeface="+mj-lt"/>
                <a:ea typeface="Arial-Rounded" pitchFamily="34" charset="0"/>
                <a:cs typeface="Arial-Rounded" pitchFamily="34" charset="0"/>
              </a:rPr>
              <a:t>A. Khi quả đồi có nhiều cây xanh bên nhau, vươn lên giữa bầu trời lộng gió. Hằng ngày, các chú chim bay tới đậu trên cành cây, vừa bắt sâu vừa ca hát líu lo.</a:t>
            </a:r>
          </a:p>
        </p:txBody>
      </p:sp>
      <p:sp>
        <p:nvSpPr>
          <p:cNvPr id="15" name="Rectangle 14">
            <a:extLst>
              <a:ext uri="{FF2B5EF4-FFF2-40B4-BE49-F238E27FC236}">
                <a16:creationId xmlns:a16="http://schemas.microsoft.com/office/drawing/2014/main" id="{34955832-BC6F-47F3-9166-7AF729EB36CC}"/>
              </a:ext>
            </a:extLst>
          </p:cNvPr>
          <p:cNvSpPr/>
          <p:nvPr/>
        </p:nvSpPr>
        <p:spPr>
          <a:xfrm>
            <a:off x="1966119" y="4191000"/>
            <a:ext cx="8229600" cy="1600200"/>
          </a:xfrm>
          <a:prstGeom prst="rect">
            <a:avLst/>
          </a:prstGeom>
          <a:solidFill>
            <a:schemeClr val="tx2">
              <a:lumMod val="90000"/>
            </a:schemeClr>
          </a:solidFill>
          <a:ln w="28575" cap="flat" cmpd="sng" algn="ctr">
            <a:noFill/>
            <a:prstDash val="solid"/>
            <a:miter lim="800000"/>
          </a:ln>
          <a:effectLst/>
        </p:spPr>
        <p:txBody>
          <a:bodyPr lIns="121725" tIns="60862" rIns="121725" bIns="60862" rtlCol="0" anchor="ctr"/>
          <a:lstStyle/>
          <a:p>
            <a:pPr marL="139700" algn="just"/>
            <a:r>
              <a:rPr lang="en-US" sz="2400">
                <a:latin typeface="+mj-lt"/>
                <a:ea typeface="Arial-Rounded" pitchFamily="34" charset="0"/>
                <a:cs typeface="Arial-Rounded" pitchFamily="34" charset="0"/>
              </a:rPr>
              <a:t>B. Khi quả đồi chỉ có một mình cây to.</a:t>
            </a:r>
          </a:p>
        </p:txBody>
      </p:sp>
      <p:pic>
        <p:nvPicPr>
          <p:cNvPr id="16" name="Picture 15">
            <a:extLst>
              <a:ext uri="{FF2B5EF4-FFF2-40B4-BE49-F238E27FC236}">
                <a16:creationId xmlns:a16="http://schemas.microsoft.com/office/drawing/2014/main" id="{04DDD2F8-2FC6-44BC-ACF0-C82F5436E67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41018" y="2573792"/>
            <a:ext cx="633852" cy="659161"/>
          </a:xfrm>
          <a:prstGeom prst="rect">
            <a:avLst/>
          </a:prstGeom>
        </p:spPr>
      </p:pic>
      <p:pic>
        <p:nvPicPr>
          <p:cNvPr id="17" name="Picture 2">
            <a:extLst>
              <a:ext uri="{FF2B5EF4-FFF2-40B4-BE49-F238E27FC236}">
                <a16:creationId xmlns:a16="http://schemas.microsoft.com/office/drawing/2014/main" id="{FFE31BBE-4C98-4B02-A2CB-497C4904205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195719" y="4668502"/>
            <a:ext cx="565888" cy="645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30018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1000" fill="hold"/>
                                        <p:tgtEl>
                                          <p:spTgt spid="12"/>
                                        </p:tgtEl>
                                        <p:attrNameLst>
                                          <p:attrName>ppt_w</p:attrName>
                                        </p:attrNameLst>
                                      </p:cBhvr>
                                      <p:tavLst>
                                        <p:tav tm="0">
                                          <p:val>
                                            <p:strVal val="#ppt_w*0.70"/>
                                          </p:val>
                                        </p:tav>
                                        <p:tav tm="100000">
                                          <p:val>
                                            <p:strVal val="#ppt_w"/>
                                          </p:val>
                                        </p:tav>
                                      </p:tavLst>
                                    </p:anim>
                                    <p:anim calcmode="lin" valueType="num">
                                      <p:cBhvr>
                                        <p:cTn id="11" dur="1000" fill="hold"/>
                                        <p:tgtEl>
                                          <p:spTgt spid="12"/>
                                        </p:tgtEl>
                                        <p:attrNameLst>
                                          <p:attrName>ppt_h</p:attrName>
                                        </p:attrNameLst>
                                      </p:cBhvr>
                                      <p:tavLst>
                                        <p:tav tm="0">
                                          <p:val>
                                            <p:strVal val="#ppt_h"/>
                                          </p:val>
                                        </p:tav>
                                        <p:tav tm="100000">
                                          <p:val>
                                            <p:strVal val="#ppt_h"/>
                                          </p:val>
                                        </p:tav>
                                      </p:tavLst>
                                    </p:anim>
                                    <p:animEffect transition="in" filter="fade">
                                      <p:cBhvr>
                                        <p:cTn id="12" dur="1000"/>
                                        <p:tgtEl>
                                          <p:spTgt spid="12"/>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1000" fill="hold"/>
                                        <p:tgtEl>
                                          <p:spTgt spid="15"/>
                                        </p:tgtEl>
                                        <p:attrNameLst>
                                          <p:attrName>ppt_w</p:attrName>
                                        </p:attrNameLst>
                                      </p:cBhvr>
                                      <p:tavLst>
                                        <p:tav tm="0">
                                          <p:val>
                                            <p:strVal val="#ppt_w*0.70"/>
                                          </p:val>
                                        </p:tav>
                                        <p:tav tm="100000">
                                          <p:val>
                                            <p:strVal val="#ppt_w"/>
                                          </p:val>
                                        </p:tav>
                                      </p:tavLst>
                                    </p:anim>
                                    <p:anim calcmode="lin" valueType="num">
                                      <p:cBhvr>
                                        <p:cTn id="16" dur="1000" fill="hold"/>
                                        <p:tgtEl>
                                          <p:spTgt spid="15"/>
                                        </p:tgtEl>
                                        <p:attrNameLst>
                                          <p:attrName>ppt_h</p:attrName>
                                        </p:attrNameLst>
                                      </p:cBhvr>
                                      <p:tavLst>
                                        <p:tav tm="0">
                                          <p:val>
                                            <p:strVal val="#ppt_h"/>
                                          </p:val>
                                        </p:tav>
                                        <p:tav tm="100000">
                                          <p:val>
                                            <p:strVal val="#ppt_h"/>
                                          </p:val>
                                        </p:tav>
                                      </p:tavLst>
                                    </p:anim>
                                    <p:animEffect transition="in" filter="fade">
                                      <p:cBhvr>
                                        <p:cTn id="17"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2"/>
                    </p:tgtEl>
                  </p:cond>
                </p:stCondLst>
                <p:endSync evt="end" delay="0">
                  <p:rtn val="all"/>
                </p:endSync>
                <p:childTnLst>
                  <p:par>
                    <p:cTn id="19" fill="hold">
                      <p:stCondLst>
                        <p:cond delay="0"/>
                      </p:stCondLst>
                      <p:childTnLst>
                        <p:par>
                          <p:cTn id="20" fill="hold">
                            <p:stCondLst>
                              <p:cond delay="0"/>
                            </p:stCondLst>
                            <p:childTnLst>
                              <p:par>
                                <p:cTn id="21" presetID="1" presetClass="emph" presetSubtype="2" fill="hold" nodeType="withEffect">
                                  <p:stCondLst>
                                    <p:cond delay="0"/>
                                  </p:stCondLst>
                                  <p:childTnLst>
                                    <p:animClr clrSpc="rgb" dir="cw">
                                      <p:cBhvr>
                                        <p:cTn id="22" dur="250" fill="hold"/>
                                        <p:tgtEl>
                                          <p:spTgt spid="12"/>
                                        </p:tgtEl>
                                        <p:attrNameLst>
                                          <p:attrName>fillcolor</p:attrName>
                                        </p:attrNameLst>
                                      </p:cBhvr>
                                      <p:to>
                                        <a:schemeClr val="bg2"/>
                                      </p:to>
                                    </p:animClr>
                                    <p:set>
                                      <p:cBhvr>
                                        <p:cTn id="23" dur="250" fill="hold"/>
                                        <p:tgtEl>
                                          <p:spTgt spid="12"/>
                                        </p:tgtEl>
                                        <p:attrNameLst>
                                          <p:attrName>fill.type</p:attrName>
                                        </p:attrNameLst>
                                      </p:cBhvr>
                                      <p:to>
                                        <p:strVal val="solid"/>
                                      </p:to>
                                    </p:set>
                                    <p:set>
                                      <p:cBhvr>
                                        <p:cTn id="24" dur="250" fill="hold"/>
                                        <p:tgtEl>
                                          <p:spTgt spid="12"/>
                                        </p:tgtEl>
                                        <p:attrNameLst>
                                          <p:attrName>fill.on</p:attrName>
                                        </p:attrNameLst>
                                      </p:cBhvr>
                                      <p:to>
                                        <p:strVal val="true"/>
                                      </p:to>
                                    </p:set>
                                  </p:childTnLst>
                                  <p:subTnLst>
                                    <p:audio>
                                      <p:cMediaNode>
                                        <p:cTn display="0" masterRel="sameClick">
                                          <p:stCondLst>
                                            <p:cond evt="begin" delay="0">
                                              <p:tn val="21"/>
                                            </p:cond>
                                          </p:stCondLst>
                                          <p:endCondLst>
                                            <p:cond evt="onStopAudio" delay="0">
                                              <p:tgtEl>
                                                <p:sldTgt/>
                                              </p:tgtEl>
                                            </p:cond>
                                          </p:endCondLst>
                                        </p:cTn>
                                        <p:tgtEl>
                                          <p:sndTgt r:embed="rId3" name="click.wav"/>
                                        </p:tgtEl>
                                      </p:cMediaNode>
                                    </p:audio>
                                  </p:subTnLst>
                                </p:cTn>
                              </p:par>
                              <p:par>
                                <p:cTn id="25" presetID="1" presetClass="emph" presetSubtype="2" fill="hold" nodeType="withEffect">
                                  <p:stCondLst>
                                    <p:cond delay="500"/>
                                  </p:stCondLst>
                                  <p:childTnLst>
                                    <p:animClr clrSpc="rgb" dir="cw">
                                      <p:cBhvr>
                                        <p:cTn id="26" dur="250" fill="hold"/>
                                        <p:tgtEl>
                                          <p:spTgt spid="12"/>
                                        </p:tgtEl>
                                        <p:attrNameLst>
                                          <p:attrName>fillcolor</p:attrName>
                                        </p:attrNameLst>
                                      </p:cBhvr>
                                      <p:to>
                                        <a:srgbClr val="FFFF00"/>
                                      </p:to>
                                    </p:animClr>
                                    <p:set>
                                      <p:cBhvr>
                                        <p:cTn id="27" dur="250" fill="hold"/>
                                        <p:tgtEl>
                                          <p:spTgt spid="12"/>
                                        </p:tgtEl>
                                        <p:attrNameLst>
                                          <p:attrName>fill.type</p:attrName>
                                        </p:attrNameLst>
                                      </p:cBhvr>
                                      <p:to>
                                        <p:strVal val="solid"/>
                                      </p:to>
                                    </p:set>
                                    <p:set>
                                      <p:cBhvr>
                                        <p:cTn id="28" dur="250" fill="hold"/>
                                        <p:tgtEl>
                                          <p:spTgt spid="12"/>
                                        </p:tgtEl>
                                        <p:attrNameLst>
                                          <p:attrName>fill.on</p:attrName>
                                        </p:attrNameLst>
                                      </p:cBhvr>
                                      <p:to>
                                        <p:strVal val="true"/>
                                      </p:to>
                                    </p:set>
                                  </p:childTnLst>
                                </p:cTn>
                              </p:par>
                              <p:par>
                                <p:cTn id="29" presetID="10" presetClass="entr" presetSubtype="0" fill="hold" nodeType="withEffect">
                                  <p:stCondLst>
                                    <p:cond delay="50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subTnLst>
                                    <p:audio>
                                      <p:cMediaNode>
                                        <p:cTn display="0" masterRel="sameClick">
                                          <p:stCondLst>
                                            <p:cond evt="begin" delay="0">
                                              <p:tn val="29"/>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12"/>
                  </p:tgtEl>
                </p:cond>
              </p:nextCondLst>
            </p:seq>
            <p:seq concurrent="1" nextAc="seek">
              <p:cTn id="32" restart="whenNotActive" fill="hold" evtFilter="cancelBubble" nodeType="interactiveSeq">
                <p:stCondLst>
                  <p:cond evt="onClick" delay="0">
                    <p:tgtEl>
                      <p:spTgt spid="15"/>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withEffect">
                                  <p:stCondLst>
                                    <p:cond delay="0"/>
                                  </p:stCondLst>
                                  <p:childTnLst>
                                    <p:animClr clrSpc="rgb" dir="cw">
                                      <p:cBhvr>
                                        <p:cTn id="36" dur="250" fill="hold"/>
                                        <p:tgtEl>
                                          <p:spTgt spid="15"/>
                                        </p:tgtEl>
                                        <p:attrNameLst>
                                          <p:attrName>fillcolor</p:attrName>
                                        </p:attrNameLst>
                                      </p:cBhvr>
                                      <p:to>
                                        <a:schemeClr val="accent1"/>
                                      </p:to>
                                    </p:animClr>
                                    <p:set>
                                      <p:cBhvr>
                                        <p:cTn id="37" dur="250" fill="hold"/>
                                        <p:tgtEl>
                                          <p:spTgt spid="15"/>
                                        </p:tgtEl>
                                        <p:attrNameLst>
                                          <p:attrName>fill.type</p:attrName>
                                        </p:attrNameLst>
                                      </p:cBhvr>
                                      <p:to>
                                        <p:strVal val="solid"/>
                                      </p:to>
                                    </p:set>
                                    <p:set>
                                      <p:cBhvr>
                                        <p:cTn id="38" dur="250" fill="hold"/>
                                        <p:tgtEl>
                                          <p:spTgt spid="15"/>
                                        </p:tgtEl>
                                        <p:attrNameLst>
                                          <p:attrName>fill.on</p:attrName>
                                        </p:attrNameLst>
                                      </p:cBhvr>
                                      <p:to>
                                        <p:strVal val="true"/>
                                      </p:to>
                                    </p:set>
                                  </p:childTnLst>
                                  <p:subTnLst>
                                    <p:audio>
                                      <p:cMediaNode>
                                        <p:cTn display="0" masterRel="sameClick">
                                          <p:stCondLst>
                                            <p:cond evt="begin" delay="0">
                                              <p:tn val="35"/>
                                            </p:cond>
                                          </p:stCondLst>
                                          <p:endCondLst>
                                            <p:cond evt="onStopAudio" delay="0">
                                              <p:tgtEl>
                                                <p:sldTgt/>
                                              </p:tgtEl>
                                            </p:cond>
                                          </p:endCondLst>
                                        </p:cTn>
                                        <p:tgtEl>
                                          <p:sndTgt r:embed="rId3" name="click.wav"/>
                                        </p:tgtEl>
                                      </p:cMediaNode>
                                    </p:audio>
                                  </p:subTnLst>
                                </p:cTn>
                              </p:par>
                              <p:par>
                                <p:cTn id="39" presetID="1" presetClass="emph" presetSubtype="2" fill="hold" nodeType="withEffect">
                                  <p:stCondLst>
                                    <p:cond delay="500"/>
                                  </p:stCondLst>
                                  <p:childTnLst>
                                    <p:animClr clrSpc="rgb" dir="cw">
                                      <p:cBhvr>
                                        <p:cTn id="40" dur="250" fill="hold"/>
                                        <p:tgtEl>
                                          <p:spTgt spid="15"/>
                                        </p:tgtEl>
                                        <p:attrNameLst>
                                          <p:attrName>fillcolor</p:attrName>
                                        </p:attrNameLst>
                                      </p:cBhvr>
                                      <p:to>
                                        <a:schemeClr val="accent1"/>
                                      </p:to>
                                    </p:animClr>
                                    <p:set>
                                      <p:cBhvr>
                                        <p:cTn id="41" dur="250" fill="hold"/>
                                        <p:tgtEl>
                                          <p:spTgt spid="15"/>
                                        </p:tgtEl>
                                        <p:attrNameLst>
                                          <p:attrName>fill.type</p:attrName>
                                        </p:attrNameLst>
                                      </p:cBhvr>
                                      <p:to>
                                        <p:strVal val="solid"/>
                                      </p:to>
                                    </p:set>
                                    <p:set>
                                      <p:cBhvr>
                                        <p:cTn id="42" dur="250" fill="hold"/>
                                        <p:tgtEl>
                                          <p:spTgt spid="15"/>
                                        </p:tgtEl>
                                        <p:attrNameLst>
                                          <p:attrName>fill.on</p:attrName>
                                        </p:attrNameLst>
                                      </p:cBhvr>
                                      <p:to>
                                        <p:strVal val="true"/>
                                      </p:to>
                                    </p:set>
                                  </p:childTnLst>
                                </p:cTn>
                              </p:par>
                              <p:par>
                                <p:cTn id="43" presetID="10" presetClass="entr" presetSubtype="0" fill="hold" nodeType="withEffect">
                                  <p:stCondLst>
                                    <p:cond delay="50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subTnLst>
                                    <p:audio>
                                      <p:cMediaNode>
                                        <p:cTn display="0" masterRel="sameClick">
                                          <p:stCondLst>
                                            <p:cond evt="begin" delay="0">
                                              <p:tn val="43"/>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15"/>
                  </p:tgtEl>
                </p:cond>
              </p:nextCondLst>
            </p:seq>
          </p:childTnLst>
        </p:cTn>
      </p:par>
    </p:tnLst>
    <p:bldLst>
      <p:bldP spid="9" grpId="0" animBg="1"/>
      <p:bldP spid="12"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ức Dụp từ huyền thoại đến sự thật 100% - Báo Cần Thơ Online">
            <a:extLst>
              <a:ext uri="{FF2B5EF4-FFF2-40B4-BE49-F238E27FC236}">
                <a16:creationId xmlns:a16="http://schemas.microsoft.com/office/drawing/2014/main" id="{AB6E0366-C5BF-49C8-8321-E8B593F484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1734" y="382101"/>
            <a:ext cx="8538369" cy="6093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087850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Tháng 6 - Đồi chè Mộc Châu đẹp nhất">
            <a:extLst>
              <a:ext uri="{FF2B5EF4-FFF2-40B4-BE49-F238E27FC236}">
                <a16:creationId xmlns:a16="http://schemas.microsoft.com/office/drawing/2014/main" id="{90168FE7-7728-4CE9-8EF5-8AF2A40444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1519" y="609600"/>
            <a:ext cx="5638800"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025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9D44C0-FAC4-4BAE-B112-8FFDFB4E6124}"/>
              </a:ext>
            </a:extLst>
          </p:cNvPr>
          <p:cNvSpPr>
            <a:spLocks noGrp="1"/>
          </p:cNvSpPr>
          <p:nvPr>
            <p:ph type="title"/>
          </p:nvPr>
        </p:nvSpPr>
        <p:spPr/>
        <p:txBody>
          <a:bodyPr/>
          <a:lstStyle/>
          <a:p>
            <a:endParaRPr lang="en-US"/>
          </a:p>
        </p:txBody>
      </p:sp>
      <p:pic>
        <p:nvPicPr>
          <p:cNvPr id="7" name="Video Animation - Phim hoạt hình Bé bảo vệ môi trường">
            <a:hlinkClick r:id="" action="ppaction://media"/>
            <a:extLst>
              <a:ext uri="{FF2B5EF4-FFF2-40B4-BE49-F238E27FC236}">
                <a16:creationId xmlns:a16="http://schemas.microsoft.com/office/drawing/2014/main" id="{F5B11BCC-1AC7-46A0-A4D8-C97B61491F2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7938"/>
            <a:ext cx="12161838" cy="6840537"/>
          </a:xfrm>
          <a:prstGeom prst="rect">
            <a:avLst/>
          </a:prstGeom>
        </p:spPr>
      </p:pic>
    </p:spTree>
    <p:extLst>
      <p:ext uri="{BB962C8B-B14F-4D97-AF65-F5344CB8AC3E}">
        <p14:creationId xmlns:p14="http://schemas.microsoft.com/office/powerpoint/2010/main" val="153725444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17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u lịch El Salvador - đất nước là &amp;#39;phép thử lớn nhất của Bitcoin&amp;#39;">
            <a:extLst>
              <a:ext uri="{FF2B5EF4-FFF2-40B4-BE49-F238E27FC236}">
                <a16:creationId xmlns:a16="http://schemas.microsoft.com/office/drawing/2014/main" id="{2F79A5A9-A9F9-4E6E-8242-F357A95E2D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5399" y="609600"/>
            <a:ext cx="4511040"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1121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hé thăm đồi chè tuyệt đẹp ở Tân Trào, Tuyên Quang - Tổng cục Du lịch">
            <a:extLst>
              <a:ext uri="{FF2B5EF4-FFF2-40B4-BE49-F238E27FC236}">
                <a16:creationId xmlns:a16="http://schemas.microsoft.com/office/drawing/2014/main" id="{AC131C07-05B9-430E-9834-B06775C0DE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919" y="838200"/>
            <a:ext cx="102400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35655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Bí ẩn chưa có lời giải về những ngọn đồi &amp;#39;kim tự tháp&amp;#39; - VnExpress Du lịch">
            <a:extLst>
              <a:ext uri="{FF2B5EF4-FFF2-40B4-BE49-F238E27FC236}">
                <a16:creationId xmlns:a16="http://schemas.microsoft.com/office/drawing/2014/main" id="{34F434EC-DA12-4BB0-8C6D-1E65BE8653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4719" y="514350"/>
            <a:ext cx="7772400" cy="582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00447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6"/>
          <p:cNvSpPr txBox="1">
            <a:spLocks noGrp="1"/>
          </p:cNvSpPr>
          <p:nvPr>
            <p:ph type="ctrTitle" idx="4294967295"/>
          </p:nvPr>
        </p:nvSpPr>
        <p:spPr>
          <a:xfrm>
            <a:off x="1585119" y="381000"/>
            <a:ext cx="9002713" cy="1260475"/>
          </a:xfrm>
          <a:prstGeom prst="rect">
            <a:avLst/>
          </a:prstGeom>
        </p:spPr>
        <p:txBody>
          <a:bodyPr spcFirstLastPara="1" wrap="square" lIns="121705" tIns="121705" rIns="121705" bIns="121705" anchor="t" anchorCtr="0">
            <a:noAutofit/>
          </a:bodyPr>
          <a:lstStyle/>
          <a:p>
            <a:pPr algn="ctr"/>
            <a:r>
              <a:rPr lang="en" sz="4400" b="1">
                <a:latin typeface="+mj-lt"/>
              </a:rPr>
              <a:t>DẶN DÒ</a:t>
            </a:r>
            <a:endParaRPr sz="4400" b="1">
              <a:latin typeface="+mj-lt"/>
            </a:endParaRPr>
          </a:p>
        </p:txBody>
      </p:sp>
      <p:sp>
        <p:nvSpPr>
          <p:cNvPr id="416" name="Google Shape;416;p36"/>
          <p:cNvSpPr/>
          <p:nvPr/>
        </p:nvSpPr>
        <p:spPr>
          <a:xfrm>
            <a:off x="7452519" y="2057400"/>
            <a:ext cx="3200400" cy="3200400"/>
          </a:xfrm>
          <a:prstGeom prst="ellipse">
            <a:avLst/>
          </a:prstGeom>
          <a:solidFill>
            <a:schemeClr val="accent3"/>
          </a:solidFill>
          <a:ln>
            <a:noFill/>
          </a:ln>
        </p:spPr>
        <p:txBody>
          <a:bodyPr spcFirstLastPara="1" wrap="square" lIns="121705" tIns="121705" rIns="121705" bIns="121705" anchor="ctr" anchorCtr="0">
            <a:noAutofit/>
          </a:bodyPr>
          <a:lstStyle/>
          <a:p>
            <a:endParaRPr/>
          </a:p>
        </p:txBody>
      </p:sp>
      <p:sp>
        <p:nvSpPr>
          <p:cNvPr id="418" name="Google Shape;418;p36"/>
          <p:cNvSpPr/>
          <p:nvPr/>
        </p:nvSpPr>
        <p:spPr>
          <a:xfrm>
            <a:off x="1661319" y="2057400"/>
            <a:ext cx="3200400" cy="3200400"/>
          </a:xfrm>
          <a:prstGeom prst="ellipse">
            <a:avLst/>
          </a:prstGeom>
          <a:solidFill>
            <a:schemeClr val="accent1"/>
          </a:solidFill>
          <a:ln>
            <a:noFill/>
          </a:ln>
        </p:spPr>
        <p:txBody>
          <a:bodyPr spcFirstLastPara="1" wrap="square" lIns="121705" tIns="121705" rIns="121705" bIns="121705" anchor="ctr" anchorCtr="0">
            <a:noAutofit/>
          </a:bodyPr>
          <a:lstStyle/>
          <a:p>
            <a:endParaRPr/>
          </a:p>
        </p:txBody>
      </p:sp>
      <p:sp>
        <p:nvSpPr>
          <p:cNvPr id="419" name="Google Shape;419;p36"/>
          <p:cNvSpPr/>
          <p:nvPr/>
        </p:nvSpPr>
        <p:spPr>
          <a:xfrm>
            <a:off x="4538397" y="1721833"/>
            <a:ext cx="3200400" cy="3200400"/>
          </a:xfrm>
          <a:prstGeom prst="ellipse">
            <a:avLst/>
          </a:prstGeom>
          <a:solidFill>
            <a:schemeClr val="accent2"/>
          </a:solidFill>
          <a:ln>
            <a:noFill/>
          </a:ln>
        </p:spPr>
        <p:txBody>
          <a:bodyPr spcFirstLastPara="1" wrap="square" lIns="121705" tIns="121705" rIns="121705" bIns="121705" anchor="ctr" anchorCtr="0">
            <a:noAutofit/>
          </a:bodyPr>
          <a:lstStyle/>
          <a:p>
            <a:endParaRPr/>
          </a:p>
        </p:txBody>
      </p:sp>
      <p:sp>
        <p:nvSpPr>
          <p:cNvPr id="426" name="Google Shape;426;p36"/>
          <p:cNvSpPr txBox="1">
            <a:spLocks noGrp="1"/>
          </p:cNvSpPr>
          <p:nvPr>
            <p:ph type="title" idx="4294967295"/>
          </p:nvPr>
        </p:nvSpPr>
        <p:spPr>
          <a:xfrm>
            <a:off x="4743184" y="2887662"/>
            <a:ext cx="2995613" cy="769938"/>
          </a:xfrm>
          <a:prstGeom prst="rect">
            <a:avLst/>
          </a:prstGeom>
        </p:spPr>
        <p:txBody>
          <a:bodyPr spcFirstLastPara="1" wrap="square" lIns="121705" tIns="121705" rIns="121705" bIns="121705" anchor="ctr" anchorCtr="0">
            <a:noAutofit/>
          </a:bodyPr>
          <a:lstStyle/>
          <a:p>
            <a:pPr algn="ctr"/>
            <a:r>
              <a:rPr lang="en-US" sz="4400">
                <a:solidFill>
                  <a:srgbClr val="FFFFFF"/>
                </a:solidFill>
                <a:latin typeface="+mj-lt"/>
              </a:rPr>
              <a:t>H</a:t>
            </a:r>
            <a:r>
              <a:rPr lang="en" sz="4400">
                <a:solidFill>
                  <a:srgbClr val="FFFFFF"/>
                </a:solidFill>
                <a:latin typeface="+mj-lt"/>
              </a:rPr>
              <a:t>oàn thành bài</a:t>
            </a:r>
            <a:endParaRPr sz="4400">
              <a:solidFill>
                <a:srgbClr val="FFFFFF"/>
              </a:solidFill>
              <a:latin typeface="+mj-lt"/>
            </a:endParaRPr>
          </a:p>
        </p:txBody>
      </p:sp>
      <p:sp>
        <p:nvSpPr>
          <p:cNvPr id="423" name="Google Shape;423;p36"/>
          <p:cNvSpPr txBox="1">
            <a:spLocks noGrp="1"/>
          </p:cNvSpPr>
          <p:nvPr>
            <p:ph type="title"/>
          </p:nvPr>
        </p:nvSpPr>
        <p:spPr>
          <a:xfrm>
            <a:off x="1737519" y="3289376"/>
            <a:ext cx="2933700" cy="710800"/>
          </a:xfrm>
          <a:prstGeom prst="rect">
            <a:avLst/>
          </a:prstGeom>
        </p:spPr>
        <p:txBody>
          <a:bodyPr spcFirstLastPara="1" wrap="square" lIns="121705" tIns="121705" rIns="121705" bIns="121705" anchor="ctr" anchorCtr="0">
            <a:noAutofit/>
          </a:bodyPr>
          <a:lstStyle/>
          <a:p>
            <a:pPr algn="ctr"/>
            <a:r>
              <a:rPr lang="en-US" sz="4400">
                <a:solidFill>
                  <a:srgbClr val="FFFFFF"/>
                </a:solidFill>
                <a:latin typeface="+mj-lt"/>
              </a:rPr>
              <a:t>Xe</a:t>
            </a:r>
            <a:r>
              <a:rPr lang="en" sz="4400">
                <a:solidFill>
                  <a:srgbClr val="FFFFFF"/>
                </a:solidFill>
                <a:latin typeface="+mj-lt"/>
              </a:rPr>
              <a:t>m lại bài đã học </a:t>
            </a:r>
            <a:endParaRPr sz="4400">
              <a:solidFill>
                <a:srgbClr val="FFFFFF"/>
              </a:solidFill>
              <a:latin typeface="+mj-lt"/>
            </a:endParaRPr>
          </a:p>
        </p:txBody>
      </p:sp>
      <p:sp>
        <p:nvSpPr>
          <p:cNvPr id="417" name="Google Shape;417;p36"/>
          <p:cNvSpPr txBox="1">
            <a:spLocks noGrp="1"/>
          </p:cNvSpPr>
          <p:nvPr>
            <p:ph type="title" idx="4294967295"/>
          </p:nvPr>
        </p:nvSpPr>
        <p:spPr>
          <a:xfrm>
            <a:off x="7886700" y="3271837"/>
            <a:ext cx="2332038" cy="771525"/>
          </a:xfrm>
          <a:prstGeom prst="rect">
            <a:avLst/>
          </a:prstGeom>
        </p:spPr>
        <p:txBody>
          <a:bodyPr spcFirstLastPara="1" wrap="square" lIns="121705" tIns="121705" rIns="121705" bIns="121705" anchor="ctr" anchorCtr="0">
            <a:noAutofit/>
          </a:bodyPr>
          <a:lstStyle/>
          <a:p>
            <a:pPr algn="ctr"/>
            <a:r>
              <a:rPr lang="en" sz="4000">
                <a:solidFill>
                  <a:srgbClr val="FFFFFF"/>
                </a:solidFill>
                <a:latin typeface="+mj-lt"/>
              </a:rPr>
              <a:t>C</a:t>
            </a:r>
            <a:r>
              <a:rPr lang="en-US" sz="4000">
                <a:solidFill>
                  <a:srgbClr val="FFFFFF"/>
                </a:solidFill>
                <a:latin typeface="+mj-lt"/>
              </a:rPr>
              <a:t>h</a:t>
            </a:r>
            <a:r>
              <a:rPr lang="en" sz="4000">
                <a:solidFill>
                  <a:srgbClr val="FFFFFF"/>
                </a:solidFill>
                <a:latin typeface="+mj-lt"/>
              </a:rPr>
              <a:t>uẩn bị bài mới</a:t>
            </a:r>
            <a:endParaRPr sz="4000">
              <a:solidFill>
                <a:srgbClr val="FFFFFF"/>
              </a:solidFill>
              <a:latin typeface="+mj-lt"/>
            </a:endParaRPr>
          </a:p>
        </p:txBody>
      </p:sp>
    </p:spTree>
    <p:extLst>
      <p:ext uri="{BB962C8B-B14F-4D97-AF65-F5344CB8AC3E}">
        <p14:creationId xmlns:p14="http://schemas.microsoft.com/office/powerpoint/2010/main" val="376222609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FA74C84-B1C3-4F19-B9AB-5EDEA63528F0}"/>
              </a:ext>
            </a:extLst>
          </p:cNvPr>
          <p:cNvSpPr/>
          <p:nvPr/>
        </p:nvSpPr>
        <p:spPr>
          <a:xfrm>
            <a:off x="1905075" y="699401"/>
            <a:ext cx="8351688" cy="5459197"/>
          </a:xfrm>
          <a:prstGeom prst="rect">
            <a:avLst/>
          </a:prstGeom>
          <a:solidFill>
            <a:srgbClr val="FFFFFF"/>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en-US">
              <a:solidFill>
                <a:srgbClr val="000000"/>
              </a:solidFill>
              <a:latin typeface="+mj-lt"/>
            </a:endParaRPr>
          </a:p>
        </p:txBody>
      </p:sp>
      <p:sp>
        <p:nvSpPr>
          <p:cNvPr id="5" name="TextBox 4">
            <a:extLst>
              <a:ext uri="{FF2B5EF4-FFF2-40B4-BE49-F238E27FC236}">
                <a16:creationId xmlns:a16="http://schemas.microsoft.com/office/drawing/2014/main" id="{F88340FB-0109-4362-AC77-36EDAB3F8440}"/>
              </a:ext>
            </a:extLst>
          </p:cNvPr>
          <p:cNvSpPr txBox="1"/>
          <p:nvPr/>
        </p:nvSpPr>
        <p:spPr>
          <a:xfrm>
            <a:off x="8087187" y="4653614"/>
            <a:ext cx="1365256" cy="707872"/>
          </a:xfrm>
          <a:prstGeom prst="rect">
            <a:avLst/>
          </a:prstGeom>
          <a:solidFill>
            <a:schemeClr val="accent1">
              <a:lumMod val="20000"/>
              <a:lumOff val="80000"/>
            </a:schemeClr>
          </a:solidFill>
          <a:ln>
            <a:noFill/>
          </a:ln>
        </p:spPr>
        <p:txBody>
          <a:bodyPr wrap="square" lIns="91424" tIns="45711" rIns="91424" bIns="45711" rtlCol="0">
            <a:spAutoFit/>
          </a:bodyPr>
          <a:lstStyle/>
          <a:p>
            <a:pPr algn="ctr"/>
            <a:r>
              <a:rPr lang="en-US" sz="4000">
                <a:latin typeface="+mj-lt"/>
                <a:ea typeface="Arial-Rounded" pitchFamily="34" charset="0"/>
                <a:cs typeface="Arial-Rounded" pitchFamily="34" charset="0"/>
              </a:rPr>
              <a:t>S/55</a:t>
            </a:r>
          </a:p>
        </p:txBody>
      </p:sp>
      <p:sp>
        <p:nvSpPr>
          <p:cNvPr id="8" name="TextBox 7">
            <a:extLst>
              <a:ext uri="{FF2B5EF4-FFF2-40B4-BE49-F238E27FC236}">
                <a16:creationId xmlns:a16="http://schemas.microsoft.com/office/drawing/2014/main" id="{424ECBE9-59BE-4A6B-8AFC-9385AAA14BE3}"/>
              </a:ext>
            </a:extLst>
          </p:cNvPr>
          <p:cNvSpPr txBox="1"/>
          <p:nvPr/>
        </p:nvSpPr>
        <p:spPr>
          <a:xfrm>
            <a:off x="1825080" y="1981200"/>
            <a:ext cx="8431683" cy="1877433"/>
          </a:xfrm>
          <a:prstGeom prst="rect">
            <a:avLst/>
          </a:prstGeom>
          <a:noFill/>
        </p:spPr>
        <p:txBody>
          <a:bodyPr wrap="square" lIns="91436" tIns="45718" rIns="91436" bIns="45718" rtlCol="0">
            <a:spAutoFit/>
          </a:bodyPr>
          <a:lstStyle/>
          <a:p>
            <a:pPr algn="ctr">
              <a:spcBef>
                <a:spcPts val="1200"/>
              </a:spcBef>
              <a:spcAft>
                <a:spcPts val="1200"/>
              </a:spcAft>
            </a:pPr>
            <a:r>
              <a:rPr lang="en-US" sz="4800" b="1">
                <a:latin typeface="+mj-lt"/>
                <a:ea typeface="Arial-Rounded" pitchFamily="34" charset="0"/>
                <a:cs typeface="Arial-Rounded" pitchFamily="34" charset="0"/>
              </a:rPr>
              <a:t>Nói và nghe: </a:t>
            </a:r>
          </a:p>
          <a:p>
            <a:pPr marL="0" indent="0" algn="ctr">
              <a:spcBef>
                <a:spcPts val="1200"/>
              </a:spcBef>
              <a:spcAft>
                <a:spcPts val="1200"/>
              </a:spcAft>
              <a:buNone/>
            </a:pPr>
            <a:r>
              <a:rPr lang="en-US" sz="4800" b="1">
                <a:latin typeface="+mj-lt"/>
                <a:ea typeface="Arial-Rounded" pitchFamily="34" charset="0"/>
                <a:cs typeface="Arial-Rounded" pitchFamily="34" charset="0"/>
              </a:rPr>
              <a:t>HẠT GIỐNG NHỎ</a:t>
            </a:r>
          </a:p>
        </p:txBody>
      </p:sp>
    </p:spTree>
    <p:extLst>
      <p:ext uri="{BB962C8B-B14F-4D97-AF65-F5344CB8AC3E}">
        <p14:creationId xmlns:p14="http://schemas.microsoft.com/office/powerpoint/2010/main" val="42642222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extBox 1"/>
          <p:cNvSpPr txBox="1"/>
          <p:nvPr/>
        </p:nvSpPr>
        <p:spPr>
          <a:xfrm>
            <a:off x="157391" y="712352"/>
            <a:ext cx="10120886" cy="930667"/>
          </a:xfrm>
          <a:prstGeom prst="rect">
            <a:avLst/>
          </a:prstGeom>
          <a:noFill/>
        </p:spPr>
        <p:txBody>
          <a:bodyPr wrap="square" lIns="121564" tIns="60783" rIns="121564" bIns="60783" rtlCol="0">
            <a:spAutoFit/>
          </a:bodyPr>
          <a:lstStyle/>
          <a:p>
            <a:pPr marL="0" marR="0" lvl="0" indent="0" algn="just" defTabSz="1215537" rtl="0" eaLnBrk="1" fontAlgn="auto" latinLnBrk="0" hangingPunct="1">
              <a:lnSpc>
                <a:spcPct val="150000"/>
              </a:lnSpc>
              <a:spcBef>
                <a:spcPts val="0"/>
              </a:spcBef>
              <a:spcAft>
                <a:spcPts val="0"/>
              </a:spcAft>
              <a:buClr>
                <a:srgbClr val="000000"/>
              </a:buClr>
              <a:buSzTx/>
              <a:buFontTx/>
              <a:buNone/>
              <a:tabLst/>
              <a:defRPr/>
            </a:pPr>
            <a:r>
              <a:rPr kumimoji="0" lang="en-GB" sz="3500"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endParaRPr kumimoji="0" lang="en-GB" sz="3500"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10" name="Rectangle 9"/>
          <p:cNvSpPr/>
          <p:nvPr/>
        </p:nvSpPr>
        <p:spPr>
          <a:xfrm>
            <a:off x="1531607" y="2063764"/>
            <a:ext cx="8587914" cy="928600"/>
          </a:xfrm>
          <a:prstGeom prst="rect">
            <a:avLst/>
          </a:prstGeom>
        </p:spPr>
        <p:txBody>
          <a:bodyPr wrap="square" lIns="121564" tIns="60783" rIns="121564" bIns="60783">
            <a:spAutoFit/>
          </a:bodyPr>
          <a:lstStyle/>
          <a:p>
            <a:pPr marL="0" marR="0" lvl="0" indent="0" algn="just" defTabSz="1215537" rtl="0" eaLnBrk="1" fontAlgn="auto" latinLnBrk="0" hangingPunct="1">
              <a:lnSpc>
                <a:spcPct val="150000"/>
              </a:lnSpc>
              <a:spcBef>
                <a:spcPts val="0"/>
              </a:spcBef>
              <a:spcAft>
                <a:spcPts val="0"/>
              </a:spcAft>
              <a:buClr>
                <a:srgbClr val="000000"/>
              </a:buClr>
              <a:buSzTx/>
              <a:buFontTx/>
              <a:buNone/>
              <a:tabLst/>
              <a:defRPr/>
            </a:pPr>
            <a:r>
              <a:rPr kumimoji="0" lang="en-GB" sz="3500"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Tiết 4: </a:t>
            </a:r>
            <a:r>
              <a:rPr kumimoji="0" lang="en-GB" sz="3500"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Nói và nghe</a:t>
            </a:r>
            <a:r>
              <a:rPr kumimoji="0" lang="en-GB" sz="3500"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Hạt</a:t>
            </a:r>
            <a:r>
              <a:rPr kumimoji="0" lang="en-GB" sz="3500" b="1" i="0" u="none" strike="noStrike" kern="0" cap="none" spc="0" normalizeH="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giống nhỏ.</a:t>
            </a:r>
            <a:endParaRPr kumimoji="0" lang="en-GB" sz="3500"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Tree>
    <p:extLst>
      <p:ext uri="{BB962C8B-B14F-4D97-AF65-F5344CB8AC3E}">
        <p14:creationId xmlns:p14="http://schemas.microsoft.com/office/powerpoint/2010/main" val="172310903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333;p36">
            <a:extLst>
              <a:ext uri="{FF2B5EF4-FFF2-40B4-BE49-F238E27FC236}">
                <a16:creationId xmlns:a16="http://schemas.microsoft.com/office/drawing/2014/main" id="{3F0A5DA6-8976-48D2-88D0-47E3969E3310}"/>
              </a:ext>
            </a:extLst>
          </p:cNvPr>
          <p:cNvSpPr txBox="1">
            <a:spLocks/>
          </p:cNvSpPr>
          <p:nvPr/>
        </p:nvSpPr>
        <p:spPr>
          <a:xfrm>
            <a:off x="518320" y="381000"/>
            <a:ext cx="11201400"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2800">
                <a:solidFill>
                  <a:srgbClr val="0070C0"/>
                </a:solidFill>
                <a:latin typeface="+mj-lt"/>
                <a:ea typeface="Arial-Rounded" pitchFamily="34" charset="0"/>
                <a:cs typeface="Arial-Rounded" pitchFamily="34" charset="0"/>
              </a:rPr>
              <a:t>1.</a:t>
            </a:r>
            <a:r>
              <a:rPr lang="en-US" sz="2800">
                <a:solidFill>
                  <a:srgbClr val="000000"/>
                </a:solidFill>
                <a:latin typeface="+mj-lt"/>
                <a:ea typeface="Arial-Rounded" pitchFamily="34" charset="0"/>
                <a:cs typeface="Arial-Rounded" pitchFamily="34" charset="0"/>
              </a:rPr>
              <a:t> Dựa vào tranh và câu hỏi gợi ý, đoán nội dung của từng tranh.</a:t>
            </a:r>
          </a:p>
        </p:txBody>
      </p:sp>
      <p:pic>
        <p:nvPicPr>
          <p:cNvPr id="9" name="Picture 8">
            <a:extLst>
              <a:ext uri="{FF2B5EF4-FFF2-40B4-BE49-F238E27FC236}">
                <a16:creationId xmlns:a16="http://schemas.microsoft.com/office/drawing/2014/main" id="{162E1424-2594-484C-9E2A-A48B8087E4D1}"/>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2880519" y="990600"/>
            <a:ext cx="6248400" cy="5486400"/>
          </a:xfrm>
          <a:prstGeom prst="rect">
            <a:avLst/>
          </a:prstGeom>
        </p:spPr>
      </p:pic>
    </p:spTree>
    <p:extLst>
      <p:ext uri="{BB962C8B-B14F-4D97-AF65-F5344CB8AC3E}">
        <p14:creationId xmlns:p14="http://schemas.microsoft.com/office/powerpoint/2010/main" val="63410251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84EA9A9-00A7-4A84-AB74-AE1EAE4BE922}"/>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Effect>
                      <a14:brightnessContrast contrast="20000"/>
                    </a14:imgEffect>
                  </a14:imgLayer>
                </a14:imgProps>
              </a:ext>
            </a:extLst>
          </a:blip>
          <a:stretch>
            <a:fillRect/>
          </a:stretch>
        </p:blipFill>
        <p:spPr>
          <a:xfrm>
            <a:off x="1249066" y="1283407"/>
            <a:ext cx="4193379" cy="4007380"/>
          </a:xfrm>
          <a:prstGeom prst="rect">
            <a:avLst/>
          </a:prstGeom>
        </p:spPr>
      </p:pic>
      <p:sp>
        <p:nvSpPr>
          <p:cNvPr id="5" name="Google Shape;1333;p36">
            <a:extLst>
              <a:ext uri="{FF2B5EF4-FFF2-40B4-BE49-F238E27FC236}">
                <a16:creationId xmlns:a16="http://schemas.microsoft.com/office/drawing/2014/main" id="{3394C755-6CAC-4047-93D6-3BCA32035D0F}"/>
              </a:ext>
            </a:extLst>
          </p:cNvPr>
          <p:cNvSpPr txBox="1">
            <a:spLocks/>
          </p:cNvSpPr>
          <p:nvPr/>
        </p:nvSpPr>
        <p:spPr>
          <a:xfrm>
            <a:off x="3794919" y="356798"/>
            <a:ext cx="4750486"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ctr">
              <a:buNone/>
            </a:pPr>
            <a:r>
              <a:rPr lang="en-US" sz="2800">
                <a:solidFill>
                  <a:srgbClr val="FF0000"/>
                </a:solidFill>
                <a:latin typeface="+mj-lt"/>
                <a:ea typeface="Arial-Rounded" pitchFamily="34" charset="0"/>
                <a:cs typeface="Arial-Rounded" pitchFamily="34" charset="0"/>
              </a:rPr>
              <a:t>Hạt giống nhỏ</a:t>
            </a:r>
          </a:p>
        </p:txBody>
      </p:sp>
      <p:sp>
        <p:nvSpPr>
          <p:cNvPr id="6" name="Google Shape;1333;p36">
            <a:extLst>
              <a:ext uri="{FF2B5EF4-FFF2-40B4-BE49-F238E27FC236}">
                <a16:creationId xmlns:a16="http://schemas.microsoft.com/office/drawing/2014/main" id="{679D6379-000F-49D3-A846-6CCA76C9DF2E}"/>
              </a:ext>
            </a:extLst>
          </p:cNvPr>
          <p:cNvSpPr txBox="1">
            <a:spLocks/>
          </p:cNvSpPr>
          <p:nvPr/>
        </p:nvSpPr>
        <p:spPr>
          <a:xfrm>
            <a:off x="5831983" y="825151"/>
            <a:ext cx="9041592"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a:solidFill>
                  <a:srgbClr val="FF0000"/>
                </a:solidFill>
                <a:latin typeface="+mj-lt"/>
                <a:ea typeface="Arial-Rounded" pitchFamily="34" charset="0"/>
                <a:cs typeface="Arial-Rounded" pitchFamily="34" charset="0"/>
              </a:rPr>
              <a:t>(Theo </a:t>
            </a:r>
            <a:r>
              <a:rPr lang="en-US" i="1">
                <a:solidFill>
                  <a:srgbClr val="FF0000"/>
                </a:solidFill>
                <a:latin typeface="+mj-lt"/>
                <a:ea typeface="Arial-Rounded" pitchFamily="34" charset="0"/>
                <a:cs typeface="Arial-Rounded" pitchFamily="34" charset="0"/>
              </a:rPr>
              <a:t>Tuyển tập truyện, thơ, câu đố cho trẻ Mầm non)</a:t>
            </a:r>
          </a:p>
        </p:txBody>
      </p:sp>
      <p:sp>
        <p:nvSpPr>
          <p:cNvPr id="7" name="Google Shape;1333;p36">
            <a:extLst>
              <a:ext uri="{FF2B5EF4-FFF2-40B4-BE49-F238E27FC236}">
                <a16:creationId xmlns:a16="http://schemas.microsoft.com/office/drawing/2014/main" id="{B6EFC20C-0A72-4C29-AB45-AC246D658860}"/>
              </a:ext>
            </a:extLst>
          </p:cNvPr>
          <p:cNvSpPr txBox="1">
            <a:spLocks/>
          </p:cNvSpPr>
          <p:nvPr/>
        </p:nvSpPr>
        <p:spPr>
          <a:xfrm>
            <a:off x="1395016" y="5181600"/>
            <a:ext cx="3901478"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2400">
                <a:solidFill>
                  <a:srgbClr val="000000"/>
                </a:solidFill>
                <a:latin typeface="+mj-lt"/>
                <a:ea typeface="Arial-Rounded" pitchFamily="34" charset="0"/>
                <a:cs typeface="Arial-Rounded" pitchFamily="34" charset="0"/>
              </a:rPr>
              <a:t>Nhờ đâu hạt giống nhỏ trở thành một cái cây cao, to và khoẻ mạnh?</a:t>
            </a:r>
            <a:endParaRPr lang="en-US" sz="2400" i="1">
              <a:solidFill>
                <a:srgbClr val="000000"/>
              </a:solidFill>
              <a:latin typeface="+mj-lt"/>
              <a:ea typeface="Arial-Rounded" pitchFamily="34" charset="0"/>
              <a:cs typeface="Arial-Rounded" pitchFamily="34" charset="0"/>
            </a:endParaRPr>
          </a:p>
        </p:txBody>
      </p:sp>
      <p:pic>
        <p:nvPicPr>
          <p:cNvPr id="8" name="Picture 7">
            <a:extLst>
              <a:ext uri="{FF2B5EF4-FFF2-40B4-BE49-F238E27FC236}">
                <a16:creationId xmlns:a16="http://schemas.microsoft.com/office/drawing/2014/main" id="{A05A9DC4-C8F0-4205-B3C3-D81910CFC749}"/>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Effect>
                      <a14:brightnessContrast contrast="20000"/>
                    </a14:imgEffect>
                  </a14:imgLayer>
                </a14:imgProps>
              </a:ext>
            </a:extLst>
          </a:blip>
          <a:stretch>
            <a:fillRect/>
          </a:stretch>
        </p:blipFill>
        <p:spPr>
          <a:xfrm>
            <a:off x="6448715" y="1309509"/>
            <a:ext cx="4193379" cy="3981278"/>
          </a:xfrm>
          <a:prstGeom prst="rect">
            <a:avLst/>
          </a:prstGeom>
        </p:spPr>
      </p:pic>
      <p:sp>
        <p:nvSpPr>
          <p:cNvPr id="9" name="Google Shape;1333;p36">
            <a:extLst>
              <a:ext uri="{FF2B5EF4-FFF2-40B4-BE49-F238E27FC236}">
                <a16:creationId xmlns:a16="http://schemas.microsoft.com/office/drawing/2014/main" id="{06952AFA-1AC5-4470-A890-B5F0B0668777}"/>
              </a:ext>
            </a:extLst>
          </p:cNvPr>
          <p:cNvSpPr txBox="1">
            <a:spLocks/>
          </p:cNvSpPr>
          <p:nvPr/>
        </p:nvSpPr>
        <p:spPr>
          <a:xfrm>
            <a:off x="6372759" y="5290787"/>
            <a:ext cx="4345289"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2400">
                <a:solidFill>
                  <a:srgbClr val="000000"/>
                </a:solidFill>
                <a:latin typeface="+mj-lt"/>
                <a:ea typeface="Arial-Rounded" pitchFamily="34" charset="0"/>
                <a:cs typeface="Arial-Rounded" pitchFamily="34" charset="0"/>
              </a:rPr>
              <a:t>Sống trên đồi vắng, cây mong muốn điều gì?</a:t>
            </a:r>
            <a:endParaRPr lang="en-US" sz="2400" i="1">
              <a:solidFill>
                <a:srgbClr val="000000"/>
              </a:solidFill>
              <a:latin typeface="+mj-lt"/>
              <a:ea typeface="Arial-Rounded" pitchFamily="34" charset="0"/>
              <a:cs typeface="Arial-Rounded" pitchFamily="34" charset="0"/>
            </a:endParaRPr>
          </a:p>
        </p:txBody>
      </p:sp>
      <p:sp>
        <p:nvSpPr>
          <p:cNvPr id="10" name="TextBox 9"/>
          <p:cNvSpPr txBox="1"/>
          <p:nvPr/>
        </p:nvSpPr>
        <p:spPr>
          <a:xfrm>
            <a:off x="975520" y="5386301"/>
            <a:ext cx="4741462" cy="954107"/>
          </a:xfrm>
          <a:prstGeom prst="rect">
            <a:avLst/>
          </a:prstGeom>
          <a:noFill/>
        </p:spPr>
        <p:txBody>
          <a:bodyPr wrap="square" rtlCol="0">
            <a:spAutoFit/>
          </a:bodyPr>
          <a:lstStyle/>
          <a:p>
            <a:r>
              <a:rPr lang="en-US" sz="2800" smtClean="0">
                <a:solidFill>
                  <a:srgbClr val="C00000"/>
                </a:solidFill>
                <a:latin typeface="Arial (Headings)"/>
              </a:rPr>
              <a:t>- Nhờ </a:t>
            </a:r>
            <a:r>
              <a:rPr lang="en-US" sz="2800" dirty="0" err="1" smtClean="0">
                <a:solidFill>
                  <a:srgbClr val="C00000"/>
                </a:solidFill>
                <a:latin typeface="Arial (Headings)"/>
              </a:rPr>
              <a:t>cô</a:t>
            </a:r>
            <a:r>
              <a:rPr lang="en-US" sz="2800" dirty="0" smtClean="0">
                <a:solidFill>
                  <a:srgbClr val="C00000"/>
                </a:solidFill>
                <a:latin typeface="Arial (Headings)"/>
              </a:rPr>
              <a:t> </a:t>
            </a:r>
            <a:r>
              <a:rPr lang="en-US" sz="2800" dirty="0" err="1" smtClean="0">
                <a:solidFill>
                  <a:srgbClr val="C00000"/>
                </a:solidFill>
                <a:latin typeface="Arial (Headings)"/>
              </a:rPr>
              <a:t>mây</a:t>
            </a:r>
            <a:r>
              <a:rPr lang="en-US" sz="2800" dirty="0" smtClean="0">
                <a:solidFill>
                  <a:srgbClr val="C00000"/>
                </a:solidFill>
                <a:latin typeface="Arial (Headings)"/>
              </a:rPr>
              <a:t> </a:t>
            </a:r>
            <a:r>
              <a:rPr lang="en-US" sz="2800" err="1" smtClean="0">
                <a:solidFill>
                  <a:srgbClr val="C00000"/>
                </a:solidFill>
                <a:latin typeface="Arial (Headings)"/>
              </a:rPr>
              <a:t>tưới</a:t>
            </a:r>
            <a:r>
              <a:rPr lang="en-US" sz="2800" smtClean="0">
                <a:solidFill>
                  <a:srgbClr val="C00000"/>
                </a:solidFill>
                <a:latin typeface="Arial (Headings)"/>
              </a:rPr>
              <a:t> nước.</a:t>
            </a:r>
            <a:endParaRPr lang="en-US" sz="2800" dirty="0" smtClean="0">
              <a:solidFill>
                <a:srgbClr val="C00000"/>
              </a:solidFill>
              <a:latin typeface="Arial (Headings)"/>
            </a:endParaRPr>
          </a:p>
          <a:p>
            <a:r>
              <a:rPr lang="en-US" sz="2800" smtClean="0">
                <a:solidFill>
                  <a:srgbClr val="C00000"/>
                </a:solidFill>
                <a:latin typeface="Arial (Headings)"/>
              </a:rPr>
              <a:t>- Nhờ </a:t>
            </a:r>
            <a:r>
              <a:rPr lang="en-US" sz="2800" dirty="0" err="1" smtClean="0">
                <a:solidFill>
                  <a:srgbClr val="C00000"/>
                </a:solidFill>
                <a:latin typeface="Arial (Headings)"/>
              </a:rPr>
              <a:t>ông</a:t>
            </a:r>
            <a:r>
              <a:rPr lang="en-US" sz="2800" dirty="0" smtClean="0">
                <a:solidFill>
                  <a:srgbClr val="C00000"/>
                </a:solidFill>
                <a:latin typeface="Arial (Headings)"/>
              </a:rPr>
              <a:t> </a:t>
            </a:r>
            <a:r>
              <a:rPr lang="en-US" sz="2800" dirty="0" err="1" smtClean="0">
                <a:solidFill>
                  <a:srgbClr val="C00000"/>
                </a:solidFill>
                <a:latin typeface="Arial (Headings)"/>
              </a:rPr>
              <a:t>mặt</a:t>
            </a:r>
            <a:r>
              <a:rPr lang="en-US" sz="2800" dirty="0">
                <a:solidFill>
                  <a:srgbClr val="C00000"/>
                </a:solidFill>
                <a:latin typeface="Arial (Headings)"/>
              </a:rPr>
              <a:t> </a:t>
            </a:r>
            <a:r>
              <a:rPr lang="en-US" sz="2800" dirty="0" err="1" smtClean="0">
                <a:solidFill>
                  <a:srgbClr val="C00000"/>
                </a:solidFill>
                <a:latin typeface="Arial (Headings)"/>
              </a:rPr>
              <a:t>trời</a:t>
            </a:r>
            <a:r>
              <a:rPr lang="en-US" sz="2800" dirty="0" smtClean="0">
                <a:solidFill>
                  <a:srgbClr val="C00000"/>
                </a:solidFill>
                <a:latin typeface="Arial (Headings)"/>
              </a:rPr>
              <a:t> </a:t>
            </a:r>
            <a:r>
              <a:rPr lang="en-US" sz="2800" err="1" smtClean="0">
                <a:solidFill>
                  <a:srgbClr val="C00000"/>
                </a:solidFill>
                <a:latin typeface="Arial (Headings)"/>
              </a:rPr>
              <a:t>sưởi</a:t>
            </a:r>
            <a:r>
              <a:rPr lang="en-US" sz="2800" smtClean="0">
                <a:solidFill>
                  <a:srgbClr val="C00000"/>
                </a:solidFill>
                <a:latin typeface="Arial (Headings)"/>
              </a:rPr>
              <a:t> ấm.</a:t>
            </a:r>
            <a:endParaRPr lang="en-US" sz="2800" dirty="0">
              <a:solidFill>
                <a:srgbClr val="C00000"/>
              </a:solidFill>
              <a:latin typeface="Arial (Headings)"/>
            </a:endParaRPr>
          </a:p>
        </p:txBody>
      </p:sp>
      <p:sp>
        <p:nvSpPr>
          <p:cNvPr id="11" name="TextBox 10"/>
          <p:cNvSpPr txBox="1"/>
          <p:nvPr/>
        </p:nvSpPr>
        <p:spPr>
          <a:xfrm>
            <a:off x="6632709" y="5324746"/>
            <a:ext cx="3825388" cy="954107"/>
          </a:xfrm>
          <a:prstGeom prst="rect">
            <a:avLst/>
          </a:prstGeom>
          <a:noFill/>
        </p:spPr>
        <p:txBody>
          <a:bodyPr wrap="square" rtlCol="0">
            <a:spAutoFit/>
          </a:bodyPr>
          <a:lstStyle/>
          <a:p>
            <a:pPr algn="just"/>
            <a:r>
              <a:rPr lang="en-US" sz="2800" dirty="0" err="1" smtClean="0">
                <a:solidFill>
                  <a:srgbClr val="C00000"/>
                </a:solidFill>
                <a:latin typeface="Arial (Headings)"/>
              </a:rPr>
              <a:t>Cây</a:t>
            </a:r>
            <a:r>
              <a:rPr lang="en-US" sz="2800" dirty="0" smtClean="0">
                <a:solidFill>
                  <a:srgbClr val="C00000"/>
                </a:solidFill>
                <a:latin typeface="Arial (Headings)"/>
              </a:rPr>
              <a:t> </a:t>
            </a:r>
            <a:r>
              <a:rPr lang="en-US" sz="2800" dirty="0" err="1" smtClean="0">
                <a:solidFill>
                  <a:srgbClr val="C00000"/>
                </a:solidFill>
                <a:latin typeface="Arial (Headings)"/>
              </a:rPr>
              <a:t>muốn</a:t>
            </a:r>
            <a:r>
              <a:rPr lang="en-US" sz="2800" dirty="0" smtClean="0">
                <a:solidFill>
                  <a:srgbClr val="C00000"/>
                </a:solidFill>
                <a:latin typeface="Arial (Headings)"/>
              </a:rPr>
              <a:t> </a:t>
            </a:r>
            <a:r>
              <a:rPr lang="en-US" sz="2800" dirty="0" err="1" smtClean="0">
                <a:solidFill>
                  <a:srgbClr val="C00000"/>
                </a:solidFill>
                <a:latin typeface="Arial (Headings)"/>
              </a:rPr>
              <a:t>có</a:t>
            </a:r>
            <a:r>
              <a:rPr lang="en-US" sz="2800" dirty="0" smtClean="0">
                <a:solidFill>
                  <a:srgbClr val="C00000"/>
                </a:solidFill>
                <a:latin typeface="Arial (Headings)"/>
              </a:rPr>
              <a:t> </a:t>
            </a:r>
            <a:r>
              <a:rPr lang="en-US" sz="2800" dirty="0" err="1" smtClean="0">
                <a:solidFill>
                  <a:srgbClr val="C00000"/>
                </a:solidFill>
                <a:latin typeface="Arial (Headings)"/>
              </a:rPr>
              <a:t>những</a:t>
            </a:r>
            <a:r>
              <a:rPr lang="en-US" sz="2800" dirty="0" smtClean="0">
                <a:solidFill>
                  <a:srgbClr val="C00000"/>
                </a:solidFill>
                <a:latin typeface="Arial (Headings)"/>
              </a:rPr>
              <a:t> </a:t>
            </a:r>
            <a:r>
              <a:rPr lang="en-US" sz="2800" dirty="0" err="1" smtClean="0">
                <a:solidFill>
                  <a:srgbClr val="C00000"/>
                </a:solidFill>
                <a:latin typeface="Arial (Headings)"/>
              </a:rPr>
              <a:t>cây</a:t>
            </a:r>
            <a:r>
              <a:rPr lang="en-US" sz="2800" dirty="0" smtClean="0">
                <a:solidFill>
                  <a:srgbClr val="C00000"/>
                </a:solidFill>
                <a:latin typeface="Arial (Headings)"/>
              </a:rPr>
              <a:t> </a:t>
            </a:r>
            <a:r>
              <a:rPr lang="en-US" sz="2800" dirty="0" err="1" smtClean="0">
                <a:solidFill>
                  <a:srgbClr val="C00000"/>
                </a:solidFill>
                <a:latin typeface="Arial (Headings)"/>
              </a:rPr>
              <a:t>khác</a:t>
            </a:r>
            <a:r>
              <a:rPr lang="en-US" sz="2800" dirty="0" smtClean="0">
                <a:solidFill>
                  <a:srgbClr val="C00000"/>
                </a:solidFill>
                <a:latin typeface="Arial (Headings)"/>
              </a:rPr>
              <a:t> </a:t>
            </a:r>
            <a:r>
              <a:rPr lang="en-US" sz="2800" dirty="0" err="1" smtClean="0">
                <a:solidFill>
                  <a:srgbClr val="C00000"/>
                </a:solidFill>
                <a:latin typeface="Arial (Headings)"/>
              </a:rPr>
              <a:t>làm</a:t>
            </a:r>
            <a:r>
              <a:rPr lang="en-US" sz="2800" dirty="0" smtClean="0">
                <a:solidFill>
                  <a:srgbClr val="C00000"/>
                </a:solidFill>
                <a:latin typeface="Arial (Headings)"/>
              </a:rPr>
              <a:t> </a:t>
            </a:r>
            <a:r>
              <a:rPr lang="en-US" sz="2800" dirty="0" err="1" smtClean="0">
                <a:solidFill>
                  <a:srgbClr val="C00000"/>
                </a:solidFill>
                <a:latin typeface="Arial (Headings)"/>
              </a:rPr>
              <a:t>bạn</a:t>
            </a:r>
            <a:r>
              <a:rPr lang="en-US" sz="2800" dirty="0" smtClean="0">
                <a:solidFill>
                  <a:srgbClr val="C00000"/>
                </a:solidFill>
                <a:latin typeface="Arial (Headings)"/>
              </a:rPr>
              <a:t>.</a:t>
            </a:r>
            <a:endParaRPr lang="en-US" sz="2800" dirty="0">
              <a:solidFill>
                <a:srgbClr val="C00000"/>
              </a:solidFill>
              <a:latin typeface="Arial (Headings)"/>
            </a:endParaRPr>
          </a:p>
        </p:txBody>
      </p:sp>
    </p:spTree>
    <p:extLst>
      <p:ext uri="{BB962C8B-B14F-4D97-AF65-F5344CB8AC3E}">
        <p14:creationId xmlns:p14="http://schemas.microsoft.com/office/powerpoint/2010/main" val="12300959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9"/>
                                        </p:tgtEl>
                                      </p:cBhvr>
                                    </p:animEffect>
                                    <p:set>
                                      <p:cBhvr>
                                        <p:cTn id="15" dur="1" fill="hold">
                                          <p:stCondLst>
                                            <p:cond delay="499"/>
                                          </p:stCondLst>
                                        </p:cTn>
                                        <p:tgtEl>
                                          <p:spTgt spid="9"/>
                                        </p:tgtEl>
                                        <p:attrNameLst>
                                          <p:attrName>style.visibility</p:attrName>
                                        </p:attrNameLst>
                                      </p:cBhvr>
                                      <p:to>
                                        <p:strVal val="hidden"/>
                                      </p:to>
                                    </p:se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CD4BD0-514B-4439-9204-8F7CE1DE2645}"/>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Effect>
                      <a14:brightnessContrast contrast="20000"/>
                    </a14:imgEffect>
                  </a14:imgLayer>
                </a14:imgProps>
              </a:ext>
            </a:extLst>
          </a:blip>
          <a:stretch>
            <a:fillRect/>
          </a:stretch>
        </p:blipFill>
        <p:spPr>
          <a:xfrm>
            <a:off x="1051719" y="713638"/>
            <a:ext cx="4602687" cy="4398533"/>
          </a:xfrm>
          <a:prstGeom prst="rect">
            <a:avLst/>
          </a:prstGeom>
        </p:spPr>
      </p:pic>
      <p:sp>
        <p:nvSpPr>
          <p:cNvPr id="4" name="Google Shape;1333;p36">
            <a:extLst>
              <a:ext uri="{FF2B5EF4-FFF2-40B4-BE49-F238E27FC236}">
                <a16:creationId xmlns:a16="http://schemas.microsoft.com/office/drawing/2014/main" id="{D77DB454-7293-4B9D-B7A1-4999C2D825F6}"/>
              </a:ext>
            </a:extLst>
          </p:cNvPr>
          <p:cNvSpPr txBox="1">
            <a:spLocks/>
          </p:cNvSpPr>
          <p:nvPr/>
        </p:nvSpPr>
        <p:spPr>
          <a:xfrm>
            <a:off x="1051719" y="5127411"/>
            <a:ext cx="4754772"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2400">
                <a:solidFill>
                  <a:srgbClr val="000000"/>
                </a:solidFill>
                <a:latin typeface="+mj-lt"/>
                <a:ea typeface="Arial-Rounded" pitchFamily="34" charset="0"/>
                <a:cs typeface="Arial-Rounded" pitchFamily="34" charset="0"/>
              </a:rPr>
              <a:t>Bằng cách nào mong muốn của cây được thực hiện?</a:t>
            </a:r>
            <a:endParaRPr lang="en-US" sz="2400" i="1">
              <a:solidFill>
                <a:srgbClr val="000000"/>
              </a:solidFill>
              <a:latin typeface="+mj-lt"/>
              <a:ea typeface="Arial-Rounded" pitchFamily="34" charset="0"/>
              <a:cs typeface="Arial-Rounded" pitchFamily="34" charset="0"/>
            </a:endParaRPr>
          </a:p>
        </p:txBody>
      </p:sp>
      <p:pic>
        <p:nvPicPr>
          <p:cNvPr id="5" name="Picture 4">
            <a:extLst>
              <a:ext uri="{FF2B5EF4-FFF2-40B4-BE49-F238E27FC236}">
                <a16:creationId xmlns:a16="http://schemas.microsoft.com/office/drawing/2014/main" id="{D5A6D549-637E-4C8E-B0AF-53CAF1F4A01E}"/>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Effect>
                      <a14:brightnessContrast contrast="20000"/>
                    </a14:imgEffect>
                  </a14:imgLayer>
                </a14:imgProps>
              </a:ext>
            </a:extLst>
          </a:blip>
          <a:stretch>
            <a:fillRect/>
          </a:stretch>
        </p:blipFill>
        <p:spPr>
          <a:xfrm>
            <a:off x="6385719" y="657961"/>
            <a:ext cx="4695480" cy="4454210"/>
          </a:xfrm>
          <a:prstGeom prst="rect">
            <a:avLst/>
          </a:prstGeom>
        </p:spPr>
      </p:pic>
      <p:sp>
        <p:nvSpPr>
          <p:cNvPr id="6" name="Google Shape;1333;p36">
            <a:extLst>
              <a:ext uri="{FF2B5EF4-FFF2-40B4-BE49-F238E27FC236}">
                <a16:creationId xmlns:a16="http://schemas.microsoft.com/office/drawing/2014/main" id="{501FB457-0930-434B-8F89-8C38AB168898}"/>
              </a:ext>
            </a:extLst>
          </p:cNvPr>
          <p:cNvSpPr txBox="1">
            <a:spLocks/>
          </p:cNvSpPr>
          <p:nvPr/>
        </p:nvSpPr>
        <p:spPr>
          <a:xfrm>
            <a:off x="6560814" y="5134182"/>
            <a:ext cx="4345289"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2400">
                <a:solidFill>
                  <a:srgbClr val="000000"/>
                </a:solidFill>
                <a:latin typeface="+mj-lt"/>
                <a:ea typeface="Arial-Rounded" pitchFamily="34" charset="0"/>
                <a:cs typeface="Arial-Rounded" pitchFamily="34" charset="0"/>
              </a:rPr>
              <a:t>Quả </a:t>
            </a:r>
            <a:r>
              <a:rPr lang="en-US" sz="2400" smtClean="0">
                <a:solidFill>
                  <a:srgbClr val="000000"/>
                </a:solidFill>
                <a:latin typeface="+mj-lt"/>
                <a:ea typeface="Arial-Rounded" pitchFamily="34" charset="0"/>
                <a:cs typeface="Arial-Rounded" pitchFamily="34" charset="0"/>
              </a:rPr>
              <a:t>đồi vắng </a:t>
            </a:r>
            <a:r>
              <a:rPr lang="en-US" sz="2400">
                <a:solidFill>
                  <a:srgbClr val="000000"/>
                </a:solidFill>
                <a:latin typeface="+mj-lt"/>
                <a:ea typeface="Arial-Rounded" pitchFamily="34" charset="0"/>
                <a:cs typeface="Arial-Rounded" pitchFamily="34" charset="0"/>
              </a:rPr>
              <a:t>đã thay đổi như thế nào?</a:t>
            </a:r>
            <a:endParaRPr lang="en-US" sz="2400" i="1">
              <a:solidFill>
                <a:srgbClr val="000000"/>
              </a:solidFill>
              <a:latin typeface="+mj-lt"/>
              <a:ea typeface="Arial-Rounded" pitchFamily="34" charset="0"/>
              <a:cs typeface="Arial-Rounded" pitchFamily="34" charset="0"/>
            </a:endParaRPr>
          </a:p>
        </p:txBody>
      </p:sp>
      <p:sp>
        <p:nvSpPr>
          <p:cNvPr id="8" name="TextBox 7"/>
          <p:cNvSpPr txBox="1"/>
          <p:nvPr/>
        </p:nvSpPr>
        <p:spPr>
          <a:xfrm>
            <a:off x="1162459" y="5055113"/>
            <a:ext cx="5105241" cy="1384995"/>
          </a:xfrm>
          <a:prstGeom prst="rect">
            <a:avLst/>
          </a:prstGeom>
          <a:noFill/>
        </p:spPr>
        <p:txBody>
          <a:bodyPr wrap="square" rtlCol="0">
            <a:spAutoFit/>
          </a:bodyPr>
          <a:lstStyle/>
          <a:p>
            <a:r>
              <a:rPr lang="en-US" sz="2800" dirty="0" err="1" smtClean="0">
                <a:solidFill>
                  <a:srgbClr val="C00000"/>
                </a:solidFill>
                <a:latin typeface="Arial (Headings)"/>
              </a:rPr>
              <a:t>Chị</a:t>
            </a:r>
            <a:r>
              <a:rPr lang="en-US" sz="2800" dirty="0" smtClean="0">
                <a:solidFill>
                  <a:srgbClr val="C00000"/>
                </a:solidFill>
                <a:latin typeface="Arial (Headings)"/>
              </a:rPr>
              <a:t> </a:t>
            </a:r>
            <a:r>
              <a:rPr lang="en-US" sz="2800" dirty="0" err="1" smtClean="0">
                <a:solidFill>
                  <a:srgbClr val="C00000"/>
                </a:solidFill>
                <a:latin typeface="Arial (Headings)"/>
              </a:rPr>
              <a:t>gió</a:t>
            </a:r>
            <a:r>
              <a:rPr lang="en-US" sz="2800" dirty="0" smtClean="0">
                <a:solidFill>
                  <a:srgbClr val="C00000"/>
                </a:solidFill>
                <a:latin typeface="Arial (Headings)"/>
              </a:rPr>
              <a:t> </a:t>
            </a:r>
            <a:r>
              <a:rPr lang="en-US" sz="2800" dirty="0" err="1" smtClean="0">
                <a:solidFill>
                  <a:srgbClr val="C00000"/>
                </a:solidFill>
                <a:latin typeface="Arial (Headings)"/>
              </a:rPr>
              <a:t>kiếm</a:t>
            </a:r>
            <a:r>
              <a:rPr lang="en-US" sz="2800" dirty="0" smtClean="0">
                <a:solidFill>
                  <a:srgbClr val="C00000"/>
                </a:solidFill>
                <a:latin typeface="Arial (Headings)"/>
              </a:rPr>
              <a:t> </a:t>
            </a:r>
            <a:r>
              <a:rPr lang="en-US" sz="2800" err="1" smtClean="0">
                <a:solidFill>
                  <a:srgbClr val="C00000"/>
                </a:solidFill>
                <a:latin typeface="Arial (Headings)"/>
              </a:rPr>
              <a:t>hạt</a:t>
            </a:r>
            <a:r>
              <a:rPr lang="en-US" sz="2800" smtClean="0">
                <a:solidFill>
                  <a:srgbClr val="C00000"/>
                </a:solidFill>
                <a:latin typeface="Arial (Headings)"/>
              </a:rPr>
              <a:t> giống.</a:t>
            </a:r>
            <a:endParaRPr lang="en-US" sz="2800" dirty="0" smtClean="0">
              <a:solidFill>
                <a:srgbClr val="C00000"/>
              </a:solidFill>
              <a:latin typeface="Arial (Headings)"/>
            </a:endParaRPr>
          </a:p>
          <a:p>
            <a:r>
              <a:rPr lang="en-US" sz="2800" dirty="0" err="1" smtClean="0">
                <a:solidFill>
                  <a:srgbClr val="C00000"/>
                </a:solidFill>
                <a:latin typeface="Arial (Headings)"/>
              </a:rPr>
              <a:t>Cô</a:t>
            </a:r>
            <a:r>
              <a:rPr lang="en-US" sz="2800" dirty="0" smtClean="0">
                <a:solidFill>
                  <a:srgbClr val="C00000"/>
                </a:solidFill>
                <a:latin typeface="Arial (Headings)"/>
              </a:rPr>
              <a:t> </a:t>
            </a:r>
            <a:r>
              <a:rPr lang="en-US" sz="2800" dirty="0" err="1" smtClean="0">
                <a:solidFill>
                  <a:srgbClr val="C00000"/>
                </a:solidFill>
                <a:latin typeface="Arial (Headings)"/>
              </a:rPr>
              <a:t>mây</a:t>
            </a:r>
            <a:r>
              <a:rPr lang="en-US" sz="2800" dirty="0" smtClean="0">
                <a:solidFill>
                  <a:srgbClr val="C00000"/>
                </a:solidFill>
                <a:latin typeface="Arial (Headings)"/>
              </a:rPr>
              <a:t> </a:t>
            </a:r>
            <a:r>
              <a:rPr lang="en-US" sz="2800" err="1" smtClean="0">
                <a:solidFill>
                  <a:srgbClr val="C00000"/>
                </a:solidFill>
                <a:latin typeface="Arial (Headings)"/>
              </a:rPr>
              <a:t>tưới</a:t>
            </a:r>
            <a:r>
              <a:rPr lang="en-US" sz="2800" smtClean="0">
                <a:solidFill>
                  <a:srgbClr val="C00000"/>
                </a:solidFill>
                <a:latin typeface="Arial (Headings)"/>
              </a:rPr>
              <a:t> mát.</a:t>
            </a:r>
            <a:endParaRPr lang="en-US" sz="2800" dirty="0" smtClean="0">
              <a:solidFill>
                <a:srgbClr val="C00000"/>
              </a:solidFill>
              <a:latin typeface="Arial (Headings)"/>
            </a:endParaRPr>
          </a:p>
          <a:p>
            <a:r>
              <a:rPr lang="en-US" sz="2800" dirty="0" err="1" smtClean="0">
                <a:solidFill>
                  <a:srgbClr val="C00000"/>
                </a:solidFill>
                <a:latin typeface="Arial (Headings)"/>
              </a:rPr>
              <a:t>Ông</a:t>
            </a:r>
            <a:r>
              <a:rPr lang="en-US" sz="2800" dirty="0" smtClean="0">
                <a:solidFill>
                  <a:srgbClr val="C00000"/>
                </a:solidFill>
                <a:latin typeface="Arial (Headings)"/>
              </a:rPr>
              <a:t> </a:t>
            </a:r>
            <a:r>
              <a:rPr lang="en-US" sz="2800" dirty="0" err="1" smtClean="0">
                <a:solidFill>
                  <a:srgbClr val="C00000"/>
                </a:solidFill>
                <a:latin typeface="Arial (Headings)"/>
              </a:rPr>
              <a:t>mặt</a:t>
            </a:r>
            <a:r>
              <a:rPr lang="en-US" sz="2800" dirty="0" smtClean="0">
                <a:solidFill>
                  <a:srgbClr val="C00000"/>
                </a:solidFill>
                <a:latin typeface="Arial (Headings)"/>
              </a:rPr>
              <a:t> </a:t>
            </a:r>
            <a:r>
              <a:rPr lang="en-US" sz="2800" dirty="0" err="1" smtClean="0">
                <a:solidFill>
                  <a:srgbClr val="C00000"/>
                </a:solidFill>
                <a:latin typeface="Arial (Headings)"/>
              </a:rPr>
              <a:t>trời</a:t>
            </a:r>
            <a:r>
              <a:rPr lang="en-US" sz="2800" dirty="0" smtClean="0">
                <a:solidFill>
                  <a:srgbClr val="C00000"/>
                </a:solidFill>
                <a:latin typeface="Arial (Headings)"/>
              </a:rPr>
              <a:t> </a:t>
            </a:r>
            <a:r>
              <a:rPr lang="en-US" sz="2800" err="1" smtClean="0">
                <a:solidFill>
                  <a:srgbClr val="C00000"/>
                </a:solidFill>
                <a:latin typeface="Arial (Headings)"/>
              </a:rPr>
              <a:t>sưởi</a:t>
            </a:r>
            <a:r>
              <a:rPr lang="en-US" sz="2800" smtClean="0">
                <a:solidFill>
                  <a:srgbClr val="C00000"/>
                </a:solidFill>
                <a:latin typeface="Arial (Headings)"/>
              </a:rPr>
              <a:t> ấm.</a:t>
            </a:r>
            <a:endParaRPr lang="en-US" sz="2800" dirty="0">
              <a:solidFill>
                <a:srgbClr val="C00000"/>
              </a:solidFill>
              <a:latin typeface="Arial (Headings)"/>
            </a:endParaRPr>
          </a:p>
        </p:txBody>
      </p:sp>
      <p:sp>
        <p:nvSpPr>
          <p:cNvPr id="9" name="TextBox 8"/>
          <p:cNvSpPr txBox="1"/>
          <p:nvPr/>
        </p:nvSpPr>
        <p:spPr>
          <a:xfrm>
            <a:off x="7071519" y="5134182"/>
            <a:ext cx="3585039" cy="954107"/>
          </a:xfrm>
          <a:prstGeom prst="rect">
            <a:avLst/>
          </a:prstGeom>
          <a:noFill/>
        </p:spPr>
        <p:txBody>
          <a:bodyPr wrap="square" rtlCol="0">
            <a:spAutoFit/>
          </a:bodyPr>
          <a:lstStyle/>
          <a:p>
            <a:pPr algn="just"/>
            <a:r>
              <a:rPr lang="en-US" sz="2800" dirty="0" err="1" smtClean="0">
                <a:solidFill>
                  <a:srgbClr val="C00000"/>
                </a:solidFill>
                <a:latin typeface="Arial (Headings)"/>
              </a:rPr>
              <a:t>Quả</a:t>
            </a:r>
            <a:r>
              <a:rPr lang="en-US" sz="2800" dirty="0" smtClean="0">
                <a:solidFill>
                  <a:srgbClr val="C00000"/>
                </a:solidFill>
                <a:latin typeface="Arial (Headings)"/>
              </a:rPr>
              <a:t> </a:t>
            </a:r>
            <a:r>
              <a:rPr lang="en-US" sz="2800" dirty="0" err="1" smtClean="0">
                <a:solidFill>
                  <a:srgbClr val="C00000"/>
                </a:solidFill>
                <a:latin typeface="Arial (Headings)"/>
              </a:rPr>
              <a:t>đồi</a:t>
            </a:r>
            <a:r>
              <a:rPr lang="en-US" sz="2800" dirty="0" smtClean="0">
                <a:solidFill>
                  <a:srgbClr val="C00000"/>
                </a:solidFill>
                <a:latin typeface="Arial (Headings)"/>
              </a:rPr>
              <a:t> </a:t>
            </a:r>
            <a:r>
              <a:rPr lang="en-US" sz="2800" dirty="0" err="1" smtClean="0">
                <a:solidFill>
                  <a:srgbClr val="C00000"/>
                </a:solidFill>
                <a:latin typeface="Arial (Headings)"/>
              </a:rPr>
              <a:t>có</a:t>
            </a:r>
            <a:r>
              <a:rPr lang="en-US" sz="2800" dirty="0" smtClean="0">
                <a:solidFill>
                  <a:srgbClr val="C00000"/>
                </a:solidFill>
                <a:latin typeface="Arial (Headings)"/>
              </a:rPr>
              <a:t> </a:t>
            </a:r>
            <a:r>
              <a:rPr lang="en-US" sz="2800" dirty="0" err="1" smtClean="0">
                <a:solidFill>
                  <a:srgbClr val="C00000"/>
                </a:solidFill>
                <a:latin typeface="Arial (Headings)"/>
              </a:rPr>
              <a:t>nhiều</a:t>
            </a:r>
            <a:r>
              <a:rPr lang="en-US" sz="2800" dirty="0" smtClean="0">
                <a:solidFill>
                  <a:srgbClr val="C00000"/>
                </a:solidFill>
                <a:latin typeface="Arial (Headings)"/>
              </a:rPr>
              <a:t> </a:t>
            </a:r>
            <a:r>
              <a:rPr lang="en-US" sz="2800" dirty="0" err="1" smtClean="0">
                <a:solidFill>
                  <a:srgbClr val="C00000"/>
                </a:solidFill>
                <a:latin typeface="Arial (Headings)"/>
              </a:rPr>
              <a:t>cây</a:t>
            </a:r>
            <a:r>
              <a:rPr lang="en-US" sz="2800" dirty="0" smtClean="0">
                <a:solidFill>
                  <a:srgbClr val="C00000"/>
                </a:solidFill>
                <a:latin typeface="Arial (Headings)"/>
              </a:rPr>
              <a:t> </a:t>
            </a:r>
            <a:r>
              <a:rPr lang="en-US" sz="2800" dirty="0" err="1" smtClean="0">
                <a:solidFill>
                  <a:srgbClr val="C00000"/>
                </a:solidFill>
                <a:latin typeface="Arial (Headings)"/>
              </a:rPr>
              <a:t>xanh</a:t>
            </a:r>
            <a:r>
              <a:rPr lang="en-US" sz="2800" dirty="0" smtClean="0">
                <a:solidFill>
                  <a:srgbClr val="C00000"/>
                </a:solidFill>
                <a:latin typeface="Arial (Headings)"/>
              </a:rPr>
              <a:t> </a:t>
            </a:r>
            <a:r>
              <a:rPr lang="en-US" sz="2800" dirty="0" err="1" smtClean="0">
                <a:solidFill>
                  <a:srgbClr val="C00000"/>
                </a:solidFill>
                <a:latin typeface="Arial (Headings)"/>
              </a:rPr>
              <a:t>và</a:t>
            </a:r>
            <a:r>
              <a:rPr lang="en-US" sz="2800" dirty="0" smtClean="0">
                <a:solidFill>
                  <a:srgbClr val="C00000"/>
                </a:solidFill>
                <a:latin typeface="Arial (Headings)"/>
              </a:rPr>
              <a:t> </a:t>
            </a:r>
            <a:r>
              <a:rPr lang="en-US" sz="2800" dirty="0" err="1" smtClean="0">
                <a:solidFill>
                  <a:srgbClr val="C00000"/>
                </a:solidFill>
                <a:latin typeface="Arial (Headings)"/>
              </a:rPr>
              <a:t>chim</a:t>
            </a:r>
            <a:r>
              <a:rPr lang="en-US" sz="2800" dirty="0" smtClean="0">
                <a:solidFill>
                  <a:srgbClr val="C00000"/>
                </a:solidFill>
                <a:latin typeface="Arial (Headings)"/>
              </a:rPr>
              <a:t> </a:t>
            </a:r>
            <a:r>
              <a:rPr lang="en-US" sz="2800" dirty="0" err="1" smtClean="0">
                <a:solidFill>
                  <a:srgbClr val="C00000"/>
                </a:solidFill>
                <a:latin typeface="Arial (Headings)"/>
              </a:rPr>
              <a:t>chóc</a:t>
            </a:r>
            <a:r>
              <a:rPr lang="en-US" sz="2800" dirty="0" smtClean="0">
                <a:solidFill>
                  <a:srgbClr val="C00000"/>
                </a:solidFill>
                <a:latin typeface="Arial (Headings)"/>
              </a:rPr>
              <a:t>.</a:t>
            </a:r>
            <a:endParaRPr lang="en-US" sz="2800" dirty="0">
              <a:solidFill>
                <a:srgbClr val="C00000"/>
              </a:solidFill>
              <a:latin typeface="Arial (Headings)"/>
            </a:endParaRPr>
          </a:p>
        </p:txBody>
      </p:sp>
    </p:spTree>
    <p:extLst>
      <p:ext uri="{BB962C8B-B14F-4D97-AF65-F5344CB8AC3E}">
        <p14:creationId xmlns:p14="http://schemas.microsoft.com/office/powerpoint/2010/main" val="29400788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5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500"/>
                                        <p:tgtEl>
                                          <p:spTgt spid="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Effect transition="in" filter="fade">
                                      <p:cBhvr>
                                        <p:cTn id="20" dur="500"/>
                                        <p:tgtEl>
                                          <p:spTgt spid="8">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uiExpand="1" build="p"/>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ể chuyện lớp 2 -Hạt giống nhỏ- ( Tuần 25, sách Kết nối tri thức với cuộc sống)">
            <a:hlinkClick r:id="" action="ppaction://media"/>
            <a:extLst>
              <a:ext uri="{FF2B5EF4-FFF2-40B4-BE49-F238E27FC236}">
                <a16:creationId xmlns:a16="http://schemas.microsoft.com/office/drawing/2014/main" id="{7912E0EF-C3AA-4066-BDB2-BA6274532B90}"/>
              </a:ext>
            </a:extLst>
          </p:cNvPr>
          <p:cNvPicPr>
            <a:picLocks noChangeAspect="1"/>
          </p:cNvPicPr>
          <p:nvPr>
            <a:videoFile r:link="rId1"/>
            <p:extLst>
              <p:ext uri="{DAA4B4D4-6D71-4841-9C94-3DE7FCFB9230}">
                <p14:media xmlns:p14="http://schemas.microsoft.com/office/powerpoint/2010/main" r:embed="rId2">
                  <p14:trim st="6000" end="15208"/>
                </p14:media>
              </p:ext>
            </p:extLst>
          </p:nvPr>
        </p:nvPicPr>
        <p:blipFill>
          <a:blip r:embed="rId4"/>
          <a:stretch>
            <a:fillRect/>
          </a:stretch>
        </p:blipFill>
        <p:spPr>
          <a:xfrm>
            <a:off x="1127919" y="925000"/>
            <a:ext cx="9906000" cy="5571721"/>
          </a:xfrm>
          <a:prstGeom prst="rect">
            <a:avLst/>
          </a:prstGeom>
        </p:spPr>
      </p:pic>
      <p:sp>
        <p:nvSpPr>
          <p:cNvPr id="4" name="Google Shape;1333;p36">
            <a:extLst>
              <a:ext uri="{FF2B5EF4-FFF2-40B4-BE49-F238E27FC236}">
                <a16:creationId xmlns:a16="http://schemas.microsoft.com/office/drawing/2014/main" id="{3FEB222C-A5E7-4022-82F8-1A64C22D0DDD}"/>
              </a:ext>
            </a:extLst>
          </p:cNvPr>
          <p:cNvSpPr txBox="1">
            <a:spLocks/>
          </p:cNvSpPr>
          <p:nvPr/>
        </p:nvSpPr>
        <p:spPr>
          <a:xfrm>
            <a:off x="594519" y="304800"/>
            <a:ext cx="11864209"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70C0"/>
                </a:solidFill>
                <a:latin typeface="+mj-lt"/>
                <a:ea typeface="Arial-Rounded" pitchFamily="34" charset="0"/>
                <a:cs typeface="Arial-Rounded" pitchFamily="34" charset="0"/>
              </a:rPr>
              <a:t>2.</a:t>
            </a:r>
            <a:r>
              <a:rPr lang="en-US" sz="3200">
                <a:solidFill>
                  <a:srgbClr val="002060"/>
                </a:solidFill>
                <a:latin typeface="+mj-lt"/>
                <a:ea typeface="Arial-Rounded" pitchFamily="34" charset="0"/>
                <a:cs typeface="Arial-Rounded" pitchFamily="34" charset="0"/>
              </a:rPr>
              <a:t> Nghe kể câu chuyện.</a:t>
            </a:r>
          </a:p>
        </p:txBody>
      </p:sp>
    </p:spTree>
    <p:extLst>
      <p:ext uri="{BB962C8B-B14F-4D97-AF65-F5344CB8AC3E}">
        <p14:creationId xmlns:p14="http://schemas.microsoft.com/office/powerpoint/2010/main" val="57739571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0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33;p36">
            <a:extLst>
              <a:ext uri="{FF2B5EF4-FFF2-40B4-BE49-F238E27FC236}">
                <a16:creationId xmlns:a16="http://schemas.microsoft.com/office/drawing/2014/main" id="{3FEB222C-A5E7-4022-82F8-1A64C22D0DDD}"/>
              </a:ext>
            </a:extLst>
          </p:cNvPr>
          <p:cNvSpPr txBox="1">
            <a:spLocks/>
          </p:cNvSpPr>
          <p:nvPr/>
        </p:nvSpPr>
        <p:spPr>
          <a:xfrm>
            <a:off x="670719" y="457200"/>
            <a:ext cx="11864209"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70C0"/>
                </a:solidFill>
                <a:latin typeface="+mj-lt"/>
                <a:ea typeface="Arial-Rounded" pitchFamily="34" charset="0"/>
                <a:cs typeface="Arial-Rounded" pitchFamily="34" charset="0"/>
              </a:rPr>
              <a:t>3.</a:t>
            </a:r>
            <a:r>
              <a:rPr lang="en-US" sz="3200">
                <a:solidFill>
                  <a:srgbClr val="002060"/>
                </a:solidFill>
                <a:latin typeface="+mj-lt"/>
                <a:ea typeface="Arial-Rounded" pitchFamily="34" charset="0"/>
                <a:cs typeface="Arial-Rounded" pitchFamily="34" charset="0"/>
              </a:rPr>
              <a:t> Kể lại từng đoạn của câu chuyện trong tranh.</a:t>
            </a:r>
          </a:p>
        </p:txBody>
      </p:sp>
      <p:pic>
        <p:nvPicPr>
          <p:cNvPr id="12" name="Picture 11">
            <a:extLst>
              <a:ext uri="{FF2B5EF4-FFF2-40B4-BE49-F238E27FC236}">
                <a16:creationId xmlns:a16="http://schemas.microsoft.com/office/drawing/2014/main" id="{AE28BD49-6E54-46BF-9A56-8D5E714A38A6}"/>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Effect>
                      <a14:brightnessContrast contrast="20000"/>
                    </a14:imgEffect>
                  </a14:imgLayer>
                </a14:imgProps>
              </a:ext>
            </a:extLst>
          </a:blip>
          <a:stretch>
            <a:fillRect/>
          </a:stretch>
        </p:blipFill>
        <p:spPr>
          <a:xfrm>
            <a:off x="1528649" y="2332446"/>
            <a:ext cx="4193379" cy="4007380"/>
          </a:xfrm>
          <a:prstGeom prst="rect">
            <a:avLst/>
          </a:prstGeom>
        </p:spPr>
      </p:pic>
      <p:sp>
        <p:nvSpPr>
          <p:cNvPr id="13" name="Google Shape;1333;p36">
            <a:extLst>
              <a:ext uri="{FF2B5EF4-FFF2-40B4-BE49-F238E27FC236}">
                <a16:creationId xmlns:a16="http://schemas.microsoft.com/office/drawing/2014/main" id="{5DCFED1C-22B4-4ED8-B412-8E7CB295BB9B}"/>
              </a:ext>
            </a:extLst>
          </p:cNvPr>
          <p:cNvSpPr txBox="1">
            <a:spLocks/>
          </p:cNvSpPr>
          <p:nvPr/>
        </p:nvSpPr>
        <p:spPr>
          <a:xfrm>
            <a:off x="3261519" y="1071708"/>
            <a:ext cx="4750486"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ctr">
              <a:buNone/>
            </a:pPr>
            <a:r>
              <a:rPr lang="en-US" sz="3600">
                <a:solidFill>
                  <a:srgbClr val="FF0000"/>
                </a:solidFill>
                <a:latin typeface="+mj-lt"/>
                <a:ea typeface="Arial-Rounded" pitchFamily="34" charset="0"/>
                <a:cs typeface="Arial-Rounded" pitchFamily="34" charset="0"/>
              </a:rPr>
              <a:t>Hạt giống nhỏ</a:t>
            </a:r>
          </a:p>
        </p:txBody>
      </p:sp>
      <p:sp>
        <p:nvSpPr>
          <p:cNvPr id="14" name="Google Shape;1333;p36">
            <a:extLst>
              <a:ext uri="{FF2B5EF4-FFF2-40B4-BE49-F238E27FC236}">
                <a16:creationId xmlns:a16="http://schemas.microsoft.com/office/drawing/2014/main" id="{C12BFD7F-CB6B-40CB-81A8-1252D02D4C00}"/>
              </a:ext>
            </a:extLst>
          </p:cNvPr>
          <p:cNvSpPr txBox="1">
            <a:spLocks/>
          </p:cNvSpPr>
          <p:nvPr/>
        </p:nvSpPr>
        <p:spPr>
          <a:xfrm>
            <a:off x="4815743" y="1717939"/>
            <a:ext cx="9041592"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2000">
                <a:solidFill>
                  <a:srgbClr val="FF0000"/>
                </a:solidFill>
                <a:latin typeface="+mj-lt"/>
                <a:ea typeface="Arial-Rounded" pitchFamily="34" charset="0"/>
                <a:cs typeface="Arial-Rounded" pitchFamily="34" charset="0"/>
              </a:rPr>
              <a:t>(Theo </a:t>
            </a:r>
            <a:r>
              <a:rPr lang="en-US" sz="2000" i="1">
                <a:solidFill>
                  <a:srgbClr val="FF0000"/>
                </a:solidFill>
                <a:latin typeface="+mj-lt"/>
                <a:ea typeface="Arial-Rounded" pitchFamily="34" charset="0"/>
                <a:cs typeface="Arial-Rounded" pitchFamily="34" charset="0"/>
              </a:rPr>
              <a:t>Tuyển tập truyện, thơ, câu đố cho trẻ Mầm non)</a:t>
            </a:r>
          </a:p>
        </p:txBody>
      </p:sp>
      <p:sp>
        <p:nvSpPr>
          <p:cNvPr id="15" name="Google Shape;1333;p36">
            <a:extLst>
              <a:ext uri="{FF2B5EF4-FFF2-40B4-BE49-F238E27FC236}">
                <a16:creationId xmlns:a16="http://schemas.microsoft.com/office/drawing/2014/main" id="{84FB5349-5430-449A-B007-464F8D11F50F}"/>
              </a:ext>
            </a:extLst>
          </p:cNvPr>
          <p:cNvSpPr txBox="1">
            <a:spLocks/>
          </p:cNvSpPr>
          <p:nvPr/>
        </p:nvSpPr>
        <p:spPr>
          <a:xfrm>
            <a:off x="5852319" y="3429000"/>
            <a:ext cx="4953000"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2800">
                <a:solidFill>
                  <a:srgbClr val="000000"/>
                </a:solidFill>
                <a:latin typeface="+mj-lt"/>
                <a:ea typeface="Arial-Rounded" pitchFamily="34" charset="0"/>
                <a:cs typeface="Arial-Rounded" pitchFamily="34" charset="0"/>
              </a:rPr>
              <a:t>Nhờ đâu hạt giống nhỏ trở thành một cái cây cao, to và khoẻ mạnh?</a:t>
            </a:r>
            <a:endParaRPr lang="en-US" sz="2800" i="1">
              <a:solidFill>
                <a:srgbClr val="000000"/>
              </a:solidFill>
              <a:latin typeface="+mj-lt"/>
              <a:ea typeface="Arial-Rounded" pitchFamily="34" charset="0"/>
              <a:cs typeface="Arial-Rounded" pitchFamily="34" charset="0"/>
            </a:endParaRPr>
          </a:p>
        </p:txBody>
      </p:sp>
    </p:spTree>
    <p:extLst>
      <p:ext uri="{BB962C8B-B14F-4D97-AF65-F5344CB8AC3E}">
        <p14:creationId xmlns:p14="http://schemas.microsoft.com/office/powerpoint/2010/main" val="370345190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602172509"/>
</p:tagLst>
</file>

<file path=ppt/theme/theme1.xml><?xml version="1.0" encoding="utf-8"?>
<a:theme xmlns:a="http://schemas.openxmlformats.org/drawingml/2006/main" name="Pre-K for Christian Schools: God Created Families to Love One Another by Slidesgo">
  <a:themeElements>
    <a:clrScheme name="Simple Light">
      <a:dk1>
        <a:srgbClr val="10475C"/>
      </a:dk1>
      <a:lt1>
        <a:srgbClr val="FFA3A4"/>
      </a:lt1>
      <a:dk2>
        <a:srgbClr val="2C6076"/>
      </a:dk2>
      <a:lt2>
        <a:srgbClr val="FFF9DE"/>
      </a:lt2>
      <a:accent1>
        <a:srgbClr val="709FA5"/>
      </a:accent1>
      <a:accent2>
        <a:srgbClr val="FF5252"/>
      </a:accent2>
      <a:accent3>
        <a:srgbClr val="FFCE43"/>
      </a:accent3>
      <a:accent4>
        <a:srgbClr val="66C6B9"/>
      </a:accent4>
      <a:accent5>
        <a:srgbClr val="721F1F"/>
      </a:accent5>
      <a:accent6>
        <a:srgbClr val="723737"/>
      </a:accent6>
      <a:hlink>
        <a:srgbClr val="10475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961</TotalTime>
  <Words>498</Words>
  <Application>Microsoft Office PowerPoint</Application>
  <PresentationFormat>Custom</PresentationFormat>
  <Paragraphs>52</Paragraphs>
  <Slides>23</Slides>
  <Notes>13</Notes>
  <HiddenSlides>0</HiddenSlides>
  <MMClips>2</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23</vt:i4>
      </vt:variant>
    </vt:vector>
  </HeadingPairs>
  <TitlesOfParts>
    <vt:vector size="41" baseType="lpstr">
      <vt:lpstr>Quicksand</vt:lpstr>
      <vt:lpstr>Source Sans Pro</vt:lpstr>
      <vt:lpstr>Lato</vt:lpstr>
      <vt:lpstr>NotoSerif</vt:lpstr>
      <vt:lpstr>HP001 4 hàng</vt:lpstr>
      <vt:lpstr>Arial</vt:lpstr>
      <vt:lpstr>Arial-Rounded</vt:lpstr>
      <vt:lpstr>Dosis</vt:lpstr>
      <vt:lpstr>Arial (Headings)</vt:lpstr>
      <vt:lpstr>Montserrat</vt:lpstr>
      <vt:lpstr>HP001</vt:lpstr>
      <vt:lpstr>Roboto Condensed Light</vt:lpstr>
      <vt:lpstr>Fira Sans Extra Condensed Medium</vt:lpstr>
      <vt:lpstr>Kalam</vt:lpstr>
      <vt:lpstr>Titan One</vt:lpstr>
      <vt:lpstr>Bebas Neue</vt:lpstr>
      <vt:lpstr>Pre-K for Christian Schools: God Created Families to Love One Another by Slidesgo</vt:lpstr>
      <vt:lpstr>3_Doodle Sketchbook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DẶN DÒ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 Created Families to Love One Another</dc:title>
  <dc:creator>PC</dc:creator>
  <cp:lastModifiedBy>ADMIN</cp:lastModifiedBy>
  <cp:revision>119</cp:revision>
  <dcterms:modified xsi:type="dcterms:W3CDTF">2022-03-08T02:48:21Z</dcterms:modified>
</cp:coreProperties>
</file>