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6" r:id="rId2"/>
    <p:sldId id="286" r:id="rId3"/>
    <p:sldId id="261" r:id="rId4"/>
    <p:sldId id="279" r:id="rId5"/>
    <p:sldId id="281" r:id="rId6"/>
    <p:sldId id="285" r:id="rId7"/>
    <p:sldId id="280" r:id="rId8"/>
    <p:sldId id="269" r:id="rId9"/>
    <p:sldId id="277" r:id="rId10"/>
    <p:sldId id="278" r:id="rId11"/>
    <p:sldId id="282" r:id="rId12"/>
    <p:sldId id="288" r:id="rId13"/>
    <p:sldId id="289" r:id="rId14"/>
    <p:sldId id="290" r:id="rId15"/>
    <p:sldId id="271" r:id="rId16"/>
    <p:sldId id="283" r:id="rId17"/>
    <p:sldId id="272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61" autoAdjust="0"/>
  </p:normalViewPr>
  <p:slideViewPr>
    <p:cSldViewPr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30/3/2023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254D0-D385-4390-9C21-B76E3A32AD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9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30/03/2023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97448" y="381001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Pictures\tải xuống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066801"/>
            <a:ext cx="16764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Pictures\608aa167b80d477c98deb869683623fa_t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408" y="4124325"/>
            <a:ext cx="3048000" cy="223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Pictures\images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97" y="4124326"/>
            <a:ext cx="3886200" cy="215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Pictures\tải xuống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066" y="217909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Pictures\images (2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1371602"/>
            <a:ext cx="2143125" cy="245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Pictures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90" y="1676400"/>
            <a:ext cx="266044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4656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C992B65C-0338-B9D0-BCBB-AB6C139F3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2" y="990601"/>
            <a:ext cx="4114799" cy="2464178"/>
          </a:xfr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E48B56F-777C-7132-76F5-5744BB35B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90601"/>
            <a:ext cx="4114800" cy="2438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1544376-E2E8-9B07-8A95-947216DBA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2" y="3657601"/>
            <a:ext cx="4114799" cy="29555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45BB749-B880-C3BC-2CCB-3ECB9D2BC8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6" y="3429001"/>
            <a:ext cx="4286248" cy="31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15278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D4EF4459-91D6-1128-2DDD-4A6F4A4B8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93689"/>
            <a:ext cx="4679570" cy="3135312"/>
          </a:xfr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6915E29-2DDB-BB9D-F729-2E3D942E6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57" y="3581400"/>
            <a:ext cx="4679570" cy="313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817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514600" y="1295400"/>
            <a:ext cx="6949440" cy="1280160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14 : GIA ĐÌNH THÂN YÊU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4" y="4744278"/>
            <a:ext cx="2948817" cy="2107096"/>
          </a:xfrm>
        </p:spPr>
      </p:pic>
      <p:pic>
        <p:nvPicPr>
          <p:cNvPr id="1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17" y="4750904"/>
            <a:ext cx="3064670" cy="2107096"/>
          </a:xfrm>
          <a:prstGeom prst="rect">
            <a:avLst/>
          </a:prstGeom>
        </p:spPr>
      </p:pic>
      <p:pic>
        <p:nvPicPr>
          <p:cNvPr id="19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74" y="4750904"/>
            <a:ext cx="3064670" cy="210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6117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400" y="152400"/>
            <a:ext cx="63246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vi-VN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0A399B5-9CD8-244D-7877-DA14A5FBD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0120"/>
            <a:ext cx="4708593" cy="25795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1DFF9F-3789-E14E-B55C-FFB53D1A0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96" y="1000121"/>
            <a:ext cx="4211304" cy="25795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7B35A77-CEFC-93B9-26B5-50572AB20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62401"/>
            <a:ext cx="4077381" cy="25795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7A61E0A-B21B-CE2F-D322-7217EFBD2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96" y="3996814"/>
            <a:ext cx="4211304" cy="25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72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D4EF4459-91D6-1128-2DDD-4A6F4A4B8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93689"/>
            <a:ext cx="4679570" cy="3135312"/>
          </a:xfr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6915E29-2DDB-BB9D-F729-2E3D942E6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57" y="3581400"/>
            <a:ext cx="4679570" cy="313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5663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71801" y="457201"/>
            <a:ext cx="5343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371600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5557"/>
            <a:ext cx="4572001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886200"/>
            <a:ext cx="3581399" cy="29666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4535557"/>
            <a:ext cx="426720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0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C992B65C-0338-B9D0-BCBB-AB6C139F3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2" y="736221"/>
            <a:ext cx="4114799" cy="2478926"/>
          </a:xfr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E48B56F-777C-7132-76F5-5744BB35B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574" y="721473"/>
            <a:ext cx="4114800" cy="24789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1544376-E2E8-9B07-8A95-947216DBA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2" y="3657601"/>
            <a:ext cx="4114799" cy="29555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45BB749-B880-C3BC-2CCB-3ECB9D2BC8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6" y="3450549"/>
            <a:ext cx="4286248" cy="315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380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4870" y="321004"/>
            <a:ext cx="5535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3 : Cảm nhận và chia sẻ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954"/>
            <a:ext cx="12192000" cy="57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6998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514600" y="1295400"/>
            <a:ext cx="6949440" cy="1280160"/>
          </a:xfrm>
          <a:prstGeom prst="rect">
            <a:avLst/>
          </a:prstGeom>
        </p:spPr>
        <p:txBody>
          <a:bodyPr wrap="square">
            <a:prstTxWarp prst="text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pPr algn="ctr"/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14 : GIA ĐÌNH THÂN YÊU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84" y="4744278"/>
            <a:ext cx="2948817" cy="2107096"/>
          </a:xfrm>
        </p:spPr>
      </p:pic>
      <p:pic>
        <p:nvPicPr>
          <p:cNvPr id="1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217" y="4750904"/>
            <a:ext cx="3064670" cy="2107096"/>
          </a:xfrm>
          <a:prstGeom prst="rect">
            <a:avLst/>
          </a:prstGeom>
        </p:spPr>
      </p:pic>
      <p:pic>
        <p:nvPicPr>
          <p:cNvPr id="19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74" y="4750904"/>
            <a:ext cx="3064670" cy="210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1880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0852" y="37621"/>
            <a:ext cx="5257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   </a:t>
            </a:r>
            <a:r>
              <a:rPr lang="en-US" sz="2800" b="1" dirty="0" err="1">
                <a:solidFill>
                  <a:srgbClr val="FF0000"/>
                </a:solidFill>
              </a:rPr>
              <a:t>Hoạt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động</a:t>
            </a:r>
            <a:r>
              <a:rPr lang="en-US" sz="2800" b="1" dirty="0">
                <a:solidFill>
                  <a:srgbClr val="FF0000"/>
                </a:solidFill>
              </a:rPr>
              <a:t> 1: Quan </a:t>
            </a:r>
            <a:r>
              <a:rPr lang="en-US" sz="2800" b="1" dirty="0" err="1">
                <a:solidFill>
                  <a:srgbClr val="FF0000"/>
                </a:solidFill>
              </a:rPr>
              <a:t>sát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nhận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xét</a:t>
            </a:r>
            <a:endParaRPr lang="en-US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3EA7B170-D69F-6DED-E7BE-31069BA5C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4310" y="-412140"/>
            <a:ext cx="3193851" cy="5139813"/>
          </a:xfr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FD32241-66EA-AF6C-466D-82C4901056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82167" y="-216939"/>
            <a:ext cx="3193851" cy="47494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E898F64-0C8C-EC99-B4CC-D5CDD32BE0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81715" y="2883427"/>
            <a:ext cx="2718853" cy="487679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="" xmlns:a16="http://schemas.microsoft.com/office/drawing/2014/main" id="{245325EF-C58B-BED3-17CB-99A4489AA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8619" y="-2186783"/>
            <a:ext cx="6354763" cy="11277602"/>
          </a:xfrm>
        </p:spPr>
      </p:pic>
    </p:spTree>
    <p:extLst>
      <p:ext uri="{BB962C8B-B14F-4D97-AF65-F5344CB8AC3E}">
        <p14:creationId xmlns:p14="http://schemas.microsoft.com/office/powerpoint/2010/main" val="103025646"/>
      </p:ext>
    </p:extLst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D73F53-9B0E-6760-CB80-ADF3F8107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5F18251-8403-D892-47C0-9A53EB0FD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41639" y="-2057400"/>
            <a:ext cx="6308724" cy="10972799"/>
          </a:xfrm>
        </p:spPr>
      </p:pic>
    </p:spTree>
    <p:extLst>
      <p:ext uri="{BB962C8B-B14F-4D97-AF65-F5344CB8AC3E}">
        <p14:creationId xmlns:p14="http://schemas.microsoft.com/office/powerpoint/2010/main" val="1155294909"/>
      </p:ext>
    </p:extLst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ướng dẫn vẽ - Mĩ thuật 2-Chủ đề - Gia đình nhỏ- Sinh nhật vui vẻ">
            <a:hlinkClick r:id="" action="ppaction://media"/>
            <a:extLst>
              <a:ext uri="{FF2B5EF4-FFF2-40B4-BE49-F238E27FC236}">
                <a16:creationId xmlns="" xmlns:a16="http://schemas.microsoft.com/office/drawing/2014/main" id="{9CFED447-B7EF-8A6D-4BDD-DE2EF75EDAB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304800"/>
            <a:ext cx="11353800" cy="6019800"/>
          </a:xfrm>
        </p:spPr>
      </p:pic>
    </p:spTree>
    <p:extLst>
      <p:ext uri="{BB962C8B-B14F-4D97-AF65-F5344CB8AC3E}">
        <p14:creationId xmlns:p14="http://schemas.microsoft.com/office/powerpoint/2010/main" val="16663266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58A3CB2-1249-9C68-059F-7F2848EB7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86101" y="-1943102"/>
            <a:ext cx="6019799" cy="10668001"/>
          </a:xfrm>
        </p:spPr>
      </p:pic>
    </p:spTree>
    <p:extLst>
      <p:ext uri="{BB962C8B-B14F-4D97-AF65-F5344CB8AC3E}">
        <p14:creationId xmlns:p14="http://schemas.microsoft.com/office/powerpoint/2010/main" val="3745153208"/>
      </p:ext>
    </p:extLst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9400" y="152400"/>
            <a:ext cx="63246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vi-VN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0A399B5-9CD8-244D-7877-DA14A5FBD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00120"/>
            <a:ext cx="4708593" cy="25795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1DFF9F-3789-E14E-B55C-FFB53D1A0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96" y="1000121"/>
            <a:ext cx="4211304" cy="25795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7B35A77-CEFC-93B9-26B5-50572AB203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62401"/>
            <a:ext cx="4077381" cy="25795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7A61E0A-B21B-CE2F-D322-7217EFBD2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96" y="3996814"/>
            <a:ext cx="4211304" cy="257954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="" xmlns:a16="http://schemas.microsoft.com/office/drawing/2014/main" id="{BBBDE276-5C4B-892A-0618-3580221961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11050" r="19060" b="10216"/>
          <a:stretch/>
        </p:blipFill>
        <p:spPr>
          <a:xfrm>
            <a:off x="1295400" y="1143000"/>
            <a:ext cx="3581400" cy="4850487"/>
          </a:xfr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1F78775-53D6-C8CE-B965-67314EDCB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332" y="267264"/>
            <a:ext cx="4757069" cy="304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3313916-807B-663E-4198-E242AA4A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332" y="3542737"/>
            <a:ext cx="4909469" cy="304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70636"/>
      </p:ext>
    </p:extLst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74</Words>
  <Application>Microsoft Office PowerPoint</Application>
  <PresentationFormat>Widescreen</PresentationFormat>
  <Paragraphs>11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114</cp:revision>
  <dcterms:created xsi:type="dcterms:W3CDTF">2020-08-13T08:18:23Z</dcterms:created>
  <dcterms:modified xsi:type="dcterms:W3CDTF">2023-03-30T03:31:06Z</dcterms:modified>
</cp:coreProperties>
</file>