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  <p:sldMasterId id="2147483680" r:id="rId2"/>
  </p:sldMasterIdLst>
  <p:notesMasterIdLst>
    <p:notesMasterId r:id="rId19"/>
  </p:notesMasterIdLst>
  <p:sldIdLst>
    <p:sldId id="334" r:id="rId3"/>
    <p:sldId id="318" r:id="rId4"/>
    <p:sldId id="256" r:id="rId5"/>
    <p:sldId id="514" r:id="rId6"/>
    <p:sldId id="322" r:id="rId7"/>
    <p:sldId id="515" r:id="rId8"/>
    <p:sldId id="517" r:id="rId9"/>
    <p:sldId id="516" r:id="rId10"/>
    <p:sldId id="518" r:id="rId11"/>
    <p:sldId id="512" r:id="rId12"/>
    <p:sldId id="340" r:id="rId13"/>
    <p:sldId id="507" r:id="rId14"/>
    <p:sldId id="365" r:id="rId15"/>
    <p:sldId id="259" r:id="rId16"/>
    <p:sldId id="513" r:id="rId17"/>
    <p:sldId id="268" r:id="rId18"/>
  </p:sldIdLst>
  <p:sldSz cx="12161838" cy="6858000"/>
  <p:notesSz cx="6858000" cy="9144000"/>
  <p:embeddedFontLst>
    <p:embeddedFont>
      <p:font typeface="Kalam" panose="020B0604020202020204" charset="0"/>
      <p:regular r:id="rId20"/>
      <p:bold r:id="rId21"/>
    </p:embeddedFont>
    <p:embeddedFont>
      <p:font typeface="Hammersmith One" panose="020B0604020202020204" charset="0"/>
      <p:regular r:id="rId22"/>
    </p:embeddedFont>
    <p:embeddedFont>
      <p:font typeface="HP001 4 hàng" panose="020B0603050302020204" pitchFamily="34" charset="0"/>
      <p:regular r:id="rId23"/>
      <p:bold r:id="rId24"/>
    </p:embeddedFont>
    <p:embeddedFont>
      <p:font typeface="Arial Rounded MT Bold" panose="020F0704030504030204" pitchFamily="34" charset="0"/>
      <p:regular r:id="rId25"/>
    </p:embeddedFont>
    <p:embeddedFont>
      <p:font typeface="Quicksand SemiBold" panose="020B0604020202020204" charset="0"/>
      <p:regular r:id="rId26"/>
      <p:bold r:id="rId27"/>
    </p:embeddedFont>
    <p:embeddedFont>
      <p:font typeface="Quicksand Medium" panose="020B0604020202020204" charset="0"/>
      <p:regular r:id="rId28"/>
      <p:bold r:id="rId29"/>
    </p:embeddedFont>
    <p:embeddedFont>
      <p:font typeface="Fredoka One" panose="020B0604020202020204" charset="0"/>
      <p:regular r:id="rId30"/>
    </p:embeddedFont>
    <p:embeddedFont>
      <p:font typeface="HP001" panose="020B0603050302020204" pitchFamily="34" charset="0"/>
      <p:regular r:id="rId31"/>
      <p:bold r:id="rId32"/>
    </p:embeddedFont>
    <p:embeddedFont>
      <p:font typeface="Arial-Rounded" panose="020B0500000000000000" charset="0"/>
      <p:regular r:id="rId33"/>
    </p:embeddedFont>
    <p:embeddedFont>
      <p:font typeface="Montserrat" panose="02000505000000020004" pitchFamily="2" charset="0"/>
      <p:regular r:id="rId34"/>
      <p:bold r:id="rId35"/>
      <p:italic r:id="rId36"/>
      <p:boldItalic r:id="rId37"/>
    </p:embeddedFont>
    <p:embeddedFont>
      <p:font typeface="Aachen" panose="02020500000000000000" charset="0"/>
      <p:bold r:id="rId38"/>
    </p:embeddedFont>
    <p:embeddedFont>
      <p:font typeface="Bebas Neue" panose="020B0604020202020204" charset="0"/>
      <p:regular r:id="rId39"/>
    </p:embeddedFont>
  </p:embeddedFontLst>
  <p:custDataLst>
    <p:tags r:id="rId40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D0A9CCA-FA07-4F9C-BD01-891D97483D46}">
  <a:tblStyle styleId="{CD0A9CCA-FA07-4F9C-BD01-891D97483D4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053" autoAdjust="0"/>
  </p:normalViewPr>
  <p:slideViewPr>
    <p:cSldViewPr>
      <p:cViewPr varScale="1">
        <p:scale>
          <a:sx n="56" d="100"/>
          <a:sy n="56" d="100"/>
        </p:scale>
        <p:origin x="67" y="144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7.fntdata"/><Relationship Id="rId39" Type="http://schemas.openxmlformats.org/officeDocument/2006/relationships/font" Target="fonts/font20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356284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915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" name="Google Shape;1443;ge7f82909be_0_17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4" name="Google Shape;1444;ge7f82909be_0_17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43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e7f82909be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1" name="Google Shape;581;ge7f82909be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cc9050bdf8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cc9050bdf8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aseline="0"/>
              <a:t>GV linh động tổ chức hoạt động. Nếu dạy online, GV cho HS đố nhau theo hình thức truyền điện. 1 bạn đó 1 bạn bạn đó trả lời xong lại đố bạn tiếp theo…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aseline="0"/>
              <a:t>Chim gì e cũng k biết tên nên e gọi là chim ạ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cc9050bdf8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cc9050bdf8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aseline="0"/>
              <a:t>GV cho HS chọn 1 chiếc lá rồi hỏi HS lá có từ đó sẽ về bên cái cây nào</a:t>
            </a:r>
          </a:p>
        </p:txBody>
      </p:sp>
    </p:spTree>
    <p:extLst>
      <p:ext uri="{BB962C8B-B14F-4D97-AF65-F5344CB8AC3E}">
        <p14:creationId xmlns:p14="http://schemas.microsoft.com/office/powerpoint/2010/main" val="38117698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cc9050bdf8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cc9050bdf8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aseline="0"/>
              <a:t>Click vào ô trắng, hỏi HS </a:t>
            </a:r>
          </a:p>
        </p:txBody>
      </p:sp>
    </p:spTree>
    <p:extLst>
      <p:ext uri="{BB962C8B-B14F-4D97-AF65-F5344CB8AC3E}">
        <p14:creationId xmlns:p14="http://schemas.microsoft.com/office/powerpoint/2010/main" val="149414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cc9050bdf8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cc9050bdf8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aseline="0"/>
              <a:t>Bài này có thể cho HS trình bày vở</a:t>
            </a:r>
          </a:p>
        </p:txBody>
      </p:sp>
    </p:spTree>
    <p:extLst>
      <p:ext uri="{BB962C8B-B14F-4D97-AF65-F5344CB8AC3E}">
        <p14:creationId xmlns:p14="http://schemas.microsoft.com/office/powerpoint/2010/main" val="25781961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GVHD</a:t>
            </a:r>
            <a:r>
              <a:rPr lang="en-US" baseline="0"/>
              <a:t> HS trình bày cân đối, đừng nên quá máy móc việc bắt HS phải lùi mấy ô mấy ô. Điểu này sẽ tạo nên sự cứng nhắc cho HS trong cuộc sống.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3D44AB91-A8C2-45A2-A8DC-9C24C78B8DE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8516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ge7f82909be_0_6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8" name="Google Shape;838;ge7f82909be_0_6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GV có thể cho HS đố nhau bằng trò chơi truyền điện, 1 HS đố 1 HS khác về từ ngữ là tên vật nuôi trong nhà hoặc từ ngữ chỉ đặc điểm bộ phận của vật nuôi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flipH="1">
            <a:off x="-3113135" y="2227647"/>
            <a:ext cx="18388106" cy="622391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244028" y="3890133"/>
            <a:ext cx="14547620" cy="4689648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4900171" y="3134020"/>
            <a:ext cx="9259520" cy="4892603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flipH="1">
            <a:off x="5304879" y="3485746"/>
            <a:ext cx="8853889" cy="4540892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ABEAE">
              <a:alpha val="44130"/>
            </a:srgbClr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-1746599" y="3375012"/>
            <a:ext cx="8212110" cy="4339024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-1745779" y="3686918"/>
            <a:ext cx="7852362" cy="4027108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2663594" y="1629351"/>
            <a:ext cx="6834650" cy="2198400"/>
          </a:xfrm>
          <a:prstGeom prst="rect">
            <a:avLst/>
          </a:prstGeom>
          <a:effectLst>
            <a:outerShdw dist="38100" dir="3960000" algn="bl" rotWithShape="0">
              <a:schemeClr val="lt1"/>
            </a:outerShdw>
          </a:effectLst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1331"/>
              </a:spcBef>
              <a:spcAft>
                <a:spcPts val="0"/>
              </a:spcAft>
              <a:buClr>
                <a:srgbClr val="A3376C"/>
              </a:buClr>
              <a:buSzPts val="5200"/>
              <a:buNone/>
              <a:defRPr sz="8800">
                <a:solidFill>
                  <a:schemeClr val="lt2"/>
                </a:solidFill>
              </a:defRPr>
            </a:lvl1pPr>
            <a:lvl2pPr lvl="1" algn="ctr">
              <a:spcBef>
                <a:spcPts val="1331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3182108" y="4761800"/>
            <a:ext cx="5797622" cy="5460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>
                <a:solidFill>
                  <a:schemeClr val="lt2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2"/>
          </p:nvPr>
        </p:nvSpPr>
        <p:spPr>
          <a:xfrm>
            <a:off x="4328997" y="4062600"/>
            <a:ext cx="3651344" cy="609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320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213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32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 algn="ctr">
              <a:spcBef>
                <a:spcPts val="213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32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 algn="ctr">
              <a:spcBef>
                <a:spcPts val="213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32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 algn="ctr">
              <a:spcBef>
                <a:spcPts val="213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32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 algn="ctr">
              <a:spcBef>
                <a:spcPts val="213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32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 algn="ctr">
              <a:spcBef>
                <a:spcPts val="213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32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 algn="ctr">
              <a:spcBef>
                <a:spcPts val="213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32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 algn="ctr">
              <a:spcBef>
                <a:spcPts val="2130"/>
              </a:spcBef>
              <a:spcAft>
                <a:spcPts val="2130"/>
              </a:spcAft>
              <a:buClr>
                <a:schemeClr val="lt2"/>
              </a:buClr>
              <a:buSzPts val="2400"/>
              <a:buFont typeface="Hammersmith One"/>
              <a:buNone/>
              <a:defRPr sz="32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414852" y="233254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15" tIns="60808" rIns="121615" bIns="60808" rtlCol="0" anchor="ctr"/>
          <a:lstStyle/>
          <a:p>
            <a:pPr marL="0" marR="0" lvl="0" indent="0" algn="ctr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374282" y="1762125"/>
            <a:ext cx="11414907" cy="4803328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501490" y="341097"/>
            <a:ext cx="2568375" cy="1931059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278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4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15" tIns="60808" rIns="121615" bIns="60808" numCol="1" anchor="t" anchorCtr="0" compatLnSpc="1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67970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4852" y="233254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15" tIns="60808" rIns="121615" bIns="60808" rtlCol="0" anchor="ctr"/>
          <a:lstStyle/>
          <a:p>
            <a:pPr marL="0" marR="0" lvl="0" indent="0" algn="ctr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4282" y="1762125"/>
            <a:ext cx="11414907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1490" y="341097"/>
            <a:ext cx="256837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7734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4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15" tIns="60808" rIns="121615" bIns="60808" numCol="1" anchor="t" anchorCtr="0" compatLnSpc="1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01895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4852" y="233254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15" tIns="60808" rIns="121615" bIns="60808" rtlCol="0" anchor="ctr"/>
          <a:lstStyle/>
          <a:p>
            <a:pPr marL="0" marR="0" lvl="0" indent="0" algn="ctr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4282" y="1762125"/>
            <a:ext cx="11414907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1490" y="341097"/>
            <a:ext cx="256837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692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4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15" tIns="60808" rIns="121615" bIns="60808" numCol="1" anchor="t" anchorCtr="0" compatLnSpc="1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00186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4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15" tIns="60808" rIns="121615" bIns="60808" numCol="1" anchor="t" anchorCtr="0" compatLnSpc="1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899463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39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9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0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60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41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2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0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8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6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4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67CAB675-0451-46BA-B838-2996E7357EA3}" type="datetimeFigureOut">
              <a:rPr kumimoji="0" lang="en-US" sz="1895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3/10/2022</a:t>
            </a:fld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2A664AD2-069D-416A-AF7A-E600FA375D8A}" type="slidenum">
              <a:rPr kumimoji="0" lang="en-US" sz="1895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035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6126" y="6356353"/>
            <a:ext cx="2736414" cy="365125"/>
          </a:xfrm>
        </p:spPr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63A1C593-65D0-4073-BCC9-577B9352EA97}" type="datetimeFigureOut">
              <a:rPr kumimoji="0" lang="en-US" sz="1895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3/10/2022</a:t>
            </a:fld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28609" y="6356353"/>
            <a:ext cx="4104620" cy="365125"/>
          </a:xfrm>
        </p:spPr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89298" y="6356353"/>
            <a:ext cx="2736414" cy="365125"/>
          </a:xfrm>
        </p:spPr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B618960-8005-486C-9A75-10CB2AAC16F9}" type="slidenum">
              <a:rPr kumimoji="0" lang="en-US" sz="1895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7230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"/>
          <p:cNvSpPr/>
          <p:nvPr/>
        </p:nvSpPr>
        <p:spPr>
          <a:xfrm flipH="1">
            <a:off x="-4085457" y="1639447"/>
            <a:ext cx="18388106" cy="622391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6"/>
          <p:cNvSpPr/>
          <p:nvPr/>
        </p:nvSpPr>
        <p:spPr>
          <a:xfrm>
            <a:off x="-1086639" y="3991167"/>
            <a:ext cx="14547620" cy="4689648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"/>
          <p:cNvSpPr txBox="1">
            <a:spLocks noGrp="1"/>
          </p:cNvSpPr>
          <p:nvPr>
            <p:ph type="title"/>
          </p:nvPr>
        </p:nvSpPr>
        <p:spPr>
          <a:xfrm>
            <a:off x="957625" y="719328"/>
            <a:ext cx="10246588" cy="7636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61839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3"/>
            <a:ext cx="12161853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01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"/>
          <p:cNvSpPr/>
          <p:nvPr/>
        </p:nvSpPr>
        <p:spPr>
          <a:xfrm flipH="1">
            <a:off x="-4085457" y="1639447"/>
            <a:ext cx="18388106" cy="622391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6"/>
          <p:cNvSpPr/>
          <p:nvPr/>
        </p:nvSpPr>
        <p:spPr>
          <a:xfrm>
            <a:off x="-1086639" y="3991167"/>
            <a:ext cx="14547620" cy="4689648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"/>
          <p:cNvSpPr txBox="1">
            <a:spLocks noGrp="1"/>
          </p:cNvSpPr>
          <p:nvPr>
            <p:ph type="title"/>
          </p:nvPr>
        </p:nvSpPr>
        <p:spPr>
          <a:xfrm>
            <a:off x="957625" y="719328"/>
            <a:ext cx="10246588" cy="7636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3377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oogle Shape;139;p8"/>
          <p:cNvGrpSpPr/>
          <p:nvPr/>
        </p:nvGrpSpPr>
        <p:grpSpPr>
          <a:xfrm flipH="1">
            <a:off x="302508" y="2662955"/>
            <a:ext cx="891787" cy="584699"/>
            <a:chOff x="7555450" y="377766"/>
            <a:chExt cx="670499" cy="438524"/>
          </a:xfrm>
        </p:grpSpPr>
        <p:sp>
          <p:nvSpPr>
            <p:cNvPr id="140" name="Google Shape;140;p8"/>
            <p:cNvSpPr/>
            <p:nvPr/>
          </p:nvSpPr>
          <p:spPr>
            <a:xfrm>
              <a:off x="7555450" y="562549"/>
              <a:ext cx="279163" cy="253742"/>
            </a:xfrm>
            <a:custGeom>
              <a:avLst/>
              <a:gdLst/>
              <a:ahLst/>
              <a:cxnLst/>
              <a:rect l="l" t="t" r="r" b="b"/>
              <a:pathLst>
                <a:path w="4206" h="3823" extrusionOk="0">
                  <a:moveTo>
                    <a:pt x="3169" y="1"/>
                  </a:moveTo>
                  <a:cubicBezTo>
                    <a:pt x="3073" y="1"/>
                    <a:pt x="2977" y="1"/>
                    <a:pt x="2881" y="20"/>
                  </a:cubicBezTo>
                  <a:cubicBezTo>
                    <a:pt x="2746" y="59"/>
                    <a:pt x="2573" y="97"/>
                    <a:pt x="2362" y="193"/>
                  </a:cubicBezTo>
                  <a:cubicBezTo>
                    <a:pt x="2017" y="347"/>
                    <a:pt x="1690" y="558"/>
                    <a:pt x="1325" y="846"/>
                  </a:cubicBezTo>
                  <a:cubicBezTo>
                    <a:pt x="1210" y="942"/>
                    <a:pt x="1114" y="1019"/>
                    <a:pt x="1018" y="1115"/>
                  </a:cubicBezTo>
                  <a:lnTo>
                    <a:pt x="999" y="1134"/>
                  </a:lnTo>
                  <a:cubicBezTo>
                    <a:pt x="864" y="1230"/>
                    <a:pt x="749" y="1345"/>
                    <a:pt x="615" y="1518"/>
                  </a:cubicBezTo>
                  <a:cubicBezTo>
                    <a:pt x="480" y="1652"/>
                    <a:pt x="384" y="1806"/>
                    <a:pt x="288" y="1979"/>
                  </a:cubicBezTo>
                  <a:cubicBezTo>
                    <a:pt x="192" y="2133"/>
                    <a:pt x="135" y="2325"/>
                    <a:pt x="77" y="2497"/>
                  </a:cubicBezTo>
                  <a:cubicBezTo>
                    <a:pt x="39" y="2670"/>
                    <a:pt x="0" y="2843"/>
                    <a:pt x="0" y="2997"/>
                  </a:cubicBezTo>
                  <a:cubicBezTo>
                    <a:pt x="0" y="3189"/>
                    <a:pt x="58" y="3342"/>
                    <a:pt x="154" y="3458"/>
                  </a:cubicBezTo>
                  <a:cubicBezTo>
                    <a:pt x="173" y="3515"/>
                    <a:pt x="192" y="3534"/>
                    <a:pt x="231" y="3554"/>
                  </a:cubicBezTo>
                  <a:lnTo>
                    <a:pt x="288" y="3630"/>
                  </a:lnTo>
                  <a:cubicBezTo>
                    <a:pt x="384" y="3707"/>
                    <a:pt x="461" y="3726"/>
                    <a:pt x="538" y="3746"/>
                  </a:cubicBezTo>
                  <a:cubicBezTo>
                    <a:pt x="653" y="3803"/>
                    <a:pt x="768" y="3822"/>
                    <a:pt x="941" y="3822"/>
                  </a:cubicBezTo>
                  <a:lnTo>
                    <a:pt x="1191" y="3822"/>
                  </a:lnTo>
                  <a:cubicBezTo>
                    <a:pt x="1383" y="3803"/>
                    <a:pt x="1575" y="3746"/>
                    <a:pt x="1786" y="3669"/>
                  </a:cubicBezTo>
                  <a:cubicBezTo>
                    <a:pt x="1978" y="3611"/>
                    <a:pt x="2170" y="3515"/>
                    <a:pt x="2381" y="3381"/>
                  </a:cubicBezTo>
                  <a:cubicBezTo>
                    <a:pt x="2593" y="3266"/>
                    <a:pt x="2823" y="3131"/>
                    <a:pt x="3015" y="2958"/>
                  </a:cubicBezTo>
                  <a:cubicBezTo>
                    <a:pt x="3207" y="2785"/>
                    <a:pt x="3399" y="2613"/>
                    <a:pt x="3553" y="2459"/>
                  </a:cubicBezTo>
                  <a:cubicBezTo>
                    <a:pt x="3745" y="2267"/>
                    <a:pt x="3879" y="2056"/>
                    <a:pt x="3995" y="1844"/>
                  </a:cubicBezTo>
                  <a:cubicBezTo>
                    <a:pt x="4110" y="1633"/>
                    <a:pt x="4167" y="1422"/>
                    <a:pt x="4187" y="1230"/>
                  </a:cubicBezTo>
                  <a:cubicBezTo>
                    <a:pt x="4206" y="1038"/>
                    <a:pt x="4167" y="846"/>
                    <a:pt x="4091" y="615"/>
                  </a:cubicBezTo>
                  <a:cubicBezTo>
                    <a:pt x="4071" y="500"/>
                    <a:pt x="4033" y="462"/>
                    <a:pt x="3975" y="366"/>
                  </a:cubicBezTo>
                  <a:cubicBezTo>
                    <a:pt x="3918" y="289"/>
                    <a:pt x="3879" y="251"/>
                    <a:pt x="3802" y="193"/>
                  </a:cubicBezTo>
                  <a:cubicBezTo>
                    <a:pt x="3687" y="97"/>
                    <a:pt x="3534" y="59"/>
                    <a:pt x="3361" y="20"/>
                  </a:cubicBezTo>
                  <a:cubicBezTo>
                    <a:pt x="3322" y="20"/>
                    <a:pt x="3246" y="1"/>
                    <a:pt x="3169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8"/>
            <p:cNvSpPr/>
            <p:nvPr/>
          </p:nvSpPr>
          <p:spPr>
            <a:xfrm>
              <a:off x="8005393" y="377766"/>
              <a:ext cx="142767" cy="126240"/>
            </a:xfrm>
            <a:custGeom>
              <a:avLst/>
              <a:gdLst/>
              <a:ahLst/>
              <a:cxnLst/>
              <a:rect l="l" t="t" r="r" b="b"/>
              <a:pathLst>
                <a:path w="2151" h="1902" extrusionOk="0">
                  <a:moveTo>
                    <a:pt x="1556" y="0"/>
                  </a:moveTo>
                  <a:cubicBezTo>
                    <a:pt x="1383" y="0"/>
                    <a:pt x="1229" y="58"/>
                    <a:pt x="999" y="154"/>
                  </a:cubicBezTo>
                  <a:cubicBezTo>
                    <a:pt x="845" y="250"/>
                    <a:pt x="672" y="365"/>
                    <a:pt x="499" y="480"/>
                  </a:cubicBezTo>
                  <a:lnTo>
                    <a:pt x="423" y="557"/>
                  </a:lnTo>
                  <a:lnTo>
                    <a:pt x="346" y="634"/>
                  </a:lnTo>
                  <a:cubicBezTo>
                    <a:pt x="154" y="826"/>
                    <a:pt x="77" y="1018"/>
                    <a:pt x="19" y="1210"/>
                  </a:cubicBezTo>
                  <a:cubicBezTo>
                    <a:pt x="0" y="1402"/>
                    <a:pt x="77" y="1633"/>
                    <a:pt x="211" y="1748"/>
                  </a:cubicBezTo>
                  <a:cubicBezTo>
                    <a:pt x="288" y="1825"/>
                    <a:pt x="365" y="1844"/>
                    <a:pt x="461" y="1882"/>
                  </a:cubicBezTo>
                  <a:cubicBezTo>
                    <a:pt x="499" y="1882"/>
                    <a:pt x="557" y="1902"/>
                    <a:pt x="615" y="1902"/>
                  </a:cubicBezTo>
                  <a:lnTo>
                    <a:pt x="768" y="1902"/>
                  </a:lnTo>
                  <a:lnTo>
                    <a:pt x="1056" y="1825"/>
                  </a:lnTo>
                  <a:cubicBezTo>
                    <a:pt x="1152" y="1806"/>
                    <a:pt x="1229" y="1748"/>
                    <a:pt x="1344" y="1690"/>
                  </a:cubicBezTo>
                  <a:cubicBezTo>
                    <a:pt x="1536" y="1556"/>
                    <a:pt x="1709" y="1421"/>
                    <a:pt x="1844" y="1249"/>
                  </a:cubicBezTo>
                  <a:cubicBezTo>
                    <a:pt x="1940" y="1133"/>
                    <a:pt x="2093" y="961"/>
                    <a:pt x="2132" y="749"/>
                  </a:cubicBezTo>
                  <a:cubicBezTo>
                    <a:pt x="2151" y="653"/>
                    <a:pt x="2151" y="577"/>
                    <a:pt x="2132" y="461"/>
                  </a:cubicBezTo>
                  <a:cubicBezTo>
                    <a:pt x="2112" y="365"/>
                    <a:pt x="2055" y="269"/>
                    <a:pt x="2016" y="192"/>
                  </a:cubicBezTo>
                  <a:cubicBezTo>
                    <a:pt x="1959" y="116"/>
                    <a:pt x="1863" y="77"/>
                    <a:pt x="1805" y="58"/>
                  </a:cubicBezTo>
                  <a:cubicBezTo>
                    <a:pt x="1728" y="20"/>
                    <a:pt x="1652" y="0"/>
                    <a:pt x="1556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8"/>
            <p:cNvSpPr/>
            <p:nvPr/>
          </p:nvSpPr>
          <p:spPr>
            <a:xfrm>
              <a:off x="8139200" y="543433"/>
              <a:ext cx="86749" cy="71483"/>
            </a:xfrm>
            <a:custGeom>
              <a:avLst/>
              <a:gdLst/>
              <a:ahLst/>
              <a:cxnLst/>
              <a:rect l="l" t="t" r="r" b="b"/>
              <a:pathLst>
                <a:path w="1307" h="1077" extrusionOk="0">
                  <a:moveTo>
                    <a:pt x="1153" y="1"/>
                  </a:moveTo>
                  <a:cubicBezTo>
                    <a:pt x="1037" y="1"/>
                    <a:pt x="941" y="20"/>
                    <a:pt x="845" y="58"/>
                  </a:cubicBezTo>
                  <a:cubicBezTo>
                    <a:pt x="711" y="97"/>
                    <a:pt x="596" y="154"/>
                    <a:pt x="500" y="212"/>
                  </a:cubicBezTo>
                  <a:cubicBezTo>
                    <a:pt x="461" y="270"/>
                    <a:pt x="384" y="308"/>
                    <a:pt x="327" y="366"/>
                  </a:cubicBezTo>
                  <a:lnTo>
                    <a:pt x="308" y="385"/>
                  </a:lnTo>
                  <a:cubicBezTo>
                    <a:pt x="173" y="539"/>
                    <a:pt x="0" y="750"/>
                    <a:pt x="116" y="942"/>
                  </a:cubicBezTo>
                  <a:cubicBezTo>
                    <a:pt x="173" y="1038"/>
                    <a:pt x="269" y="1076"/>
                    <a:pt x="404" y="1076"/>
                  </a:cubicBezTo>
                  <a:cubicBezTo>
                    <a:pt x="500" y="1076"/>
                    <a:pt x="557" y="1076"/>
                    <a:pt x="615" y="1057"/>
                  </a:cubicBezTo>
                  <a:cubicBezTo>
                    <a:pt x="692" y="1057"/>
                    <a:pt x="769" y="1019"/>
                    <a:pt x="826" y="980"/>
                  </a:cubicBezTo>
                  <a:cubicBezTo>
                    <a:pt x="961" y="923"/>
                    <a:pt x="1076" y="788"/>
                    <a:pt x="1172" y="654"/>
                  </a:cubicBezTo>
                  <a:cubicBezTo>
                    <a:pt x="1268" y="500"/>
                    <a:pt x="1306" y="347"/>
                    <a:pt x="1287" y="193"/>
                  </a:cubicBezTo>
                  <a:cubicBezTo>
                    <a:pt x="1287" y="154"/>
                    <a:pt x="1268" y="97"/>
                    <a:pt x="1249" y="58"/>
                  </a:cubicBezTo>
                  <a:cubicBezTo>
                    <a:pt x="1249" y="20"/>
                    <a:pt x="1191" y="1"/>
                    <a:pt x="1153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" name="Google Shape;143;p8"/>
          <p:cNvGrpSpPr/>
          <p:nvPr/>
        </p:nvGrpSpPr>
        <p:grpSpPr>
          <a:xfrm>
            <a:off x="5711103" y="5489654"/>
            <a:ext cx="652020" cy="811748"/>
            <a:chOff x="7376250" y="1989890"/>
            <a:chExt cx="490228" cy="608811"/>
          </a:xfrm>
        </p:grpSpPr>
        <p:sp>
          <p:nvSpPr>
            <p:cNvPr id="144" name="Google Shape;144;p8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C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8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C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8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C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" name="Google Shape;147;p8"/>
          <p:cNvGrpSpPr/>
          <p:nvPr/>
        </p:nvGrpSpPr>
        <p:grpSpPr>
          <a:xfrm rot="-784911">
            <a:off x="10617727" y="1855914"/>
            <a:ext cx="1484251" cy="2317689"/>
            <a:chOff x="8424000" y="2335625"/>
            <a:chExt cx="981301" cy="1528532"/>
          </a:xfrm>
        </p:grpSpPr>
        <p:sp>
          <p:nvSpPr>
            <p:cNvPr id="148" name="Google Shape;148;p8"/>
            <p:cNvSpPr/>
            <p:nvPr/>
          </p:nvSpPr>
          <p:spPr>
            <a:xfrm>
              <a:off x="9155054" y="2569286"/>
              <a:ext cx="250248" cy="432683"/>
            </a:xfrm>
            <a:custGeom>
              <a:avLst/>
              <a:gdLst/>
              <a:ahLst/>
              <a:cxnLst/>
              <a:rect l="l" t="t" r="r" b="b"/>
              <a:pathLst>
                <a:path w="3229" h="5583" extrusionOk="0">
                  <a:moveTo>
                    <a:pt x="1323" y="1"/>
                  </a:moveTo>
                  <a:cubicBezTo>
                    <a:pt x="1109" y="1"/>
                    <a:pt x="914" y="59"/>
                    <a:pt x="720" y="156"/>
                  </a:cubicBezTo>
                  <a:cubicBezTo>
                    <a:pt x="584" y="215"/>
                    <a:pt x="428" y="351"/>
                    <a:pt x="331" y="506"/>
                  </a:cubicBezTo>
                  <a:cubicBezTo>
                    <a:pt x="234" y="662"/>
                    <a:pt x="156" y="837"/>
                    <a:pt x="117" y="1012"/>
                  </a:cubicBezTo>
                  <a:cubicBezTo>
                    <a:pt x="0" y="1479"/>
                    <a:pt x="39" y="1984"/>
                    <a:pt x="59" y="2373"/>
                  </a:cubicBezTo>
                  <a:cubicBezTo>
                    <a:pt x="117" y="2821"/>
                    <a:pt x="214" y="3288"/>
                    <a:pt x="389" y="3891"/>
                  </a:cubicBezTo>
                  <a:cubicBezTo>
                    <a:pt x="448" y="4182"/>
                    <a:pt x="545" y="4474"/>
                    <a:pt x="700" y="4844"/>
                  </a:cubicBezTo>
                  <a:cubicBezTo>
                    <a:pt x="778" y="5038"/>
                    <a:pt x="837" y="5213"/>
                    <a:pt x="914" y="5388"/>
                  </a:cubicBezTo>
                  <a:cubicBezTo>
                    <a:pt x="895" y="5466"/>
                    <a:pt x="934" y="5544"/>
                    <a:pt x="992" y="5563"/>
                  </a:cubicBezTo>
                  <a:cubicBezTo>
                    <a:pt x="1012" y="5583"/>
                    <a:pt x="1070" y="5583"/>
                    <a:pt x="1089" y="5583"/>
                  </a:cubicBezTo>
                  <a:cubicBezTo>
                    <a:pt x="1128" y="5583"/>
                    <a:pt x="1187" y="5563"/>
                    <a:pt x="1226" y="5524"/>
                  </a:cubicBezTo>
                  <a:lnTo>
                    <a:pt x="1303" y="5446"/>
                  </a:lnTo>
                  <a:lnTo>
                    <a:pt x="1595" y="5077"/>
                  </a:lnTo>
                  <a:cubicBezTo>
                    <a:pt x="1673" y="5019"/>
                    <a:pt x="1712" y="4902"/>
                    <a:pt x="1790" y="4844"/>
                  </a:cubicBezTo>
                  <a:cubicBezTo>
                    <a:pt x="1945" y="4649"/>
                    <a:pt x="2081" y="4455"/>
                    <a:pt x="2237" y="4241"/>
                  </a:cubicBezTo>
                  <a:cubicBezTo>
                    <a:pt x="2373" y="4007"/>
                    <a:pt x="2529" y="3754"/>
                    <a:pt x="2665" y="3482"/>
                  </a:cubicBezTo>
                  <a:cubicBezTo>
                    <a:pt x="2820" y="3210"/>
                    <a:pt x="2918" y="2937"/>
                    <a:pt x="3015" y="2685"/>
                  </a:cubicBezTo>
                  <a:cubicBezTo>
                    <a:pt x="3112" y="2412"/>
                    <a:pt x="3171" y="2140"/>
                    <a:pt x="3209" y="1868"/>
                  </a:cubicBezTo>
                  <a:cubicBezTo>
                    <a:pt x="3229" y="1615"/>
                    <a:pt x="3229" y="1362"/>
                    <a:pt x="3171" y="1148"/>
                  </a:cubicBezTo>
                  <a:cubicBezTo>
                    <a:pt x="3132" y="934"/>
                    <a:pt x="3015" y="701"/>
                    <a:pt x="2859" y="545"/>
                  </a:cubicBezTo>
                  <a:cubicBezTo>
                    <a:pt x="2684" y="370"/>
                    <a:pt x="2470" y="215"/>
                    <a:pt x="2179" y="117"/>
                  </a:cubicBezTo>
                  <a:cubicBezTo>
                    <a:pt x="2042" y="78"/>
                    <a:pt x="1867" y="59"/>
                    <a:pt x="1751" y="20"/>
                  </a:cubicBezTo>
                  <a:cubicBezTo>
                    <a:pt x="1634" y="20"/>
                    <a:pt x="1498" y="1"/>
                    <a:pt x="13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8"/>
            <p:cNvSpPr/>
            <p:nvPr/>
          </p:nvSpPr>
          <p:spPr>
            <a:xfrm>
              <a:off x="8424000" y="3007934"/>
              <a:ext cx="521575" cy="284967"/>
            </a:xfrm>
            <a:custGeom>
              <a:avLst/>
              <a:gdLst/>
              <a:ahLst/>
              <a:cxnLst/>
              <a:rect l="l" t="t" r="r" b="b"/>
              <a:pathLst>
                <a:path w="6730" h="3677" extrusionOk="0">
                  <a:moveTo>
                    <a:pt x="2801" y="0"/>
                  </a:moveTo>
                  <a:cubicBezTo>
                    <a:pt x="2529" y="0"/>
                    <a:pt x="2237" y="39"/>
                    <a:pt x="1965" y="59"/>
                  </a:cubicBezTo>
                  <a:cubicBezTo>
                    <a:pt x="1692" y="78"/>
                    <a:pt x="1459" y="156"/>
                    <a:pt x="1245" y="234"/>
                  </a:cubicBezTo>
                  <a:cubicBezTo>
                    <a:pt x="992" y="331"/>
                    <a:pt x="778" y="428"/>
                    <a:pt x="603" y="545"/>
                  </a:cubicBezTo>
                  <a:cubicBezTo>
                    <a:pt x="506" y="623"/>
                    <a:pt x="409" y="681"/>
                    <a:pt x="370" y="759"/>
                  </a:cubicBezTo>
                  <a:cubicBezTo>
                    <a:pt x="292" y="837"/>
                    <a:pt x="214" y="934"/>
                    <a:pt x="175" y="1031"/>
                  </a:cubicBezTo>
                  <a:cubicBezTo>
                    <a:pt x="78" y="1226"/>
                    <a:pt x="0" y="1440"/>
                    <a:pt x="0" y="1654"/>
                  </a:cubicBezTo>
                  <a:cubicBezTo>
                    <a:pt x="0" y="1906"/>
                    <a:pt x="39" y="2140"/>
                    <a:pt x="175" y="2432"/>
                  </a:cubicBezTo>
                  <a:cubicBezTo>
                    <a:pt x="292" y="2723"/>
                    <a:pt x="467" y="2976"/>
                    <a:pt x="681" y="3171"/>
                  </a:cubicBezTo>
                  <a:cubicBezTo>
                    <a:pt x="876" y="3326"/>
                    <a:pt x="1090" y="3482"/>
                    <a:pt x="1381" y="3560"/>
                  </a:cubicBezTo>
                  <a:cubicBezTo>
                    <a:pt x="1595" y="3618"/>
                    <a:pt x="1867" y="3676"/>
                    <a:pt x="2159" y="3676"/>
                  </a:cubicBezTo>
                  <a:lnTo>
                    <a:pt x="2179" y="3676"/>
                  </a:lnTo>
                  <a:cubicBezTo>
                    <a:pt x="2451" y="3676"/>
                    <a:pt x="2743" y="3657"/>
                    <a:pt x="3093" y="3579"/>
                  </a:cubicBezTo>
                  <a:cubicBezTo>
                    <a:pt x="3346" y="3521"/>
                    <a:pt x="3676" y="3462"/>
                    <a:pt x="4026" y="3326"/>
                  </a:cubicBezTo>
                  <a:cubicBezTo>
                    <a:pt x="4299" y="3268"/>
                    <a:pt x="4571" y="3171"/>
                    <a:pt x="4843" y="3093"/>
                  </a:cubicBezTo>
                  <a:cubicBezTo>
                    <a:pt x="4999" y="3034"/>
                    <a:pt x="5154" y="2996"/>
                    <a:pt x="5329" y="2937"/>
                  </a:cubicBezTo>
                  <a:cubicBezTo>
                    <a:pt x="5738" y="2821"/>
                    <a:pt x="6049" y="2723"/>
                    <a:pt x="6419" y="2684"/>
                  </a:cubicBezTo>
                  <a:cubicBezTo>
                    <a:pt x="6438" y="2684"/>
                    <a:pt x="6458" y="2684"/>
                    <a:pt x="6496" y="2645"/>
                  </a:cubicBezTo>
                  <a:lnTo>
                    <a:pt x="6516" y="2645"/>
                  </a:lnTo>
                  <a:cubicBezTo>
                    <a:pt x="6555" y="2645"/>
                    <a:pt x="6594" y="2645"/>
                    <a:pt x="6613" y="2626"/>
                  </a:cubicBezTo>
                  <a:cubicBezTo>
                    <a:pt x="6710" y="2587"/>
                    <a:pt x="6730" y="2490"/>
                    <a:pt x="6691" y="2393"/>
                  </a:cubicBezTo>
                  <a:cubicBezTo>
                    <a:pt x="6613" y="2237"/>
                    <a:pt x="6516" y="2062"/>
                    <a:pt x="6380" y="1887"/>
                  </a:cubicBezTo>
                  <a:cubicBezTo>
                    <a:pt x="6263" y="1712"/>
                    <a:pt x="6146" y="1537"/>
                    <a:pt x="6030" y="1401"/>
                  </a:cubicBezTo>
                  <a:cubicBezTo>
                    <a:pt x="5777" y="1109"/>
                    <a:pt x="5485" y="856"/>
                    <a:pt x="5154" y="623"/>
                  </a:cubicBezTo>
                  <a:cubicBezTo>
                    <a:pt x="4999" y="526"/>
                    <a:pt x="4843" y="428"/>
                    <a:pt x="4629" y="331"/>
                  </a:cubicBezTo>
                  <a:cubicBezTo>
                    <a:pt x="4474" y="253"/>
                    <a:pt x="4338" y="175"/>
                    <a:pt x="4201" y="156"/>
                  </a:cubicBezTo>
                  <a:cubicBezTo>
                    <a:pt x="3987" y="78"/>
                    <a:pt x="3735" y="39"/>
                    <a:pt x="3540" y="0"/>
                  </a:cubicBezTo>
                  <a:cubicBezTo>
                    <a:pt x="3462" y="13"/>
                    <a:pt x="3382" y="18"/>
                    <a:pt x="3301" y="18"/>
                  </a:cubicBezTo>
                  <a:cubicBezTo>
                    <a:pt x="3138" y="18"/>
                    <a:pt x="2970" y="0"/>
                    <a:pt x="28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8"/>
            <p:cNvSpPr/>
            <p:nvPr/>
          </p:nvSpPr>
          <p:spPr>
            <a:xfrm>
              <a:off x="8521960" y="2335625"/>
              <a:ext cx="530643" cy="491505"/>
            </a:xfrm>
            <a:custGeom>
              <a:avLst/>
              <a:gdLst/>
              <a:ahLst/>
              <a:cxnLst/>
              <a:rect l="l" t="t" r="r" b="b"/>
              <a:pathLst>
                <a:path w="6847" h="6342" extrusionOk="0">
                  <a:moveTo>
                    <a:pt x="2510" y="1"/>
                  </a:moveTo>
                  <a:cubicBezTo>
                    <a:pt x="2354" y="20"/>
                    <a:pt x="2179" y="20"/>
                    <a:pt x="2043" y="20"/>
                  </a:cubicBezTo>
                  <a:cubicBezTo>
                    <a:pt x="1868" y="20"/>
                    <a:pt x="1693" y="59"/>
                    <a:pt x="1537" y="79"/>
                  </a:cubicBezTo>
                  <a:cubicBezTo>
                    <a:pt x="1401" y="98"/>
                    <a:pt x="1265" y="157"/>
                    <a:pt x="1148" y="195"/>
                  </a:cubicBezTo>
                  <a:cubicBezTo>
                    <a:pt x="992" y="254"/>
                    <a:pt x="876" y="312"/>
                    <a:pt x="779" y="390"/>
                  </a:cubicBezTo>
                  <a:cubicBezTo>
                    <a:pt x="584" y="507"/>
                    <a:pt x="409" y="701"/>
                    <a:pt x="292" y="896"/>
                  </a:cubicBezTo>
                  <a:cubicBezTo>
                    <a:pt x="234" y="993"/>
                    <a:pt x="195" y="1090"/>
                    <a:pt x="137" y="1226"/>
                  </a:cubicBezTo>
                  <a:cubicBezTo>
                    <a:pt x="98" y="1343"/>
                    <a:pt x="78" y="1479"/>
                    <a:pt x="39" y="1576"/>
                  </a:cubicBezTo>
                  <a:cubicBezTo>
                    <a:pt x="1" y="1810"/>
                    <a:pt x="1" y="2043"/>
                    <a:pt x="20" y="2335"/>
                  </a:cubicBezTo>
                  <a:cubicBezTo>
                    <a:pt x="39" y="2568"/>
                    <a:pt x="98" y="2821"/>
                    <a:pt x="195" y="3113"/>
                  </a:cubicBezTo>
                  <a:cubicBezTo>
                    <a:pt x="253" y="3366"/>
                    <a:pt x="390" y="3619"/>
                    <a:pt x="526" y="3852"/>
                  </a:cubicBezTo>
                  <a:cubicBezTo>
                    <a:pt x="681" y="4085"/>
                    <a:pt x="837" y="4299"/>
                    <a:pt x="1051" y="4474"/>
                  </a:cubicBezTo>
                  <a:cubicBezTo>
                    <a:pt x="1381" y="4786"/>
                    <a:pt x="1770" y="5077"/>
                    <a:pt x="2237" y="5330"/>
                  </a:cubicBezTo>
                  <a:cubicBezTo>
                    <a:pt x="2626" y="5544"/>
                    <a:pt x="3093" y="5719"/>
                    <a:pt x="3599" y="5855"/>
                  </a:cubicBezTo>
                  <a:cubicBezTo>
                    <a:pt x="4416" y="6108"/>
                    <a:pt x="5291" y="6205"/>
                    <a:pt x="6147" y="6303"/>
                  </a:cubicBezTo>
                  <a:lnTo>
                    <a:pt x="6574" y="6341"/>
                  </a:lnTo>
                  <a:cubicBezTo>
                    <a:pt x="6613" y="6341"/>
                    <a:pt x="6633" y="6341"/>
                    <a:pt x="6633" y="6322"/>
                  </a:cubicBezTo>
                  <a:lnTo>
                    <a:pt x="6711" y="6322"/>
                  </a:lnTo>
                  <a:cubicBezTo>
                    <a:pt x="6749" y="6322"/>
                    <a:pt x="6808" y="6283"/>
                    <a:pt x="6827" y="6244"/>
                  </a:cubicBezTo>
                  <a:cubicBezTo>
                    <a:pt x="6847" y="6205"/>
                    <a:pt x="6847" y="6147"/>
                    <a:pt x="6847" y="6108"/>
                  </a:cubicBezTo>
                  <a:cubicBezTo>
                    <a:pt x="6808" y="5466"/>
                    <a:pt x="6691" y="4844"/>
                    <a:pt x="6497" y="4202"/>
                  </a:cubicBezTo>
                  <a:cubicBezTo>
                    <a:pt x="6263" y="3521"/>
                    <a:pt x="5972" y="2879"/>
                    <a:pt x="5641" y="2315"/>
                  </a:cubicBezTo>
                  <a:cubicBezTo>
                    <a:pt x="5252" y="1674"/>
                    <a:pt x="4805" y="1168"/>
                    <a:pt x="4299" y="779"/>
                  </a:cubicBezTo>
                  <a:cubicBezTo>
                    <a:pt x="4065" y="584"/>
                    <a:pt x="3774" y="409"/>
                    <a:pt x="3443" y="273"/>
                  </a:cubicBezTo>
                  <a:cubicBezTo>
                    <a:pt x="3151" y="157"/>
                    <a:pt x="2840" y="59"/>
                    <a:pt x="25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8"/>
            <p:cNvSpPr/>
            <p:nvPr/>
          </p:nvSpPr>
          <p:spPr>
            <a:xfrm>
              <a:off x="8591322" y="2388402"/>
              <a:ext cx="467325" cy="446245"/>
            </a:xfrm>
            <a:custGeom>
              <a:avLst/>
              <a:gdLst/>
              <a:ahLst/>
              <a:cxnLst/>
              <a:rect l="l" t="t" r="r" b="b"/>
              <a:pathLst>
                <a:path w="6030" h="5758" extrusionOk="0">
                  <a:moveTo>
                    <a:pt x="1439" y="1"/>
                  </a:moveTo>
                  <a:cubicBezTo>
                    <a:pt x="1342" y="20"/>
                    <a:pt x="1264" y="20"/>
                    <a:pt x="1187" y="20"/>
                  </a:cubicBezTo>
                  <a:cubicBezTo>
                    <a:pt x="1089" y="20"/>
                    <a:pt x="992" y="20"/>
                    <a:pt x="875" y="59"/>
                  </a:cubicBezTo>
                  <a:cubicBezTo>
                    <a:pt x="681" y="98"/>
                    <a:pt x="506" y="176"/>
                    <a:pt x="370" y="312"/>
                  </a:cubicBezTo>
                  <a:cubicBezTo>
                    <a:pt x="253" y="409"/>
                    <a:pt x="156" y="565"/>
                    <a:pt x="78" y="740"/>
                  </a:cubicBezTo>
                  <a:cubicBezTo>
                    <a:pt x="59" y="798"/>
                    <a:pt x="20" y="895"/>
                    <a:pt x="20" y="973"/>
                  </a:cubicBezTo>
                  <a:cubicBezTo>
                    <a:pt x="20" y="1051"/>
                    <a:pt x="0" y="1148"/>
                    <a:pt x="20" y="1265"/>
                  </a:cubicBezTo>
                  <a:cubicBezTo>
                    <a:pt x="59" y="1401"/>
                    <a:pt x="78" y="1557"/>
                    <a:pt x="175" y="1751"/>
                  </a:cubicBezTo>
                  <a:cubicBezTo>
                    <a:pt x="253" y="1926"/>
                    <a:pt x="311" y="2062"/>
                    <a:pt x="467" y="2257"/>
                  </a:cubicBezTo>
                  <a:cubicBezTo>
                    <a:pt x="564" y="2412"/>
                    <a:pt x="681" y="2549"/>
                    <a:pt x="856" y="2704"/>
                  </a:cubicBezTo>
                  <a:cubicBezTo>
                    <a:pt x="992" y="2840"/>
                    <a:pt x="1148" y="2957"/>
                    <a:pt x="1342" y="3093"/>
                  </a:cubicBezTo>
                  <a:cubicBezTo>
                    <a:pt x="1673" y="3327"/>
                    <a:pt x="2042" y="3521"/>
                    <a:pt x="2392" y="3696"/>
                  </a:cubicBezTo>
                  <a:lnTo>
                    <a:pt x="2529" y="3774"/>
                  </a:lnTo>
                  <a:lnTo>
                    <a:pt x="2606" y="3793"/>
                  </a:lnTo>
                  <a:lnTo>
                    <a:pt x="2684" y="3832"/>
                  </a:lnTo>
                  <a:lnTo>
                    <a:pt x="2918" y="3968"/>
                  </a:lnTo>
                  <a:cubicBezTo>
                    <a:pt x="3073" y="4027"/>
                    <a:pt x="3209" y="4105"/>
                    <a:pt x="3346" y="4202"/>
                  </a:cubicBezTo>
                  <a:lnTo>
                    <a:pt x="3443" y="4260"/>
                  </a:lnTo>
                  <a:lnTo>
                    <a:pt x="3501" y="4280"/>
                  </a:lnTo>
                  <a:cubicBezTo>
                    <a:pt x="4221" y="4688"/>
                    <a:pt x="5077" y="5155"/>
                    <a:pt x="5874" y="5738"/>
                  </a:cubicBezTo>
                  <a:cubicBezTo>
                    <a:pt x="5913" y="5738"/>
                    <a:pt x="5913" y="5758"/>
                    <a:pt x="5932" y="5758"/>
                  </a:cubicBezTo>
                  <a:cubicBezTo>
                    <a:pt x="5952" y="5758"/>
                    <a:pt x="6010" y="5738"/>
                    <a:pt x="6010" y="5719"/>
                  </a:cubicBezTo>
                  <a:cubicBezTo>
                    <a:pt x="6030" y="5660"/>
                    <a:pt x="6030" y="5622"/>
                    <a:pt x="5971" y="5563"/>
                  </a:cubicBezTo>
                  <a:lnTo>
                    <a:pt x="5932" y="5544"/>
                  </a:lnTo>
                  <a:lnTo>
                    <a:pt x="5913" y="5524"/>
                  </a:lnTo>
                  <a:cubicBezTo>
                    <a:pt x="5932" y="5466"/>
                    <a:pt x="5932" y="5427"/>
                    <a:pt x="5913" y="5388"/>
                  </a:cubicBezTo>
                  <a:cubicBezTo>
                    <a:pt x="5835" y="5194"/>
                    <a:pt x="5757" y="5038"/>
                    <a:pt x="5679" y="4844"/>
                  </a:cubicBezTo>
                  <a:cubicBezTo>
                    <a:pt x="5621" y="4649"/>
                    <a:pt x="5524" y="4455"/>
                    <a:pt x="5446" y="4221"/>
                  </a:cubicBezTo>
                  <a:cubicBezTo>
                    <a:pt x="5271" y="3813"/>
                    <a:pt x="5096" y="3424"/>
                    <a:pt x="4901" y="3093"/>
                  </a:cubicBezTo>
                  <a:cubicBezTo>
                    <a:pt x="4707" y="2704"/>
                    <a:pt x="4493" y="2354"/>
                    <a:pt x="4279" y="2023"/>
                  </a:cubicBezTo>
                  <a:cubicBezTo>
                    <a:pt x="4065" y="1693"/>
                    <a:pt x="3773" y="1382"/>
                    <a:pt x="3482" y="1090"/>
                  </a:cubicBezTo>
                  <a:cubicBezTo>
                    <a:pt x="3190" y="818"/>
                    <a:pt x="2859" y="604"/>
                    <a:pt x="2529" y="409"/>
                  </a:cubicBezTo>
                  <a:cubicBezTo>
                    <a:pt x="2140" y="195"/>
                    <a:pt x="1770" y="40"/>
                    <a:pt x="14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8"/>
            <p:cNvSpPr/>
            <p:nvPr/>
          </p:nvSpPr>
          <p:spPr>
            <a:xfrm>
              <a:off x="8472205" y="3075746"/>
              <a:ext cx="462830" cy="155310"/>
            </a:xfrm>
            <a:custGeom>
              <a:avLst/>
              <a:gdLst/>
              <a:ahLst/>
              <a:cxnLst/>
              <a:rect l="l" t="t" r="r" b="b"/>
              <a:pathLst>
                <a:path w="5972" h="2004" extrusionOk="0">
                  <a:moveTo>
                    <a:pt x="1654" y="1"/>
                  </a:moveTo>
                  <a:cubicBezTo>
                    <a:pt x="1421" y="1"/>
                    <a:pt x="1226" y="40"/>
                    <a:pt x="1051" y="59"/>
                  </a:cubicBezTo>
                  <a:cubicBezTo>
                    <a:pt x="837" y="98"/>
                    <a:pt x="506" y="195"/>
                    <a:pt x="273" y="448"/>
                  </a:cubicBezTo>
                  <a:cubicBezTo>
                    <a:pt x="98" y="623"/>
                    <a:pt x="1" y="837"/>
                    <a:pt x="1" y="1051"/>
                  </a:cubicBezTo>
                  <a:cubicBezTo>
                    <a:pt x="1" y="1265"/>
                    <a:pt x="98" y="1498"/>
                    <a:pt x="273" y="1634"/>
                  </a:cubicBezTo>
                  <a:cubicBezTo>
                    <a:pt x="468" y="1809"/>
                    <a:pt x="740" y="1926"/>
                    <a:pt x="1070" y="1984"/>
                  </a:cubicBezTo>
                  <a:cubicBezTo>
                    <a:pt x="1187" y="2004"/>
                    <a:pt x="1343" y="2004"/>
                    <a:pt x="1459" y="2004"/>
                  </a:cubicBezTo>
                  <a:lnTo>
                    <a:pt x="1907" y="2004"/>
                  </a:lnTo>
                  <a:cubicBezTo>
                    <a:pt x="2218" y="2004"/>
                    <a:pt x="2529" y="1946"/>
                    <a:pt x="2840" y="1926"/>
                  </a:cubicBezTo>
                  <a:cubicBezTo>
                    <a:pt x="2996" y="1907"/>
                    <a:pt x="3113" y="1907"/>
                    <a:pt x="3268" y="1887"/>
                  </a:cubicBezTo>
                  <a:cubicBezTo>
                    <a:pt x="3774" y="1809"/>
                    <a:pt x="4260" y="1751"/>
                    <a:pt x="4746" y="1732"/>
                  </a:cubicBezTo>
                  <a:lnTo>
                    <a:pt x="4844" y="1732"/>
                  </a:lnTo>
                  <a:cubicBezTo>
                    <a:pt x="5213" y="1732"/>
                    <a:pt x="5544" y="1751"/>
                    <a:pt x="5874" y="1829"/>
                  </a:cubicBezTo>
                  <a:cubicBezTo>
                    <a:pt x="5913" y="1829"/>
                    <a:pt x="5972" y="1790"/>
                    <a:pt x="5972" y="1751"/>
                  </a:cubicBezTo>
                  <a:cubicBezTo>
                    <a:pt x="5972" y="1712"/>
                    <a:pt x="5933" y="1654"/>
                    <a:pt x="5894" y="1654"/>
                  </a:cubicBezTo>
                  <a:cubicBezTo>
                    <a:pt x="5913" y="1634"/>
                    <a:pt x="5933" y="1595"/>
                    <a:pt x="5913" y="1537"/>
                  </a:cubicBezTo>
                  <a:cubicBezTo>
                    <a:pt x="5913" y="1498"/>
                    <a:pt x="5894" y="1440"/>
                    <a:pt x="5836" y="1401"/>
                  </a:cubicBezTo>
                  <a:cubicBezTo>
                    <a:pt x="5213" y="876"/>
                    <a:pt x="4435" y="526"/>
                    <a:pt x="3541" y="253"/>
                  </a:cubicBezTo>
                  <a:cubicBezTo>
                    <a:pt x="3113" y="137"/>
                    <a:pt x="2685" y="59"/>
                    <a:pt x="22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8"/>
            <p:cNvSpPr/>
            <p:nvPr/>
          </p:nvSpPr>
          <p:spPr>
            <a:xfrm>
              <a:off x="9192719" y="2597961"/>
              <a:ext cx="135702" cy="404008"/>
            </a:xfrm>
            <a:custGeom>
              <a:avLst/>
              <a:gdLst/>
              <a:ahLst/>
              <a:cxnLst/>
              <a:rect l="l" t="t" r="r" b="b"/>
              <a:pathLst>
                <a:path w="1751" h="5213" extrusionOk="0">
                  <a:moveTo>
                    <a:pt x="895" y="0"/>
                  </a:moveTo>
                  <a:cubicBezTo>
                    <a:pt x="798" y="0"/>
                    <a:pt x="720" y="20"/>
                    <a:pt x="681" y="39"/>
                  </a:cubicBezTo>
                  <a:cubicBezTo>
                    <a:pt x="603" y="78"/>
                    <a:pt x="526" y="117"/>
                    <a:pt x="487" y="175"/>
                  </a:cubicBezTo>
                  <a:cubicBezTo>
                    <a:pt x="390" y="234"/>
                    <a:pt x="331" y="331"/>
                    <a:pt x="292" y="409"/>
                  </a:cubicBezTo>
                  <a:cubicBezTo>
                    <a:pt x="195" y="564"/>
                    <a:pt x="137" y="759"/>
                    <a:pt x="98" y="895"/>
                  </a:cubicBezTo>
                  <a:cubicBezTo>
                    <a:pt x="39" y="1070"/>
                    <a:pt x="20" y="1245"/>
                    <a:pt x="1" y="1459"/>
                  </a:cubicBezTo>
                  <a:lnTo>
                    <a:pt x="1" y="2023"/>
                  </a:lnTo>
                  <a:cubicBezTo>
                    <a:pt x="20" y="2237"/>
                    <a:pt x="20" y="2431"/>
                    <a:pt x="78" y="2665"/>
                  </a:cubicBezTo>
                  <a:cubicBezTo>
                    <a:pt x="98" y="2918"/>
                    <a:pt x="137" y="3151"/>
                    <a:pt x="195" y="3423"/>
                  </a:cubicBezTo>
                  <a:lnTo>
                    <a:pt x="195" y="3443"/>
                  </a:lnTo>
                  <a:cubicBezTo>
                    <a:pt x="273" y="3832"/>
                    <a:pt x="331" y="4298"/>
                    <a:pt x="370" y="4726"/>
                  </a:cubicBezTo>
                  <a:lnTo>
                    <a:pt x="370" y="5115"/>
                  </a:lnTo>
                  <a:cubicBezTo>
                    <a:pt x="370" y="5174"/>
                    <a:pt x="390" y="5213"/>
                    <a:pt x="428" y="5213"/>
                  </a:cubicBezTo>
                  <a:cubicBezTo>
                    <a:pt x="487" y="5213"/>
                    <a:pt x="526" y="5193"/>
                    <a:pt x="526" y="5154"/>
                  </a:cubicBezTo>
                  <a:lnTo>
                    <a:pt x="526" y="5096"/>
                  </a:lnTo>
                  <a:lnTo>
                    <a:pt x="526" y="5076"/>
                  </a:lnTo>
                  <a:lnTo>
                    <a:pt x="565" y="5076"/>
                  </a:lnTo>
                  <a:cubicBezTo>
                    <a:pt x="623" y="5076"/>
                    <a:pt x="681" y="5018"/>
                    <a:pt x="701" y="4979"/>
                  </a:cubicBezTo>
                  <a:cubicBezTo>
                    <a:pt x="798" y="4610"/>
                    <a:pt x="973" y="4279"/>
                    <a:pt x="1148" y="3948"/>
                  </a:cubicBezTo>
                  <a:lnTo>
                    <a:pt x="1206" y="3812"/>
                  </a:lnTo>
                  <a:cubicBezTo>
                    <a:pt x="1304" y="3618"/>
                    <a:pt x="1381" y="3423"/>
                    <a:pt x="1459" y="3248"/>
                  </a:cubicBezTo>
                  <a:cubicBezTo>
                    <a:pt x="1537" y="3054"/>
                    <a:pt x="1595" y="2840"/>
                    <a:pt x="1654" y="2626"/>
                  </a:cubicBezTo>
                  <a:cubicBezTo>
                    <a:pt x="1693" y="2354"/>
                    <a:pt x="1751" y="2042"/>
                    <a:pt x="1751" y="1653"/>
                  </a:cubicBezTo>
                  <a:cubicBezTo>
                    <a:pt x="1751" y="1264"/>
                    <a:pt x="1693" y="973"/>
                    <a:pt x="1634" y="720"/>
                  </a:cubicBezTo>
                  <a:cubicBezTo>
                    <a:pt x="1576" y="584"/>
                    <a:pt x="1537" y="467"/>
                    <a:pt x="1459" y="370"/>
                  </a:cubicBezTo>
                  <a:cubicBezTo>
                    <a:pt x="1401" y="311"/>
                    <a:pt x="1381" y="272"/>
                    <a:pt x="1323" y="214"/>
                  </a:cubicBezTo>
                  <a:cubicBezTo>
                    <a:pt x="1284" y="175"/>
                    <a:pt x="1245" y="136"/>
                    <a:pt x="1167" y="97"/>
                  </a:cubicBezTo>
                  <a:cubicBezTo>
                    <a:pt x="1090" y="20"/>
                    <a:pt x="1012" y="20"/>
                    <a:pt x="8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8"/>
            <p:cNvSpPr/>
            <p:nvPr/>
          </p:nvSpPr>
          <p:spPr>
            <a:xfrm>
              <a:off x="8846063" y="3188818"/>
              <a:ext cx="1550" cy="78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0" y="0"/>
                  </a:moveTo>
                  <a:cubicBezTo>
                    <a:pt x="0" y="0"/>
                    <a:pt x="20" y="0"/>
                    <a:pt x="0" y="0"/>
                  </a:cubicBezTo>
                  <a:cubicBezTo>
                    <a:pt x="2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BE5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8"/>
            <p:cNvSpPr/>
            <p:nvPr/>
          </p:nvSpPr>
          <p:spPr>
            <a:xfrm>
              <a:off x="8500880" y="2459237"/>
              <a:ext cx="890863" cy="1404920"/>
            </a:xfrm>
            <a:custGeom>
              <a:avLst/>
              <a:gdLst/>
              <a:ahLst/>
              <a:cxnLst/>
              <a:rect l="l" t="t" r="r" b="b"/>
              <a:pathLst>
                <a:path w="11495" h="18128" extrusionOk="0">
                  <a:moveTo>
                    <a:pt x="1926" y="1"/>
                  </a:moveTo>
                  <a:cubicBezTo>
                    <a:pt x="1848" y="1"/>
                    <a:pt x="1790" y="137"/>
                    <a:pt x="1867" y="156"/>
                  </a:cubicBezTo>
                  <a:cubicBezTo>
                    <a:pt x="2256" y="370"/>
                    <a:pt x="2645" y="623"/>
                    <a:pt x="3034" y="876"/>
                  </a:cubicBezTo>
                  <a:cubicBezTo>
                    <a:pt x="3579" y="1265"/>
                    <a:pt x="4104" y="1693"/>
                    <a:pt x="4590" y="2121"/>
                  </a:cubicBezTo>
                  <a:cubicBezTo>
                    <a:pt x="5077" y="2568"/>
                    <a:pt x="5524" y="3054"/>
                    <a:pt x="5952" y="3541"/>
                  </a:cubicBezTo>
                  <a:cubicBezTo>
                    <a:pt x="6438" y="4124"/>
                    <a:pt x="6905" y="4746"/>
                    <a:pt x="7294" y="5408"/>
                  </a:cubicBezTo>
                  <a:cubicBezTo>
                    <a:pt x="7488" y="5738"/>
                    <a:pt x="7683" y="6069"/>
                    <a:pt x="7877" y="6400"/>
                  </a:cubicBezTo>
                  <a:cubicBezTo>
                    <a:pt x="8072" y="6750"/>
                    <a:pt x="8208" y="7080"/>
                    <a:pt x="8383" y="7450"/>
                  </a:cubicBezTo>
                  <a:cubicBezTo>
                    <a:pt x="8830" y="8364"/>
                    <a:pt x="9161" y="9317"/>
                    <a:pt x="9453" y="10290"/>
                  </a:cubicBezTo>
                  <a:cubicBezTo>
                    <a:pt x="9628" y="10873"/>
                    <a:pt x="9764" y="11456"/>
                    <a:pt x="9900" y="12040"/>
                  </a:cubicBezTo>
                  <a:cubicBezTo>
                    <a:pt x="9744" y="11923"/>
                    <a:pt x="9569" y="11807"/>
                    <a:pt x="9433" y="11670"/>
                  </a:cubicBezTo>
                  <a:cubicBezTo>
                    <a:pt x="8733" y="11145"/>
                    <a:pt x="7974" y="10679"/>
                    <a:pt x="7197" y="10251"/>
                  </a:cubicBezTo>
                  <a:cubicBezTo>
                    <a:pt x="6419" y="9803"/>
                    <a:pt x="5582" y="9434"/>
                    <a:pt x="4746" y="9181"/>
                  </a:cubicBezTo>
                  <a:cubicBezTo>
                    <a:pt x="3910" y="8909"/>
                    <a:pt x="3093" y="8734"/>
                    <a:pt x="2217" y="8636"/>
                  </a:cubicBezTo>
                  <a:cubicBezTo>
                    <a:pt x="1965" y="8617"/>
                    <a:pt x="1731" y="8617"/>
                    <a:pt x="1459" y="8617"/>
                  </a:cubicBezTo>
                  <a:cubicBezTo>
                    <a:pt x="992" y="8617"/>
                    <a:pt x="525" y="8656"/>
                    <a:pt x="78" y="8734"/>
                  </a:cubicBezTo>
                  <a:cubicBezTo>
                    <a:pt x="20" y="8734"/>
                    <a:pt x="0" y="8811"/>
                    <a:pt x="20" y="8831"/>
                  </a:cubicBezTo>
                  <a:cubicBezTo>
                    <a:pt x="34" y="8875"/>
                    <a:pt x="60" y="8896"/>
                    <a:pt x="88" y="8896"/>
                  </a:cubicBezTo>
                  <a:cubicBezTo>
                    <a:pt x="98" y="8896"/>
                    <a:pt x="107" y="8894"/>
                    <a:pt x="117" y="8889"/>
                  </a:cubicBezTo>
                  <a:lnTo>
                    <a:pt x="136" y="8889"/>
                  </a:lnTo>
                  <a:cubicBezTo>
                    <a:pt x="530" y="8828"/>
                    <a:pt x="917" y="8789"/>
                    <a:pt x="1295" y="8789"/>
                  </a:cubicBezTo>
                  <a:cubicBezTo>
                    <a:pt x="1514" y="8789"/>
                    <a:pt x="1731" y="8802"/>
                    <a:pt x="1945" y="8831"/>
                  </a:cubicBezTo>
                  <a:cubicBezTo>
                    <a:pt x="2354" y="8889"/>
                    <a:pt x="2762" y="8948"/>
                    <a:pt x="3190" y="9045"/>
                  </a:cubicBezTo>
                  <a:cubicBezTo>
                    <a:pt x="3598" y="9142"/>
                    <a:pt x="4007" y="9278"/>
                    <a:pt x="4396" y="9434"/>
                  </a:cubicBezTo>
                  <a:cubicBezTo>
                    <a:pt x="4415" y="9434"/>
                    <a:pt x="4415" y="9434"/>
                    <a:pt x="4454" y="9473"/>
                  </a:cubicBezTo>
                  <a:lnTo>
                    <a:pt x="4415" y="9473"/>
                  </a:lnTo>
                  <a:cubicBezTo>
                    <a:pt x="5174" y="9764"/>
                    <a:pt x="5913" y="10114"/>
                    <a:pt x="6632" y="10503"/>
                  </a:cubicBezTo>
                  <a:cubicBezTo>
                    <a:pt x="7333" y="10892"/>
                    <a:pt x="8013" y="11359"/>
                    <a:pt x="8694" y="11826"/>
                  </a:cubicBezTo>
                  <a:cubicBezTo>
                    <a:pt x="8675" y="11807"/>
                    <a:pt x="8655" y="11807"/>
                    <a:pt x="8655" y="11768"/>
                  </a:cubicBezTo>
                  <a:lnTo>
                    <a:pt x="8655" y="11768"/>
                  </a:lnTo>
                  <a:cubicBezTo>
                    <a:pt x="9064" y="12059"/>
                    <a:pt x="9453" y="12390"/>
                    <a:pt x="9842" y="12701"/>
                  </a:cubicBezTo>
                  <a:cubicBezTo>
                    <a:pt x="9919" y="12740"/>
                    <a:pt x="9958" y="12818"/>
                    <a:pt x="10036" y="12876"/>
                  </a:cubicBezTo>
                  <a:lnTo>
                    <a:pt x="10114" y="13226"/>
                  </a:lnTo>
                  <a:cubicBezTo>
                    <a:pt x="10231" y="13965"/>
                    <a:pt x="10308" y="14724"/>
                    <a:pt x="10328" y="15463"/>
                  </a:cubicBezTo>
                  <a:cubicBezTo>
                    <a:pt x="10347" y="15852"/>
                    <a:pt x="10347" y="16222"/>
                    <a:pt x="10328" y="16611"/>
                  </a:cubicBezTo>
                  <a:lnTo>
                    <a:pt x="10328" y="17194"/>
                  </a:lnTo>
                  <a:lnTo>
                    <a:pt x="10328" y="17778"/>
                  </a:lnTo>
                  <a:cubicBezTo>
                    <a:pt x="10328" y="17972"/>
                    <a:pt x="10503" y="18128"/>
                    <a:pt x="10697" y="18128"/>
                  </a:cubicBezTo>
                  <a:cubicBezTo>
                    <a:pt x="10795" y="18128"/>
                    <a:pt x="10872" y="18069"/>
                    <a:pt x="10931" y="17991"/>
                  </a:cubicBezTo>
                  <a:cubicBezTo>
                    <a:pt x="10970" y="17972"/>
                    <a:pt x="10970" y="17953"/>
                    <a:pt x="10989" y="17933"/>
                  </a:cubicBezTo>
                  <a:cubicBezTo>
                    <a:pt x="11009" y="17875"/>
                    <a:pt x="11028" y="17797"/>
                    <a:pt x="11028" y="17758"/>
                  </a:cubicBezTo>
                  <a:cubicBezTo>
                    <a:pt x="11067" y="17505"/>
                    <a:pt x="11067" y="17252"/>
                    <a:pt x="11067" y="16980"/>
                  </a:cubicBezTo>
                  <a:cubicBezTo>
                    <a:pt x="11067" y="16708"/>
                    <a:pt x="11067" y="16416"/>
                    <a:pt x="11028" y="16144"/>
                  </a:cubicBezTo>
                  <a:cubicBezTo>
                    <a:pt x="11009" y="15619"/>
                    <a:pt x="10989" y="15074"/>
                    <a:pt x="10931" y="14568"/>
                  </a:cubicBezTo>
                  <a:cubicBezTo>
                    <a:pt x="10911" y="14238"/>
                    <a:pt x="10872" y="13888"/>
                    <a:pt x="10814" y="13518"/>
                  </a:cubicBezTo>
                  <a:lnTo>
                    <a:pt x="10814" y="13518"/>
                  </a:lnTo>
                  <a:cubicBezTo>
                    <a:pt x="10892" y="13596"/>
                    <a:pt x="10989" y="13674"/>
                    <a:pt x="11067" y="13752"/>
                  </a:cubicBezTo>
                  <a:cubicBezTo>
                    <a:pt x="11116" y="13800"/>
                    <a:pt x="11179" y="13824"/>
                    <a:pt x="11242" y="13824"/>
                  </a:cubicBezTo>
                  <a:cubicBezTo>
                    <a:pt x="11305" y="13824"/>
                    <a:pt x="11368" y="13800"/>
                    <a:pt x="11417" y="13752"/>
                  </a:cubicBezTo>
                  <a:cubicBezTo>
                    <a:pt x="11495" y="13596"/>
                    <a:pt x="11495" y="13440"/>
                    <a:pt x="11398" y="13343"/>
                  </a:cubicBezTo>
                  <a:cubicBezTo>
                    <a:pt x="11300" y="13246"/>
                    <a:pt x="11223" y="13168"/>
                    <a:pt x="11145" y="13090"/>
                  </a:cubicBezTo>
                  <a:lnTo>
                    <a:pt x="10892" y="12876"/>
                  </a:lnTo>
                  <a:cubicBezTo>
                    <a:pt x="10814" y="12798"/>
                    <a:pt x="10736" y="12721"/>
                    <a:pt x="10659" y="12682"/>
                  </a:cubicBezTo>
                  <a:cubicBezTo>
                    <a:pt x="10600" y="12390"/>
                    <a:pt x="10522" y="12098"/>
                    <a:pt x="10483" y="11826"/>
                  </a:cubicBezTo>
                  <a:cubicBezTo>
                    <a:pt x="10308" y="11126"/>
                    <a:pt x="10114" y="10406"/>
                    <a:pt x="9861" y="9725"/>
                  </a:cubicBezTo>
                  <a:cubicBezTo>
                    <a:pt x="9842" y="9667"/>
                    <a:pt x="9842" y="9589"/>
                    <a:pt x="9822" y="9492"/>
                  </a:cubicBezTo>
                  <a:lnTo>
                    <a:pt x="9822" y="9512"/>
                  </a:lnTo>
                  <a:cubicBezTo>
                    <a:pt x="9744" y="9006"/>
                    <a:pt x="9667" y="8520"/>
                    <a:pt x="9628" y="8014"/>
                  </a:cubicBezTo>
                  <a:cubicBezTo>
                    <a:pt x="9628" y="7878"/>
                    <a:pt x="9608" y="7761"/>
                    <a:pt x="9608" y="7644"/>
                  </a:cubicBezTo>
                  <a:lnTo>
                    <a:pt x="9608" y="7197"/>
                  </a:lnTo>
                  <a:lnTo>
                    <a:pt x="9608" y="6866"/>
                  </a:lnTo>
                  <a:cubicBezTo>
                    <a:pt x="9608" y="6750"/>
                    <a:pt x="9628" y="6614"/>
                    <a:pt x="9628" y="6477"/>
                  </a:cubicBezTo>
                  <a:cubicBezTo>
                    <a:pt x="9705" y="5777"/>
                    <a:pt x="9803" y="5097"/>
                    <a:pt x="9842" y="4377"/>
                  </a:cubicBezTo>
                  <a:cubicBezTo>
                    <a:pt x="9861" y="4027"/>
                    <a:pt x="9900" y="3677"/>
                    <a:pt x="9900" y="3307"/>
                  </a:cubicBezTo>
                  <a:cubicBezTo>
                    <a:pt x="9900" y="2977"/>
                    <a:pt x="9842" y="2626"/>
                    <a:pt x="9803" y="2315"/>
                  </a:cubicBezTo>
                  <a:cubicBezTo>
                    <a:pt x="9803" y="2296"/>
                    <a:pt x="9744" y="2276"/>
                    <a:pt x="9725" y="2276"/>
                  </a:cubicBezTo>
                  <a:lnTo>
                    <a:pt x="9705" y="2276"/>
                  </a:lnTo>
                  <a:cubicBezTo>
                    <a:pt x="9647" y="2296"/>
                    <a:pt x="9647" y="2315"/>
                    <a:pt x="9647" y="2374"/>
                  </a:cubicBezTo>
                  <a:lnTo>
                    <a:pt x="9647" y="2413"/>
                  </a:lnTo>
                  <a:cubicBezTo>
                    <a:pt x="9744" y="2977"/>
                    <a:pt x="9725" y="3560"/>
                    <a:pt x="9686" y="4144"/>
                  </a:cubicBezTo>
                  <a:cubicBezTo>
                    <a:pt x="9647" y="4377"/>
                    <a:pt x="9628" y="4649"/>
                    <a:pt x="9589" y="4902"/>
                  </a:cubicBezTo>
                  <a:cubicBezTo>
                    <a:pt x="9530" y="5155"/>
                    <a:pt x="9492" y="5447"/>
                    <a:pt x="9433" y="5719"/>
                  </a:cubicBezTo>
                  <a:cubicBezTo>
                    <a:pt x="9375" y="5991"/>
                    <a:pt x="9336" y="6264"/>
                    <a:pt x="9317" y="6555"/>
                  </a:cubicBezTo>
                  <a:cubicBezTo>
                    <a:pt x="9258" y="6808"/>
                    <a:pt x="9239" y="7080"/>
                    <a:pt x="9219" y="7353"/>
                  </a:cubicBezTo>
                  <a:cubicBezTo>
                    <a:pt x="9200" y="7606"/>
                    <a:pt x="9200" y="7839"/>
                    <a:pt x="9200" y="8092"/>
                  </a:cubicBezTo>
                  <a:cubicBezTo>
                    <a:pt x="9064" y="7781"/>
                    <a:pt x="8928" y="7528"/>
                    <a:pt x="8772" y="7255"/>
                  </a:cubicBezTo>
                  <a:cubicBezTo>
                    <a:pt x="8597" y="6886"/>
                    <a:pt x="8383" y="6555"/>
                    <a:pt x="8188" y="6205"/>
                  </a:cubicBezTo>
                  <a:cubicBezTo>
                    <a:pt x="7994" y="5875"/>
                    <a:pt x="7780" y="5524"/>
                    <a:pt x="7527" y="5194"/>
                  </a:cubicBezTo>
                  <a:cubicBezTo>
                    <a:pt x="7080" y="4533"/>
                    <a:pt x="6594" y="3891"/>
                    <a:pt x="6049" y="3307"/>
                  </a:cubicBezTo>
                  <a:cubicBezTo>
                    <a:pt x="4979" y="2121"/>
                    <a:pt x="3715" y="1071"/>
                    <a:pt x="2354" y="234"/>
                  </a:cubicBezTo>
                  <a:cubicBezTo>
                    <a:pt x="2237" y="156"/>
                    <a:pt x="2081" y="79"/>
                    <a:pt x="19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6" name="Google Shape;156;p8"/>
          <p:cNvSpPr/>
          <p:nvPr/>
        </p:nvSpPr>
        <p:spPr>
          <a:xfrm flipH="1">
            <a:off x="5512049" y="3504735"/>
            <a:ext cx="7561119" cy="3995188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8"/>
          <p:cNvSpPr/>
          <p:nvPr/>
        </p:nvSpPr>
        <p:spPr>
          <a:xfrm flipH="1">
            <a:off x="5843288" y="3648350"/>
            <a:ext cx="7229888" cy="3707989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4BEAC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8" name="Google Shape;158;p8"/>
          <p:cNvGrpSpPr/>
          <p:nvPr/>
        </p:nvGrpSpPr>
        <p:grpSpPr>
          <a:xfrm flipH="1">
            <a:off x="11092293" y="626238"/>
            <a:ext cx="652020" cy="811748"/>
            <a:chOff x="7376250" y="1989890"/>
            <a:chExt cx="490228" cy="608811"/>
          </a:xfrm>
        </p:grpSpPr>
        <p:sp>
          <p:nvSpPr>
            <p:cNvPr id="159" name="Google Shape;159;p8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8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8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2" name="Google Shape;162;p8"/>
          <p:cNvSpPr txBox="1">
            <a:spLocks noGrp="1"/>
          </p:cNvSpPr>
          <p:nvPr>
            <p:ph type="title"/>
          </p:nvPr>
        </p:nvSpPr>
        <p:spPr>
          <a:xfrm>
            <a:off x="2504289" y="1438000"/>
            <a:ext cx="6876147" cy="3372400"/>
          </a:xfrm>
          <a:prstGeom prst="rect">
            <a:avLst/>
          </a:prstGeom>
          <a:effectLst>
            <a:outerShdw dist="57150" dir="3960000" algn="bl" rotWithShape="0">
              <a:schemeClr val="lt1"/>
            </a:outerShdw>
          </a:effectLst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60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4"/>
          <p:cNvSpPr/>
          <p:nvPr/>
        </p:nvSpPr>
        <p:spPr>
          <a:xfrm>
            <a:off x="-1246474" y="3301502"/>
            <a:ext cx="7561119" cy="3995188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4"/>
          <p:cNvSpPr/>
          <p:nvPr/>
        </p:nvSpPr>
        <p:spPr>
          <a:xfrm>
            <a:off x="-1246485" y="3445116"/>
            <a:ext cx="7229888" cy="3707989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4BEAC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5" name="Google Shape;215;p14"/>
          <p:cNvGrpSpPr/>
          <p:nvPr/>
        </p:nvGrpSpPr>
        <p:grpSpPr>
          <a:xfrm flipH="1">
            <a:off x="-443573" y="340063"/>
            <a:ext cx="1981731" cy="1850952"/>
            <a:chOff x="7195051" y="-202918"/>
            <a:chExt cx="880241" cy="820118"/>
          </a:xfrm>
        </p:grpSpPr>
        <p:sp>
          <p:nvSpPr>
            <p:cNvPr id="216" name="Google Shape;216;p14"/>
            <p:cNvSpPr/>
            <p:nvPr/>
          </p:nvSpPr>
          <p:spPr>
            <a:xfrm flipH="1">
              <a:off x="7195051" y="-173448"/>
              <a:ext cx="761277" cy="790648"/>
            </a:xfrm>
            <a:custGeom>
              <a:avLst/>
              <a:gdLst/>
              <a:ahLst/>
              <a:cxnLst/>
              <a:rect l="l" t="t" r="r" b="b"/>
              <a:pathLst>
                <a:path w="15448" h="16044" extrusionOk="0">
                  <a:moveTo>
                    <a:pt x="8178" y="0"/>
                  </a:moveTo>
                  <a:cubicBezTo>
                    <a:pt x="7841" y="0"/>
                    <a:pt x="7529" y="26"/>
                    <a:pt x="7218" y="104"/>
                  </a:cubicBezTo>
                  <a:lnTo>
                    <a:pt x="7192" y="104"/>
                  </a:lnTo>
                  <a:cubicBezTo>
                    <a:pt x="6387" y="312"/>
                    <a:pt x="5712" y="805"/>
                    <a:pt x="5271" y="1480"/>
                  </a:cubicBezTo>
                  <a:cubicBezTo>
                    <a:pt x="5063" y="1843"/>
                    <a:pt x="4933" y="2259"/>
                    <a:pt x="4907" y="2674"/>
                  </a:cubicBezTo>
                  <a:cubicBezTo>
                    <a:pt x="4881" y="3012"/>
                    <a:pt x="4881" y="3349"/>
                    <a:pt x="4959" y="3661"/>
                  </a:cubicBezTo>
                  <a:cubicBezTo>
                    <a:pt x="4726" y="3635"/>
                    <a:pt x="4492" y="3609"/>
                    <a:pt x="4284" y="3609"/>
                  </a:cubicBezTo>
                  <a:lnTo>
                    <a:pt x="4051" y="3609"/>
                  </a:lnTo>
                  <a:cubicBezTo>
                    <a:pt x="3635" y="3635"/>
                    <a:pt x="3220" y="3712"/>
                    <a:pt x="2831" y="3842"/>
                  </a:cubicBezTo>
                  <a:cubicBezTo>
                    <a:pt x="2078" y="4076"/>
                    <a:pt x="1403" y="4517"/>
                    <a:pt x="884" y="5140"/>
                  </a:cubicBezTo>
                  <a:cubicBezTo>
                    <a:pt x="650" y="5452"/>
                    <a:pt x="442" y="5789"/>
                    <a:pt x="286" y="6179"/>
                  </a:cubicBezTo>
                  <a:cubicBezTo>
                    <a:pt x="157" y="6568"/>
                    <a:pt x="53" y="7009"/>
                    <a:pt x="53" y="7425"/>
                  </a:cubicBezTo>
                  <a:cubicBezTo>
                    <a:pt x="1" y="8256"/>
                    <a:pt x="131" y="9086"/>
                    <a:pt x="442" y="9865"/>
                  </a:cubicBezTo>
                  <a:cubicBezTo>
                    <a:pt x="728" y="10514"/>
                    <a:pt x="1169" y="11111"/>
                    <a:pt x="1714" y="11579"/>
                  </a:cubicBezTo>
                  <a:cubicBezTo>
                    <a:pt x="2259" y="12072"/>
                    <a:pt x="2882" y="12461"/>
                    <a:pt x="3557" y="12747"/>
                  </a:cubicBezTo>
                  <a:cubicBezTo>
                    <a:pt x="4258" y="13058"/>
                    <a:pt x="4985" y="13292"/>
                    <a:pt x="5738" y="13448"/>
                  </a:cubicBezTo>
                  <a:cubicBezTo>
                    <a:pt x="6465" y="13629"/>
                    <a:pt x="7218" y="13733"/>
                    <a:pt x="7919" y="13837"/>
                  </a:cubicBezTo>
                  <a:lnTo>
                    <a:pt x="8879" y="13915"/>
                  </a:lnTo>
                  <a:cubicBezTo>
                    <a:pt x="9762" y="13993"/>
                    <a:pt x="10619" y="14123"/>
                    <a:pt x="11501" y="14278"/>
                  </a:cubicBezTo>
                  <a:cubicBezTo>
                    <a:pt x="12332" y="14434"/>
                    <a:pt x="13137" y="14694"/>
                    <a:pt x="13916" y="15057"/>
                  </a:cubicBezTo>
                  <a:cubicBezTo>
                    <a:pt x="14279" y="15239"/>
                    <a:pt x="14643" y="15447"/>
                    <a:pt x="15006" y="15706"/>
                  </a:cubicBezTo>
                  <a:cubicBezTo>
                    <a:pt x="15136" y="15810"/>
                    <a:pt x="15292" y="15914"/>
                    <a:pt x="15447" y="16044"/>
                  </a:cubicBezTo>
                  <a:lnTo>
                    <a:pt x="15447" y="16018"/>
                  </a:lnTo>
                  <a:cubicBezTo>
                    <a:pt x="15162" y="15291"/>
                    <a:pt x="14902" y="14564"/>
                    <a:pt x="14695" y="13811"/>
                  </a:cubicBezTo>
                  <a:lnTo>
                    <a:pt x="14695" y="13863"/>
                  </a:lnTo>
                  <a:cubicBezTo>
                    <a:pt x="14539" y="13136"/>
                    <a:pt x="14409" y="12357"/>
                    <a:pt x="14331" y="11605"/>
                  </a:cubicBezTo>
                  <a:cubicBezTo>
                    <a:pt x="14279" y="11085"/>
                    <a:pt x="14227" y="10592"/>
                    <a:pt x="14201" y="10073"/>
                  </a:cubicBezTo>
                  <a:lnTo>
                    <a:pt x="14149" y="9424"/>
                  </a:lnTo>
                  <a:cubicBezTo>
                    <a:pt x="14046" y="7892"/>
                    <a:pt x="13786" y="6386"/>
                    <a:pt x="13423" y="4907"/>
                  </a:cubicBezTo>
                  <a:cubicBezTo>
                    <a:pt x="13215" y="4232"/>
                    <a:pt x="12929" y="3531"/>
                    <a:pt x="12592" y="2908"/>
                  </a:cubicBezTo>
                  <a:cubicBezTo>
                    <a:pt x="12254" y="2285"/>
                    <a:pt x="11813" y="1739"/>
                    <a:pt x="11294" y="1272"/>
                  </a:cubicBezTo>
                  <a:cubicBezTo>
                    <a:pt x="11034" y="1039"/>
                    <a:pt x="10723" y="805"/>
                    <a:pt x="10411" y="623"/>
                  </a:cubicBezTo>
                  <a:cubicBezTo>
                    <a:pt x="10100" y="441"/>
                    <a:pt x="9736" y="286"/>
                    <a:pt x="9373" y="156"/>
                  </a:cubicBezTo>
                  <a:cubicBezTo>
                    <a:pt x="9035" y="52"/>
                    <a:pt x="8646" y="0"/>
                    <a:pt x="8282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4"/>
            <p:cNvSpPr/>
            <p:nvPr/>
          </p:nvSpPr>
          <p:spPr>
            <a:xfrm flipH="1">
              <a:off x="7270549" y="-202918"/>
              <a:ext cx="804742" cy="724170"/>
            </a:xfrm>
            <a:custGeom>
              <a:avLst/>
              <a:gdLst/>
              <a:ahLst/>
              <a:cxnLst/>
              <a:rect l="l" t="t" r="r" b="b"/>
              <a:pathLst>
                <a:path w="16330" h="14695" extrusionOk="0">
                  <a:moveTo>
                    <a:pt x="935" y="1"/>
                  </a:moveTo>
                  <a:cubicBezTo>
                    <a:pt x="805" y="1"/>
                    <a:pt x="701" y="1"/>
                    <a:pt x="598" y="27"/>
                  </a:cubicBezTo>
                  <a:cubicBezTo>
                    <a:pt x="520" y="53"/>
                    <a:pt x="442" y="79"/>
                    <a:pt x="364" y="105"/>
                  </a:cubicBezTo>
                  <a:lnTo>
                    <a:pt x="260" y="157"/>
                  </a:lnTo>
                  <a:cubicBezTo>
                    <a:pt x="234" y="183"/>
                    <a:pt x="208" y="209"/>
                    <a:pt x="182" y="235"/>
                  </a:cubicBezTo>
                  <a:lnTo>
                    <a:pt x="156" y="261"/>
                  </a:lnTo>
                  <a:cubicBezTo>
                    <a:pt x="130" y="287"/>
                    <a:pt x="130" y="287"/>
                    <a:pt x="104" y="313"/>
                  </a:cubicBezTo>
                  <a:cubicBezTo>
                    <a:pt x="78" y="338"/>
                    <a:pt x="52" y="390"/>
                    <a:pt x="52" y="416"/>
                  </a:cubicBezTo>
                  <a:cubicBezTo>
                    <a:pt x="26" y="494"/>
                    <a:pt x="0" y="572"/>
                    <a:pt x="0" y="676"/>
                  </a:cubicBezTo>
                  <a:cubicBezTo>
                    <a:pt x="0" y="676"/>
                    <a:pt x="0" y="702"/>
                    <a:pt x="0" y="728"/>
                  </a:cubicBezTo>
                  <a:cubicBezTo>
                    <a:pt x="26" y="806"/>
                    <a:pt x="26" y="832"/>
                    <a:pt x="52" y="858"/>
                  </a:cubicBezTo>
                  <a:cubicBezTo>
                    <a:pt x="78" y="936"/>
                    <a:pt x="130" y="1013"/>
                    <a:pt x="182" y="1091"/>
                  </a:cubicBezTo>
                  <a:cubicBezTo>
                    <a:pt x="260" y="1195"/>
                    <a:pt x="364" y="1299"/>
                    <a:pt x="468" y="1403"/>
                  </a:cubicBezTo>
                  <a:cubicBezTo>
                    <a:pt x="598" y="1507"/>
                    <a:pt x="727" y="1611"/>
                    <a:pt x="883" y="1714"/>
                  </a:cubicBezTo>
                  <a:cubicBezTo>
                    <a:pt x="1221" y="1948"/>
                    <a:pt x="1532" y="2130"/>
                    <a:pt x="1870" y="2311"/>
                  </a:cubicBezTo>
                  <a:cubicBezTo>
                    <a:pt x="2519" y="2727"/>
                    <a:pt x="3194" y="3064"/>
                    <a:pt x="3817" y="3376"/>
                  </a:cubicBezTo>
                  <a:lnTo>
                    <a:pt x="4570" y="3765"/>
                  </a:lnTo>
                  <a:cubicBezTo>
                    <a:pt x="5452" y="4207"/>
                    <a:pt x="6335" y="4648"/>
                    <a:pt x="7166" y="5141"/>
                  </a:cubicBezTo>
                  <a:cubicBezTo>
                    <a:pt x="7114" y="5271"/>
                    <a:pt x="7036" y="5375"/>
                    <a:pt x="6984" y="5505"/>
                  </a:cubicBezTo>
                  <a:cubicBezTo>
                    <a:pt x="6854" y="5764"/>
                    <a:pt x="6776" y="6050"/>
                    <a:pt x="6698" y="6309"/>
                  </a:cubicBezTo>
                  <a:cubicBezTo>
                    <a:pt x="6517" y="6881"/>
                    <a:pt x="6413" y="7452"/>
                    <a:pt x="6335" y="8049"/>
                  </a:cubicBezTo>
                  <a:cubicBezTo>
                    <a:pt x="6257" y="8620"/>
                    <a:pt x="6257" y="9191"/>
                    <a:pt x="6283" y="9788"/>
                  </a:cubicBezTo>
                  <a:cubicBezTo>
                    <a:pt x="6283" y="10333"/>
                    <a:pt x="6361" y="10879"/>
                    <a:pt x="6491" y="11398"/>
                  </a:cubicBezTo>
                  <a:cubicBezTo>
                    <a:pt x="6517" y="11476"/>
                    <a:pt x="6569" y="11502"/>
                    <a:pt x="6620" y="11502"/>
                  </a:cubicBezTo>
                  <a:cubicBezTo>
                    <a:pt x="6672" y="11476"/>
                    <a:pt x="6698" y="11424"/>
                    <a:pt x="6698" y="11372"/>
                  </a:cubicBezTo>
                  <a:cubicBezTo>
                    <a:pt x="6595" y="10904"/>
                    <a:pt x="6543" y="10437"/>
                    <a:pt x="6543" y="9970"/>
                  </a:cubicBezTo>
                  <a:cubicBezTo>
                    <a:pt x="6517" y="9606"/>
                    <a:pt x="6543" y="9217"/>
                    <a:pt x="6569" y="8828"/>
                  </a:cubicBezTo>
                  <a:cubicBezTo>
                    <a:pt x="6620" y="8464"/>
                    <a:pt x="6672" y="8075"/>
                    <a:pt x="6776" y="7711"/>
                  </a:cubicBezTo>
                  <a:cubicBezTo>
                    <a:pt x="6828" y="7452"/>
                    <a:pt x="6906" y="7192"/>
                    <a:pt x="7010" y="6932"/>
                  </a:cubicBezTo>
                  <a:cubicBezTo>
                    <a:pt x="7088" y="6673"/>
                    <a:pt x="7192" y="6413"/>
                    <a:pt x="7321" y="6154"/>
                  </a:cubicBezTo>
                  <a:lnTo>
                    <a:pt x="7425" y="5972"/>
                  </a:lnTo>
                  <a:cubicBezTo>
                    <a:pt x="7503" y="5842"/>
                    <a:pt x="7581" y="5712"/>
                    <a:pt x="7659" y="5583"/>
                  </a:cubicBezTo>
                  <a:cubicBezTo>
                    <a:pt x="7685" y="5531"/>
                    <a:pt x="7711" y="5479"/>
                    <a:pt x="7737" y="5453"/>
                  </a:cubicBezTo>
                  <a:lnTo>
                    <a:pt x="7763" y="5453"/>
                  </a:lnTo>
                  <a:lnTo>
                    <a:pt x="7737" y="5427"/>
                  </a:lnTo>
                  <a:lnTo>
                    <a:pt x="7737" y="5427"/>
                  </a:lnTo>
                  <a:cubicBezTo>
                    <a:pt x="8126" y="5660"/>
                    <a:pt x="8490" y="5920"/>
                    <a:pt x="8853" y="6180"/>
                  </a:cubicBezTo>
                  <a:cubicBezTo>
                    <a:pt x="9191" y="6439"/>
                    <a:pt x="9554" y="6699"/>
                    <a:pt x="9995" y="7088"/>
                  </a:cubicBezTo>
                  <a:cubicBezTo>
                    <a:pt x="10203" y="7244"/>
                    <a:pt x="10411" y="7426"/>
                    <a:pt x="10592" y="7607"/>
                  </a:cubicBezTo>
                  <a:cubicBezTo>
                    <a:pt x="10567" y="7945"/>
                    <a:pt x="10541" y="8308"/>
                    <a:pt x="10567" y="8672"/>
                  </a:cubicBezTo>
                  <a:cubicBezTo>
                    <a:pt x="10567" y="9113"/>
                    <a:pt x="10618" y="9529"/>
                    <a:pt x="10696" y="9970"/>
                  </a:cubicBezTo>
                  <a:cubicBezTo>
                    <a:pt x="10748" y="10385"/>
                    <a:pt x="10852" y="10827"/>
                    <a:pt x="10956" y="11242"/>
                  </a:cubicBezTo>
                  <a:cubicBezTo>
                    <a:pt x="11060" y="11631"/>
                    <a:pt x="11190" y="12047"/>
                    <a:pt x="11319" y="12436"/>
                  </a:cubicBezTo>
                  <a:cubicBezTo>
                    <a:pt x="11345" y="12488"/>
                    <a:pt x="11397" y="12488"/>
                    <a:pt x="11449" y="12488"/>
                  </a:cubicBezTo>
                  <a:cubicBezTo>
                    <a:pt x="11501" y="12462"/>
                    <a:pt x="11501" y="12410"/>
                    <a:pt x="11501" y="12358"/>
                  </a:cubicBezTo>
                  <a:cubicBezTo>
                    <a:pt x="11449" y="12228"/>
                    <a:pt x="11423" y="12125"/>
                    <a:pt x="11371" y="12021"/>
                  </a:cubicBezTo>
                  <a:cubicBezTo>
                    <a:pt x="11138" y="11190"/>
                    <a:pt x="11008" y="10359"/>
                    <a:pt x="10982" y="9529"/>
                  </a:cubicBezTo>
                  <a:lnTo>
                    <a:pt x="10982" y="9061"/>
                  </a:lnTo>
                  <a:cubicBezTo>
                    <a:pt x="10982" y="8880"/>
                    <a:pt x="10982" y="8698"/>
                    <a:pt x="11008" y="8542"/>
                  </a:cubicBezTo>
                  <a:cubicBezTo>
                    <a:pt x="11034" y="8360"/>
                    <a:pt x="11034" y="8205"/>
                    <a:pt x="11060" y="8023"/>
                  </a:cubicBezTo>
                  <a:cubicBezTo>
                    <a:pt x="11449" y="8412"/>
                    <a:pt x="11839" y="8776"/>
                    <a:pt x="12202" y="9165"/>
                  </a:cubicBezTo>
                  <a:lnTo>
                    <a:pt x="12436" y="9425"/>
                  </a:lnTo>
                  <a:lnTo>
                    <a:pt x="13033" y="10178"/>
                  </a:lnTo>
                  <a:cubicBezTo>
                    <a:pt x="13189" y="10359"/>
                    <a:pt x="13318" y="10541"/>
                    <a:pt x="13448" y="10697"/>
                  </a:cubicBezTo>
                  <a:cubicBezTo>
                    <a:pt x="13422" y="10930"/>
                    <a:pt x="13396" y="11138"/>
                    <a:pt x="13422" y="11346"/>
                  </a:cubicBezTo>
                  <a:cubicBezTo>
                    <a:pt x="13422" y="11579"/>
                    <a:pt x="13448" y="11813"/>
                    <a:pt x="13474" y="12047"/>
                  </a:cubicBezTo>
                  <a:cubicBezTo>
                    <a:pt x="13552" y="12488"/>
                    <a:pt x="13682" y="12903"/>
                    <a:pt x="13864" y="13319"/>
                  </a:cubicBezTo>
                  <a:cubicBezTo>
                    <a:pt x="13889" y="13371"/>
                    <a:pt x="13941" y="13371"/>
                    <a:pt x="13993" y="13371"/>
                  </a:cubicBezTo>
                  <a:cubicBezTo>
                    <a:pt x="14019" y="13345"/>
                    <a:pt x="14045" y="13293"/>
                    <a:pt x="14019" y="13241"/>
                  </a:cubicBezTo>
                  <a:cubicBezTo>
                    <a:pt x="13993" y="13137"/>
                    <a:pt x="13941" y="13007"/>
                    <a:pt x="13915" y="12903"/>
                  </a:cubicBezTo>
                  <a:cubicBezTo>
                    <a:pt x="13864" y="12722"/>
                    <a:pt x="13812" y="12514"/>
                    <a:pt x="13786" y="12306"/>
                  </a:cubicBezTo>
                  <a:cubicBezTo>
                    <a:pt x="13760" y="12099"/>
                    <a:pt x="13760" y="11891"/>
                    <a:pt x="13734" y="11683"/>
                  </a:cubicBezTo>
                  <a:lnTo>
                    <a:pt x="13734" y="11112"/>
                  </a:lnTo>
                  <a:lnTo>
                    <a:pt x="13838" y="11216"/>
                  </a:lnTo>
                  <a:cubicBezTo>
                    <a:pt x="14097" y="11579"/>
                    <a:pt x="14357" y="11943"/>
                    <a:pt x="14616" y="12306"/>
                  </a:cubicBezTo>
                  <a:cubicBezTo>
                    <a:pt x="14876" y="12670"/>
                    <a:pt x="15136" y="13007"/>
                    <a:pt x="15369" y="13397"/>
                  </a:cubicBezTo>
                  <a:lnTo>
                    <a:pt x="15343" y="13371"/>
                  </a:lnTo>
                  <a:lnTo>
                    <a:pt x="15343" y="13371"/>
                  </a:lnTo>
                  <a:cubicBezTo>
                    <a:pt x="15603" y="13786"/>
                    <a:pt x="15863" y="14202"/>
                    <a:pt x="16070" y="14617"/>
                  </a:cubicBezTo>
                  <a:cubicBezTo>
                    <a:pt x="16089" y="14655"/>
                    <a:pt x="16108" y="14679"/>
                    <a:pt x="16137" y="14679"/>
                  </a:cubicBezTo>
                  <a:cubicBezTo>
                    <a:pt x="16148" y="14679"/>
                    <a:pt x="16160" y="14676"/>
                    <a:pt x="16174" y="14669"/>
                  </a:cubicBezTo>
                  <a:cubicBezTo>
                    <a:pt x="16174" y="14695"/>
                    <a:pt x="16200" y="14695"/>
                    <a:pt x="16226" y="14695"/>
                  </a:cubicBezTo>
                  <a:cubicBezTo>
                    <a:pt x="16278" y="14695"/>
                    <a:pt x="16304" y="14669"/>
                    <a:pt x="16304" y="14643"/>
                  </a:cubicBezTo>
                  <a:cubicBezTo>
                    <a:pt x="16330" y="14617"/>
                    <a:pt x="16330" y="14591"/>
                    <a:pt x="16330" y="14565"/>
                  </a:cubicBezTo>
                  <a:cubicBezTo>
                    <a:pt x="15681" y="13345"/>
                    <a:pt x="14954" y="12151"/>
                    <a:pt x="14149" y="11008"/>
                  </a:cubicBezTo>
                  <a:lnTo>
                    <a:pt x="14383" y="11008"/>
                  </a:lnTo>
                  <a:cubicBezTo>
                    <a:pt x="14513" y="11008"/>
                    <a:pt x="14642" y="11034"/>
                    <a:pt x="14746" y="11060"/>
                  </a:cubicBezTo>
                  <a:cubicBezTo>
                    <a:pt x="14902" y="11112"/>
                    <a:pt x="15032" y="11138"/>
                    <a:pt x="15162" y="11190"/>
                  </a:cubicBezTo>
                  <a:cubicBezTo>
                    <a:pt x="15291" y="11242"/>
                    <a:pt x="15421" y="11320"/>
                    <a:pt x="15551" y="11372"/>
                  </a:cubicBezTo>
                  <a:lnTo>
                    <a:pt x="15577" y="11372"/>
                  </a:lnTo>
                  <a:cubicBezTo>
                    <a:pt x="15655" y="11424"/>
                    <a:pt x="15733" y="11476"/>
                    <a:pt x="15837" y="11528"/>
                  </a:cubicBezTo>
                  <a:cubicBezTo>
                    <a:pt x="15851" y="11542"/>
                    <a:pt x="15867" y="11549"/>
                    <a:pt x="15883" y="11549"/>
                  </a:cubicBezTo>
                  <a:cubicBezTo>
                    <a:pt x="15947" y="11549"/>
                    <a:pt x="16003" y="11435"/>
                    <a:pt x="15940" y="11372"/>
                  </a:cubicBezTo>
                  <a:cubicBezTo>
                    <a:pt x="15629" y="11190"/>
                    <a:pt x="15291" y="10982"/>
                    <a:pt x="14954" y="10827"/>
                  </a:cubicBezTo>
                  <a:cubicBezTo>
                    <a:pt x="14798" y="10749"/>
                    <a:pt x="14616" y="10697"/>
                    <a:pt x="14435" y="10671"/>
                  </a:cubicBezTo>
                  <a:cubicBezTo>
                    <a:pt x="14331" y="10645"/>
                    <a:pt x="14227" y="10619"/>
                    <a:pt x="14097" y="10619"/>
                  </a:cubicBezTo>
                  <a:cubicBezTo>
                    <a:pt x="14045" y="10619"/>
                    <a:pt x="13967" y="10645"/>
                    <a:pt x="13915" y="10645"/>
                  </a:cubicBezTo>
                  <a:cubicBezTo>
                    <a:pt x="13630" y="10204"/>
                    <a:pt x="13318" y="9788"/>
                    <a:pt x="12981" y="9373"/>
                  </a:cubicBezTo>
                  <a:cubicBezTo>
                    <a:pt x="12514" y="8750"/>
                    <a:pt x="12020" y="8153"/>
                    <a:pt x="11501" y="7530"/>
                  </a:cubicBezTo>
                  <a:lnTo>
                    <a:pt x="11605" y="7478"/>
                  </a:lnTo>
                  <a:cubicBezTo>
                    <a:pt x="11761" y="7400"/>
                    <a:pt x="11916" y="7348"/>
                    <a:pt x="12098" y="7296"/>
                  </a:cubicBezTo>
                  <a:cubicBezTo>
                    <a:pt x="12280" y="7244"/>
                    <a:pt x="12462" y="7192"/>
                    <a:pt x="12643" y="7166"/>
                  </a:cubicBezTo>
                  <a:cubicBezTo>
                    <a:pt x="12877" y="7140"/>
                    <a:pt x="13085" y="7114"/>
                    <a:pt x="13318" y="7114"/>
                  </a:cubicBezTo>
                  <a:lnTo>
                    <a:pt x="13292" y="7114"/>
                  </a:lnTo>
                  <a:cubicBezTo>
                    <a:pt x="13368" y="7110"/>
                    <a:pt x="13443" y="7108"/>
                    <a:pt x="13517" y="7108"/>
                  </a:cubicBezTo>
                  <a:cubicBezTo>
                    <a:pt x="13876" y="7108"/>
                    <a:pt x="14220" y="7158"/>
                    <a:pt x="14564" y="7244"/>
                  </a:cubicBezTo>
                  <a:cubicBezTo>
                    <a:pt x="14616" y="7244"/>
                    <a:pt x="14668" y="7218"/>
                    <a:pt x="14668" y="7166"/>
                  </a:cubicBezTo>
                  <a:cubicBezTo>
                    <a:pt x="14694" y="7114"/>
                    <a:pt x="14668" y="7062"/>
                    <a:pt x="14616" y="7036"/>
                  </a:cubicBezTo>
                  <a:cubicBezTo>
                    <a:pt x="14331" y="6984"/>
                    <a:pt x="14045" y="6907"/>
                    <a:pt x="13760" y="6881"/>
                  </a:cubicBezTo>
                  <a:cubicBezTo>
                    <a:pt x="13474" y="6829"/>
                    <a:pt x="13163" y="6803"/>
                    <a:pt x="12877" y="6803"/>
                  </a:cubicBezTo>
                  <a:lnTo>
                    <a:pt x="12747" y="6803"/>
                  </a:lnTo>
                  <a:cubicBezTo>
                    <a:pt x="12410" y="6829"/>
                    <a:pt x="12098" y="6855"/>
                    <a:pt x="11787" y="6932"/>
                  </a:cubicBezTo>
                  <a:cubicBezTo>
                    <a:pt x="11605" y="6958"/>
                    <a:pt x="11449" y="7010"/>
                    <a:pt x="11319" y="7088"/>
                  </a:cubicBezTo>
                  <a:cubicBezTo>
                    <a:pt x="11267" y="7114"/>
                    <a:pt x="11216" y="7140"/>
                    <a:pt x="11164" y="7166"/>
                  </a:cubicBezTo>
                  <a:lnTo>
                    <a:pt x="10956" y="6932"/>
                  </a:lnTo>
                  <a:cubicBezTo>
                    <a:pt x="10203" y="6102"/>
                    <a:pt x="9476" y="5375"/>
                    <a:pt x="8775" y="4700"/>
                  </a:cubicBezTo>
                  <a:cubicBezTo>
                    <a:pt x="8697" y="4648"/>
                    <a:pt x="8645" y="4596"/>
                    <a:pt x="8568" y="4544"/>
                  </a:cubicBezTo>
                  <a:cubicBezTo>
                    <a:pt x="8801" y="4285"/>
                    <a:pt x="9061" y="4077"/>
                    <a:pt x="9346" y="3895"/>
                  </a:cubicBezTo>
                  <a:cubicBezTo>
                    <a:pt x="9762" y="3661"/>
                    <a:pt x="10203" y="3480"/>
                    <a:pt x="10644" y="3350"/>
                  </a:cubicBezTo>
                  <a:cubicBezTo>
                    <a:pt x="11164" y="3194"/>
                    <a:pt x="11683" y="3116"/>
                    <a:pt x="12202" y="3090"/>
                  </a:cubicBezTo>
                  <a:lnTo>
                    <a:pt x="12540" y="3090"/>
                  </a:lnTo>
                  <a:cubicBezTo>
                    <a:pt x="12591" y="3090"/>
                    <a:pt x="12643" y="3038"/>
                    <a:pt x="12643" y="2986"/>
                  </a:cubicBezTo>
                  <a:cubicBezTo>
                    <a:pt x="12643" y="2935"/>
                    <a:pt x="12617" y="2883"/>
                    <a:pt x="12565" y="2883"/>
                  </a:cubicBezTo>
                  <a:lnTo>
                    <a:pt x="12202" y="2883"/>
                  </a:lnTo>
                  <a:cubicBezTo>
                    <a:pt x="11916" y="2883"/>
                    <a:pt x="11631" y="2883"/>
                    <a:pt x="11345" y="2909"/>
                  </a:cubicBezTo>
                  <a:cubicBezTo>
                    <a:pt x="10930" y="2961"/>
                    <a:pt x="10515" y="3038"/>
                    <a:pt x="10125" y="3142"/>
                  </a:cubicBezTo>
                  <a:cubicBezTo>
                    <a:pt x="9736" y="3272"/>
                    <a:pt x="9346" y="3428"/>
                    <a:pt x="9009" y="3610"/>
                  </a:cubicBezTo>
                  <a:cubicBezTo>
                    <a:pt x="8827" y="3713"/>
                    <a:pt x="8645" y="3817"/>
                    <a:pt x="8464" y="3947"/>
                  </a:cubicBezTo>
                  <a:cubicBezTo>
                    <a:pt x="8360" y="4025"/>
                    <a:pt x="8256" y="4103"/>
                    <a:pt x="8178" y="4181"/>
                  </a:cubicBezTo>
                  <a:cubicBezTo>
                    <a:pt x="7607" y="3661"/>
                    <a:pt x="7010" y="3168"/>
                    <a:pt x="6413" y="2727"/>
                  </a:cubicBezTo>
                  <a:lnTo>
                    <a:pt x="6283" y="2623"/>
                  </a:lnTo>
                  <a:cubicBezTo>
                    <a:pt x="5920" y="2337"/>
                    <a:pt x="5582" y="2078"/>
                    <a:pt x="5219" y="1818"/>
                  </a:cubicBezTo>
                  <a:cubicBezTo>
                    <a:pt x="4777" y="1507"/>
                    <a:pt x="4336" y="1221"/>
                    <a:pt x="3895" y="962"/>
                  </a:cubicBezTo>
                  <a:cubicBezTo>
                    <a:pt x="3453" y="702"/>
                    <a:pt x="2986" y="468"/>
                    <a:pt x="2519" y="313"/>
                  </a:cubicBezTo>
                  <a:cubicBezTo>
                    <a:pt x="2051" y="131"/>
                    <a:pt x="1584" y="27"/>
                    <a:pt x="1091" y="1"/>
                  </a:cubicBez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14"/>
            <p:cNvSpPr/>
            <p:nvPr/>
          </p:nvSpPr>
          <p:spPr>
            <a:xfrm flipH="1">
              <a:off x="7844955" y="275991"/>
              <a:ext cx="63620" cy="54652"/>
            </a:xfrm>
            <a:custGeom>
              <a:avLst/>
              <a:gdLst/>
              <a:ahLst/>
              <a:cxnLst/>
              <a:rect l="l" t="t" r="r" b="b"/>
              <a:pathLst>
                <a:path w="1291" h="1109" extrusionOk="0">
                  <a:moveTo>
                    <a:pt x="561" y="1"/>
                  </a:moveTo>
                  <a:cubicBezTo>
                    <a:pt x="272" y="1"/>
                    <a:pt x="0" y="238"/>
                    <a:pt x="18" y="563"/>
                  </a:cubicBezTo>
                  <a:cubicBezTo>
                    <a:pt x="18" y="875"/>
                    <a:pt x="278" y="1109"/>
                    <a:pt x="589" y="1109"/>
                  </a:cubicBezTo>
                  <a:cubicBezTo>
                    <a:pt x="1057" y="1083"/>
                    <a:pt x="1290" y="486"/>
                    <a:pt x="927" y="148"/>
                  </a:cubicBezTo>
                  <a:cubicBezTo>
                    <a:pt x="817" y="46"/>
                    <a:pt x="687" y="1"/>
                    <a:pt x="561" y="1"/>
                  </a:cubicBez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4"/>
            <p:cNvSpPr/>
            <p:nvPr/>
          </p:nvSpPr>
          <p:spPr>
            <a:xfrm flipH="1">
              <a:off x="7889750" y="224394"/>
              <a:ext cx="33313" cy="28878"/>
            </a:xfrm>
            <a:custGeom>
              <a:avLst/>
              <a:gdLst/>
              <a:ahLst/>
              <a:cxnLst/>
              <a:rect l="l" t="t" r="r" b="b"/>
              <a:pathLst>
                <a:path w="676" h="586" extrusionOk="0">
                  <a:moveTo>
                    <a:pt x="286" y="1"/>
                  </a:moveTo>
                  <a:cubicBezTo>
                    <a:pt x="131" y="27"/>
                    <a:pt x="1" y="157"/>
                    <a:pt x="1" y="312"/>
                  </a:cubicBezTo>
                  <a:cubicBezTo>
                    <a:pt x="18" y="482"/>
                    <a:pt x="157" y="586"/>
                    <a:pt x="295" y="586"/>
                  </a:cubicBezTo>
                  <a:cubicBezTo>
                    <a:pt x="368" y="586"/>
                    <a:pt x="440" y="557"/>
                    <a:pt x="494" y="494"/>
                  </a:cubicBezTo>
                  <a:cubicBezTo>
                    <a:pt x="676" y="286"/>
                    <a:pt x="546" y="1"/>
                    <a:pt x="286" y="1"/>
                  </a:cubicBez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4"/>
            <p:cNvSpPr/>
            <p:nvPr/>
          </p:nvSpPr>
          <p:spPr>
            <a:xfrm flipH="1">
              <a:off x="7865406" y="227942"/>
              <a:ext cx="24394" cy="20845"/>
            </a:xfrm>
            <a:custGeom>
              <a:avLst/>
              <a:gdLst/>
              <a:ahLst/>
              <a:cxnLst/>
              <a:rect l="l" t="t" r="r" b="b"/>
              <a:pathLst>
                <a:path w="495" h="423" extrusionOk="0">
                  <a:moveTo>
                    <a:pt x="224" y="1"/>
                  </a:moveTo>
                  <a:cubicBezTo>
                    <a:pt x="112" y="1"/>
                    <a:pt x="1" y="89"/>
                    <a:pt x="1" y="214"/>
                  </a:cubicBezTo>
                  <a:cubicBezTo>
                    <a:pt x="1" y="344"/>
                    <a:pt x="105" y="422"/>
                    <a:pt x="234" y="422"/>
                  </a:cubicBezTo>
                  <a:cubicBezTo>
                    <a:pt x="416" y="422"/>
                    <a:pt x="494" y="188"/>
                    <a:pt x="364" y="59"/>
                  </a:cubicBezTo>
                  <a:cubicBezTo>
                    <a:pt x="324" y="18"/>
                    <a:pt x="274" y="1"/>
                    <a:pt x="224" y="1"/>
                  </a:cubicBez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4"/>
            <p:cNvSpPr/>
            <p:nvPr/>
          </p:nvSpPr>
          <p:spPr>
            <a:xfrm flipH="1">
              <a:off x="7883689" y="137365"/>
              <a:ext cx="45732" cy="38488"/>
            </a:xfrm>
            <a:custGeom>
              <a:avLst/>
              <a:gdLst/>
              <a:ahLst/>
              <a:cxnLst/>
              <a:rect l="l" t="t" r="r" b="b"/>
              <a:pathLst>
                <a:path w="928" h="781" extrusionOk="0">
                  <a:moveTo>
                    <a:pt x="422" y="0"/>
                  </a:moveTo>
                  <a:cubicBezTo>
                    <a:pt x="411" y="0"/>
                    <a:pt x="400" y="1"/>
                    <a:pt x="389" y="2"/>
                  </a:cubicBezTo>
                  <a:cubicBezTo>
                    <a:pt x="182" y="2"/>
                    <a:pt x="0" y="183"/>
                    <a:pt x="26" y="417"/>
                  </a:cubicBezTo>
                  <a:cubicBezTo>
                    <a:pt x="26" y="638"/>
                    <a:pt x="215" y="781"/>
                    <a:pt x="411" y="781"/>
                  </a:cubicBezTo>
                  <a:cubicBezTo>
                    <a:pt x="514" y="781"/>
                    <a:pt x="620" y="740"/>
                    <a:pt x="701" y="651"/>
                  </a:cubicBezTo>
                  <a:cubicBezTo>
                    <a:pt x="928" y="399"/>
                    <a:pt x="763" y="0"/>
                    <a:pt x="422" y="0"/>
                  </a:cubicBez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4"/>
            <p:cNvSpPr/>
            <p:nvPr/>
          </p:nvSpPr>
          <p:spPr>
            <a:xfrm flipH="1">
              <a:off x="7853923" y="179943"/>
              <a:ext cx="15375" cy="16361"/>
            </a:xfrm>
            <a:custGeom>
              <a:avLst/>
              <a:gdLst/>
              <a:ahLst/>
              <a:cxnLst/>
              <a:rect l="l" t="t" r="r" b="b"/>
              <a:pathLst>
                <a:path w="312" h="332" extrusionOk="0">
                  <a:moveTo>
                    <a:pt x="156" y="1"/>
                  </a:moveTo>
                  <a:cubicBezTo>
                    <a:pt x="78" y="1"/>
                    <a:pt x="0" y="59"/>
                    <a:pt x="0" y="176"/>
                  </a:cubicBezTo>
                  <a:cubicBezTo>
                    <a:pt x="0" y="280"/>
                    <a:pt x="78" y="332"/>
                    <a:pt x="156" y="332"/>
                  </a:cubicBezTo>
                  <a:cubicBezTo>
                    <a:pt x="234" y="332"/>
                    <a:pt x="312" y="280"/>
                    <a:pt x="312" y="176"/>
                  </a:cubicBezTo>
                  <a:cubicBezTo>
                    <a:pt x="312" y="59"/>
                    <a:pt x="234" y="1"/>
                    <a:pt x="156" y="1"/>
                  </a:cubicBez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" name="Google Shape;223;p14"/>
          <p:cNvGrpSpPr/>
          <p:nvPr/>
        </p:nvGrpSpPr>
        <p:grpSpPr>
          <a:xfrm>
            <a:off x="10534741" y="1606305"/>
            <a:ext cx="891787" cy="584699"/>
            <a:chOff x="7555450" y="377766"/>
            <a:chExt cx="670499" cy="438524"/>
          </a:xfrm>
        </p:grpSpPr>
        <p:sp>
          <p:nvSpPr>
            <p:cNvPr id="224" name="Google Shape;224;p14"/>
            <p:cNvSpPr/>
            <p:nvPr/>
          </p:nvSpPr>
          <p:spPr>
            <a:xfrm>
              <a:off x="7555450" y="562549"/>
              <a:ext cx="279163" cy="253742"/>
            </a:xfrm>
            <a:custGeom>
              <a:avLst/>
              <a:gdLst/>
              <a:ahLst/>
              <a:cxnLst/>
              <a:rect l="l" t="t" r="r" b="b"/>
              <a:pathLst>
                <a:path w="4206" h="3823" extrusionOk="0">
                  <a:moveTo>
                    <a:pt x="3169" y="1"/>
                  </a:moveTo>
                  <a:cubicBezTo>
                    <a:pt x="3073" y="1"/>
                    <a:pt x="2977" y="1"/>
                    <a:pt x="2881" y="20"/>
                  </a:cubicBezTo>
                  <a:cubicBezTo>
                    <a:pt x="2746" y="59"/>
                    <a:pt x="2573" y="97"/>
                    <a:pt x="2362" y="193"/>
                  </a:cubicBezTo>
                  <a:cubicBezTo>
                    <a:pt x="2017" y="347"/>
                    <a:pt x="1690" y="558"/>
                    <a:pt x="1325" y="846"/>
                  </a:cubicBezTo>
                  <a:cubicBezTo>
                    <a:pt x="1210" y="942"/>
                    <a:pt x="1114" y="1019"/>
                    <a:pt x="1018" y="1115"/>
                  </a:cubicBezTo>
                  <a:lnTo>
                    <a:pt x="999" y="1134"/>
                  </a:lnTo>
                  <a:cubicBezTo>
                    <a:pt x="864" y="1230"/>
                    <a:pt x="749" y="1345"/>
                    <a:pt x="615" y="1518"/>
                  </a:cubicBezTo>
                  <a:cubicBezTo>
                    <a:pt x="480" y="1652"/>
                    <a:pt x="384" y="1806"/>
                    <a:pt x="288" y="1979"/>
                  </a:cubicBezTo>
                  <a:cubicBezTo>
                    <a:pt x="192" y="2133"/>
                    <a:pt x="135" y="2325"/>
                    <a:pt x="77" y="2497"/>
                  </a:cubicBezTo>
                  <a:cubicBezTo>
                    <a:pt x="39" y="2670"/>
                    <a:pt x="0" y="2843"/>
                    <a:pt x="0" y="2997"/>
                  </a:cubicBezTo>
                  <a:cubicBezTo>
                    <a:pt x="0" y="3189"/>
                    <a:pt x="58" y="3342"/>
                    <a:pt x="154" y="3458"/>
                  </a:cubicBezTo>
                  <a:cubicBezTo>
                    <a:pt x="173" y="3515"/>
                    <a:pt x="192" y="3534"/>
                    <a:pt x="231" y="3554"/>
                  </a:cubicBezTo>
                  <a:lnTo>
                    <a:pt x="288" y="3630"/>
                  </a:lnTo>
                  <a:cubicBezTo>
                    <a:pt x="384" y="3707"/>
                    <a:pt x="461" y="3726"/>
                    <a:pt x="538" y="3746"/>
                  </a:cubicBezTo>
                  <a:cubicBezTo>
                    <a:pt x="653" y="3803"/>
                    <a:pt x="768" y="3822"/>
                    <a:pt x="941" y="3822"/>
                  </a:cubicBezTo>
                  <a:lnTo>
                    <a:pt x="1191" y="3822"/>
                  </a:lnTo>
                  <a:cubicBezTo>
                    <a:pt x="1383" y="3803"/>
                    <a:pt x="1575" y="3746"/>
                    <a:pt x="1786" y="3669"/>
                  </a:cubicBezTo>
                  <a:cubicBezTo>
                    <a:pt x="1978" y="3611"/>
                    <a:pt x="2170" y="3515"/>
                    <a:pt x="2381" y="3381"/>
                  </a:cubicBezTo>
                  <a:cubicBezTo>
                    <a:pt x="2593" y="3266"/>
                    <a:pt x="2823" y="3131"/>
                    <a:pt x="3015" y="2958"/>
                  </a:cubicBezTo>
                  <a:cubicBezTo>
                    <a:pt x="3207" y="2785"/>
                    <a:pt x="3399" y="2613"/>
                    <a:pt x="3553" y="2459"/>
                  </a:cubicBezTo>
                  <a:cubicBezTo>
                    <a:pt x="3745" y="2267"/>
                    <a:pt x="3879" y="2056"/>
                    <a:pt x="3995" y="1844"/>
                  </a:cubicBezTo>
                  <a:cubicBezTo>
                    <a:pt x="4110" y="1633"/>
                    <a:pt x="4167" y="1422"/>
                    <a:pt x="4187" y="1230"/>
                  </a:cubicBezTo>
                  <a:cubicBezTo>
                    <a:pt x="4206" y="1038"/>
                    <a:pt x="4167" y="846"/>
                    <a:pt x="4091" y="615"/>
                  </a:cubicBezTo>
                  <a:cubicBezTo>
                    <a:pt x="4071" y="500"/>
                    <a:pt x="4033" y="462"/>
                    <a:pt x="3975" y="366"/>
                  </a:cubicBezTo>
                  <a:cubicBezTo>
                    <a:pt x="3918" y="289"/>
                    <a:pt x="3879" y="251"/>
                    <a:pt x="3802" y="193"/>
                  </a:cubicBezTo>
                  <a:cubicBezTo>
                    <a:pt x="3687" y="97"/>
                    <a:pt x="3534" y="59"/>
                    <a:pt x="3361" y="20"/>
                  </a:cubicBezTo>
                  <a:cubicBezTo>
                    <a:pt x="3322" y="20"/>
                    <a:pt x="3246" y="1"/>
                    <a:pt x="3169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4"/>
            <p:cNvSpPr/>
            <p:nvPr/>
          </p:nvSpPr>
          <p:spPr>
            <a:xfrm>
              <a:off x="8005393" y="377766"/>
              <a:ext cx="142767" cy="126240"/>
            </a:xfrm>
            <a:custGeom>
              <a:avLst/>
              <a:gdLst/>
              <a:ahLst/>
              <a:cxnLst/>
              <a:rect l="l" t="t" r="r" b="b"/>
              <a:pathLst>
                <a:path w="2151" h="1902" extrusionOk="0">
                  <a:moveTo>
                    <a:pt x="1556" y="0"/>
                  </a:moveTo>
                  <a:cubicBezTo>
                    <a:pt x="1383" y="0"/>
                    <a:pt x="1229" y="58"/>
                    <a:pt x="999" y="154"/>
                  </a:cubicBezTo>
                  <a:cubicBezTo>
                    <a:pt x="845" y="250"/>
                    <a:pt x="672" y="365"/>
                    <a:pt x="499" y="480"/>
                  </a:cubicBezTo>
                  <a:lnTo>
                    <a:pt x="423" y="557"/>
                  </a:lnTo>
                  <a:lnTo>
                    <a:pt x="346" y="634"/>
                  </a:lnTo>
                  <a:cubicBezTo>
                    <a:pt x="154" y="826"/>
                    <a:pt x="77" y="1018"/>
                    <a:pt x="19" y="1210"/>
                  </a:cubicBezTo>
                  <a:cubicBezTo>
                    <a:pt x="0" y="1402"/>
                    <a:pt x="77" y="1633"/>
                    <a:pt x="211" y="1748"/>
                  </a:cubicBezTo>
                  <a:cubicBezTo>
                    <a:pt x="288" y="1825"/>
                    <a:pt x="365" y="1844"/>
                    <a:pt x="461" y="1882"/>
                  </a:cubicBezTo>
                  <a:cubicBezTo>
                    <a:pt x="499" y="1882"/>
                    <a:pt x="557" y="1902"/>
                    <a:pt x="615" y="1902"/>
                  </a:cubicBezTo>
                  <a:lnTo>
                    <a:pt x="768" y="1902"/>
                  </a:lnTo>
                  <a:lnTo>
                    <a:pt x="1056" y="1825"/>
                  </a:lnTo>
                  <a:cubicBezTo>
                    <a:pt x="1152" y="1806"/>
                    <a:pt x="1229" y="1748"/>
                    <a:pt x="1344" y="1690"/>
                  </a:cubicBezTo>
                  <a:cubicBezTo>
                    <a:pt x="1536" y="1556"/>
                    <a:pt x="1709" y="1421"/>
                    <a:pt x="1844" y="1249"/>
                  </a:cubicBezTo>
                  <a:cubicBezTo>
                    <a:pt x="1940" y="1133"/>
                    <a:pt x="2093" y="961"/>
                    <a:pt x="2132" y="749"/>
                  </a:cubicBezTo>
                  <a:cubicBezTo>
                    <a:pt x="2151" y="653"/>
                    <a:pt x="2151" y="577"/>
                    <a:pt x="2132" y="461"/>
                  </a:cubicBezTo>
                  <a:cubicBezTo>
                    <a:pt x="2112" y="365"/>
                    <a:pt x="2055" y="269"/>
                    <a:pt x="2016" y="192"/>
                  </a:cubicBezTo>
                  <a:cubicBezTo>
                    <a:pt x="1959" y="116"/>
                    <a:pt x="1863" y="77"/>
                    <a:pt x="1805" y="58"/>
                  </a:cubicBezTo>
                  <a:cubicBezTo>
                    <a:pt x="1728" y="20"/>
                    <a:pt x="1652" y="0"/>
                    <a:pt x="1556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4"/>
            <p:cNvSpPr/>
            <p:nvPr/>
          </p:nvSpPr>
          <p:spPr>
            <a:xfrm>
              <a:off x="8139200" y="543433"/>
              <a:ext cx="86749" cy="71483"/>
            </a:xfrm>
            <a:custGeom>
              <a:avLst/>
              <a:gdLst/>
              <a:ahLst/>
              <a:cxnLst/>
              <a:rect l="l" t="t" r="r" b="b"/>
              <a:pathLst>
                <a:path w="1307" h="1077" extrusionOk="0">
                  <a:moveTo>
                    <a:pt x="1153" y="1"/>
                  </a:moveTo>
                  <a:cubicBezTo>
                    <a:pt x="1037" y="1"/>
                    <a:pt x="941" y="20"/>
                    <a:pt x="845" y="58"/>
                  </a:cubicBezTo>
                  <a:cubicBezTo>
                    <a:pt x="711" y="97"/>
                    <a:pt x="596" y="154"/>
                    <a:pt x="500" y="212"/>
                  </a:cubicBezTo>
                  <a:cubicBezTo>
                    <a:pt x="461" y="270"/>
                    <a:pt x="384" y="308"/>
                    <a:pt x="327" y="366"/>
                  </a:cubicBezTo>
                  <a:lnTo>
                    <a:pt x="308" y="385"/>
                  </a:lnTo>
                  <a:cubicBezTo>
                    <a:pt x="173" y="539"/>
                    <a:pt x="0" y="750"/>
                    <a:pt x="116" y="942"/>
                  </a:cubicBezTo>
                  <a:cubicBezTo>
                    <a:pt x="173" y="1038"/>
                    <a:pt x="269" y="1076"/>
                    <a:pt x="404" y="1076"/>
                  </a:cubicBezTo>
                  <a:cubicBezTo>
                    <a:pt x="500" y="1076"/>
                    <a:pt x="557" y="1076"/>
                    <a:pt x="615" y="1057"/>
                  </a:cubicBezTo>
                  <a:cubicBezTo>
                    <a:pt x="692" y="1057"/>
                    <a:pt x="769" y="1019"/>
                    <a:pt x="826" y="980"/>
                  </a:cubicBezTo>
                  <a:cubicBezTo>
                    <a:pt x="961" y="923"/>
                    <a:pt x="1076" y="788"/>
                    <a:pt x="1172" y="654"/>
                  </a:cubicBezTo>
                  <a:cubicBezTo>
                    <a:pt x="1268" y="500"/>
                    <a:pt x="1306" y="347"/>
                    <a:pt x="1287" y="193"/>
                  </a:cubicBezTo>
                  <a:cubicBezTo>
                    <a:pt x="1287" y="154"/>
                    <a:pt x="1268" y="97"/>
                    <a:pt x="1249" y="58"/>
                  </a:cubicBezTo>
                  <a:cubicBezTo>
                    <a:pt x="1249" y="20"/>
                    <a:pt x="1191" y="1"/>
                    <a:pt x="1153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7" name="Google Shape;227;p14"/>
          <p:cNvGrpSpPr/>
          <p:nvPr/>
        </p:nvGrpSpPr>
        <p:grpSpPr>
          <a:xfrm>
            <a:off x="1145975" y="3175871"/>
            <a:ext cx="652020" cy="811748"/>
            <a:chOff x="7376250" y="1989890"/>
            <a:chExt cx="490228" cy="608811"/>
          </a:xfrm>
        </p:grpSpPr>
        <p:sp>
          <p:nvSpPr>
            <p:cNvPr id="228" name="Google Shape;228;p14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4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4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1" name="Google Shape;231;p14"/>
          <p:cNvSpPr txBox="1">
            <a:spLocks noGrp="1"/>
          </p:cNvSpPr>
          <p:nvPr>
            <p:ph type="title"/>
          </p:nvPr>
        </p:nvSpPr>
        <p:spPr>
          <a:xfrm>
            <a:off x="2256588" y="1606300"/>
            <a:ext cx="7264783" cy="1656400"/>
          </a:xfrm>
          <a:prstGeom prst="rect">
            <a:avLst/>
          </a:prstGeom>
          <a:effectLst>
            <a:outerShdw dist="57150" dir="3960000" algn="bl" rotWithShape="0">
              <a:schemeClr val="lt1"/>
            </a:outerShdw>
          </a:effectLst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"/>
              <a:buNone/>
              <a:defRPr sz="11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14"/>
          <p:cNvSpPr txBox="1">
            <a:spLocks noGrp="1"/>
          </p:cNvSpPr>
          <p:nvPr>
            <p:ph type="subTitle" idx="1"/>
          </p:nvPr>
        </p:nvSpPr>
        <p:spPr>
          <a:xfrm>
            <a:off x="2972811" y="3236000"/>
            <a:ext cx="5832336" cy="143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331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2130"/>
              </a:spcBef>
              <a:spcAft>
                <a:spcPts val="213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1"/>
          <p:cNvSpPr/>
          <p:nvPr/>
        </p:nvSpPr>
        <p:spPr>
          <a:xfrm rot="5400000" flipH="1">
            <a:off x="4846730" y="4413937"/>
            <a:ext cx="547133" cy="4307327"/>
          </a:xfrm>
          <a:custGeom>
            <a:avLst/>
            <a:gdLst/>
            <a:ahLst/>
            <a:cxnLst/>
            <a:rect l="l" t="t" r="r" b="b"/>
            <a:pathLst>
              <a:path w="16414" h="62270" extrusionOk="0">
                <a:moveTo>
                  <a:pt x="4865" y="1"/>
                </a:moveTo>
                <a:cubicBezTo>
                  <a:pt x="4187" y="1"/>
                  <a:pt x="3536" y="74"/>
                  <a:pt x="2938" y="218"/>
                </a:cubicBezTo>
                <a:cubicBezTo>
                  <a:pt x="1881" y="480"/>
                  <a:pt x="880" y="929"/>
                  <a:pt x="0" y="1565"/>
                </a:cubicBezTo>
                <a:lnTo>
                  <a:pt x="0" y="62270"/>
                </a:lnTo>
                <a:lnTo>
                  <a:pt x="12830" y="62270"/>
                </a:lnTo>
                <a:cubicBezTo>
                  <a:pt x="12867" y="61119"/>
                  <a:pt x="12502" y="59874"/>
                  <a:pt x="11585" y="58658"/>
                </a:cubicBezTo>
                <a:cubicBezTo>
                  <a:pt x="9339" y="55672"/>
                  <a:pt x="4773" y="53810"/>
                  <a:pt x="3210" y="50675"/>
                </a:cubicBezTo>
                <a:cubicBezTo>
                  <a:pt x="2967" y="50198"/>
                  <a:pt x="2807" y="49683"/>
                  <a:pt x="2742" y="49159"/>
                </a:cubicBezTo>
                <a:cubicBezTo>
                  <a:pt x="2508" y="47241"/>
                  <a:pt x="3678" y="45594"/>
                  <a:pt x="5194" y="44537"/>
                </a:cubicBezTo>
                <a:cubicBezTo>
                  <a:pt x="7121" y="43198"/>
                  <a:pt x="9611" y="42412"/>
                  <a:pt x="11201" y="40803"/>
                </a:cubicBezTo>
                <a:cubicBezTo>
                  <a:pt x="16414" y="35516"/>
                  <a:pt x="9816" y="24904"/>
                  <a:pt x="11342" y="17483"/>
                </a:cubicBezTo>
                <a:cubicBezTo>
                  <a:pt x="11885" y="14910"/>
                  <a:pt x="13391" y="12785"/>
                  <a:pt x="13934" y="10212"/>
                </a:cubicBezTo>
                <a:cubicBezTo>
                  <a:pt x="14552" y="7096"/>
                  <a:pt x="13335" y="3905"/>
                  <a:pt x="10808" y="1987"/>
                </a:cubicBezTo>
                <a:cubicBezTo>
                  <a:pt x="9046" y="628"/>
                  <a:pt x="6842" y="1"/>
                  <a:pt x="4865" y="1"/>
                </a:cubicBez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1"/>
          <p:cNvSpPr/>
          <p:nvPr/>
        </p:nvSpPr>
        <p:spPr>
          <a:xfrm rot="-5400000">
            <a:off x="2198661" y="4506633"/>
            <a:ext cx="575724" cy="4127009"/>
          </a:xfrm>
          <a:custGeom>
            <a:avLst/>
            <a:gdLst/>
            <a:ahLst/>
            <a:cxnLst/>
            <a:rect l="l" t="t" r="r" b="b"/>
            <a:pathLst>
              <a:path w="28767" h="86765" extrusionOk="0">
                <a:moveTo>
                  <a:pt x="2350" y="0"/>
                </a:moveTo>
                <a:cubicBezTo>
                  <a:pt x="1552" y="0"/>
                  <a:pt x="766" y="27"/>
                  <a:pt x="0" y="80"/>
                </a:cubicBezTo>
                <a:lnTo>
                  <a:pt x="0" y="86765"/>
                </a:lnTo>
                <a:lnTo>
                  <a:pt x="3668" y="86688"/>
                </a:lnTo>
                <a:cubicBezTo>
                  <a:pt x="5070" y="86611"/>
                  <a:pt x="6452" y="86400"/>
                  <a:pt x="7797" y="86074"/>
                </a:cubicBezTo>
                <a:cubicBezTo>
                  <a:pt x="15075" y="84307"/>
                  <a:pt x="21546" y="79199"/>
                  <a:pt x="24849" y="72439"/>
                </a:cubicBezTo>
                <a:cubicBezTo>
                  <a:pt x="28767" y="64431"/>
                  <a:pt x="27480" y="54003"/>
                  <a:pt x="21278" y="47589"/>
                </a:cubicBezTo>
                <a:cubicBezTo>
                  <a:pt x="18685" y="44920"/>
                  <a:pt x="15420" y="43000"/>
                  <a:pt x="12866" y="40311"/>
                </a:cubicBezTo>
                <a:cubicBezTo>
                  <a:pt x="10331" y="37623"/>
                  <a:pt x="8526" y="33686"/>
                  <a:pt x="9851" y="30210"/>
                </a:cubicBezTo>
                <a:cubicBezTo>
                  <a:pt x="11388" y="26197"/>
                  <a:pt x="16227" y="24660"/>
                  <a:pt x="19031" y="21396"/>
                </a:cubicBezTo>
                <a:cubicBezTo>
                  <a:pt x="23198" y="16556"/>
                  <a:pt x="21719" y="8472"/>
                  <a:pt x="16938" y="4208"/>
                </a:cubicBezTo>
                <a:cubicBezTo>
                  <a:pt x="13545" y="1217"/>
                  <a:pt x="7696" y="0"/>
                  <a:pt x="23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1"/>
          <p:cNvSpPr/>
          <p:nvPr/>
        </p:nvSpPr>
        <p:spPr>
          <a:xfrm>
            <a:off x="6755180" y="6448033"/>
            <a:ext cx="4747056" cy="409972"/>
          </a:xfrm>
          <a:custGeom>
            <a:avLst/>
            <a:gdLst/>
            <a:ahLst/>
            <a:cxnLst/>
            <a:rect l="l" t="t" r="r" b="b"/>
            <a:pathLst>
              <a:path w="75509" h="23084" extrusionOk="0">
                <a:moveTo>
                  <a:pt x="63433" y="1"/>
                </a:moveTo>
                <a:cubicBezTo>
                  <a:pt x="58309" y="1"/>
                  <a:pt x="52476" y="4766"/>
                  <a:pt x="47663" y="6549"/>
                </a:cubicBezTo>
                <a:cubicBezTo>
                  <a:pt x="44986" y="7539"/>
                  <a:pt x="42167" y="7896"/>
                  <a:pt x="39312" y="7896"/>
                </a:cubicBezTo>
                <a:cubicBezTo>
                  <a:pt x="36515" y="7896"/>
                  <a:pt x="33683" y="7553"/>
                  <a:pt x="30918" y="7125"/>
                </a:cubicBezTo>
                <a:cubicBezTo>
                  <a:pt x="27086" y="6530"/>
                  <a:pt x="23159" y="5783"/>
                  <a:pt x="19296" y="5783"/>
                </a:cubicBezTo>
                <a:cubicBezTo>
                  <a:pt x="17176" y="5783"/>
                  <a:pt x="15075" y="6008"/>
                  <a:pt x="13020" y="6607"/>
                </a:cubicBezTo>
                <a:cubicBezTo>
                  <a:pt x="5857" y="8681"/>
                  <a:pt x="365" y="15613"/>
                  <a:pt x="0" y="23083"/>
                </a:cubicBezTo>
                <a:lnTo>
                  <a:pt x="75508" y="23083"/>
                </a:lnTo>
                <a:cubicBezTo>
                  <a:pt x="75508" y="15229"/>
                  <a:pt x="73722" y="9449"/>
                  <a:pt x="69939" y="3861"/>
                </a:cubicBezTo>
                <a:cubicBezTo>
                  <a:pt x="68039" y="1029"/>
                  <a:pt x="65812" y="1"/>
                  <a:pt x="63433" y="1"/>
                </a:cubicBezTo>
                <a:close/>
              </a:path>
            </a:pathLst>
          </a:custGeom>
          <a:solidFill>
            <a:srgbClr val="ACDCDC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1"/>
          <p:cNvSpPr/>
          <p:nvPr/>
        </p:nvSpPr>
        <p:spPr>
          <a:xfrm rot="10800000" flipH="1">
            <a:off x="8138916" y="5850480"/>
            <a:ext cx="4022896" cy="1007525"/>
          </a:xfrm>
          <a:custGeom>
            <a:avLst/>
            <a:gdLst/>
            <a:ahLst/>
            <a:cxnLst/>
            <a:rect l="l" t="t" r="r" b="b"/>
            <a:pathLst>
              <a:path w="63980" h="15984" extrusionOk="0">
                <a:moveTo>
                  <a:pt x="1" y="0"/>
                </a:moveTo>
                <a:cubicBezTo>
                  <a:pt x="4207" y="2189"/>
                  <a:pt x="8933" y="3311"/>
                  <a:pt x="13654" y="3311"/>
                </a:cubicBezTo>
                <a:cubicBezTo>
                  <a:pt x="17451" y="3311"/>
                  <a:pt x="21245" y="2585"/>
                  <a:pt x="24761" y="1105"/>
                </a:cubicBezTo>
                <a:cubicBezTo>
                  <a:pt x="25268" y="892"/>
                  <a:pt x="25816" y="665"/>
                  <a:pt x="26348" y="665"/>
                </a:cubicBezTo>
                <a:cubicBezTo>
                  <a:pt x="26543" y="665"/>
                  <a:pt x="26735" y="695"/>
                  <a:pt x="26923" y="768"/>
                </a:cubicBezTo>
                <a:cubicBezTo>
                  <a:pt x="27681" y="1077"/>
                  <a:pt x="28027" y="1947"/>
                  <a:pt x="28392" y="2696"/>
                </a:cubicBezTo>
                <a:cubicBezTo>
                  <a:pt x="30036" y="6108"/>
                  <a:pt x="33753" y="8204"/>
                  <a:pt x="37426" y="8204"/>
                </a:cubicBezTo>
                <a:cubicBezTo>
                  <a:pt x="38688" y="8204"/>
                  <a:pt x="39944" y="7957"/>
                  <a:pt x="41109" y="7431"/>
                </a:cubicBezTo>
                <a:cubicBezTo>
                  <a:pt x="42597" y="6747"/>
                  <a:pt x="43926" y="5690"/>
                  <a:pt x="45508" y="5306"/>
                </a:cubicBezTo>
                <a:cubicBezTo>
                  <a:pt x="45955" y="5199"/>
                  <a:pt x="46401" y="5149"/>
                  <a:pt x="46844" y="5149"/>
                </a:cubicBezTo>
                <a:cubicBezTo>
                  <a:pt x="49597" y="5149"/>
                  <a:pt x="52222" y="7085"/>
                  <a:pt x="54229" y="9180"/>
                </a:cubicBezTo>
                <a:cubicBezTo>
                  <a:pt x="56550" y="11604"/>
                  <a:pt x="58693" y="14477"/>
                  <a:pt x="61828" y="15591"/>
                </a:cubicBezTo>
                <a:cubicBezTo>
                  <a:pt x="62520" y="15825"/>
                  <a:pt x="63241" y="15956"/>
                  <a:pt x="63980" y="15984"/>
                </a:cubicBezTo>
                <a:lnTo>
                  <a:pt x="6398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1"/>
          <p:cNvSpPr/>
          <p:nvPr/>
        </p:nvSpPr>
        <p:spPr>
          <a:xfrm rot="-5400000" flipH="1">
            <a:off x="799568" y="5058464"/>
            <a:ext cx="999979" cy="2599101"/>
          </a:xfrm>
          <a:custGeom>
            <a:avLst/>
            <a:gdLst/>
            <a:ahLst/>
            <a:cxnLst/>
            <a:rect l="l" t="t" r="r" b="b"/>
            <a:pathLst>
              <a:path w="42480" h="74218" extrusionOk="0">
                <a:moveTo>
                  <a:pt x="1" y="0"/>
                </a:moveTo>
                <a:cubicBezTo>
                  <a:pt x="1" y="442"/>
                  <a:pt x="20" y="883"/>
                  <a:pt x="58" y="1325"/>
                </a:cubicBezTo>
                <a:cubicBezTo>
                  <a:pt x="1307" y="13193"/>
                  <a:pt x="7951" y="16227"/>
                  <a:pt x="14941" y="17648"/>
                </a:cubicBezTo>
                <a:cubicBezTo>
                  <a:pt x="18206" y="18301"/>
                  <a:pt x="21528" y="18608"/>
                  <a:pt x="24428" y="19280"/>
                </a:cubicBezTo>
                <a:cubicBezTo>
                  <a:pt x="30362" y="20682"/>
                  <a:pt x="34510" y="23659"/>
                  <a:pt x="32608" y="34355"/>
                </a:cubicBezTo>
                <a:cubicBezTo>
                  <a:pt x="31034" y="43266"/>
                  <a:pt x="23890" y="51043"/>
                  <a:pt x="24524" y="60050"/>
                </a:cubicBezTo>
                <a:cubicBezTo>
                  <a:pt x="24524" y="60127"/>
                  <a:pt x="24543" y="60184"/>
                  <a:pt x="24543" y="60261"/>
                </a:cubicBezTo>
                <a:cubicBezTo>
                  <a:pt x="24754" y="63026"/>
                  <a:pt x="26022" y="65600"/>
                  <a:pt x="27904" y="67789"/>
                </a:cubicBezTo>
                <a:cubicBezTo>
                  <a:pt x="29651" y="69767"/>
                  <a:pt x="31783" y="71380"/>
                  <a:pt x="34183" y="72494"/>
                </a:cubicBezTo>
                <a:cubicBezTo>
                  <a:pt x="36520" y="73595"/>
                  <a:pt x="39052" y="74217"/>
                  <a:pt x="41501" y="74217"/>
                </a:cubicBezTo>
                <a:cubicBezTo>
                  <a:pt x="41828" y="74217"/>
                  <a:pt x="42155" y="74206"/>
                  <a:pt x="42479" y="74184"/>
                </a:cubicBezTo>
                <a:lnTo>
                  <a:pt x="42479" y="0"/>
                </a:lnTo>
                <a:close/>
              </a:path>
            </a:pathLst>
          </a:custGeom>
          <a:solidFill>
            <a:srgbClr val="00A0A7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1"/>
          <p:cNvSpPr txBox="1">
            <a:spLocks noGrp="1"/>
          </p:cNvSpPr>
          <p:nvPr>
            <p:ph type="title" hasCustomPrompt="1"/>
          </p:nvPr>
        </p:nvSpPr>
        <p:spPr>
          <a:xfrm>
            <a:off x="1902682" y="2865933"/>
            <a:ext cx="8356475" cy="1120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92" name="Google Shape;192;p11"/>
          <p:cNvSpPr txBox="1">
            <a:spLocks noGrp="1"/>
          </p:cNvSpPr>
          <p:nvPr>
            <p:ph type="subTitle" idx="1"/>
          </p:nvPr>
        </p:nvSpPr>
        <p:spPr>
          <a:xfrm>
            <a:off x="2462493" y="4118533"/>
            <a:ext cx="7236852" cy="4100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>
              <a:spcBef>
                <a:spcPts val="2130"/>
              </a:spcBef>
              <a:spcAft>
                <a:spcPts val="2130"/>
              </a:spcAft>
              <a:buSzPts val="1600"/>
              <a:buNone/>
              <a:defRPr sz="2100"/>
            </a:lvl9pPr>
          </a:lstStyle>
          <a:p>
            <a:endParaRPr/>
          </a:p>
        </p:txBody>
      </p:sp>
      <p:sp>
        <p:nvSpPr>
          <p:cNvPr id="193" name="Google Shape;193;p11"/>
          <p:cNvSpPr/>
          <p:nvPr/>
        </p:nvSpPr>
        <p:spPr>
          <a:xfrm rot="-6674206">
            <a:off x="1439529" y="-820372"/>
            <a:ext cx="510603" cy="2372935"/>
          </a:xfrm>
          <a:custGeom>
            <a:avLst/>
            <a:gdLst/>
            <a:ahLst/>
            <a:cxnLst/>
            <a:rect l="l" t="t" r="r" b="b"/>
            <a:pathLst>
              <a:path w="8648" h="24107" extrusionOk="0">
                <a:moveTo>
                  <a:pt x="8647" y="0"/>
                </a:moveTo>
                <a:cubicBezTo>
                  <a:pt x="3678" y="1769"/>
                  <a:pt x="310" y="6401"/>
                  <a:pt x="160" y="11670"/>
                </a:cubicBezTo>
                <a:cubicBezTo>
                  <a:pt x="1" y="16938"/>
                  <a:pt x="3079" y="21767"/>
                  <a:pt x="7927" y="23835"/>
                </a:cubicBezTo>
                <a:cubicBezTo>
                  <a:pt x="8170" y="23928"/>
                  <a:pt x="8404" y="24022"/>
                  <a:pt x="8647" y="24106"/>
                </a:cubicBezTo>
                <a:lnTo>
                  <a:pt x="8647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1"/>
          <p:cNvSpPr/>
          <p:nvPr/>
        </p:nvSpPr>
        <p:spPr>
          <a:xfrm rot="5400000" flipH="1">
            <a:off x="6121916" y="-2874670"/>
            <a:ext cx="598819" cy="6348163"/>
          </a:xfrm>
          <a:custGeom>
            <a:avLst/>
            <a:gdLst/>
            <a:ahLst/>
            <a:cxnLst/>
            <a:rect l="l" t="t" r="r" b="b"/>
            <a:pathLst>
              <a:path w="4970" h="27887" extrusionOk="0">
                <a:moveTo>
                  <a:pt x="4970" y="0"/>
                </a:moveTo>
                <a:lnTo>
                  <a:pt x="3753" y="10"/>
                </a:lnTo>
                <a:cubicBezTo>
                  <a:pt x="2611" y="852"/>
                  <a:pt x="1320" y="1442"/>
                  <a:pt x="581" y="3145"/>
                </a:cubicBezTo>
                <a:cubicBezTo>
                  <a:pt x="85" y="4296"/>
                  <a:pt x="1" y="5961"/>
                  <a:pt x="590" y="6991"/>
                </a:cubicBezTo>
                <a:cubicBezTo>
                  <a:pt x="1030" y="7749"/>
                  <a:pt x="1704" y="8011"/>
                  <a:pt x="2312" y="8385"/>
                </a:cubicBezTo>
                <a:cubicBezTo>
                  <a:pt x="2920" y="8759"/>
                  <a:pt x="3557" y="9433"/>
                  <a:pt x="3622" y="10434"/>
                </a:cubicBezTo>
                <a:cubicBezTo>
                  <a:pt x="3669" y="11099"/>
                  <a:pt x="3454" y="11735"/>
                  <a:pt x="3379" y="12390"/>
                </a:cubicBezTo>
                <a:cubicBezTo>
                  <a:pt x="3266" y="13476"/>
                  <a:pt x="3978" y="14458"/>
                  <a:pt x="4043" y="15403"/>
                </a:cubicBezTo>
                <a:cubicBezTo>
                  <a:pt x="4155" y="17088"/>
                  <a:pt x="2546" y="18604"/>
                  <a:pt x="1816" y="20550"/>
                </a:cubicBezTo>
                <a:cubicBezTo>
                  <a:pt x="1535" y="21308"/>
                  <a:pt x="1348" y="25295"/>
                  <a:pt x="2265" y="27887"/>
                </a:cubicBezTo>
                <a:lnTo>
                  <a:pt x="4970" y="27887"/>
                </a:lnTo>
                <a:lnTo>
                  <a:pt x="49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1"/>
          <p:cNvSpPr/>
          <p:nvPr/>
        </p:nvSpPr>
        <p:spPr>
          <a:xfrm rot="-5400000" flipH="1">
            <a:off x="7390398" y="-1860104"/>
            <a:ext cx="533072" cy="4253286"/>
          </a:xfrm>
          <a:custGeom>
            <a:avLst/>
            <a:gdLst/>
            <a:ahLst/>
            <a:cxnLst/>
            <a:rect l="l" t="t" r="r" b="b"/>
            <a:pathLst>
              <a:path w="16414" h="62270" extrusionOk="0">
                <a:moveTo>
                  <a:pt x="4865" y="1"/>
                </a:moveTo>
                <a:cubicBezTo>
                  <a:pt x="4187" y="1"/>
                  <a:pt x="3536" y="74"/>
                  <a:pt x="2938" y="218"/>
                </a:cubicBezTo>
                <a:cubicBezTo>
                  <a:pt x="1881" y="480"/>
                  <a:pt x="880" y="929"/>
                  <a:pt x="0" y="1565"/>
                </a:cubicBezTo>
                <a:lnTo>
                  <a:pt x="0" y="62270"/>
                </a:lnTo>
                <a:lnTo>
                  <a:pt x="12830" y="62270"/>
                </a:lnTo>
                <a:cubicBezTo>
                  <a:pt x="12867" y="61119"/>
                  <a:pt x="12502" y="59874"/>
                  <a:pt x="11585" y="58658"/>
                </a:cubicBezTo>
                <a:cubicBezTo>
                  <a:pt x="9339" y="55672"/>
                  <a:pt x="4773" y="53810"/>
                  <a:pt x="3210" y="50675"/>
                </a:cubicBezTo>
                <a:cubicBezTo>
                  <a:pt x="2967" y="50198"/>
                  <a:pt x="2807" y="49683"/>
                  <a:pt x="2742" y="49159"/>
                </a:cubicBezTo>
                <a:cubicBezTo>
                  <a:pt x="2508" y="47241"/>
                  <a:pt x="3678" y="45594"/>
                  <a:pt x="5194" y="44537"/>
                </a:cubicBezTo>
                <a:cubicBezTo>
                  <a:pt x="7121" y="43198"/>
                  <a:pt x="9611" y="42412"/>
                  <a:pt x="11201" y="40803"/>
                </a:cubicBezTo>
                <a:cubicBezTo>
                  <a:pt x="16414" y="35516"/>
                  <a:pt x="9816" y="24904"/>
                  <a:pt x="11342" y="17483"/>
                </a:cubicBezTo>
                <a:cubicBezTo>
                  <a:pt x="11885" y="14910"/>
                  <a:pt x="13391" y="12785"/>
                  <a:pt x="13934" y="10212"/>
                </a:cubicBezTo>
                <a:cubicBezTo>
                  <a:pt x="14552" y="7096"/>
                  <a:pt x="13335" y="3905"/>
                  <a:pt x="10808" y="1987"/>
                </a:cubicBezTo>
                <a:cubicBezTo>
                  <a:pt x="9046" y="628"/>
                  <a:pt x="6842" y="1"/>
                  <a:pt x="486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1"/>
          <p:cNvSpPr/>
          <p:nvPr/>
        </p:nvSpPr>
        <p:spPr>
          <a:xfrm rot="5400000">
            <a:off x="9995320" y="-1385274"/>
            <a:ext cx="781176" cy="3551730"/>
          </a:xfrm>
          <a:custGeom>
            <a:avLst/>
            <a:gdLst/>
            <a:ahLst/>
            <a:cxnLst/>
            <a:rect l="l" t="t" r="r" b="b"/>
            <a:pathLst>
              <a:path w="18567" h="39585" extrusionOk="0">
                <a:moveTo>
                  <a:pt x="0" y="1"/>
                </a:moveTo>
                <a:lnTo>
                  <a:pt x="0" y="39584"/>
                </a:lnTo>
                <a:lnTo>
                  <a:pt x="197" y="39500"/>
                </a:lnTo>
                <a:cubicBezTo>
                  <a:pt x="7664" y="36159"/>
                  <a:pt x="12942" y="28037"/>
                  <a:pt x="11014" y="18688"/>
                </a:cubicBezTo>
                <a:cubicBezTo>
                  <a:pt x="10546" y="16424"/>
                  <a:pt x="9686" y="14103"/>
                  <a:pt x="9835" y="11932"/>
                </a:cubicBezTo>
                <a:cubicBezTo>
                  <a:pt x="10116" y="7721"/>
                  <a:pt x="13981" y="5653"/>
                  <a:pt x="16554" y="2845"/>
                </a:cubicBezTo>
                <a:cubicBezTo>
                  <a:pt x="17340" y="1984"/>
                  <a:pt x="18014" y="1030"/>
                  <a:pt x="1856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1"/>
          <p:cNvSpPr/>
          <p:nvPr/>
        </p:nvSpPr>
        <p:spPr>
          <a:xfrm rot="-5400000">
            <a:off x="4155580" y="-1411337"/>
            <a:ext cx="774121" cy="3596801"/>
          </a:xfrm>
          <a:custGeom>
            <a:avLst/>
            <a:gdLst/>
            <a:ahLst/>
            <a:cxnLst/>
            <a:rect l="l" t="t" r="r" b="b"/>
            <a:pathLst>
              <a:path w="16246" h="39126" extrusionOk="0">
                <a:moveTo>
                  <a:pt x="16245" y="0"/>
                </a:moveTo>
                <a:cubicBezTo>
                  <a:pt x="15703" y="337"/>
                  <a:pt x="15179" y="655"/>
                  <a:pt x="14701" y="908"/>
                </a:cubicBezTo>
                <a:cubicBezTo>
                  <a:pt x="10322" y="3182"/>
                  <a:pt x="5044" y="4445"/>
                  <a:pt x="2134" y="8787"/>
                </a:cubicBezTo>
                <a:cubicBezTo>
                  <a:pt x="318" y="11482"/>
                  <a:pt x="0" y="15422"/>
                  <a:pt x="2171" y="17846"/>
                </a:cubicBezTo>
                <a:cubicBezTo>
                  <a:pt x="3753" y="19633"/>
                  <a:pt x="6233" y="20241"/>
                  <a:pt x="8460" y="21121"/>
                </a:cubicBezTo>
                <a:cubicBezTo>
                  <a:pt x="10677" y="22001"/>
                  <a:pt x="12998" y="23582"/>
                  <a:pt x="13242" y="25959"/>
                </a:cubicBezTo>
                <a:cubicBezTo>
                  <a:pt x="13401" y="27522"/>
                  <a:pt x="12596" y="29010"/>
                  <a:pt x="12343" y="30554"/>
                </a:cubicBezTo>
                <a:cubicBezTo>
                  <a:pt x="11931" y="33108"/>
                  <a:pt x="13054" y="35719"/>
                  <a:pt x="14758" y="37656"/>
                </a:cubicBezTo>
                <a:cubicBezTo>
                  <a:pt x="15216" y="38180"/>
                  <a:pt x="15712" y="38667"/>
                  <a:pt x="16245" y="39125"/>
                </a:cubicBezTo>
                <a:lnTo>
                  <a:pt x="1624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1"/>
          <p:cNvSpPr/>
          <p:nvPr/>
        </p:nvSpPr>
        <p:spPr>
          <a:xfrm rot="5400000" flipH="1">
            <a:off x="6967102" y="470533"/>
            <a:ext cx="280517" cy="253539"/>
          </a:xfrm>
          <a:custGeom>
            <a:avLst/>
            <a:gdLst/>
            <a:ahLst/>
            <a:cxnLst/>
            <a:rect l="l" t="t" r="r" b="b"/>
            <a:pathLst>
              <a:path w="3108" h="2758" extrusionOk="0">
                <a:moveTo>
                  <a:pt x="1550" y="0"/>
                </a:moveTo>
                <a:cubicBezTo>
                  <a:pt x="975" y="0"/>
                  <a:pt x="437" y="360"/>
                  <a:pt x="244" y="934"/>
                </a:cubicBezTo>
                <a:cubicBezTo>
                  <a:pt x="0" y="1664"/>
                  <a:pt x="393" y="2441"/>
                  <a:pt x="1114" y="2684"/>
                </a:cubicBezTo>
                <a:cubicBezTo>
                  <a:pt x="1261" y="2734"/>
                  <a:pt x="1410" y="2757"/>
                  <a:pt x="1557" y="2757"/>
                </a:cubicBezTo>
                <a:cubicBezTo>
                  <a:pt x="2132" y="2757"/>
                  <a:pt x="2670" y="2397"/>
                  <a:pt x="2864" y="1823"/>
                </a:cubicBezTo>
                <a:cubicBezTo>
                  <a:pt x="3107" y="1093"/>
                  <a:pt x="2714" y="317"/>
                  <a:pt x="1994" y="73"/>
                </a:cubicBezTo>
                <a:cubicBezTo>
                  <a:pt x="1847" y="24"/>
                  <a:pt x="1697" y="0"/>
                  <a:pt x="15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1"/>
          <p:cNvSpPr/>
          <p:nvPr/>
        </p:nvSpPr>
        <p:spPr>
          <a:xfrm rot="5400000" flipH="1">
            <a:off x="6612310" y="506861"/>
            <a:ext cx="141161" cy="144604"/>
          </a:xfrm>
          <a:custGeom>
            <a:avLst/>
            <a:gdLst/>
            <a:ahLst/>
            <a:cxnLst/>
            <a:rect l="l" t="t" r="r" b="b"/>
            <a:pathLst>
              <a:path w="1564" h="1573" extrusionOk="0">
                <a:moveTo>
                  <a:pt x="787" y="1"/>
                </a:moveTo>
                <a:cubicBezTo>
                  <a:pt x="347" y="1"/>
                  <a:pt x="1" y="356"/>
                  <a:pt x="1" y="787"/>
                </a:cubicBezTo>
                <a:cubicBezTo>
                  <a:pt x="1" y="1217"/>
                  <a:pt x="347" y="1573"/>
                  <a:pt x="787" y="1573"/>
                </a:cubicBezTo>
                <a:cubicBezTo>
                  <a:pt x="1217" y="1573"/>
                  <a:pt x="1563" y="1217"/>
                  <a:pt x="1563" y="787"/>
                </a:cubicBezTo>
                <a:cubicBezTo>
                  <a:pt x="1563" y="356"/>
                  <a:pt x="1217" y="1"/>
                  <a:pt x="78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1"/>
          <p:cNvSpPr/>
          <p:nvPr/>
        </p:nvSpPr>
        <p:spPr>
          <a:xfrm rot="10800000">
            <a:off x="33" y="3"/>
            <a:ext cx="4513015" cy="774160"/>
          </a:xfrm>
          <a:custGeom>
            <a:avLst/>
            <a:gdLst/>
            <a:ahLst/>
            <a:cxnLst/>
            <a:rect l="l" t="t" r="r" b="b"/>
            <a:pathLst>
              <a:path w="64158" h="20794" extrusionOk="0">
                <a:moveTo>
                  <a:pt x="61644" y="0"/>
                </a:moveTo>
                <a:cubicBezTo>
                  <a:pt x="59194" y="0"/>
                  <a:pt x="56738" y="1084"/>
                  <a:pt x="55165" y="2976"/>
                </a:cubicBezTo>
                <a:cubicBezTo>
                  <a:pt x="53958" y="4417"/>
                  <a:pt x="53275" y="6223"/>
                  <a:pt x="52292" y="7833"/>
                </a:cubicBezTo>
                <a:cubicBezTo>
                  <a:pt x="51300" y="9433"/>
                  <a:pt x="49812" y="10930"/>
                  <a:pt x="47941" y="11099"/>
                </a:cubicBezTo>
                <a:cubicBezTo>
                  <a:pt x="47820" y="11109"/>
                  <a:pt x="47699" y="11114"/>
                  <a:pt x="47578" y="11114"/>
                </a:cubicBezTo>
                <a:cubicBezTo>
                  <a:pt x="46403" y="11114"/>
                  <a:pt x="45246" y="10660"/>
                  <a:pt x="44067" y="10584"/>
                </a:cubicBezTo>
                <a:cubicBezTo>
                  <a:pt x="43948" y="10577"/>
                  <a:pt x="43831" y="10573"/>
                  <a:pt x="43714" y="10573"/>
                </a:cubicBezTo>
                <a:cubicBezTo>
                  <a:pt x="40364" y="10573"/>
                  <a:pt x="37578" y="13469"/>
                  <a:pt x="34241" y="14075"/>
                </a:cubicBezTo>
                <a:cubicBezTo>
                  <a:pt x="33776" y="14157"/>
                  <a:pt x="33314" y="14195"/>
                  <a:pt x="32855" y="14195"/>
                </a:cubicBezTo>
                <a:cubicBezTo>
                  <a:pt x="29479" y="14195"/>
                  <a:pt x="26245" y="12164"/>
                  <a:pt x="22909" y="11192"/>
                </a:cubicBezTo>
                <a:cubicBezTo>
                  <a:pt x="21302" y="10719"/>
                  <a:pt x="19640" y="10498"/>
                  <a:pt x="17971" y="10498"/>
                </a:cubicBezTo>
                <a:cubicBezTo>
                  <a:pt x="14730" y="10498"/>
                  <a:pt x="11463" y="11331"/>
                  <a:pt x="8535" y="12764"/>
                </a:cubicBezTo>
                <a:cubicBezTo>
                  <a:pt x="4773" y="14608"/>
                  <a:pt x="964" y="17799"/>
                  <a:pt x="1" y="20794"/>
                </a:cubicBezTo>
                <a:lnTo>
                  <a:pt x="64158" y="20794"/>
                </a:lnTo>
                <a:lnTo>
                  <a:pt x="64158" y="403"/>
                </a:lnTo>
                <a:cubicBezTo>
                  <a:pt x="64027" y="356"/>
                  <a:pt x="63886" y="319"/>
                  <a:pt x="63755" y="281"/>
                </a:cubicBezTo>
                <a:cubicBezTo>
                  <a:pt x="63067" y="92"/>
                  <a:pt x="62355" y="0"/>
                  <a:pt x="616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1"/>
          <p:cNvSpPr/>
          <p:nvPr/>
        </p:nvSpPr>
        <p:spPr>
          <a:xfrm rot="5400000" flipH="1">
            <a:off x="4513845" y="48187"/>
            <a:ext cx="86285" cy="87883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1"/>
          <p:cNvSpPr/>
          <p:nvPr/>
        </p:nvSpPr>
        <p:spPr>
          <a:xfrm rot="5400000" flipH="1">
            <a:off x="4412347" y="366897"/>
            <a:ext cx="51716" cy="52675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1"/>
          <p:cNvSpPr/>
          <p:nvPr/>
        </p:nvSpPr>
        <p:spPr>
          <a:xfrm rot="5400000" flipH="1">
            <a:off x="9785377" y="133474"/>
            <a:ext cx="194323" cy="197922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1"/>
          <p:cNvSpPr/>
          <p:nvPr/>
        </p:nvSpPr>
        <p:spPr>
          <a:xfrm rot="-5400000">
            <a:off x="11031600" y="806720"/>
            <a:ext cx="86285" cy="87883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1"/>
          <p:cNvSpPr/>
          <p:nvPr/>
        </p:nvSpPr>
        <p:spPr>
          <a:xfrm rot="-5400000">
            <a:off x="11199539" y="543074"/>
            <a:ext cx="194323" cy="197922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11"/>
          <p:cNvSpPr/>
          <p:nvPr/>
        </p:nvSpPr>
        <p:spPr>
          <a:xfrm rot="7199165" flipH="1">
            <a:off x="2133574" y="679463"/>
            <a:ext cx="86287" cy="87883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1"/>
          <p:cNvSpPr/>
          <p:nvPr/>
        </p:nvSpPr>
        <p:spPr>
          <a:xfrm rot="7199142" flipH="1">
            <a:off x="2832447" y="507547"/>
            <a:ext cx="68956" cy="70232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1"/>
          <p:cNvSpPr/>
          <p:nvPr/>
        </p:nvSpPr>
        <p:spPr>
          <a:xfrm rot="5400000" flipH="1">
            <a:off x="3995830" y="471153"/>
            <a:ext cx="86285" cy="87883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1"/>
          <p:cNvSpPr/>
          <p:nvPr/>
        </p:nvSpPr>
        <p:spPr>
          <a:xfrm rot="5400000" flipH="1">
            <a:off x="388226" y="332100"/>
            <a:ext cx="86195" cy="87792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1"/>
          <p:cNvSpPr/>
          <p:nvPr/>
        </p:nvSpPr>
        <p:spPr>
          <a:xfrm rot="5400000" flipH="1">
            <a:off x="12022291" y="535203"/>
            <a:ext cx="86285" cy="87883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1"/>
          <p:cNvSpPr/>
          <p:nvPr/>
        </p:nvSpPr>
        <p:spPr>
          <a:xfrm rot="5400000" flipH="1">
            <a:off x="9508325" y="228020"/>
            <a:ext cx="86285" cy="87883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1"/>
          <p:cNvSpPr/>
          <p:nvPr/>
        </p:nvSpPr>
        <p:spPr>
          <a:xfrm rot="5400000" flipH="1">
            <a:off x="1591694" y="824294"/>
            <a:ext cx="141161" cy="144604"/>
          </a:xfrm>
          <a:custGeom>
            <a:avLst/>
            <a:gdLst/>
            <a:ahLst/>
            <a:cxnLst/>
            <a:rect l="l" t="t" r="r" b="b"/>
            <a:pathLst>
              <a:path w="1564" h="1573" extrusionOk="0">
                <a:moveTo>
                  <a:pt x="787" y="1"/>
                </a:moveTo>
                <a:cubicBezTo>
                  <a:pt x="347" y="1"/>
                  <a:pt x="1" y="356"/>
                  <a:pt x="1" y="787"/>
                </a:cubicBezTo>
                <a:cubicBezTo>
                  <a:pt x="1" y="1217"/>
                  <a:pt x="347" y="1573"/>
                  <a:pt x="787" y="1573"/>
                </a:cubicBezTo>
                <a:cubicBezTo>
                  <a:pt x="1217" y="1573"/>
                  <a:pt x="1563" y="1217"/>
                  <a:pt x="1563" y="787"/>
                </a:cubicBezTo>
                <a:cubicBezTo>
                  <a:pt x="1563" y="356"/>
                  <a:pt x="1217" y="1"/>
                  <a:pt x="78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1"/>
          <p:cNvSpPr/>
          <p:nvPr/>
        </p:nvSpPr>
        <p:spPr>
          <a:xfrm rot="7199165" flipH="1">
            <a:off x="7834236" y="6352763"/>
            <a:ext cx="86287" cy="87883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1"/>
          <p:cNvSpPr/>
          <p:nvPr/>
        </p:nvSpPr>
        <p:spPr>
          <a:xfrm rot="7199165" flipH="1">
            <a:off x="8521182" y="6160201"/>
            <a:ext cx="86196" cy="87792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11"/>
          <p:cNvSpPr/>
          <p:nvPr/>
        </p:nvSpPr>
        <p:spPr>
          <a:xfrm rot="5400000" flipH="1">
            <a:off x="9722618" y="6170578"/>
            <a:ext cx="60400" cy="61519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1"/>
          <p:cNvSpPr/>
          <p:nvPr/>
        </p:nvSpPr>
        <p:spPr>
          <a:xfrm rot="-5400000">
            <a:off x="3966628" y="6558490"/>
            <a:ext cx="194323" cy="197922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1"/>
          <p:cNvSpPr/>
          <p:nvPr/>
        </p:nvSpPr>
        <p:spPr>
          <a:xfrm rot="5400000" flipH="1">
            <a:off x="4789379" y="6550620"/>
            <a:ext cx="86285" cy="87883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1"/>
          <p:cNvSpPr/>
          <p:nvPr/>
        </p:nvSpPr>
        <p:spPr>
          <a:xfrm rot="7199165" flipH="1">
            <a:off x="2412283" y="6325713"/>
            <a:ext cx="86287" cy="87883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1"/>
          <p:cNvSpPr/>
          <p:nvPr/>
        </p:nvSpPr>
        <p:spPr>
          <a:xfrm rot="5400000" flipH="1">
            <a:off x="666935" y="5978351"/>
            <a:ext cx="86195" cy="87792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1"/>
          <p:cNvSpPr/>
          <p:nvPr/>
        </p:nvSpPr>
        <p:spPr>
          <a:xfrm rot="-5400000">
            <a:off x="424812" y="5517090"/>
            <a:ext cx="194323" cy="197922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1"/>
          <p:cNvSpPr/>
          <p:nvPr/>
        </p:nvSpPr>
        <p:spPr>
          <a:xfrm rot="-5400000">
            <a:off x="9983322" y="6229740"/>
            <a:ext cx="194323" cy="197922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1"/>
          <p:cNvSpPr/>
          <p:nvPr/>
        </p:nvSpPr>
        <p:spPr>
          <a:xfrm rot="5400000" flipH="1">
            <a:off x="12039706" y="6327702"/>
            <a:ext cx="69029" cy="70308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1"/>
          <p:cNvSpPr/>
          <p:nvPr/>
        </p:nvSpPr>
        <p:spPr>
          <a:xfrm rot="5400000" flipH="1">
            <a:off x="11591559" y="6609069"/>
            <a:ext cx="86285" cy="87883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1"/>
          <p:cNvSpPr/>
          <p:nvPr/>
        </p:nvSpPr>
        <p:spPr>
          <a:xfrm rot="5400000" flipH="1">
            <a:off x="2049507" y="6695697"/>
            <a:ext cx="51716" cy="52675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11"/>
          <p:cNvSpPr/>
          <p:nvPr/>
        </p:nvSpPr>
        <p:spPr>
          <a:xfrm rot="5400000" flipH="1">
            <a:off x="3835777" y="6455631"/>
            <a:ext cx="51716" cy="52675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163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4852" y="258926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15" tIns="60808" rIns="121615" bIns="60808" rtlCol="0" anchor="ctr"/>
          <a:lstStyle/>
          <a:p>
            <a:pPr marL="0" marR="0" lvl="0" indent="0" algn="ctr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1533" y="1774825"/>
            <a:ext cx="11414907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1490" y="341097"/>
            <a:ext cx="256837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192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4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15" tIns="60808" rIns="121615" bIns="60808" numCol="1" anchor="t" anchorCtr="0" compatLnSpc="1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23560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1108" y="593367"/>
            <a:ext cx="10259755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Fredoka One"/>
              <a:buNone/>
              <a:defRPr sz="280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1108" y="1536633"/>
            <a:ext cx="10259755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●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○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■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●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○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■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●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○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 Medium"/>
              <a:buChar char="■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94" r:id="rId3"/>
    <p:sldLayoutId id="2147483654" r:id="rId4"/>
    <p:sldLayoutId id="2147483658" r:id="rId5"/>
    <p:sldLayoutId id="2147483660" r:id="rId6"/>
    <p:sldLayoutId id="2147483679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450">
          <p15:clr>
            <a:srgbClr val="EA4335"/>
          </p15:clr>
        </p15:guide>
        <p15:guide id="2" orient="horz" pos="337">
          <p15:clr>
            <a:srgbClr val="EA4335"/>
          </p15:clr>
        </p15:guide>
        <p15:guide id="3" pos="5310">
          <p15:clr>
            <a:srgbClr val="EA4335"/>
          </p15:clr>
        </p15:guide>
        <p15:guide id="4" orient="horz" pos="2903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616" y="719333"/>
            <a:ext cx="10264543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 panose="02000000000000000000"/>
              <a:buNone/>
              <a:defRPr sz="2800" b="1">
                <a:solidFill>
                  <a:schemeClr val="dk1"/>
                </a:solidFill>
                <a:latin typeface="Kalam" panose="02000000000000000000"/>
                <a:ea typeface="Kalam" panose="02000000000000000000"/>
                <a:cs typeface="Kalam" panose="02000000000000000000"/>
                <a:sym typeface="Kalam" panose="020000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680" y="1583467"/>
            <a:ext cx="10264543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 panose="00000500000000000000"/>
              <a:buChar char="●"/>
              <a:defRPr sz="1800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●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●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338197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3" Type="http://schemas.openxmlformats.org/officeDocument/2006/relationships/audio" Target="../media/audio1.wav"/><Relationship Id="rId7" Type="http://schemas.openxmlformats.org/officeDocument/2006/relationships/image" Target="../media/image18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5" Type="http://schemas.openxmlformats.org/officeDocument/2006/relationships/image" Target="../media/image25.png"/><Relationship Id="rId10" Type="http://schemas.microsoft.com/office/2007/relationships/hdphoto" Target="../media/hdphoto2.wdp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" y="0"/>
            <a:ext cx="12157087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6042" y="2743200"/>
            <a:ext cx="7970839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121725" tIns="60862" rIns="121725" bIns="60862" rtlCol="0" anchor="ctr">
            <a:normAutofit/>
          </a:bodyPr>
          <a:lstStyle>
            <a:lvl1pPr algn="ctr" defTabSz="1217249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>
                <a:latin typeface="Arial" pitchFamily="34" charset="0"/>
                <a:ea typeface="Arial-Rounded" pitchFamily="34" charset="0"/>
                <a:cs typeface="Arial" pitchFamily="34" charset="0"/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309655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054">
            <a:extLst>
              <a:ext uri="{FF2B5EF4-FFF2-40B4-BE49-F238E27FC236}">
                <a16:creationId xmlns:a16="http://schemas.microsoft.com/office/drawing/2014/main" id="{EC5447C7-0F4D-43C7-A885-78C628BEC3F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116" t="18839"/>
          <a:stretch/>
        </p:blipFill>
        <p:spPr>
          <a:xfrm>
            <a:off x="6080919" y="3537765"/>
            <a:ext cx="2274451" cy="198369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C570A9D-2513-4E10-882C-B9D213D0DC38}"/>
              </a:ext>
            </a:extLst>
          </p:cNvPr>
          <p:cNvGrpSpPr/>
          <p:nvPr/>
        </p:nvGrpSpPr>
        <p:grpSpPr>
          <a:xfrm>
            <a:off x="213871" y="108151"/>
            <a:ext cx="761648" cy="731520"/>
            <a:chOff x="330322" y="169810"/>
            <a:chExt cx="761648" cy="731520"/>
          </a:xfrm>
        </p:grpSpPr>
        <p:sp>
          <p:nvSpPr>
            <p:cNvPr id="10" name="Google Shape;418;p36">
              <a:extLst>
                <a:ext uri="{FF2B5EF4-FFF2-40B4-BE49-F238E27FC236}">
                  <a16:creationId xmlns:a16="http://schemas.microsoft.com/office/drawing/2014/main" id="{5FD22925-B178-48E9-AB93-4BC996DBBEC7}"/>
                </a:ext>
              </a:extLst>
            </p:cNvPr>
            <p:cNvSpPr/>
            <p:nvPr/>
          </p:nvSpPr>
          <p:spPr>
            <a:xfrm>
              <a:off x="330322" y="169810"/>
              <a:ext cx="726460" cy="73152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705" tIns="121705" rIns="121705" bIns="121705" anchor="ctr" anchorCtr="0">
              <a:noAutofit/>
            </a:bodyPr>
            <a:lstStyle/>
            <a:p>
              <a:pPr algn="just"/>
              <a:endParaRPr sz="1800" b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1" name="Google Shape;423;p36">
              <a:extLst>
                <a:ext uri="{FF2B5EF4-FFF2-40B4-BE49-F238E27FC236}">
                  <a16:creationId xmlns:a16="http://schemas.microsoft.com/office/drawing/2014/main" id="{8F28A7DB-C61D-4376-8691-6C85396F5227}"/>
                </a:ext>
              </a:extLst>
            </p:cNvPr>
            <p:cNvSpPr txBox="1">
              <a:spLocks/>
            </p:cNvSpPr>
            <p:nvPr/>
          </p:nvSpPr>
          <p:spPr>
            <a:xfrm>
              <a:off x="360451" y="298524"/>
              <a:ext cx="731519" cy="474092"/>
            </a:xfrm>
            <a:prstGeom prst="rect">
              <a:avLst/>
            </a:prstGeom>
          </p:spPr>
          <p:txBody>
            <a:bodyPr spcFirstLastPara="1" wrap="square" lIns="121705" tIns="121705" rIns="121705" bIns="12170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just"/>
              <a:r>
                <a:rPr lang="en" sz="5400" b="1">
                  <a:solidFill>
                    <a:schemeClr val="tx2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DE972311-5631-456D-8E1C-3DAD86B0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519" y="108152"/>
            <a:ext cx="11433828" cy="763600"/>
          </a:xfrm>
        </p:spPr>
        <p:txBody>
          <a:bodyPr/>
          <a:lstStyle/>
          <a:p>
            <a:pPr algn="just"/>
            <a:r>
              <a:rPr lang="en-US" sz="3600" b="1">
                <a:solidFill>
                  <a:schemeClr val="tx1">
                    <a:lumMod val="50000"/>
                  </a:schemeClr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Tìm từ ngữ chỉ hoạt động bảo vệ, chăm sóc cây.</a:t>
            </a:r>
          </a:p>
        </p:txBody>
      </p:sp>
      <p:pic>
        <p:nvPicPr>
          <p:cNvPr id="2050" name="Picture 2" descr="Winter tree clipart">
            <a:extLst>
              <a:ext uri="{FF2B5EF4-FFF2-40B4-BE49-F238E27FC236}">
                <a16:creationId xmlns:a16="http://schemas.microsoft.com/office/drawing/2014/main" id="{E205C93D-670D-451C-AF09-CD71EE1FB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5200" y="2112621"/>
            <a:ext cx="3305872" cy="426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Winter tree clipart">
            <a:extLst>
              <a:ext uri="{FF2B5EF4-FFF2-40B4-BE49-F238E27FC236}">
                <a16:creationId xmlns:a16="http://schemas.microsoft.com/office/drawing/2014/main" id="{0D39A5B2-3FA4-497F-AAA5-80243E2A8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47" y="2074521"/>
            <a:ext cx="3305872" cy="426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2048">
            <a:extLst>
              <a:ext uri="{FF2B5EF4-FFF2-40B4-BE49-F238E27FC236}">
                <a16:creationId xmlns:a16="http://schemas.microsoft.com/office/drawing/2014/main" id="{DB52C7DB-FDE1-411D-B576-08CD939ACA9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7538" r="14885"/>
          <a:stretch/>
        </p:blipFill>
        <p:spPr>
          <a:xfrm rot="20107145">
            <a:off x="4542999" y="2182800"/>
            <a:ext cx="1982553" cy="1946904"/>
          </a:xfrm>
          <a:prstGeom prst="rect">
            <a:avLst/>
          </a:prstGeom>
        </p:spPr>
      </p:pic>
      <p:pic>
        <p:nvPicPr>
          <p:cNvPr id="2051" name="Picture 2050">
            <a:extLst>
              <a:ext uri="{FF2B5EF4-FFF2-40B4-BE49-F238E27FC236}">
                <a16:creationId xmlns:a16="http://schemas.microsoft.com/office/drawing/2014/main" id="{6D417337-208F-4171-8507-296A3EC884F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8839" r="20245"/>
          <a:stretch/>
        </p:blipFill>
        <p:spPr>
          <a:xfrm>
            <a:off x="3591793" y="3500208"/>
            <a:ext cx="1991806" cy="1983694"/>
          </a:xfrm>
          <a:prstGeom prst="rect">
            <a:avLst/>
          </a:prstGeom>
        </p:spPr>
      </p:pic>
      <p:pic>
        <p:nvPicPr>
          <p:cNvPr id="2052" name="Picture 2051">
            <a:extLst>
              <a:ext uri="{FF2B5EF4-FFF2-40B4-BE49-F238E27FC236}">
                <a16:creationId xmlns:a16="http://schemas.microsoft.com/office/drawing/2014/main" id="{83EC60C2-2E6A-49FD-9D14-92C140355C9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9001" b="11544"/>
          <a:stretch/>
        </p:blipFill>
        <p:spPr>
          <a:xfrm>
            <a:off x="3128101" y="91757"/>
            <a:ext cx="2027080" cy="2162009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28BFADF6-B633-4AB3-BDD7-965CEDEDDC33}"/>
              </a:ext>
            </a:extLst>
          </p:cNvPr>
          <p:cNvGrpSpPr/>
          <p:nvPr/>
        </p:nvGrpSpPr>
        <p:grpSpPr>
          <a:xfrm>
            <a:off x="4402499" y="7897879"/>
            <a:ext cx="2362200" cy="2083803"/>
            <a:chOff x="785382" y="1393889"/>
            <a:chExt cx="2698826" cy="2380756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B1865514-2F33-4CBE-9AE2-0BEB157133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1204" b="80278" l="18300" r="81300"/>
                      </a14:imgEffect>
                    </a14:imgLayer>
                  </a14:imgProps>
                </a:ext>
              </a:extLst>
            </a:blip>
            <a:srcRect l="16400" t="12244" r="12800" b="29926"/>
            <a:stretch/>
          </p:blipFill>
          <p:spPr>
            <a:xfrm rot="349500">
              <a:off x="785382" y="1393889"/>
              <a:ext cx="2698826" cy="2380756"/>
            </a:xfrm>
            <a:prstGeom prst="rect">
              <a:avLst/>
            </a:prstGeom>
          </p:spPr>
        </p:pic>
        <p:sp>
          <p:nvSpPr>
            <p:cNvPr id="42" name="Title 1">
              <a:extLst>
                <a:ext uri="{FF2B5EF4-FFF2-40B4-BE49-F238E27FC236}">
                  <a16:creationId xmlns:a16="http://schemas.microsoft.com/office/drawing/2014/main" id="{94773B67-8FBE-431B-BC2E-0B55A5946566}"/>
                </a:ext>
              </a:extLst>
            </p:cNvPr>
            <p:cNvSpPr txBox="1">
              <a:spLocks/>
            </p:cNvSpPr>
            <p:nvPr/>
          </p:nvSpPr>
          <p:spPr>
            <a:xfrm>
              <a:off x="944300" y="2352190"/>
              <a:ext cx="2315795" cy="76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317500"/>
            </a:effectLst>
          </p:spPr>
          <p:txBody>
            <a:bodyPr spcFirstLastPara="1" wrap="square" lIns="121705" tIns="121705" rIns="121705" bIns="12170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2800"/>
                <a:buFont typeface="Fredoka One"/>
                <a:buNone/>
                <a:defRPr sz="2800" b="0" i="0" u="none" strike="noStrike" cap="none">
                  <a:solidFill>
                    <a:schemeClr val="lt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r>
                <a:rPr lang="en-US">
                  <a:solidFill>
                    <a:srgbClr val="000000"/>
                  </a:solidFill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rPr>
                <a:t>vun gốc</a:t>
              </a:r>
            </a:p>
          </p:txBody>
        </p:sp>
      </p:grpSp>
      <p:pic>
        <p:nvPicPr>
          <p:cNvPr id="2053" name="Picture 2052">
            <a:extLst>
              <a:ext uri="{FF2B5EF4-FFF2-40B4-BE49-F238E27FC236}">
                <a16:creationId xmlns:a16="http://schemas.microsoft.com/office/drawing/2014/main" id="{1D060210-D15B-45EE-9A32-B3D5782BA9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66134" y="4683866"/>
            <a:ext cx="2502583" cy="2444156"/>
          </a:xfrm>
          <a:prstGeom prst="rect">
            <a:avLst/>
          </a:prstGeom>
        </p:spPr>
      </p:pic>
      <p:pic>
        <p:nvPicPr>
          <p:cNvPr id="2054" name="Picture 2053">
            <a:extLst>
              <a:ext uri="{FF2B5EF4-FFF2-40B4-BE49-F238E27FC236}">
                <a16:creationId xmlns:a16="http://schemas.microsoft.com/office/drawing/2014/main" id="{60DAB187-918B-4BF1-B362-C92784BB5507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6441" t="22886"/>
          <a:stretch/>
        </p:blipFill>
        <p:spPr>
          <a:xfrm>
            <a:off x="6447349" y="1761461"/>
            <a:ext cx="2341405" cy="1884782"/>
          </a:xfrm>
          <a:prstGeom prst="rect">
            <a:avLst/>
          </a:prstGeom>
        </p:spPr>
      </p:pic>
      <p:pic>
        <p:nvPicPr>
          <p:cNvPr id="2056" name="Picture 2055">
            <a:extLst>
              <a:ext uri="{FF2B5EF4-FFF2-40B4-BE49-F238E27FC236}">
                <a16:creationId xmlns:a16="http://schemas.microsoft.com/office/drawing/2014/main" id="{ACBAE22D-E5A2-427E-BF7D-DD1C17D3FFB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23609" y="135430"/>
            <a:ext cx="2213691" cy="2162009"/>
          </a:xfrm>
          <a:prstGeom prst="rect">
            <a:avLst/>
          </a:prstGeom>
        </p:spPr>
      </p:pic>
      <p:pic>
        <p:nvPicPr>
          <p:cNvPr id="2057" name="Picture 2056">
            <a:extLst>
              <a:ext uri="{FF2B5EF4-FFF2-40B4-BE49-F238E27FC236}">
                <a16:creationId xmlns:a16="http://schemas.microsoft.com/office/drawing/2014/main" id="{F943EACC-AD95-4E97-A5F8-491F382604C2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6904" t="22192"/>
          <a:stretch/>
        </p:blipFill>
        <p:spPr>
          <a:xfrm>
            <a:off x="6447349" y="5226274"/>
            <a:ext cx="2329823" cy="1901747"/>
          </a:xfrm>
          <a:prstGeom prst="rect">
            <a:avLst/>
          </a:prstGeom>
        </p:spPr>
      </p:pic>
      <p:sp>
        <p:nvSpPr>
          <p:cNvPr id="2058" name="Rectangle: Rounded Corners 2057">
            <a:extLst>
              <a:ext uri="{FF2B5EF4-FFF2-40B4-BE49-F238E27FC236}">
                <a16:creationId xmlns:a16="http://schemas.microsoft.com/office/drawing/2014/main" id="{B8266603-E2B0-4C69-AA99-B19A6BAAB7BE}"/>
              </a:ext>
            </a:extLst>
          </p:cNvPr>
          <p:cNvSpPr/>
          <p:nvPr/>
        </p:nvSpPr>
        <p:spPr>
          <a:xfrm>
            <a:off x="1038208" y="6208589"/>
            <a:ext cx="2770582" cy="5682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Cây xui xẻo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2B50F766-ECD8-48F0-B162-8D7BC980E246}"/>
              </a:ext>
            </a:extLst>
          </p:cNvPr>
          <p:cNvSpPr/>
          <p:nvPr/>
        </p:nvSpPr>
        <p:spPr>
          <a:xfrm>
            <a:off x="8561961" y="6155669"/>
            <a:ext cx="2770582" cy="6211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Cây may mắn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DFBE5868-56C7-45E5-9FA2-0F081C532C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121331">
            <a:off x="9837008" y="809593"/>
            <a:ext cx="2497395" cy="2444156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F9223699-C4F9-4A53-A279-3F3580B4F0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425523">
            <a:off x="9892625" y="2989431"/>
            <a:ext cx="2502583" cy="2444156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0A3A3E52-1908-454F-AE77-52107E327D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199548">
            <a:off x="1054631" y="597634"/>
            <a:ext cx="2502583" cy="2444156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5B7C3EB-BAD7-456D-AA3D-1FA697D188A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4667" t="25737"/>
          <a:stretch/>
        </p:blipFill>
        <p:spPr>
          <a:xfrm rot="17771344">
            <a:off x="8417048" y="2883952"/>
            <a:ext cx="1889026" cy="160558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AE9F532E-5F08-48A9-96E3-0E99D9FC443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42057" y="2318829"/>
            <a:ext cx="2502583" cy="2444156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DB38410A-DC16-45B3-BB31-063E73FA0A9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8682048">
            <a:off x="15994" y="1859238"/>
            <a:ext cx="2502583" cy="2444156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F3BAA50-CAB1-44EC-A143-0D321D0465F0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15356" r="29487"/>
          <a:stretch/>
        </p:blipFill>
        <p:spPr>
          <a:xfrm rot="17240501">
            <a:off x="996795" y="3762375"/>
            <a:ext cx="1764636" cy="2068805"/>
          </a:xfrm>
          <a:prstGeom prst="rect">
            <a:avLst/>
          </a:prstGeom>
        </p:spPr>
      </p:pic>
      <p:pic>
        <p:nvPicPr>
          <p:cNvPr id="2060" name="Picture 2059">
            <a:extLst>
              <a:ext uri="{FF2B5EF4-FFF2-40B4-BE49-F238E27FC236}">
                <a16:creationId xmlns:a16="http://schemas.microsoft.com/office/drawing/2014/main" id="{3FD8E560-7885-4C63-B4CE-DFE6E22689E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0466514">
            <a:off x="8572616" y="976164"/>
            <a:ext cx="1990380" cy="179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93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5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0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5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99031" y="277304"/>
            <a:ext cx="750569" cy="731520"/>
            <a:chOff x="3041857" y="1727885"/>
            <a:chExt cx="1228170" cy="1188721"/>
          </a:xfrm>
        </p:grpSpPr>
        <p:sp>
          <p:nvSpPr>
            <p:cNvPr id="14" name="Google Shape;418;p36"/>
            <p:cNvSpPr/>
            <p:nvPr/>
          </p:nvSpPr>
          <p:spPr>
            <a:xfrm>
              <a:off x="3041857" y="1727885"/>
              <a:ext cx="1188720" cy="118872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705" tIns="121705" rIns="121705" bIns="121705" anchor="ctr" anchorCtr="0">
              <a:noAutofit/>
            </a:bodyPr>
            <a:lstStyle/>
            <a:p>
              <a:pPr algn="just"/>
              <a:endParaRPr sz="1800" b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5" name="Google Shape;423;p36"/>
            <p:cNvSpPr txBox="1">
              <a:spLocks/>
            </p:cNvSpPr>
            <p:nvPr/>
          </p:nvSpPr>
          <p:spPr>
            <a:xfrm>
              <a:off x="3073029" y="1883966"/>
              <a:ext cx="1196998" cy="770400"/>
            </a:xfrm>
            <a:prstGeom prst="rect">
              <a:avLst/>
            </a:prstGeom>
          </p:spPr>
          <p:txBody>
            <a:bodyPr spcFirstLastPara="1" wrap="square" lIns="121705" tIns="121705" rIns="121705" bIns="12170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just"/>
              <a:r>
                <a:rPr lang="en" sz="5400" b="1">
                  <a:solidFill>
                    <a:schemeClr val="tx2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650" y="228600"/>
            <a:ext cx="10246588" cy="763600"/>
          </a:xfrm>
        </p:spPr>
        <p:txBody>
          <a:bodyPr/>
          <a:lstStyle/>
          <a:p>
            <a:pPr algn="just"/>
            <a:r>
              <a:rPr lang="en-US" sz="4000" b="1">
                <a:solidFill>
                  <a:schemeClr val="tx1">
                    <a:lumMod val="50000"/>
                  </a:schemeClr>
                </a:solidFill>
                <a:latin typeface="+mj-lt"/>
                <a:ea typeface="Arial-Rounded" pitchFamily="34" charset="0"/>
                <a:cs typeface="Arial-Rounded" pitchFamily="34" charset="0"/>
              </a:rPr>
              <a:t>Chọn từ ngữ thay cho ô vuông.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B937130-0861-4EAC-B9BC-484B39DD0E59}"/>
              </a:ext>
            </a:extLst>
          </p:cNvPr>
          <p:cNvSpPr/>
          <p:nvPr/>
        </p:nvSpPr>
        <p:spPr>
          <a:xfrm>
            <a:off x="1731079" y="1249147"/>
            <a:ext cx="2321469" cy="60456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000"/>
                </a:solidFill>
              </a:rPr>
              <a:t>giơ tay hái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DF27DE7-11C1-4F0E-ABA3-10B3255BFFF0}"/>
              </a:ext>
            </a:extLst>
          </p:cNvPr>
          <p:cNvSpPr/>
          <p:nvPr/>
        </p:nvSpPr>
        <p:spPr>
          <a:xfrm>
            <a:off x="4785519" y="1249147"/>
            <a:ext cx="2321469" cy="60456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000"/>
                </a:solidFill>
              </a:rPr>
              <a:t>nhìn thấy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E71DC66-E4E8-4DC2-B417-019F999AB865}"/>
              </a:ext>
            </a:extLst>
          </p:cNvPr>
          <p:cNvSpPr/>
          <p:nvPr/>
        </p:nvSpPr>
        <p:spPr>
          <a:xfrm>
            <a:off x="7839959" y="1233675"/>
            <a:ext cx="2321469" cy="60456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000"/>
                </a:solidFill>
              </a:rPr>
              <a:t>đừng hái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AD1122-5AD7-4FD8-94AE-2DCB0A4F57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6588" y="2966967"/>
            <a:ext cx="3697122" cy="2798214"/>
          </a:xfrm>
          <a:prstGeom prst="round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D15BDF5A-AF10-4027-8788-BA543900D296}"/>
              </a:ext>
            </a:extLst>
          </p:cNvPr>
          <p:cNvSpPr txBox="1">
            <a:spLocks/>
          </p:cNvSpPr>
          <p:nvPr/>
        </p:nvSpPr>
        <p:spPr>
          <a:xfrm>
            <a:off x="203341" y="3984274"/>
            <a:ext cx="7698414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just"/>
            <a:r>
              <a:rPr lang="en-US" sz="3200">
                <a:latin typeface="+mj-lt"/>
                <a:ea typeface="Arial-Rounded" pitchFamily="34" charset="0"/>
                <a:cs typeface="Arial-Rounded" pitchFamily="34" charset="0"/>
              </a:rPr>
              <a:t>               </a:t>
            </a:r>
            <a:r>
              <a:rPr lang="en-US" sz="3600">
                <a:solidFill>
                  <a:srgbClr val="FF0000"/>
                </a:solidFill>
                <a:latin typeface="+mj-lt"/>
                <a:ea typeface="Arial-Rounded" pitchFamily="34" charset="0"/>
                <a:cs typeface="Arial-Rounded" pitchFamily="34" charset="0"/>
              </a:rPr>
              <a:t>Cho hoa khoe sắc</a:t>
            </a:r>
            <a:endParaRPr lang="en-US" sz="3200">
              <a:solidFill>
                <a:srgbClr val="FF0000"/>
              </a:solidFill>
              <a:latin typeface="+mj-lt"/>
              <a:ea typeface="Arial-Rounded" pitchFamily="34" charset="0"/>
              <a:cs typeface="Arial-Rounded" pitchFamily="34" charset="0"/>
            </a:endParaRPr>
          </a:p>
          <a:p>
            <a:pPr algn="just"/>
            <a:r>
              <a:rPr lang="en-US" sz="3200">
                <a:latin typeface="+mj-lt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3200" smtClean="0">
                <a:latin typeface="+mj-lt"/>
                <a:ea typeface="Arial-Rounded" pitchFamily="34" charset="0"/>
                <a:cs typeface="Arial-Rounded" pitchFamily="34" charset="0"/>
              </a:rPr>
              <a:t>Buổi </a:t>
            </a:r>
            <a:r>
              <a:rPr lang="en-US" sz="3200">
                <a:latin typeface="+mj-lt"/>
                <a:ea typeface="Arial-Rounded" pitchFamily="34" charset="0"/>
                <a:cs typeface="Arial-Rounded" pitchFamily="34" charset="0"/>
              </a:rPr>
              <a:t>sáng, bước ra vườn hồng, </a:t>
            </a:r>
            <a:r>
              <a:rPr lang="en-US" sz="3200">
                <a:solidFill>
                  <a:srgbClr val="FF0000"/>
                </a:solidFill>
                <a:latin typeface="+mj-lt"/>
                <a:ea typeface="Arial-Rounded" pitchFamily="34" charset="0"/>
                <a:cs typeface="Arial-Rounded" pitchFamily="34" charset="0"/>
              </a:rPr>
              <a:t>nhìn thấy </a:t>
            </a:r>
            <a:r>
              <a:rPr lang="en-US" sz="3200">
                <a:latin typeface="+mj-lt"/>
                <a:ea typeface="Arial-Rounded" pitchFamily="34" charset="0"/>
                <a:cs typeface="Arial-Rounded" pitchFamily="34" charset="0"/>
              </a:rPr>
              <a:t>bông hồng đỏ thắm, bé vui sướng reo lên:</a:t>
            </a:r>
          </a:p>
          <a:p>
            <a:pPr algn="just"/>
            <a:r>
              <a:rPr lang="en-US" sz="3200">
                <a:latin typeface="+mj-lt"/>
                <a:ea typeface="Arial-Rounded" pitchFamily="34" charset="0"/>
                <a:cs typeface="Arial-Rounded" pitchFamily="34" charset="0"/>
              </a:rPr>
              <a:t>	- Bạn xinh đẹp, đáng yêu làm sao!</a:t>
            </a:r>
          </a:p>
          <a:p>
            <a:pPr algn="just"/>
            <a:r>
              <a:rPr lang="en-US" sz="3200">
                <a:latin typeface="+mj-lt"/>
                <a:ea typeface="Arial-Rounded" pitchFamily="34" charset="0"/>
                <a:cs typeface="Arial-Rounded" pitchFamily="34" charset="0"/>
              </a:rPr>
              <a:t>	Nói rồi, bé định </a:t>
            </a:r>
            <a:r>
              <a:rPr lang="en-US" sz="3200">
                <a:solidFill>
                  <a:srgbClr val="FF0000"/>
                </a:solidFill>
                <a:latin typeface="+mj-lt"/>
                <a:ea typeface="Arial-Rounded" pitchFamily="34" charset="0"/>
                <a:cs typeface="Arial-Rounded" pitchFamily="34" charset="0"/>
              </a:rPr>
              <a:t>giơ tay hái </a:t>
            </a:r>
            <a:r>
              <a:rPr lang="en-US" sz="3200">
                <a:latin typeface="+mj-lt"/>
                <a:ea typeface="Arial-Rounded" pitchFamily="34" charset="0"/>
                <a:cs typeface="Arial-Rounded" pitchFamily="34" charset="0"/>
              </a:rPr>
              <a:t>bông hoa. Bông có tiếng thì thầm:</a:t>
            </a:r>
          </a:p>
          <a:p>
            <a:pPr algn="just"/>
            <a:r>
              <a:rPr lang="en-US" sz="3200">
                <a:latin typeface="+mj-lt"/>
                <a:ea typeface="Arial-Rounded" pitchFamily="34" charset="0"/>
                <a:cs typeface="Arial-Rounded" pitchFamily="34" charset="0"/>
              </a:rPr>
              <a:t>	- Xin </a:t>
            </a:r>
            <a:r>
              <a:rPr lang="en-US" sz="3200">
                <a:solidFill>
                  <a:srgbClr val="FF0000"/>
                </a:solidFill>
                <a:latin typeface="+mj-lt"/>
                <a:ea typeface="Arial-Rounded" pitchFamily="34" charset="0"/>
                <a:cs typeface="Arial-Rounded" pitchFamily="34" charset="0"/>
              </a:rPr>
              <a:t>đừng hái </a:t>
            </a:r>
            <a:r>
              <a:rPr lang="en-US" sz="3200">
                <a:latin typeface="+mj-lt"/>
                <a:ea typeface="Arial-Rounded" pitchFamily="34" charset="0"/>
                <a:cs typeface="Arial-Rounded" pitchFamily="34" charset="0"/>
              </a:rPr>
              <a:t>tôi. Tôi sẽ rất buồn nếu không được khoe sắc cùng các </a:t>
            </a:r>
            <a:r>
              <a:rPr lang="en-US" sz="3200" smtClean="0">
                <a:latin typeface="+mj-lt"/>
                <a:ea typeface="Arial-Rounded" pitchFamily="34" charset="0"/>
                <a:cs typeface="Arial-Rounded" pitchFamily="34" charset="0"/>
              </a:rPr>
              <a:t>bạn hoa.</a:t>
            </a:r>
            <a:endParaRPr lang="en-US" sz="3200">
              <a:latin typeface="+mj-lt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19738F7-FB82-4248-8E6F-B071BBE71983}"/>
              </a:ext>
            </a:extLst>
          </p:cNvPr>
          <p:cNvSpPr/>
          <p:nvPr/>
        </p:nvSpPr>
        <p:spPr>
          <a:xfrm>
            <a:off x="121662" y="2928867"/>
            <a:ext cx="2173121" cy="4740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C07FD3C-171D-44E1-AB15-2DA1AE9C10BD}"/>
              </a:ext>
            </a:extLst>
          </p:cNvPr>
          <p:cNvSpPr/>
          <p:nvPr/>
        </p:nvSpPr>
        <p:spPr>
          <a:xfrm>
            <a:off x="2163590" y="5412666"/>
            <a:ext cx="1905000" cy="4740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8FD8E2D-0FC2-4D83-B6B8-D7A6CDF11ADA}"/>
              </a:ext>
            </a:extLst>
          </p:cNvPr>
          <p:cNvSpPr/>
          <p:nvPr/>
        </p:nvSpPr>
        <p:spPr>
          <a:xfrm>
            <a:off x="4480719" y="4461929"/>
            <a:ext cx="2167719" cy="4740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53873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650" y="529499"/>
            <a:ext cx="10246588" cy="763600"/>
          </a:xfrm>
        </p:spPr>
        <p:txBody>
          <a:bodyPr/>
          <a:lstStyle/>
          <a:p>
            <a:pPr algn="just"/>
            <a:r>
              <a:rPr lang="en-US" sz="4000" b="1">
                <a:solidFill>
                  <a:schemeClr val="tx1">
                    <a:lumMod val="50000"/>
                  </a:schemeClr>
                </a:solidFill>
                <a:latin typeface="+mj-lt"/>
                <a:ea typeface="Arial-Rounded" pitchFamily="34" charset="0"/>
                <a:cs typeface="Arial-Rounded" pitchFamily="34" charset="0"/>
              </a:rPr>
              <a:t>Cần đặt </a:t>
            </a:r>
            <a:r>
              <a:rPr lang="en-US" sz="4000" b="1" i="1">
                <a:solidFill>
                  <a:schemeClr val="tx1">
                    <a:lumMod val="50000"/>
                  </a:schemeClr>
                </a:solidFill>
                <a:latin typeface="+mj-lt"/>
                <a:ea typeface="Arial-Rounded" pitchFamily="34" charset="0"/>
                <a:cs typeface="Arial-Rounded" pitchFamily="34" charset="0"/>
              </a:rPr>
              <a:t>dấu phẩy </a:t>
            </a:r>
            <a:r>
              <a:rPr lang="en-US" sz="4000" b="1">
                <a:solidFill>
                  <a:schemeClr val="tx1">
                    <a:lumMod val="50000"/>
                  </a:schemeClr>
                </a:solidFill>
                <a:latin typeface="+mj-lt"/>
                <a:ea typeface="Arial-Rounded" pitchFamily="34" charset="0"/>
                <a:cs typeface="Arial-Rounded" pitchFamily="34" charset="0"/>
              </a:rPr>
              <a:t>vào những vị trí nào trong mỗi câu sau?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8092B41-E63E-4C30-A074-408EE42AFB41}"/>
              </a:ext>
            </a:extLst>
          </p:cNvPr>
          <p:cNvGrpSpPr/>
          <p:nvPr/>
        </p:nvGrpSpPr>
        <p:grpSpPr>
          <a:xfrm>
            <a:off x="399031" y="277304"/>
            <a:ext cx="750569" cy="731520"/>
            <a:chOff x="3041857" y="1727885"/>
            <a:chExt cx="1228170" cy="1188721"/>
          </a:xfrm>
        </p:grpSpPr>
        <p:sp>
          <p:nvSpPr>
            <p:cNvPr id="16" name="Google Shape;418;p36">
              <a:extLst>
                <a:ext uri="{FF2B5EF4-FFF2-40B4-BE49-F238E27FC236}">
                  <a16:creationId xmlns:a16="http://schemas.microsoft.com/office/drawing/2014/main" id="{45753898-4D96-4760-9808-DA26B0A781AE}"/>
                </a:ext>
              </a:extLst>
            </p:cNvPr>
            <p:cNvSpPr/>
            <p:nvPr/>
          </p:nvSpPr>
          <p:spPr>
            <a:xfrm>
              <a:off x="3041857" y="1727885"/>
              <a:ext cx="1188720" cy="118872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705" tIns="121705" rIns="121705" bIns="121705" anchor="ctr" anchorCtr="0">
              <a:noAutofit/>
            </a:bodyPr>
            <a:lstStyle/>
            <a:p>
              <a:pPr algn="just"/>
              <a:endParaRPr sz="1800" b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7" name="Google Shape;423;p36">
              <a:extLst>
                <a:ext uri="{FF2B5EF4-FFF2-40B4-BE49-F238E27FC236}">
                  <a16:creationId xmlns:a16="http://schemas.microsoft.com/office/drawing/2014/main" id="{B9E01BE3-E330-4A4D-BB0F-F6F7FBE35292}"/>
                </a:ext>
              </a:extLst>
            </p:cNvPr>
            <p:cNvSpPr txBox="1">
              <a:spLocks/>
            </p:cNvSpPr>
            <p:nvPr/>
          </p:nvSpPr>
          <p:spPr>
            <a:xfrm>
              <a:off x="3073029" y="1883966"/>
              <a:ext cx="1196998" cy="770400"/>
            </a:xfrm>
            <a:prstGeom prst="rect">
              <a:avLst/>
            </a:prstGeom>
          </p:spPr>
          <p:txBody>
            <a:bodyPr spcFirstLastPara="1" wrap="square" lIns="121705" tIns="121705" rIns="121705" bIns="12170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just"/>
              <a:r>
                <a:rPr lang="en" sz="5400" b="1">
                  <a:solidFill>
                    <a:schemeClr val="tx2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7392EC95-C800-4DBA-A48B-46A97827F8DB}"/>
              </a:ext>
            </a:extLst>
          </p:cNvPr>
          <p:cNvSpPr txBox="1">
            <a:spLocks/>
          </p:cNvSpPr>
          <p:nvPr/>
        </p:nvSpPr>
        <p:spPr>
          <a:xfrm>
            <a:off x="1149600" y="2383092"/>
            <a:ext cx="10246588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just"/>
            <a:r>
              <a:rPr lang="en-US" sz="4000">
                <a:latin typeface="+mj-lt"/>
                <a:ea typeface="Arial-Rounded" pitchFamily="34" charset="0"/>
                <a:cs typeface="Arial-Rounded" pitchFamily="34" charset="0"/>
              </a:rPr>
              <a:t>a. Các bạn học sinh đang tưới nước bắt sâu cho cây.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7E52A803-8163-42FE-9BCF-01AF57787029}"/>
              </a:ext>
            </a:extLst>
          </p:cNvPr>
          <p:cNvSpPr txBox="1">
            <a:spLocks/>
          </p:cNvSpPr>
          <p:nvPr/>
        </p:nvSpPr>
        <p:spPr>
          <a:xfrm>
            <a:off x="1149600" y="3753039"/>
            <a:ext cx="10246588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just"/>
            <a:r>
              <a:rPr lang="en-US" sz="4000">
                <a:latin typeface="+mj-lt"/>
                <a:ea typeface="Arial-Rounded" pitchFamily="34" charset="0"/>
                <a:cs typeface="Arial-Rounded" pitchFamily="34" charset="0"/>
              </a:rPr>
              <a:t>b. Mọi người không được hái hoa bẻ cành.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57AE3663-4DB3-4997-96CB-8D7372EA23C4}"/>
              </a:ext>
            </a:extLst>
          </p:cNvPr>
          <p:cNvSpPr txBox="1">
            <a:spLocks/>
          </p:cNvSpPr>
          <p:nvPr/>
        </p:nvSpPr>
        <p:spPr>
          <a:xfrm>
            <a:off x="1149600" y="5027600"/>
            <a:ext cx="10246588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just"/>
            <a:r>
              <a:rPr lang="en-US" sz="4000">
                <a:latin typeface="+mj-lt"/>
                <a:ea typeface="Arial-Rounded" pitchFamily="34" charset="0"/>
                <a:cs typeface="Arial-Rounded" pitchFamily="34" charset="0"/>
              </a:rPr>
              <a:t>c. Én nâu cỏ non đều đáng yêu.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A9DE70D3-0B1D-4D30-9632-BF880A477653}"/>
              </a:ext>
            </a:extLst>
          </p:cNvPr>
          <p:cNvSpPr txBox="1">
            <a:spLocks/>
          </p:cNvSpPr>
          <p:nvPr/>
        </p:nvSpPr>
        <p:spPr>
          <a:xfrm>
            <a:off x="1168650" y="2112357"/>
            <a:ext cx="10246588" cy="13417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just"/>
            <a:r>
              <a:rPr lang="en-US" sz="4000">
                <a:latin typeface="+mj-lt"/>
                <a:ea typeface="Arial-Rounded" pitchFamily="34" charset="0"/>
                <a:cs typeface="Arial-Rounded" pitchFamily="34" charset="0"/>
              </a:rPr>
              <a:t>a. Các bạn học sinh đang tưới nước</a:t>
            </a:r>
            <a:r>
              <a:rPr lang="en-US" sz="4000">
                <a:solidFill>
                  <a:srgbClr val="FF0000"/>
                </a:solidFill>
                <a:latin typeface="+mj-lt"/>
                <a:ea typeface="Arial-Rounded" pitchFamily="34" charset="0"/>
                <a:cs typeface="Arial-Rounded" pitchFamily="34" charset="0"/>
              </a:rPr>
              <a:t>,</a:t>
            </a:r>
            <a:r>
              <a:rPr lang="en-US" sz="4000">
                <a:latin typeface="+mj-lt"/>
                <a:ea typeface="Arial-Rounded" pitchFamily="34" charset="0"/>
                <a:cs typeface="Arial-Rounded" pitchFamily="34" charset="0"/>
              </a:rPr>
              <a:t> bắt sâu cho cây.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CE7B7FEB-AE5F-40D8-AD1B-4AF47694C11D}"/>
              </a:ext>
            </a:extLst>
          </p:cNvPr>
          <p:cNvSpPr txBox="1">
            <a:spLocks/>
          </p:cNvSpPr>
          <p:nvPr/>
        </p:nvSpPr>
        <p:spPr>
          <a:xfrm>
            <a:off x="1149600" y="3856606"/>
            <a:ext cx="10246588" cy="76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just"/>
            <a:r>
              <a:rPr lang="en-US" sz="4000">
                <a:latin typeface="+mj-lt"/>
                <a:ea typeface="Arial-Rounded" pitchFamily="34" charset="0"/>
                <a:cs typeface="Arial-Rounded" pitchFamily="34" charset="0"/>
              </a:rPr>
              <a:t>b. Mọi người không được hái hoa</a:t>
            </a:r>
            <a:r>
              <a:rPr lang="en-US" sz="4000">
                <a:solidFill>
                  <a:srgbClr val="FF0000"/>
                </a:solidFill>
                <a:latin typeface="+mj-lt"/>
                <a:ea typeface="Arial-Rounded" pitchFamily="34" charset="0"/>
                <a:cs typeface="Arial-Rounded" pitchFamily="34" charset="0"/>
              </a:rPr>
              <a:t>,</a:t>
            </a:r>
            <a:r>
              <a:rPr lang="en-US" sz="4000">
                <a:latin typeface="+mj-lt"/>
                <a:ea typeface="Arial-Rounded" pitchFamily="34" charset="0"/>
                <a:cs typeface="Arial-Rounded" pitchFamily="34" charset="0"/>
              </a:rPr>
              <a:t> bẻ cành.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F31E8F95-8594-491F-96EA-ED7989F11741}"/>
              </a:ext>
            </a:extLst>
          </p:cNvPr>
          <p:cNvSpPr txBox="1">
            <a:spLocks/>
          </p:cNvSpPr>
          <p:nvPr/>
        </p:nvSpPr>
        <p:spPr>
          <a:xfrm>
            <a:off x="1125491" y="4953195"/>
            <a:ext cx="10246588" cy="76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just"/>
            <a:r>
              <a:rPr lang="en-US" sz="4000">
                <a:latin typeface="+mj-lt"/>
                <a:ea typeface="Arial-Rounded" pitchFamily="34" charset="0"/>
                <a:cs typeface="Arial-Rounded" pitchFamily="34" charset="0"/>
              </a:rPr>
              <a:t>c. Én nâu</a:t>
            </a:r>
            <a:r>
              <a:rPr lang="en-US" sz="4000">
                <a:solidFill>
                  <a:srgbClr val="FF0000"/>
                </a:solidFill>
                <a:latin typeface="+mj-lt"/>
                <a:ea typeface="Arial-Rounded" pitchFamily="34" charset="0"/>
                <a:cs typeface="Arial-Rounded" pitchFamily="34" charset="0"/>
              </a:rPr>
              <a:t>,</a:t>
            </a:r>
            <a:r>
              <a:rPr lang="en-US" sz="4000">
                <a:latin typeface="+mj-lt"/>
                <a:ea typeface="Arial-Rounded" pitchFamily="34" charset="0"/>
                <a:cs typeface="Arial-Rounded" pitchFamily="34" charset="0"/>
              </a:rPr>
              <a:t> cỏ non đều đáng yêu.</a:t>
            </a:r>
          </a:p>
        </p:txBody>
      </p:sp>
    </p:spTree>
    <p:extLst>
      <p:ext uri="{BB962C8B-B14F-4D97-AF65-F5344CB8AC3E}">
        <p14:creationId xmlns:p14="http://schemas.microsoft.com/office/powerpoint/2010/main" val="428777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9" t="11501" r="4251" b="19817"/>
          <a:stretch/>
        </p:blipFill>
        <p:spPr>
          <a:xfrm>
            <a:off x="-243681" y="-141098"/>
            <a:ext cx="12572999" cy="713926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E8E93A4-CCF0-42E7-89DA-CFD7CBCDE3EC}"/>
              </a:ext>
            </a:extLst>
          </p:cNvPr>
          <p:cNvSpPr/>
          <p:nvPr/>
        </p:nvSpPr>
        <p:spPr>
          <a:xfrm>
            <a:off x="746919" y="1676400"/>
            <a:ext cx="10896600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600" b="1" smtClean="0">
                <a:solidFill>
                  <a:srgbClr val="FFFFFF"/>
                </a:solidFill>
                <a:latin typeface="HP001 4 hàng" pitchFamily="34" charset="0"/>
              </a:rPr>
              <a:t>Bài 3</a:t>
            </a:r>
            <a:r>
              <a:rPr lang="en-US" sz="3600" b="1">
                <a:solidFill>
                  <a:srgbClr val="FFFFFF"/>
                </a:solidFill>
                <a:latin typeface="HP001 4 hàng" pitchFamily="34" charset="0"/>
              </a:rPr>
              <a:t>. </a:t>
            </a:r>
            <a:r>
              <a:rPr lang="en-US" sz="3600" b="1" smtClean="0">
                <a:solidFill>
                  <a:srgbClr val="FFFFFF"/>
                </a:solidFill>
                <a:latin typeface="HP001 4 hàng" pitchFamily="34" charset="0"/>
              </a:rPr>
              <a:t>Em điền dấu như sau:</a:t>
            </a:r>
            <a:endParaRPr lang="en-US" sz="3600" b="1">
              <a:solidFill>
                <a:srgbClr val="FFFFFF"/>
              </a:solidFill>
              <a:latin typeface="HP001 4 hàng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600" b="1">
                <a:solidFill>
                  <a:srgbClr val="FFFFFF"/>
                </a:solidFill>
                <a:latin typeface="HP001 4 hàng" pitchFamily="34" charset="0"/>
              </a:rPr>
              <a:t>a. </a:t>
            </a:r>
            <a:r>
              <a:rPr lang="vi-VN" sz="3600" b="1">
                <a:solidFill>
                  <a:srgbClr val="FFFFFF"/>
                </a:solidFill>
                <a:latin typeface="HP001 4 hàng" pitchFamily="34" charset="0"/>
              </a:rPr>
              <a:t>Các bạn hǌ ǧ</a:t>
            </a:r>
            <a:r>
              <a:rPr lang="el-GR" sz="3600" b="1">
                <a:solidFill>
                  <a:srgbClr val="FFFFFF"/>
                </a:solidFill>
                <a:latin typeface="HP001 4 hàng" pitchFamily="34" charset="0"/>
              </a:rPr>
              <a:t>΅ζ </a:t>
            </a:r>
            <a:r>
              <a:rPr lang="vi-VN" sz="3600" b="1">
                <a:solidFill>
                  <a:srgbClr val="FFFFFF"/>
                </a:solidFill>
                <a:latin typeface="HP001 4 hàng" pitchFamily="34" charset="0"/>
              </a:rPr>
              <a:t>đang Ǉưƞ wư</a:t>
            </a:r>
            <a:r>
              <a:rPr lang="el-GR" sz="3600" b="1">
                <a:solidFill>
                  <a:srgbClr val="FFFFFF"/>
                </a:solidFill>
                <a:latin typeface="HP001 4 hàng" pitchFamily="34" charset="0"/>
              </a:rPr>
              <a:t>ϐ, </a:t>
            </a:r>
            <a:r>
              <a:rPr lang="vi-VN" sz="3600" b="1">
                <a:solidFill>
                  <a:srgbClr val="FFFFFF"/>
                </a:solidFill>
                <a:latin typeface="HP001 4 hàng" pitchFamily="34" charset="0"/>
              </a:rPr>
              <a:t>bắt sâu </a:t>
            </a:r>
            <a:r>
              <a:rPr lang="el-GR" sz="3600" b="1">
                <a:solidFill>
                  <a:srgbClr val="FFFFFF"/>
                </a:solidFill>
                <a:latin typeface="HP001 4 hàng" pitchFamily="34" charset="0"/>
              </a:rPr>
              <a:t>ε</a:t>
            </a:r>
            <a:r>
              <a:rPr lang="vi-VN" sz="3600" b="1">
                <a:solidFill>
                  <a:srgbClr val="FFFFFF"/>
                </a:solidFill>
                <a:latin typeface="HP001 4 hàng" pitchFamily="34" charset="0"/>
              </a:rPr>
              <a:t>o cây</a:t>
            </a:r>
            <a:r>
              <a:rPr lang="en-US" sz="3600" b="1">
                <a:solidFill>
                  <a:srgbClr val="FFFFFF"/>
                </a:solidFill>
                <a:latin typeface="HP001 4 hàng" pitchFamily="34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vi-VN" sz="3600" b="1">
                <a:solidFill>
                  <a:srgbClr val="FFFFFF"/>
                </a:solidFill>
                <a:latin typeface="HP001 4 hàng" pitchFamily="34" charset="0"/>
              </a:rPr>
              <a:t>b.  MĊ wgưƟ </a:t>
            </a:r>
            <a:r>
              <a:rPr lang="el-GR" sz="3600" b="1">
                <a:solidFill>
                  <a:srgbClr val="FFFFFF"/>
                </a:solidFill>
                <a:latin typeface="HP001 4 hàng" pitchFamily="34" charset="0"/>
              </a:rPr>
              <a:t>δ</a:t>
            </a:r>
            <a:r>
              <a:rPr lang="vi-VN" sz="3600" b="1">
                <a:solidFill>
                  <a:srgbClr val="FFFFFF"/>
                </a:solidFill>
                <a:latin typeface="HP001 4 hàng" pitchFamily="34" charset="0"/>
              </a:rPr>
              <a:t>Ūg đư</a:t>
            </a:r>
            <a:r>
              <a:rPr lang="el-GR" sz="3600" b="1">
                <a:solidFill>
                  <a:srgbClr val="FFFFFF"/>
                </a:solidFill>
                <a:latin typeface="HP001 4 hàng" pitchFamily="34" charset="0"/>
              </a:rPr>
              <a:t>ϑ </a:t>
            </a:r>
            <a:r>
              <a:rPr lang="vi-VN" sz="3600" b="1">
                <a:solidFill>
                  <a:srgbClr val="FFFFFF"/>
                </a:solidFill>
                <a:latin typeface="HP001 4 hàng" pitchFamily="34" charset="0"/>
              </a:rPr>
              <a:t>hái h</a:t>
            </a:r>
            <a:r>
              <a:rPr lang="el-GR" sz="3600" b="1">
                <a:solidFill>
                  <a:srgbClr val="FFFFFF"/>
                </a:solidFill>
                <a:latin typeface="HP001 4 hàng" pitchFamily="34" charset="0"/>
              </a:rPr>
              <a:t>Ξ, χ</a:t>
            </a:r>
            <a:r>
              <a:rPr lang="vi-VN" sz="3600" b="1">
                <a:solidFill>
                  <a:srgbClr val="FFFFFF"/>
                </a:solidFill>
                <a:latin typeface="HP001 4 hàng" pitchFamily="34" charset="0"/>
              </a:rPr>
              <a:t>Ǫ cà</a:t>
            </a:r>
            <a:r>
              <a:rPr lang="el-GR" sz="3600" b="1">
                <a:solidFill>
                  <a:srgbClr val="FFFFFF"/>
                </a:solidFill>
                <a:latin typeface="HP001 4 hàng" pitchFamily="34" charset="0"/>
              </a:rPr>
              <a:t>ζ</a:t>
            </a:r>
            <a:r>
              <a:rPr lang="en-US" sz="3600" b="1">
                <a:solidFill>
                  <a:srgbClr val="FFFFFF"/>
                </a:solidFill>
                <a:latin typeface="HP001 4 hàng" pitchFamily="34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600" b="1">
                <a:solidFill>
                  <a:srgbClr val="FFFFFF"/>
                </a:solidFill>
                <a:latin typeface="HP001 4 hàng" pitchFamily="34" charset="0"/>
              </a:rPr>
              <a:t>c. Én wâu, cỏ w</a:t>
            </a:r>
            <a:r>
              <a:rPr lang="el-GR" sz="3600" b="1">
                <a:solidFill>
                  <a:srgbClr val="FFFFFF"/>
                </a:solidFill>
                <a:latin typeface="HP001 4 hàng" pitchFamily="34" charset="0"/>
              </a:rPr>
              <a:t>Ϊ Αϛ</a:t>
            </a:r>
            <a:r>
              <a:rPr lang="en-US" sz="3600" b="1">
                <a:solidFill>
                  <a:srgbClr val="FFFFFF"/>
                </a:solidFill>
                <a:latin typeface="HP001 4 hàng" pitchFamily="34" charset="0"/>
              </a:rPr>
              <a:t>u đáng </a:t>
            </a:r>
            <a:r>
              <a:rPr lang="el-GR" sz="3600" b="1">
                <a:solidFill>
                  <a:srgbClr val="FFFFFF"/>
                </a:solidFill>
                <a:latin typeface="HP001 4 hàng" pitchFamily="34" charset="0"/>
              </a:rPr>
              <a:t>ΐ</a:t>
            </a:r>
            <a:r>
              <a:rPr lang="en-US" sz="3600" b="1">
                <a:solidFill>
                  <a:srgbClr val="FFFFFF"/>
                </a:solidFill>
                <a:latin typeface="HP001 4 hàng" pitchFamily="34" charset="0"/>
              </a:rPr>
              <a:t>êu.</a:t>
            </a:r>
            <a:endParaRPr lang="vi-VN" sz="3600" b="1">
              <a:solidFill>
                <a:srgbClr val="FFFFFF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41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36"/>
          <p:cNvSpPr/>
          <p:nvPr/>
        </p:nvSpPr>
        <p:spPr>
          <a:xfrm flipH="1">
            <a:off x="2256623" y="732567"/>
            <a:ext cx="7341873" cy="5055443"/>
          </a:xfrm>
          <a:custGeom>
            <a:avLst/>
            <a:gdLst/>
            <a:ahLst/>
            <a:cxnLst/>
            <a:rect l="l" t="t" r="r" b="b"/>
            <a:pathLst>
              <a:path w="34424" h="23680" extrusionOk="0">
                <a:moveTo>
                  <a:pt x="17172" y="0"/>
                </a:moveTo>
                <a:cubicBezTo>
                  <a:pt x="15954" y="0"/>
                  <a:pt x="14750" y="27"/>
                  <a:pt x="13613" y="68"/>
                </a:cubicBezTo>
                <a:cubicBezTo>
                  <a:pt x="12463" y="108"/>
                  <a:pt x="11299" y="176"/>
                  <a:pt x="10190" y="257"/>
                </a:cubicBezTo>
                <a:cubicBezTo>
                  <a:pt x="9635" y="298"/>
                  <a:pt x="9066" y="352"/>
                  <a:pt x="8498" y="406"/>
                </a:cubicBezTo>
                <a:cubicBezTo>
                  <a:pt x="8133" y="447"/>
                  <a:pt x="7592" y="501"/>
                  <a:pt x="7037" y="582"/>
                </a:cubicBezTo>
                <a:cubicBezTo>
                  <a:pt x="6306" y="677"/>
                  <a:pt x="5562" y="812"/>
                  <a:pt x="4845" y="1001"/>
                </a:cubicBezTo>
                <a:cubicBezTo>
                  <a:pt x="4101" y="1191"/>
                  <a:pt x="3383" y="1461"/>
                  <a:pt x="2720" y="1827"/>
                </a:cubicBezTo>
                <a:cubicBezTo>
                  <a:pt x="2396" y="2003"/>
                  <a:pt x="2084" y="2206"/>
                  <a:pt x="1800" y="2436"/>
                </a:cubicBezTo>
                <a:cubicBezTo>
                  <a:pt x="1516" y="2666"/>
                  <a:pt x="1259" y="2923"/>
                  <a:pt x="1043" y="3207"/>
                </a:cubicBezTo>
                <a:cubicBezTo>
                  <a:pt x="637" y="3748"/>
                  <a:pt x="366" y="4371"/>
                  <a:pt x="231" y="5034"/>
                </a:cubicBezTo>
                <a:cubicBezTo>
                  <a:pt x="95" y="5697"/>
                  <a:pt x="14" y="6373"/>
                  <a:pt x="14" y="7063"/>
                </a:cubicBezTo>
                <a:cubicBezTo>
                  <a:pt x="1" y="7808"/>
                  <a:pt x="55" y="8565"/>
                  <a:pt x="149" y="9309"/>
                </a:cubicBezTo>
                <a:cubicBezTo>
                  <a:pt x="352" y="10852"/>
                  <a:pt x="731" y="12367"/>
                  <a:pt x="1259" y="13842"/>
                </a:cubicBezTo>
                <a:cubicBezTo>
                  <a:pt x="1503" y="14519"/>
                  <a:pt x="1800" y="15182"/>
                  <a:pt x="2125" y="15831"/>
                </a:cubicBezTo>
                <a:cubicBezTo>
                  <a:pt x="2409" y="16386"/>
                  <a:pt x="2747" y="16927"/>
                  <a:pt x="3126" y="17428"/>
                </a:cubicBezTo>
                <a:cubicBezTo>
                  <a:pt x="3586" y="17996"/>
                  <a:pt x="4155" y="18484"/>
                  <a:pt x="4804" y="18849"/>
                </a:cubicBezTo>
                <a:cubicBezTo>
                  <a:pt x="5129" y="19038"/>
                  <a:pt x="5481" y="19187"/>
                  <a:pt x="5833" y="19336"/>
                </a:cubicBezTo>
                <a:cubicBezTo>
                  <a:pt x="6198" y="19471"/>
                  <a:pt x="6563" y="19593"/>
                  <a:pt x="6942" y="19688"/>
                </a:cubicBezTo>
                <a:cubicBezTo>
                  <a:pt x="7930" y="19931"/>
                  <a:pt x="8918" y="20094"/>
                  <a:pt x="9932" y="20175"/>
                </a:cubicBezTo>
                <a:cubicBezTo>
                  <a:pt x="10162" y="20202"/>
                  <a:pt x="10406" y="20216"/>
                  <a:pt x="10650" y="20229"/>
                </a:cubicBezTo>
                <a:cubicBezTo>
                  <a:pt x="10663" y="20283"/>
                  <a:pt x="10677" y="20351"/>
                  <a:pt x="10690" y="20405"/>
                </a:cubicBezTo>
                <a:cubicBezTo>
                  <a:pt x="10704" y="20554"/>
                  <a:pt x="10704" y="20689"/>
                  <a:pt x="10690" y="20838"/>
                </a:cubicBezTo>
                <a:cubicBezTo>
                  <a:pt x="10650" y="21027"/>
                  <a:pt x="10609" y="21203"/>
                  <a:pt x="10541" y="21379"/>
                </a:cubicBezTo>
                <a:cubicBezTo>
                  <a:pt x="10447" y="21569"/>
                  <a:pt x="10338" y="21758"/>
                  <a:pt x="10217" y="21920"/>
                </a:cubicBezTo>
                <a:cubicBezTo>
                  <a:pt x="10081" y="22083"/>
                  <a:pt x="9919" y="22232"/>
                  <a:pt x="9757" y="22353"/>
                </a:cubicBezTo>
                <a:cubicBezTo>
                  <a:pt x="9594" y="22462"/>
                  <a:pt x="9432" y="22556"/>
                  <a:pt x="9269" y="22624"/>
                </a:cubicBezTo>
                <a:cubicBezTo>
                  <a:pt x="9053" y="22719"/>
                  <a:pt x="8809" y="22759"/>
                  <a:pt x="8566" y="22759"/>
                </a:cubicBezTo>
                <a:lnTo>
                  <a:pt x="8403" y="22759"/>
                </a:lnTo>
                <a:cubicBezTo>
                  <a:pt x="8349" y="22746"/>
                  <a:pt x="8295" y="22746"/>
                  <a:pt x="8255" y="22732"/>
                </a:cubicBezTo>
                <a:lnTo>
                  <a:pt x="8200" y="22732"/>
                </a:lnTo>
                <a:cubicBezTo>
                  <a:pt x="8119" y="22732"/>
                  <a:pt x="8052" y="22759"/>
                  <a:pt x="8011" y="22827"/>
                </a:cubicBezTo>
                <a:cubicBezTo>
                  <a:pt x="7984" y="22868"/>
                  <a:pt x="7984" y="22922"/>
                  <a:pt x="7997" y="22976"/>
                </a:cubicBezTo>
                <a:cubicBezTo>
                  <a:pt x="8011" y="23030"/>
                  <a:pt x="8052" y="23071"/>
                  <a:pt x="8092" y="23098"/>
                </a:cubicBezTo>
                <a:cubicBezTo>
                  <a:pt x="8241" y="23192"/>
                  <a:pt x="8403" y="23287"/>
                  <a:pt x="8579" y="23341"/>
                </a:cubicBezTo>
                <a:cubicBezTo>
                  <a:pt x="9121" y="23571"/>
                  <a:pt x="9689" y="23679"/>
                  <a:pt x="10271" y="23679"/>
                </a:cubicBezTo>
                <a:lnTo>
                  <a:pt x="10338" y="23679"/>
                </a:lnTo>
                <a:cubicBezTo>
                  <a:pt x="10704" y="23679"/>
                  <a:pt x="11083" y="23639"/>
                  <a:pt x="11434" y="23571"/>
                </a:cubicBezTo>
                <a:cubicBezTo>
                  <a:pt x="11827" y="23490"/>
                  <a:pt x="12206" y="23368"/>
                  <a:pt x="12557" y="23206"/>
                </a:cubicBezTo>
                <a:cubicBezTo>
                  <a:pt x="12882" y="23071"/>
                  <a:pt x="13193" y="22895"/>
                  <a:pt x="13478" y="22692"/>
                </a:cubicBezTo>
                <a:cubicBezTo>
                  <a:pt x="13775" y="22489"/>
                  <a:pt x="14046" y="22245"/>
                  <a:pt x="14289" y="21975"/>
                </a:cubicBezTo>
                <a:cubicBezTo>
                  <a:pt x="14519" y="21704"/>
                  <a:pt x="14709" y="21406"/>
                  <a:pt x="14844" y="21082"/>
                </a:cubicBezTo>
                <a:cubicBezTo>
                  <a:pt x="14898" y="20973"/>
                  <a:pt x="14939" y="20851"/>
                  <a:pt x="14980" y="20730"/>
                </a:cubicBezTo>
                <a:lnTo>
                  <a:pt x="15020" y="20730"/>
                </a:lnTo>
                <a:lnTo>
                  <a:pt x="15494" y="20784"/>
                </a:lnTo>
                <a:cubicBezTo>
                  <a:pt x="16536" y="20906"/>
                  <a:pt x="17659" y="21027"/>
                  <a:pt x="18768" y="21122"/>
                </a:cubicBezTo>
                <a:cubicBezTo>
                  <a:pt x="20433" y="21271"/>
                  <a:pt x="21813" y="21339"/>
                  <a:pt x="23112" y="21339"/>
                </a:cubicBezTo>
                <a:cubicBezTo>
                  <a:pt x="23883" y="21339"/>
                  <a:pt x="24627" y="21312"/>
                  <a:pt x="25358" y="21257"/>
                </a:cubicBezTo>
                <a:cubicBezTo>
                  <a:pt x="26440" y="21190"/>
                  <a:pt x="27509" y="21027"/>
                  <a:pt x="28578" y="20797"/>
                </a:cubicBezTo>
                <a:cubicBezTo>
                  <a:pt x="28835" y="20743"/>
                  <a:pt x="29025" y="20689"/>
                  <a:pt x="29187" y="20635"/>
                </a:cubicBezTo>
                <a:cubicBezTo>
                  <a:pt x="29363" y="20594"/>
                  <a:pt x="29566" y="20527"/>
                  <a:pt x="29769" y="20446"/>
                </a:cubicBezTo>
                <a:cubicBezTo>
                  <a:pt x="30107" y="20324"/>
                  <a:pt x="30419" y="20188"/>
                  <a:pt x="30730" y="20013"/>
                </a:cubicBezTo>
                <a:cubicBezTo>
                  <a:pt x="31312" y="19688"/>
                  <a:pt x="31839" y="19282"/>
                  <a:pt x="32286" y="18795"/>
                </a:cubicBezTo>
                <a:cubicBezTo>
                  <a:pt x="32719" y="18321"/>
                  <a:pt x="33084" y="17793"/>
                  <a:pt x="33368" y="17212"/>
                </a:cubicBezTo>
                <a:cubicBezTo>
                  <a:pt x="33896" y="16156"/>
                  <a:pt x="34207" y="14925"/>
                  <a:pt x="34329" y="13436"/>
                </a:cubicBezTo>
                <a:cubicBezTo>
                  <a:pt x="34424" y="12097"/>
                  <a:pt x="34370" y="10757"/>
                  <a:pt x="34194" y="9431"/>
                </a:cubicBezTo>
                <a:cubicBezTo>
                  <a:pt x="34153" y="9188"/>
                  <a:pt x="34113" y="8958"/>
                  <a:pt x="34085" y="8714"/>
                </a:cubicBezTo>
                <a:lnTo>
                  <a:pt x="34045" y="8457"/>
                </a:lnTo>
                <a:lnTo>
                  <a:pt x="33977" y="8078"/>
                </a:lnTo>
                <a:lnTo>
                  <a:pt x="33964" y="7916"/>
                </a:lnTo>
                <a:cubicBezTo>
                  <a:pt x="33937" y="7726"/>
                  <a:pt x="33910" y="7550"/>
                  <a:pt x="33883" y="7375"/>
                </a:cubicBezTo>
                <a:cubicBezTo>
                  <a:pt x="33774" y="6630"/>
                  <a:pt x="33625" y="5886"/>
                  <a:pt x="33422" y="5155"/>
                </a:cubicBezTo>
                <a:cubicBezTo>
                  <a:pt x="33233" y="4425"/>
                  <a:pt x="32922" y="3735"/>
                  <a:pt x="32502" y="3099"/>
                </a:cubicBezTo>
                <a:cubicBezTo>
                  <a:pt x="32299" y="2787"/>
                  <a:pt x="32042" y="2490"/>
                  <a:pt x="31772" y="2233"/>
                </a:cubicBezTo>
                <a:cubicBezTo>
                  <a:pt x="31474" y="1976"/>
                  <a:pt x="31149" y="1746"/>
                  <a:pt x="30797" y="1556"/>
                </a:cubicBezTo>
                <a:cubicBezTo>
                  <a:pt x="30432" y="1353"/>
                  <a:pt x="30053" y="1177"/>
                  <a:pt x="29661" y="1042"/>
                </a:cubicBezTo>
                <a:cubicBezTo>
                  <a:pt x="29255" y="893"/>
                  <a:pt x="28849" y="771"/>
                  <a:pt x="28429" y="663"/>
                </a:cubicBezTo>
                <a:cubicBezTo>
                  <a:pt x="27550" y="460"/>
                  <a:pt x="26657" y="325"/>
                  <a:pt x="25764" y="257"/>
                </a:cubicBezTo>
                <a:cubicBezTo>
                  <a:pt x="24803" y="162"/>
                  <a:pt x="23869" y="135"/>
                  <a:pt x="23085" y="108"/>
                </a:cubicBezTo>
                <a:lnTo>
                  <a:pt x="22178" y="95"/>
                </a:lnTo>
                <a:lnTo>
                  <a:pt x="21826" y="81"/>
                </a:lnTo>
                <a:cubicBezTo>
                  <a:pt x="21623" y="81"/>
                  <a:pt x="21420" y="68"/>
                  <a:pt x="21217" y="68"/>
                </a:cubicBezTo>
                <a:lnTo>
                  <a:pt x="21014" y="54"/>
                </a:lnTo>
                <a:lnTo>
                  <a:pt x="20446" y="54"/>
                </a:lnTo>
                <a:cubicBezTo>
                  <a:pt x="19296" y="14"/>
                  <a:pt x="18227" y="0"/>
                  <a:pt x="17172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841" name="Google Shape;841;p36"/>
          <p:cNvSpPr txBox="1">
            <a:spLocks noGrp="1"/>
          </p:cNvSpPr>
          <p:nvPr>
            <p:ph type="title"/>
          </p:nvPr>
        </p:nvSpPr>
        <p:spPr>
          <a:xfrm>
            <a:off x="2256623" y="1737236"/>
            <a:ext cx="7264783" cy="1656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r>
              <a:rPr lang="en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Vận dụng</a:t>
            </a:r>
            <a:endParaRPr b="1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43" name="Google Shape;843;p36"/>
          <p:cNvSpPr/>
          <p:nvPr/>
        </p:nvSpPr>
        <p:spPr>
          <a:xfrm>
            <a:off x="4141995" y="-1336733"/>
            <a:ext cx="11272" cy="15833"/>
          </a:xfrm>
          <a:custGeom>
            <a:avLst/>
            <a:gdLst/>
            <a:ahLst/>
            <a:cxnLst/>
            <a:rect l="l" t="t" r="r" b="b"/>
            <a:pathLst>
              <a:path w="339" h="475" extrusionOk="0">
                <a:moveTo>
                  <a:pt x="109" y="1"/>
                </a:moveTo>
                <a:cubicBezTo>
                  <a:pt x="95" y="1"/>
                  <a:pt x="82" y="1"/>
                  <a:pt x="68" y="14"/>
                </a:cubicBezTo>
                <a:cubicBezTo>
                  <a:pt x="14" y="41"/>
                  <a:pt x="0" y="96"/>
                  <a:pt x="27" y="136"/>
                </a:cubicBezTo>
                <a:cubicBezTo>
                  <a:pt x="54" y="177"/>
                  <a:pt x="68" y="231"/>
                  <a:pt x="95" y="271"/>
                </a:cubicBezTo>
                <a:cubicBezTo>
                  <a:pt x="109" y="312"/>
                  <a:pt x="122" y="353"/>
                  <a:pt x="136" y="407"/>
                </a:cubicBezTo>
                <a:cubicBezTo>
                  <a:pt x="149" y="420"/>
                  <a:pt x="163" y="447"/>
                  <a:pt x="190" y="461"/>
                </a:cubicBezTo>
                <a:cubicBezTo>
                  <a:pt x="203" y="474"/>
                  <a:pt x="230" y="474"/>
                  <a:pt x="257" y="474"/>
                </a:cubicBezTo>
                <a:cubicBezTo>
                  <a:pt x="312" y="447"/>
                  <a:pt x="339" y="407"/>
                  <a:pt x="325" y="353"/>
                </a:cubicBezTo>
                <a:cubicBezTo>
                  <a:pt x="284" y="244"/>
                  <a:pt x="244" y="136"/>
                  <a:pt x="190" y="41"/>
                </a:cubicBezTo>
                <a:cubicBezTo>
                  <a:pt x="176" y="14"/>
                  <a:pt x="136" y="1"/>
                  <a:pt x="109" y="1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844" name="Google Shape;844;p36"/>
          <p:cNvSpPr/>
          <p:nvPr/>
        </p:nvSpPr>
        <p:spPr>
          <a:xfrm>
            <a:off x="4157291" y="-1338533"/>
            <a:ext cx="9476" cy="12567"/>
          </a:xfrm>
          <a:custGeom>
            <a:avLst/>
            <a:gdLst/>
            <a:ahLst/>
            <a:cxnLst/>
            <a:rect l="l" t="t" r="r" b="b"/>
            <a:pathLst>
              <a:path w="285" h="377" extrusionOk="0">
                <a:moveTo>
                  <a:pt x="95" y="1"/>
                </a:moveTo>
                <a:cubicBezTo>
                  <a:pt x="82" y="1"/>
                  <a:pt x="68" y="1"/>
                  <a:pt x="55" y="14"/>
                </a:cubicBezTo>
                <a:cubicBezTo>
                  <a:pt x="14" y="28"/>
                  <a:pt x="0" y="82"/>
                  <a:pt x="27" y="109"/>
                </a:cubicBezTo>
                <a:cubicBezTo>
                  <a:pt x="68" y="177"/>
                  <a:pt x="95" y="231"/>
                  <a:pt x="122" y="298"/>
                </a:cubicBezTo>
                <a:lnTo>
                  <a:pt x="122" y="325"/>
                </a:lnTo>
                <a:cubicBezTo>
                  <a:pt x="136" y="339"/>
                  <a:pt x="149" y="353"/>
                  <a:pt x="163" y="366"/>
                </a:cubicBezTo>
                <a:cubicBezTo>
                  <a:pt x="170" y="373"/>
                  <a:pt x="180" y="376"/>
                  <a:pt x="190" y="376"/>
                </a:cubicBezTo>
                <a:cubicBezTo>
                  <a:pt x="200" y="376"/>
                  <a:pt x="210" y="373"/>
                  <a:pt x="217" y="366"/>
                </a:cubicBezTo>
                <a:cubicBezTo>
                  <a:pt x="257" y="353"/>
                  <a:pt x="285" y="312"/>
                  <a:pt x="271" y="285"/>
                </a:cubicBezTo>
                <a:cubicBezTo>
                  <a:pt x="244" y="190"/>
                  <a:pt x="203" y="109"/>
                  <a:pt x="163" y="41"/>
                </a:cubicBezTo>
                <a:cubicBezTo>
                  <a:pt x="149" y="14"/>
                  <a:pt x="122" y="1"/>
                  <a:pt x="95" y="1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845" name="Google Shape;845;p36"/>
          <p:cNvSpPr/>
          <p:nvPr/>
        </p:nvSpPr>
        <p:spPr>
          <a:xfrm>
            <a:off x="4176177" y="-1324100"/>
            <a:ext cx="11272" cy="12567"/>
          </a:xfrm>
          <a:custGeom>
            <a:avLst/>
            <a:gdLst/>
            <a:ahLst/>
            <a:cxnLst/>
            <a:rect l="l" t="t" r="r" b="b"/>
            <a:pathLst>
              <a:path w="339" h="377" extrusionOk="0">
                <a:moveTo>
                  <a:pt x="95" y="1"/>
                </a:moveTo>
                <a:cubicBezTo>
                  <a:pt x="82" y="1"/>
                  <a:pt x="55" y="14"/>
                  <a:pt x="41" y="28"/>
                </a:cubicBezTo>
                <a:cubicBezTo>
                  <a:pt x="1" y="68"/>
                  <a:pt x="1" y="123"/>
                  <a:pt x="41" y="150"/>
                </a:cubicBezTo>
                <a:cubicBezTo>
                  <a:pt x="68" y="177"/>
                  <a:pt x="95" y="204"/>
                  <a:pt x="109" y="231"/>
                </a:cubicBezTo>
                <a:cubicBezTo>
                  <a:pt x="136" y="258"/>
                  <a:pt x="150" y="271"/>
                  <a:pt x="163" y="298"/>
                </a:cubicBezTo>
                <a:lnTo>
                  <a:pt x="163" y="312"/>
                </a:lnTo>
                <a:cubicBezTo>
                  <a:pt x="163" y="339"/>
                  <a:pt x="177" y="353"/>
                  <a:pt x="204" y="366"/>
                </a:cubicBezTo>
                <a:cubicBezTo>
                  <a:pt x="210" y="373"/>
                  <a:pt x="221" y="376"/>
                  <a:pt x="232" y="376"/>
                </a:cubicBezTo>
                <a:cubicBezTo>
                  <a:pt x="244" y="376"/>
                  <a:pt x="258" y="373"/>
                  <a:pt x="271" y="366"/>
                </a:cubicBezTo>
                <a:cubicBezTo>
                  <a:pt x="298" y="366"/>
                  <a:pt x="312" y="353"/>
                  <a:pt x="325" y="325"/>
                </a:cubicBezTo>
                <a:cubicBezTo>
                  <a:pt x="339" y="298"/>
                  <a:pt x="339" y="285"/>
                  <a:pt x="325" y="258"/>
                </a:cubicBezTo>
                <a:cubicBezTo>
                  <a:pt x="312" y="217"/>
                  <a:pt x="285" y="177"/>
                  <a:pt x="271" y="136"/>
                </a:cubicBezTo>
                <a:cubicBezTo>
                  <a:pt x="244" y="95"/>
                  <a:pt x="204" y="68"/>
                  <a:pt x="163" y="28"/>
                </a:cubicBezTo>
                <a:cubicBezTo>
                  <a:pt x="150" y="14"/>
                  <a:pt x="122" y="1"/>
                  <a:pt x="95" y="1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846" name="Google Shape;846;p36"/>
          <p:cNvSpPr/>
          <p:nvPr/>
        </p:nvSpPr>
        <p:spPr>
          <a:xfrm>
            <a:off x="3962473" y="-1366033"/>
            <a:ext cx="11605" cy="13167"/>
          </a:xfrm>
          <a:custGeom>
            <a:avLst/>
            <a:gdLst/>
            <a:ahLst/>
            <a:cxnLst/>
            <a:rect l="l" t="t" r="r" b="b"/>
            <a:pathLst>
              <a:path w="349" h="395" extrusionOk="0">
                <a:moveTo>
                  <a:pt x="82" y="0"/>
                </a:moveTo>
                <a:cubicBezTo>
                  <a:pt x="68" y="0"/>
                  <a:pt x="55" y="0"/>
                  <a:pt x="41" y="14"/>
                </a:cubicBezTo>
                <a:cubicBezTo>
                  <a:pt x="27" y="14"/>
                  <a:pt x="14" y="27"/>
                  <a:pt x="14" y="54"/>
                </a:cubicBezTo>
                <a:cubicBezTo>
                  <a:pt x="0" y="68"/>
                  <a:pt x="0" y="82"/>
                  <a:pt x="14" y="109"/>
                </a:cubicBezTo>
                <a:cubicBezTo>
                  <a:pt x="82" y="190"/>
                  <a:pt x="136" y="271"/>
                  <a:pt x="176" y="352"/>
                </a:cubicBezTo>
                <a:cubicBezTo>
                  <a:pt x="194" y="383"/>
                  <a:pt x="219" y="395"/>
                  <a:pt x="245" y="395"/>
                </a:cubicBezTo>
                <a:cubicBezTo>
                  <a:pt x="298" y="395"/>
                  <a:pt x="348" y="340"/>
                  <a:pt x="312" y="285"/>
                </a:cubicBezTo>
                <a:cubicBezTo>
                  <a:pt x="258" y="190"/>
                  <a:pt x="203" y="109"/>
                  <a:pt x="149" y="27"/>
                </a:cubicBezTo>
                <a:cubicBezTo>
                  <a:pt x="136" y="14"/>
                  <a:pt x="122" y="0"/>
                  <a:pt x="95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847" name="Google Shape;847;p36"/>
          <p:cNvSpPr/>
          <p:nvPr/>
        </p:nvSpPr>
        <p:spPr>
          <a:xfrm>
            <a:off x="3983156" y="-1359900"/>
            <a:ext cx="12203" cy="13467"/>
          </a:xfrm>
          <a:custGeom>
            <a:avLst/>
            <a:gdLst/>
            <a:ahLst/>
            <a:cxnLst/>
            <a:rect l="l" t="t" r="r" b="b"/>
            <a:pathLst>
              <a:path w="367" h="404" extrusionOk="0">
                <a:moveTo>
                  <a:pt x="110" y="0"/>
                </a:moveTo>
                <a:cubicBezTo>
                  <a:pt x="105" y="0"/>
                  <a:pt x="100" y="2"/>
                  <a:pt x="96" y="6"/>
                </a:cubicBezTo>
                <a:cubicBezTo>
                  <a:pt x="69" y="6"/>
                  <a:pt x="55" y="6"/>
                  <a:pt x="28" y="19"/>
                </a:cubicBezTo>
                <a:cubicBezTo>
                  <a:pt x="14" y="33"/>
                  <a:pt x="1" y="60"/>
                  <a:pt x="14" y="87"/>
                </a:cubicBezTo>
                <a:cubicBezTo>
                  <a:pt x="14" y="101"/>
                  <a:pt x="14" y="128"/>
                  <a:pt x="28" y="141"/>
                </a:cubicBezTo>
                <a:lnTo>
                  <a:pt x="96" y="222"/>
                </a:lnTo>
                <a:cubicBezTo>
                  <a:pt x="136" y="276"/>
                  <a:pt x="163" y="317"/>
                  <a:pt x="204" y="371"/>
                </a:cubicBezTo>
                <a:cubicBezTo>
                  <a:pt x="214" y="391"/>
                  <a:pt x="245" y="403"/>
                  <a:pt x="278" y="403"/>
                </a:cubicBezTo>
                <a:cubicBezTo>
                  <a:pt x="289" y="403"/>
                  <a:pt x="301" y="402"/>
                  <a:pt x="312" y="398"/>
                </a:cubicBezTo>
                <a:cubicBezTo>
                  <a:pt x="353" y="371"/>
                  <a:pt x="366" y="317"/>
                  <a:pt x="339" y="276"/>
                </a:cubicBezTo>
                <a:cubicBezTo>
                  <a:pt x="285" y="195"/>
                  <a:pt x="217" y="101"/>
                  <a:pt x="150" y="19"/>
                </a:cubicBezTo>
                <a:cubicBezTo>
                  <a:pt x="140" y="10"/>
                  <a:pt x="124" y="0"/>
                  <a:pt x="110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848" name="Google Shape;848;p36"/>
          <p:cNvSpPr/>
          <p:nvPr/>
        </p:nvSpPr>
        <p:spPr>
          <a:xfrm>
            <a:off x="4005666" y="-1338066"/>
            <a:ext cx="11272" cy="15100"/>
          </a:xfrm>
          <a:custGeom>
            <a:avLst/>
            <a:gdLst/>
            <a:ahLst/>
            <a:cxnLst/>
            <a:rect l="l" t="t" r="r" b="b"/>
            <a:pathLst>
              <a:path w="339" h="453" extrusionOk="0">
                <a:moveTo>
                  <a:pt x="122" y="0"/>
                </a:moveTo>
                <a:cubicBezTo>
                  <a:pt x="109" y="0"/>
                  <a:pt x="82" y="0"/>
                  <a:pt x="68" y="14"/>
                </a:cubicBezTo>
                <a:cubicBezTo>
                  <a:pt x="14" y="41"/>
                  <a:pt x="0" y="109"/>
                  <a:pt x="27" y="163"/>
                </a:cubicBezTo>
                <a:cubicBezTo>
                  <a:pt x="55" y="217"/>
                  <a:pt x="82" y="257"/>
                  <a:pt x="109" y="311"/>
                </a:cubicBezTo>
                <a:cubicBezTo>
                  <a:pt x="109" y="339"/>
                  <a:pt x="122" y="366"/>
                  <a:pt x="136" y="379"/>
                </a:cubicBezTo>
                <a:cubicBezTo>
                  <a:pt x="136" y="406"/>
                  <a:pt x="149" y="433"/>
                  <a:pt x="176" y="447"/>
                </a:cubicBezTo>
                <a:cubicBezTo>
                  <a:pt x="194" y="447"/>
                  <a:pt x="212" y="453"/>
                  <a:pt x="230" y="453"/>
                </a:cubicBezTo>
                <a:cubicBezTo>
                  <a:pt x="239" y="453"/>
                  <a:pt x="248" y="451"/>
                  <a:pt x="257" y="447"/>
                </a:cubicBezTo>
                <a:cubicBezTo>
                  <a:pt x="312" y="433"/>
                  <a:pt x="339" y="379"/>
                  <a:pt x="325" y="325"/>
                </a:cubicBezTo>
                <a:cubicBezTo>
                  <a:pt x="298" y="230"/>
                  <a:pt x="257" y="136"/>
                  <a:pt x="217" y="54"/>
                </a:cubicBezTo>
                <a:cubicBezTo>
                  <a:pt x="190" y="14"/>
                  <a:pt x="163" y="0"/>
                  <a:pt x="122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849" name="Google Shape;849;p36"/>
          <p:cNvSpPr/>
          <p:nvPr/>
        </p:nvSpPr>
        <p:spPr>
          <a:xfrm>
            <a:off x="3986780" y="-1330400"/>
            <a:ext cx="9476" cy="9333"/>
          </a:xfrm>
          <a:custGeom>
            <a:avLst/>
            <a:gdLst/>
            <a:ahLst/>
            <a:cxnLst/>
            <a:rect l="l" t="t" r="r" b="b"/>
            <a:pathLst>
              <a:path w="285" h="280" extrusionOk="0">
                <a:moveTo>
                  <a:pt x="95" y="0"/>
                </a:moveTo>
                <a:cubicBezTo>
                  <a:pt x="68" y="0"/>
                  <a:pt x="41" y="0"/>
                  <a:pt x="27" y="27"/>
                </a:cubicBezTo>
                <a:cubicBezTo>
                  <a:pt x="14" y="41"/>
                  <a:pt x="0" y="54"/>
                  <a:pt x="0" y="81"/>
                </a:cubicBezTo>
                <a:cubicBezTo>
                  <a:pt x="0" y="95"/>
                  <a:pt x="14" y="122"/>
                  <a:pt x="27" y="136"/>
                </a:cubicBezTo>
                <a:lnTo>
                  <a:pt x="135" y="257"/>
                </a:lnTo>
                <a:cubicBezTo>
                  <a:pt x="151" y="273"/>
                  <a:pt x="167" y="280"/>
                  <a:pt x="186" y="280"/>
                </a:cubicBezTo>
                <a:cubicBezTo>
                  <a:pt x="199" y="280"/>
                  <a:pt x="213" y="277"/>
                  <a:pt x="230" y="271"/>
                </a:cubicBezTo>
                <a:cubicBezTo>
                  <a:pt x="271" y="244"/>
                  <a:pt x="284" y="203"/>
                  <a:pt x="257" y="163"/>
                </a:cubicBezTo>
                <a:cubicBezTo>
                  <a:pt x="217" y="122"/>
                  <a:pt x="190" y="68"/>
                  <a:pt x="149" y="27"/>
                </a:cubicBezTo>
                <a:cubicBezTo>
                  <a:pt x="135" y="14"/>
                  <a:pt x="108" y="0"/>
                  <a:pt x="95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850" name="Google Shape;850;p36"/>
          <p:cNvSpPr/>
          <p:nvPr/>
        </p:nvSpPr>
        <p:spPr>
          <a:xfrm>
            <a:off x="3897667" y="-1390400"/>
            <a:ext cx="9443" cy="9933"/>
          </a:xfrm>
          <a:custGeom>
            <a:avLst/>
            <a:gdLst/>
            <a:ahLst/>
            <a:cxnLst/>
            <a:rect l="l" t="t" r="r" b="b"/>
            <a:pathLst>
              <a:path w="284" h="298" extrusionOk="0">
                <a:moveTo>
                  <a:pt x="82" y="1"/>
                </a:moveTo>
                <a:cubicBezTo>
                  <a:pt x="69" y="1"/>
                  <a:pt x="55" y="1"/>
                  <a:pt x="42" y="14"/>
                </a:cubicBezTo>
                <a:cubicBezTo>
                  <a:pt x="14" y="28"/>
                  <a:pt x="1" y="68"/>
                  <a:pt x="28" y="109"/>
                </a:cubicBezTo>
                <a:cubicBezTo>
                  <a:pt x="55" y="150"/>
                  <a:pt x="96" y="217"/>
                  <a:pt x="123" y="271"/>
                </a:cubicBezTo>
                <a:cubicBezTo>
                  <a:pt x="134" y="290"/>
                  <a:pt x="152" y="297"/>
                  <a:pt x="171" y="297"/>
                </a:cubicBezTo>
                <a:cubicBezTo>
                  <a:pt x="223" y="297"/>
                  <a:pt x="284" y="243"/>
                  <a:pt x="244" y="204"/>
                </a:cubicBezTo>
                <a:cubicBezTo>
                  <a:pt x="217" y="136"/>
                  <a:pt x="177" y="82"/>
                  <a:pt x="136" y="28"/>
                </a:cubicBezTo>
                <a:cubicBezTo>
                  <a:pt x="123" y="14"/>
                  <a:pt x="109" y="1"/>
                  <a:pt x="82" y="1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851" name="Google Shape;851;p36"/>
          <p:cNvSpPr/>
          <p:nvPr/>
        </p:nvSpPr>
        <p:spPr>
          <a:xfrm>
            <a:off x="3908940" y="-1393567"/>
            <a:ext cx="11272" cy="11533"/>
          </a:xfrm>
          <a:custGeom>
            <a:avLst/>
            <a:gdLst/>
            <a:ahLst/>
            <a:cxnLst/>
            <a:rect l="l" t="t" r="r" b="b"/>
            <a:pathLst>
              <a:path w="339" h="346" extrusionOk="0">
                <a:moveTo>
                  <a:pt x="81" y="1"/>
                </a:moveTo>
                <a:cubicBezTo>
                  <a:pt x="68" y="1"/>
                  <a:pt x="41" y="14"/>
                  <a:pt x="27" y="28"/>
                </a:cubicBezTo>
                <a:cubicBezTo>
                  <a:pt x="0" y="55"/>
                  <a:pt x="0" y="109"/>
                  <a:pt x="27" y="136"/>
                </a:cubicBezTo>
                <a:cubicBezTo>
                  <a:pt x="81" y="190"/>
                  <a:pt x="136" y="258"/>
                  <a:pt x="190" y="326"/>
                </a:cubicBezTo>
                <a:cubicBezTo>
                  <a:pt x="210" y="339"/>
                  <a:pt x="230" y="346"/>
                  <a:pt x="251" y="346"/>
                </a:cubicBezTo>
                <a:cubicBezTo>
                  <a:pt x="271" y="346"/>
                  <a:pt x="291" y="339"/>
                  <a:pt x="311" y="326"/>
                </a:cubicBezTo>
                <a:cubicBezTo>
                  <a:pt x="325" y="312"/>
                  <a:pt x="325" y="285"/>
                  <a:pt x="338" y="272"/>
                </a:cubicBezTo>
                <a:cubicBezTo>
                  <a:pt x="325" y="245"/>
                  <a:pt x="325" y="231"/>
                  <a:pt x="311" y="217"/>
                </a:cubicBezTo>
                <a:cubicBezTo>
                  <a:pt x="257" y="150"/>
                  <a:pt x="203" y="82"/>
                  <a:pt x="136" y="28"/>
                </a:cubicBezTo>
                <a:cubicBezTo>
                  <a:pt x="122" y="14"/>
                  <a:pt x="108" y="1"/>
                  <a:pt x="81" y="1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852" name="Google Shape;852;p36"/>
          <p:cNvSpPr/>
          <p:nvPr/>
        </p:nvSpPr>
        <p:spPr>
          <a:xfrm>
            <a:off x="3916587" y="-1368300"/>
            <a:ext cx="11738" cy="14933"/>
          </a:xfrm>
          <a:custGeom>
            <a:avLst/>
            <a:gdLst/>
            <a:ahLst/>
            <a:cxnLst/>
            <a:rect l="l" t="t" r="r" b="b"/>
            <a:pathLst>
              <a:path w="353" h="448" extrusionOk="0">
                <a:moveTo>
                  <a:pt x="95" y="1"/>
                </a:moveTo>
                <a:cubicBezTo>
                  <a:pt x="81" y="1"/>
                  <a:pt x="68" y="1"/>
                  <a:pt x="54" y="14"/>
                </a:cubicBezTo>
                <a:cubicBezTo>
                  <a:pt x="14" y="41"/>
                  <a:pt x="0" y="95"/>
                  <a:pt x="14" y="136"/>
                </a:cubicBezTo>
                <a:cubicBezTo>
                  <a:pt x="68" y="217"/>
                  <a:pt x="122" y="312"/>
                  <a:pt x="163" y="407"/>
                </a:cubicBezTo>
                <a:cubicBezTo>
                  <a:pt x="180" y="433"/>
                  <a:pt x="209" y="448"/>
                  <a:pt x="238" y="448"/>
                </a:cubicBezTo>
                <a:cubicBezTo>
                  <a:pt x="254" y="448"/>
                  <a:pt x="270" y="443"/>
                  <a:pt x="284" y="434"/>
                </a:cubicBezTo>
                <a:cubicBezTo>
                  <a:pt x="339" y="407"/>
                  <a:pt x="352" y="353"/>
                  <a:pt x="325" y="312"/>
                </a:cubicBezTo>
                <a:cubicBezTo>
                  <a:pt x="284" y="217"/>
                  <a:pt x="230" y="136"/>
                  <a:pt x="176" y="41"/>
                </a:cubicBezTo>
                <a:cubicBezTo>
                  <a:pt x="163" y="14"/>
                  <a:pt x="136" y="1"/>
                  <a:pt x="95" y="1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853" name="Google Shape;853;p36"/>
          <p:cNvSpPr/>
          <p:nvPr/>
        </p:nvSpPr>
        <p:spPr>
          <a:xfrm>
            <a:off x="3912963" y="-1304233"/>
            <a:ext cx="499" cy="33"/>
          </a:xfrm>
          <a:custGeom>
            <a:avLst/>
            <a:gdLst/>
            <a:ahLst/>
            <a:cxnLst/>
            <a:rect l="l" t="t" r="r" b="b"/>
            <a:pathLst>
              <a:path w="15" h="1" extrusionOk="0">
                <a:moveTo>
                  <a:pt x="15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EC8D7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grpSp>
        <p:nvGrpSpPr>
          <p:cNvPr id="854" name="Google Shape;854;p36"/>
          <p:cNvGrpSpPr/>
          <p:nvPr/>
        </p:nvGrpSpPr>
        <p:grpSpPr>
          <a:xfrm>
            <a:off x="8045713" y="2747167"/>
            <a:ext cx="3489801" cy="3679749"/>
            <a:chOff x="5699225" y="1848700"/>
            <a:chExt cx="2623842" cy="2759812"/>
          </a:xfrm>
        </p:grpSpPr>
        <p:sp>
          <p:nvSpPr>
            <p:cNvPr id="855" name="Google Shape;855;p36"/>
            <p:cNvSpPr/>
            <p:nvPr/>
          </p:nvSpPr>
          <p:spPr>
            <a:xfrm>
              <a:off x="5699225" y="1848700"/>
              <a:ext cx="2623842" cy="2759812"/>
            </a:xfrm>
            <a:custGeom>
              <a:avLst/>
              <a:gdLst/>
              <a:ahLst/>
              <a:cxnLst/>
              <a:rect l="l" t="t" r="r" b="b"/>
              <a:pathLst>
                <a:path w="33693" h="35439" extrusionOk="0">
                  <a:moveTo>
                    <a:pt x="27496" y="5535"/>
                  </a:moveTo>
                  <a:cubicBezTo>
                    <a:pt x="27496" y="5589"/>
                    <a:pt x="27509" y="5643"/>
                    <a:pt x="27509" y="5698"/>
                  </a:cubicBezTo>
                  <a:lnTo>
                    <a:pt x="27509" y="5765"/>
                  </a:lnTo>
                  <a:cubicBezTo>
                    <a:pt x="27387" y="5873"/>
                    <a:pt x="27266" y="5982"/>
                    <a:pt x="27130" y="6131"/>
                  </a:cubicBezTo>
                  <a:cubicBezTo>
                    <a:pt x="26968" y="6279"/>
                    <a:pt x="26819" y="6455"/>
                    <a:pt x="26684" y="6631"/>
                  </a:cubicBezTo>
                  <a:cubicBezTo>
                    <a:pt x="26616" y="6604"/>
                    <a:pt x="26535" y="6563"/>
                    <a:pt x="26467" y="6550"/>
                  </a:cubicBezTo>
                  <a:cubicBezTo>
                    <a:pt x="26630" y="6455"/>
                    <a:pt x="26792" y="6347"/>
                    <a:pt x="26927" y="6212"/>
                  </a:cubicBezTo>
                  <a:cubicBezTo>
                    <a:pt x="27103" y="6049"/>
                    <a:pt x="27252" y="5873"/>
                    <a:pt x="27387" y="5684"/>
                  </a:cubicBezTo>
                  <a:cubicBezTo>
                    <a:pt x="27428" y="5630"/>
                    <a:pt x="27469" y="5576"/>
                    <a:pt x="27496" y="5535"/>
                  </a:cubicBezTo>
                  <a:close/>
                  <a:moveTo>
                    <a:pt x="25398" y="1"/>
                  </a:moveTo>
                  <a:cubicBezTo>
                    <a:pt x="25358" y="1"/>
                    <a:pt x="25317" y="1"/>
                    <a:pt x="25263" y="14"/>
                  </a:cubicBezTo>
                  <a:cubicBezTo>
                    <a:pt x="25060" y="42"/>
                    <a:pt x="24871" y="163"/>
                    <a:pt x="24762" y="353"/>
                  </a:cubicBezTo>
                  <a:cubicBezTo>
                    <a:pt x="24654" y="529"/>
                    <a:pt x="24614" y="732"/>
                    <a:pt x="24668" y="935"/>
                  </a:cubicBezTo>
                  <a:cubicBezTo>
                    <a:pt x="24695" y="1043"/>
                    <a:pt x="24722" y="1151"/>
                    <a:pt x="24735" y="1259"/>
                  </a:cubicBezTo>
                  <a:cubicBezTo>
                    <a:pt x="24221" y="1368"/>
                    <a:pt x="23761" y="1692"/>
                    <a:pt x="23490" y="2152"/>
                  </a:cubicBezTo>
                  <a:cubicBezTo>
                    <a:pt x="23382" y="2328"/>
                    <a:pt x="23301" y="2518"/>
                    <a:pt x="23233" y="2734"/>
                  </a:cubicBezTo>
                  <a:cubicBezTo>
                    <a:pt x="23152" y="2991"/>
                    <a:pt x="23125" y="3275"/>
                    <a:pt x="23166" y="3560"/>
                  </a:cubicBezTo>
                  <a:cubicBezTo>
                    <a:pt x="23233" y="3857"/>
                    <a:pt x="23423" y="4128"/>
                    <a:pt x="23693" y="4290"/>
                  </a:cubicBezTo>
                  <a:cubicBezTo>
                    <a:pt x="23869" y="4385"/>
                    <a:pt x="24059" y="4439"/>
                    <a:pt x="24262" y="4439"/>
                  </a:cubicBezTo>
                  <a:lnTo>
                    <a:pt x="24302" y="4439"/>
                  </a:lnTo>
                  <a:cubicBezTo>
                    <a:pt x="24221" y="4615"/>
                    <a:pt x="24167" y="4818"/>
                    <a:pt x="24153" y="5021"/>
                  </a:cubicBezTo>
                  <a:cubicBezTo>
                    <a:pt x="24126" y="5319"/>
                    <a:pt x="24153" y="5616"/>
                    <a:pt x="24248" y="5900"/>
                  </a:cubicBezTo>
                  <a:cubicBezTo>
                    <a:pt x="24356" y="6171"/>
                    <a:pt x="24532" y="6415"/>
                    <a:pt x="24776" y="6577"/>
                  </a:cubicBezTo>
                  <a:cubicBezTo>
                    <a:pt x="24438" y="6672"/>
                    <a:pt x="24099" y="6794"/>
                    <a:pt x="23761" y="6942"/>
                  </a:cubicBezTo>
                  <a:cubicBezTo>
                    <a:pt x="23044" y="7294"/>
                    <a:pt x="22340" y="7700"/>
                    <a:pt x="21677" y="8174"/>
                  </a:cubicBezTo>
                  <a:cubicBezTo>
                    <a:pt x="21068" y="8593"/>
                    <a:pt x="20432" y="9094"/>
                    <a:pt x="19729" y="9676"/>
                  </a:cubicBezTo>
                  <a:cubicBezTo>
                    <a:pt x="19255" y="10068"/>
                    <a:pt x="18768" y="10501"/>
                    <a:pt x="18267" y="10961"/>
                  </a:cubicBezTo>
                  <a:cubicBezTo>
                    <a:pt x="18308" y="10812"/>
                    <a:pt x="18335" y="10663"/>
                    <a:pt x="18349" y="10488"/>
                  </a:cubicBezTo>
                  <a:cubicBezTo>
                    <a:pt x="18403" y="10149"/>
                    <a:pt x="18457" y="9811"/>
                    <a:pt x="18497" y="9459"/>
                  </a:cubicBezTo>
                  <a:cubicBezTo>
                    <a:pt x="18511" y="9324"/>
                    <a:pt x="18552" y="9013"/>
                    <a:pt x="18552" y="9013"/>
                  </a:cubicBezTo>
                  <a:cubicBezTo>
                    <a:pt x="18552" y="8999"/>
                    <a:pt x="18565" y="8891"/>
                    <a:pt x="18565" y="8891"/>
                  </a:cubicBezTo>
                  <a:cubicBezTo>
                    <a:pt x="18592" y="8769"/>
                    <a:pt x="18606" y="8634"/>
                    <a:pt x="18619" y="8512"/>
                  </a:cubicBezTo>
                  <a:cubicBezTo>
                    <a:pt x="18646" y="8025"/>
                    <a:pt x="18254" y="7619"/>
                    <a:pt x="17767" y="7619"/>
                  </a:cubicBezTo>
                  <a:cubicBezTo>
                    <a:pt x="17713" y="7619"/>
                    <a:pt x="17659" y="7619"/>
                    <a:pt x="17604" y="7632"/>
                  </a:cubicBezTo>
                  <a:cubicBezTo>
                    <a:pt x="17483" y="7660"/>
                    <a:pt x="17361" y="7673"/>
                    <a:pt x="17239" y="7700"/>
                  </a:cubicBezTo>
                  <a:lnTo>
                    <a:pt x="17009" y="7727"/>
                  </a:lnTo>
                  <a:cubicBezTo>
                    <a:pt x="16779" y="7768"/>
                    <a:pt x="16549" y="7822"/>
                    <a:pt x="16332" y="7862"/>
                  </a:cubicBezTo>
                  <a:cubicBezTo>
                    <a:pt x="15845" y="7971"/>
                    <a:pt x="15372" y="8120"/>
                    <a:pt x="14912" y="8295"/>
                  </a:cubicBezTo>
                  <a:cubicBezTo>
                    <a:pt x="14682" y="8390"/>
                    <a:pt x="14452" y="8498"/>
                    <a:pt x="14235" y="8620"/>
                  </a:cubicBezTo>
                  <a:cubicBezTo>
                    <a:pt x="14019" y="8742"/>
                    <a:pt x="13816" y="8891"/>
                    <a:pt x="13626" y="9040"/>
                  </a:cubicBezTo>
                  <a:cubicBezTo>
                    <a:pt x="13572" y="8959"/>
                    <a:pt x="13504" y="8877"/>
                    <a:pt x="13437" y="8810"/>
                  </a:cubicBezTo>
                  <a:cubicBezTo>
                    <a:pt x="13207" y="8553"/>
                    <a:pt x="12896" y="8377"/>
                    <a:pt x="12557" y="8323"/>
                  </a:cubicBezTo>
                  <a:cubicBezTo>
                    <a:pt x="12490" y="8309"/>
                    <a:pt x="12422" y="8309"/>
                    <a:pt x="12341" y="8309"/>
                  </a:cubicBezTo>
                  <a:cubicBezTo>
                    <a:pt x="12111" y="8309"/>
                    <a:pt x="11867" y="8363"/>
                    <a:pt x="11651" y="8471"/>
                  </a:cubicBezTo>
                  <a:cubicBezTo>
                    <a:pt x="11177" y="8715"/>
                    <a:pt x="10771" y="9067"/>
                    <a:pt x="10460" y="9500"/>
                  </a:cubicBezTo>
                  <a:cubicBezTo>
                    <a:pt x="10392" y="9594"/>
                    <a:pt x="10338" y="9703"/>
                    <a:pt x="10298" y="9824"/>
                  </a:cubicBezTo>
                  <a:cubicBezTo>
                    <a:pt x="10271" y="9892"/>
                    <a:pt x="10243" y="9960"/>
                    <a:pt x="10230" y="10027"/>
                  </a:cubicBezTo>
                  <a:cubicBezTo>
                    <a:pt x="10203" y="10122"/>
                    <a:pt x="10203" y="10230"/>
                    <a:pt x="10203" y="10325"/>
                  </a:cubicBezTo>
                  <a:cubicBezTo>
                    <a:pt x="10203" y="10501"/>
                    <a:pt x="10230" y="10677"/>
                    <a:pt x="10284" y="10839"/>
                  </a:cubicBezTo>
                  <a:cubicBezTo>
                    <a:pt x="10338" y="10988"/>
                    <a:pt x="10406" y="11137"/>
                    <a:pt x="10487" y="11286"/>
                  </a:cubicBezTo>
                  <a:cubicBezTo>
                    <a:pt x="10568" y="11408"/>
                    <a:pt x="10649" y="11529"/>
                    <a:pt x="10731" y="11638"/>
                  </a:cubicBezTo>
                  <a:cubicBezTo>
                    <a:pt x="10339" y="11558"/>
                    <a:pt x="9936" y="11517"/>
                    <a:pt x="9534" y="11517"/>
                  </a:cubicBezTo>
                  <a:cubicBezTo>
                    <a:pt x="9185" y="11517"/>
                    <a:pt x="8837" y="11548"/>
                    <a:pt x="8498" y="11611"/>
                  </a:cubicBezTo>
                  <a:cubicBezTo>
                    <a:pt x="8254" y="11665"/>
                    <a:pt x="8011" y="11732"/>
                    <a:pt x="7781" y="11814"/>
                  </a:cubicBezTo>
                  <a:cubicBezTo>
                    <a:pt x="7537" y="11895"/>
                    <a:pt x="7307" y="11989"/>
                    <a:pt x="7091" y="12111"/>
                  </a:cubicBezTo>
                  <a:cubicBezTo>
                    <a:pt x="6644" y="12355"/>
                    <a:pt x="6238" y="12666"/>
                    <a:pt x="5886" y="13031"/>
                  </a:cubicBezTo>
                  <a:cubicBezTo>
                    <a:pt x="5548" y="13370"/>
                    <a:pt x="5250" y="13762"/>
                    <a:pt x="5007" y="14195"/>
                  </a:cubicBezTo>
                  <a:cubicBezTo>
                    <a:pt x="4777" y="14587"/>
                    <a:pt x="4601" y="15020"/>
                    <a:pt x="4479" y="15467"/>
                  </a:cubicBezTo>
                  <a:lnTo>
                    <a:pt x="4182" y="15386"/>
                  </a:lnTo>
                  <a:cubicBezTo>
                    <a:pt x="4127" y="15359"/>
                    <a:pt x="4060" y="15359"/>
                    <a:pt x="4006" y="15345"/>
                  </a:cubicBezTo>
                  <a:lnTo>
                    <a:pt x="3924" y="15345"/>
                  </a:lnTo>
                  <a:cubicBezTo>
                    <a:pt x="3776" y="15345"/>
                    <a:pt x="3627" y="15386"/>
                    <a:pt x="3505" y="15467"/>
                  </a:cubicBezTo>
                  <a:cubicBezTo>
                    <a:pt x="3086" y="15724"/>
                    <a:pt x="2734" y="16076"/>
                    <a:pt x="2490" y="16509"/>
                  </a:cubicBezTo>
                  <a:cubicBezTo>
                    <a:pt x="2260" y="16901"/>
                    <a:pt x="2071" y="17307"/>
                    <a:pt x="1935" y="17740"/>
                  </a:cubicBezTo>
                  <a:cubicBezTo>
                    <a:pt x="1597" y="18728"/>
                    <a:pt x="1489" y="19783"/>
                    <a:pt x="1624" y="20812"/>
                  </a:cubicBezTo>
                  <a:cubicBezTo>
                    <a:pt x="1651" y="21069"/>
                    <a:pt x="1705" y="21312"/>
                    <a:pt x="1787" y="21556"/>
                  </a:cubicBezTo>
                  <a:cubicBezTo>
                    <a:pt x="1800" y="21569"/>
                    <a:pt x="1800" y="21597"/>
                    <a:pt x="1814" y="21610"/>
                  </a:cubicBezTo>
                  <a:cubicBezTo>
                    <a:pt x="1489" y="21867"/>
                    <a:pt x="1205" y="22178"/>
                    <a:pt x="1002" y="22530"/>
                  </a:cubicBezTo>
                  <a:cubicBezTo>
                    <a:pt x="772" y="22923"/>
                    <a:pt x="582" y="23342"/>
                    <a:pt x="447" y="23775"/>
                  </a:cubicBezTo>
                  <a:cubicBezTo>
                    <a:pt x="109" y="24763"/>
                    <a:pt x="0" y="25805"/>
                    <a:pt x="136" y="26847"/>
                  </a:cubicBezTo>
                  <a:cubicBezTo>
                    <a:pt x="163" y="27090"/>
                    <a:pt x="217" y="27334"/>
                    <a:pt x="298" y="27564"/>
                  </a:cubicBezTo>
                  <a:cubicBezTo>
                    <a:pt x="393" y="27848"/>
                    <a:pt x="636" y="28051"/>
                    <a:pt x="921" y="28091"/>
                  </a:cubicBezTo>
                  <a:lnTo>
                    <a:pt x="1895" y="28362"/>
                  </a:lnTo>
                  <a:cubicBezTo>
                    <a:pt x="1895" y="28389"/>
                    <a:pt x="1895" y="28430"/>
                    <a:pt x="1895" y="28470"/>
                  </a:cubicBezTo>
                  <a:cubicBezTo>
                    <a:pt x="1922" y="28646"/>
                    <a:pt x="2003" y="28822"/>
                    <a:pt x="2125" y="28957"/>
                  </a:cubicBezTo>
                  <a:cubicBezTo>
                    <a:pt x="2436" y="29269"/>
                    <a:pt x="2774" y="29526"/>
                    <a:pt x="3167" y="29729"/>
                  </a:cubicBezTo>
                  <a:cubicBezTo>
                    <a:pt x="3559" y="29932"/>
                    <a:pt x="3965" y="30094"/>
                    <a:pt x="4398" y="30216"/>
                  </a:cubicBezTo>
                  <a:cubicBezTo>
                    <a:pt x="4817" y="30338"/>
                    <a:pt x="5264" y="30432"/>
                    <a:pt x="5697" y="30473"/>
                  </a:cubicBezTo>
                  <a:cubicBezTo>
                    <a:pt x="5995" y="30514"/>
                    <a:pt x="6279" y="30527"/>
                    <a:pt x="6577" y="30527"/>
                  </a:cubicBezTo>
                  <a:cubicBezTo>
                    <a:pt x="6698" y="30527"/>
                    <a:pt x="6834" y="30527"/>
                    <a:pt x="6955" y="30514"/>
                  </a:cubicBezTo>
                  <a:cubicBezTo>
                    <a:pt x="7118" y="30514"/>
                    <a:pt x="7294" y="30486"/>
                    <a:pt x="7456" y="30459"/>
                  </a:cubicBezTo>
                  <a:cubicBezTo>
                    <a:pt x="7551" y="30446"/>
                    <a:pt x="7645" y="30405"/>
                    <a:pt x="7727" y="30365"/>
                  </a:cubicBezTo>
                  <a:cubicBezTo>
                    <a:pt x="7889" y="30284"/>
                    <a:pt x="8011" y="30148"/>
                    <a:pt x="8092" y="29986"/>
                  </a:cubicBezTo>
                  <a:lnTo>
                    <a:pt x="16332" y="32164"/>
                  </a:lnTo>
                  <a:lnTo>
                    <a:pt x="16387" y="32178"/>
                  </a:lnTo>
                  <a:lnTo>
                    <a:pt x="20879" y="33355"/>
                  </a:lnTo>
                  <a:cubicBezTo>
                    <a:pt x="20879" y="33369"/>
                    <a:pt x="20879" y="33369"/>
                    <a:pt x="20879" y="33382"/>
                  </a:cubicBezTo>
                  <a:cubicBezTo>
                    <a:pt x="20906" y="33558"/>
                    <a:pt x="20974" y="33734"/>
                    <a:pt x="21109" y="33869"/>
                  </a:cubicBezTo>
                  <a:cubicBezTo>
                    <a:pt x="21407" y="34180"/>
                    <a:pt x="21758" y="34438"/>
                    <a:pt x="22137" y="34641"/>
                  </a:cubicBezTo>
                  <a:cubicBezTo>
                    <a:pt x="22530" y="34843"/>
                    <a:pt x="22949" y="35006"/>
                    <a:pt x="23382" y="35128"/>
                  </a:cubicBezTo>
                  <a:cubicBezTo>
                    <a:pt x="23802" y="35249"/>
                    <a:pt x="24235" y="35344"/>
                    <a:pt x="24681" y="35385"/>
                  </a:cubicBezTo>
                  <a:cubicBezTo>
                    <a:pt x="24965" y="35425"/>
                    <a:pt x="25263" y="35439"/>
                    <a:pt x="25561" y="35439"/>
                  </a:cubicBezTo>
                  <a:cubicBezTo>
                    <a:pt x="25682" y="35439"/>
                    <a:pt x="25818" y="35439"/>
                    <a:pt x="25940" y="35425"/>
                  </a:cubicBezTo>
                  <a:cubicBezTo>
                    <a:pt x="26102" y="35425"/>
                    <a:pt x="26278" y="35412"/>
                    <a:pt x="26440" y="35371"/>
                  </a:cubicBezTo>
                  <a:cubicBezTo>
                    <a:pt x="26535" y="35358"/>
                    <a:pt x="26630" y="35331"/>
                    <a:pt x="26711" y="35276"/>
                  </a:cubicBezTo>
                  <a:cubicBezTo>
                    <a:pt x="26846" y="35209"/>
                    <a:pt x="26954" y="35101"/>
                    <a:pt x="27022" y="34979"/>
                  </a:cubicBezTo>
                  <a:lnTo>
                    <a:pt x="27902" y="35209"/>
                  </a:lnTo>
                  <a:cubicBezTo>
                    <a:pt x="27969" y="35236"/>
                    <a:pt x="28050" y="35249"/>
                    <a:pt x="28118" y="35249"/>
                  </a:cubicBezTo>
                  <a:cubicBezTo>
                    <a:pt x="28307" y="35249"/>
                    <a:pt x="28497" y="35182"/>
                    <a:pt x="28646" y="35046"/>
                  </a:cubicBezTo>
                  <a:lnTo>
                    <a:pt x="28659" y="35033"/>
                  </a:lnTo>
                  <a:cubicBezTo>
                    <a:pt x="28849" y="34857"/>
                    <a:pt x="29011" y="34681"/>
                    <a:pt x="29160" y="34478"/>
                  </a:cubicBezTo>
                  <a:cubicBezTo>
                    <a:pt x="29309" y="34275"/>
                    <a:pt x="29444" y="34072"/>
                    <a:pt x="29552" y="33842"/>
                  </a:cubicBezTo>
                  <a:cubicBezTo>
                    <a:pt x="29769" y="33423"/>
                    <a:pt x="29945" y="32963"/>
                    <a:pt x="30053" y="32489"/>
                  </a:cubicBezTo>
                  <a:cubicBezTo>
                    <a:pt x="30175" y="32056"/>
                    <a:pt x="30256" y="31610"/>
                    <a:pt x="30297" y="31149"/>
                  </a:cubicBezTo>
                  <a:cubicBezTo>
                    <a:pt x="30364" y="30581"/>
                    <a:pt x="30351" y="30013"/>
                    <a:pt x="30256" y="29445"/>
                  </a:cubicBezTo>
                  <a:cubicBezTo>
                    <a:pt x="30229" y="29309"/>
                    <a:pt x="30188" y="29160"/>
                    <a:pt x="30148" y="29025"/>
                  </a:cubicBezTo>
                  <a:lnTo>
                    <a:pt x="30148" y="28998"/>
                  </a:lnTo>
                  <a:cubicBezTo>
                    <a:pt x="30324" y="28836"/>
                    <a:pt x="30486" y="28646"/>
                    <a:pt x="30635" y="28443"/>
                  </a:cubicBezTo>
                  <a:cubicBezTo>
                    <a:pt x="30784" y="28254"/>
                    <a:pt x="30919" y="28037"/>
                    <a:pt x="31027" y="27821"/>
                  </a:cubicBezTo>
                  <a:cubicBezTo>
                    <a:pt x="31257" y="27388"/>
                    <a:pt x="31420" y="26941"/>
                    <a:pt x="31541" y="26468"/>
                  </a:cubicBezTo>
                  <a:cubicBezTo>
                    <a:pt x="31650" y="26021"/>
                    <a:pt x="31731" y="25575"/>
                    <a:pt x="31771" y="25128"/>
                  </a:cubicBezTo>
                  <a:cubicBezTo>
                    <a:pt x="31853" y="24560"/>
                    <a:pt x="31839" y="23978"/>
                    <a:pt x="31744" y="23410"/>
                  </a:cubicBezTo>
                  <a:cubicBezTo>
                    <a:pt x="31717" y="23274"/>
                    <a:pt x="31677" y="23139"/>
                    <a:pt x="31623" y="23004"/>
                  </a:cubicBezTo>
                  <a:cubicBezTo>
                    <a:pt x="31541" y="22747"/>
                    <a:pt x="31338" y="22544"/>
                    <a:pt x="31068" y="22476"/>
                  </a:cubicBezTo>
                  <a:lnTo>
                    <a:pt x="30973" y="22449"/>
                  </a:lnTo>
                  <a:cubicBezTo>
                    <a:pt x="31054" y="22205"/>
                    <a:pt x="31136" y="21962"/>
                    <a:pt x="31203" y="21718"/>
                  </a:cubicBezTo>
                  <a:cubicBezTo>
                    <a:pt x="31541" y="20622"/>
                    <a:pt x="31812" y="19526"/>
                    <a:pt x="32015" y="18687"/>
                  </a:cubicBezTo>
                  <a:lnTo>
                    <a:pt x="32069" y="18444"/>
                  </a:lnTo>
                  <a:cubicBezTo>
                    <a:pt x="32123" y="18227"/>
                    <a:pt x="32177" y="18011"/>
                    <a:pt x="32218" y="17794"/>
                  </a:cubicBezTo>
                  <a:cubicBezTo>
                    <a:pt x="32259" y="17578"/>
                    <a:pt x="32299" y="17402"/>
                    <a:pt x="32326" y="17199"/>
                  </a:cubicBezTo>
                  <a:cubicBezTo>
                    <a:pt x="32421" y="16631"/>
                    <a:pt x="32502" y="16049"/>
                    <a:pt x="32570" y="15440"/>
                  </a:cubicBezTo>
                  <a:cubicBezTo>
                    <a:pt x="32665" y="14655"/>
                    <a:pt x="32705" y="13938"/>
                    <a:pt x="32719" y="13275"/>
                  </a:cubicBezTo>
                  <a:cubicBezTo>
                    <a:pt x="32719" y="12896"/>
                    <a:pt x="32719" y="12531"/>
                    <a:pt x="32692" y="12165"/>
                  </a:cubicBezTo>
                  <a:cubicBezTo>
                    <a:pt x="32665" y="11814"/>
                    <a:pt x="32624" y="11462"/>
                    <a:pt x="32570" y="11123"/>
                  </a:cubicBezTo>
                  <a:cubicBezTo>
                    <a:pt x="32516" y="10799"/>
                    <a:pt x="32421" y="10474"/>
                    <a:pt x="32313" y="10163"/>
                  </a:cubicBezTo>
                  <a:cubicBezTo>
                    <a:pt x="32204" y="9865"/>
                    <a:pt x="32042" y="9594"/>
                    <a:pt x="31839" y="9337"/>
                  </a:cubicBezTo>
                  <a:cubicBezTo>
                    <a:pt x="31636" y="9080"/>
                    <a:pt x="31352" y="8877"/>
                    <a:pt x="31041" y="8756"/>
                  </a:cubicBezTo>
                  <a:cubicBezTo>
                    <a:pt x="30960" y="8728"/>
                    <a:pt x="30892" y="8701"/>
                    <a:pt x="30811" y="8688"/>
                  </a:cubicBezTo>
                  <a:cubicBezTo>
                    <a:pt x="30824" y="8580"/>
                    <a:pt x="30824" y="8471"/>
                    <a:pt x="30851" y="8377"/>
                  </a:cubicBezTo>
                  <a:cubicBezTo>
                    <a:pt x="30865" y="8282"/>
                    <a:pt x="30892" y="8187"/>
                    <a:pt x="30933" y="8093"/>
                  </a:cubicBezTo>
                  <a:cubicBezTo>
                    <a:pt x="30960" y="8065"/>
                    <a:pt x="30973" y="8025"/>
                    <a:pt x="31000" y="7984"/>
                  </a:cubicBezTo>
                  <a:cubicBezTo>
                    <a:pt x="31027" y="7971"/>
                    <a:pt x="31054" y="7944"/>
                    <a:pt x="31068" y="7930"/>
                  </a:cubicBezTo>
                  <a:cubicBezTo>
                    <a:pt x="31136" y="7890"/>
                    <a:pt x="31190" y="7862"/>
                    <a:pt x="31257" y="7835"/>
                  </a:cubicBezTo>
                  <a:lnTo>
                    <a:pt x="31284" y="7822"/>
                  </a:lnTo>
                  <a:cubicBezTo>
                    <a:pt x="31366" y="7808"/>
                    <a:pt x="31433" y="7795"/>
                    <a:pt x="31514" y="7781"/>
                  </a:cubicBezTo>
                  <a:lnTo>
                    <a:pt x="31541" y="7781"/>
                  </a:lnTo>
                  <a:cubicBezTo>
                    <a:pt x="31623" y="7781"/>
                    <a:pt x="31717" y="7795"/>
                    <a:pt x="31799" y="7808"/>
                  </a:cubicBezTo>
                  <a:lnTo>
                    <a:pt x="31893" y="7822"/>
                  </a:lnTo>
                  <a:cubicBezTo>
                    <a:pt x="32029" y="7835"/>
                    <a:pt x="32164" y="7862"/>
                    <a:pt x="32299" y="7862"/>
                  </a:cubicBezTo>
                  <a:lnTo>
                    <a:pt x="32367" y="7862"/>
                  </a:lnTo>
                  <a:cubicBezTo>
                    <a:pt x="32597" y="7862"/>
                    <a:pt x="32827" y="7808"/>
                    <a:pt x="33043" y="7687"/>
                  </a:cubicBezTo>
                  <a:cubicBezTo>
                    <a:pt x="33314" y="7524"/>
                    <a:pt x="33517" y="7267"/>
                    <a:pt x="33598" y="6956"/>
                  </a:cubicBezTo>
                  <a:cubicBezTo>
                    <a:pt x="33639" y="6821"/>
                    <a:pt x="33666" y="6685"/>
                    <a:pt x="33679" y="6536"/>
                  </a:cubicBezTo>
                  <a:cubicBezTo>
                    <a:pt x="33693" y="6415"/>
                    <a:pt x="33693" y="6279"/>
                    <a:pt x="33679" y="6144"/>
                  </a:cubicBezTo>
                  <a:cubicBezTo>
                    <a:pt x="33652" y="5914"/>
                    <a:pt x="33558" y="5684"/>
                    <a:pt x="33436" y="5467"/>
                  </a:cubicBezTo>
                  <a:cubicBezTo>
                    <a:pt x="33314" y="5278"/>
                    <a:pt x="33152" y="5116"/>
                    <a:pt x="32976" y="4980"/>
                  </a:cubicBezTo>
                  <a:cubicBezTo>
                    <a:pt x="32800" y="4845"/>
                    <a:pt x="32624" y="4750"/>
                    <a:pt x="32421" y="4683"/>
                  </a:cubicBezTo>
                  <a:cubicBezTo>
                    <a:pt x="32286" y="4629"/>
                    <a:pt x="32137" y="4574"/>
                    <a:pt x="31988" y="4547"/>
                  </a:cubicBezTo>
                  <a:lnTo>
                    <a:pt x="31866" y="4520"/>
                  </a:lnTo>
                  <a:cubicBezTo>
                    <a:pt x="31677" y="4480"/>
                    <a:pt x="31487" y="4466"/>
                    <a:pt x="31298" y="4453"/>
                  </a:cubicBezTo>
                  <a:cubicBezTo>
                    <a:pt x="31176" y="4439"/>
                    <a:pt x="31054" y="4439"/>
                    <a:pt x="30919" y="4439"/>
                  </a:cubicBezTo>
                  <a:cubicBezTo>
                    <a:pt x="30716" y="4439"/>
                    <a:pt x="30500" y="4439"/>
                    <a:pt x="30270" y="4466"/>
                  </a:cubicBezTo>
                  <a:cubicBezTo>
                    <a:pt x="29918" y="4507"/>
                    <a:pt x="29552" y="4588"/>
                    <a:pt x="29214" y="4710"/>
                  </a:cubicBezTo>
                  <a:cubicBezTo>
                    <a:pt x="29173" y="4601"/>
                    <a:pt x="29146" y="4480"/>
                    <a:pt x="29092" y="4371"/>
                  </a:cubicBezTo>
                  <a:cubicBezTo>
                    <a:pt x="28916" y="3911"/>
                    <a:pt x="28619" y="3519"/>
                    <a:pt x="28226" y="3235"/>
                  </a:cubicBezTo>
                  <a:cubicBezTo>
                    <a:pt x="28118" y="3154"/>
                    <a:pt x="27996" y="3100"/>
                    <a:pt x="27888" y="3032"/>
                  </a:cubicBezTo>
                  <a:cubicBezTo>
                    <a:pt x="27820" y="3005"/>
                    <a:pt x="27753" y="2978"/>
                    <a:pt x="27685" y="2951"/>
                  </a:cubicBezTo>
                  <a:cubicBezTo>
                    <a:pt x="27685" y="2937"/>
                    <a:pt x="27672" y="2910"/>
                    <a:pt x="27658" y="2897"/>
                  </a:cubicBezTo>
                  <a:cubicBezTo>
                    <a:pt x="27509" y="2585"/>
                    <a:pt x="27320" y="2301"/>
                    <a:pt x="27076" y="2071"/>
                  </a:cubicBezTo>
                  <a:cubicBezTo>
                    <a:pt x="26833" y="1828"/>
                    <a:pt x="26562" y="1638"/>
                    <a:pt x="26278" y="1489"/>
                  </a:cubicBezTo>
                  <a:cubicBezTo>
                    <a:pt x="26251" y="1178"/>
                    <a:pt x="26197" y="867"/>
                    <a:pt x="26115" y="569"/>
                  </a:cubicBezTo>
                  <a:cubicBezTo>
                    <a:pt x="26034" y="231"/>
                    <a:pt x="25737" y="1"/>
                    <a:pt x="253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6" name="Google Shape;856;p36"/>
            <p:cNvSpPr/>
            <p:nvPr/>
          </p:nvSpPr>
          <p:spPr>
            <a:xfrm>
              <a:off x="7553824" y="1900331"/>
              <a:ext cx="380419" cy="486797"/>
            </a:xfrm>
            <a:custGeom>
              <a:avLst/>
              <a:gdLst/>
              <a:ahLst/>
              <a:cxnLst/>
              <a:rect l="l" t="t" r="r" b="b"/>
              <a:pathLst>
                <a:path w="4885" h="6251" extrusionOk="0">
                  <a:moveTo>
                    <a:pt x="1272" y="1516"/>
                  </a:moveTo>
                  <a:cubicBezTo>
                    <a:pt x="1380" y="1530"/>
                    <a:pt x="1489" y="1530"/>
                    <a:pt x="1597" y="1557"/>
                  </a:cubicBezTo>
                  <a:cubicBezTo>
                    <a:pt x="1597" y="1598"/>
                    <a:pt x="1583" y="1638"/>
                    <a:pt x="1570" y="1679"/>
                  </a:cubicBezTo>
                  <a:lnTo>
                    <a:pt x="1570" y="1665"/>
                  </a:lnTo>
                  <a:cubicBezTo>
                    <a:pt x="1529" y="1841"/>
                    <a:pt x="1462" y="2017"/>
                    <a:pt x="1380" y="2179"/>
                  </a:cubicBezTo>
                  <a:cubicBezTo>
                    <a:pt x="1313" y="2301"/>
                    <a:pt x="1232" y="2423"/>
                    <a:pt x="1137" y="2518"/>
                  </a:cubicBezTo>
                  <a:cubicBezTo>
                    <a:pt x="1056" y="2612"/>
                    <a:pt x="961" y="2680"/>
                    <a:pt x="853" y="2748"/>
                  </a:cubicBezTo>
                  <a:lnTo>
                    <a:pt x="853" y="2748"/>
                  </a:lnTo>
                  <a:cubicBezTo>
                    <a:pt x="780" y="2784"/>
                    <a:pt x="707" y="2818"/>
                    <a:pt x="623" y="2842"/>
                  </a:cubicBezTo>
                  <a:cubicBezTo>
                    <a:pt x="582" y="2856"/>
                    <a:pt x="528" y="2870"/>
                    <a:pt x="474" y="2870"/>
                  </a:cubicBezTo>
                  <a:cubicBezTo>
                    <a:pt x="447" y="2870"/>
                    <a:pt x="420" y="2870"/>
                    <a:pt x="393" y="2856"/>
                  </a:cubicBezTo>
                  <a:cubicBezTo>
                    <a:pt x="379" y="2856"/>
                    <a:pt x="352" y="2856"/>
                    <a:pt x="338" y="2842"/>
                  </a:cubicBezTo>
                  <a:cubicBezTo>
                    <a:pt x="325" y="2842"/>
                    <a:pt x="325" y="2829"/>
                    <a:pt x="311" y="2815"/>
                  </a:cubicBezTo>
                  <a:cubicBezTo>
                    <a:pt x="298" y="2815"/>
                    <a:pt x="298" y="2802"/>
                    <a:pt x="284" y="2788"/>
                  </a:cubicBezTo>
                  <a:cubicBezTo>
                    <a:pt x="271" y="2775"/>
                    <a:pt x="271" y="2761"/>
                    <a:pt x="271" y="2748"/>
                  </a:cubicBezTo>
                  <a:cubicBezTo>
                    <a:pt x="257" y="2721"/>
                    <a:pt x="257" y="2694"/>
                    <a:pt x="257" y="2667"/>
                  </a:cubicBezTo>
                  <a:cubicBezTo>
                    <a:pt x="257" y="2599"/>
                    <a:pt x="257" y="2531"/>
                    <a:pt x="271" y="2464"/>
                  </a:cubicBezTo>
                  <a:cubicBezTo>
                    <a:pt x="311" y="2342"/>
                    <a:pt x="352" y="2220"/>
                    <a:pt x="420" y="2098"/>
                  </a:cubicBezTo>
                  <a:cubicBezTo>
                    <a:pt x="474" y="2004"/>
                    <a:pt x="541" y="1909"/>
                    <a:pt x="609" y="1828"/>
                  </a:cubicBezTo>
                  <a:cubicBezTo>
                    <a:pt x="677" y="1760"/>
                    <a:pt x="744" y="1706"/>
                    <a:pt x="812" y="1652"/>
                  </a:cubicBezTo>
                  <a:cubicBezTo>
                    <a:pt x="880" y="1625"/>
                    <a:pt x="947" y="1584"/>
                    <a:pt x="1015" y="1571"/>
                  </a:cubicBezTo>
                  <a:cubicBezTo>
                    <a:pt x="1096" y="1543"/>
                    <a:pt x="1191" y="1530"/>
                    <a:pt x="1272" y="1516"/>
                  </a:cubicBezTo>
                  <a:close/>
                  <a:moveTo>
                    <a:pt x="3045" y="3289"/>
                  </a:moveTo>
                  <a:lnTo>
                    <a:pt x="3045" y="3303"/>
                  </a:lnTo>
                  <a:cubicBezTo>
                    <a:pt x="3045" y="3438"/>
                    <a:pt x="3031" y="3573"/>
                    <a:pt x="3004" y="3708"/>
                  </a:cubicBezTo>
                  <a:cubicBezTo>
                    <a:pt x="2963" y="3857"/>
                    <a:pt x="2909" y="4006"/>
                    <a:pt x="2828" y="4141"/>
                  </a:cubicBezTo>
                  <a:cubicBezTo>
                    <a:pt x="2720" y="4331"/>
                    <a:pt x="2598" y="4507"/>
                    <a:pt x="2449" y="4656"/>
                  </a:cubicBezTo>
                  <a:cubicBezTo>
                    <a:pt x="2368" y="4737"/>
                    <a:pt x="2273" y="4818"/>
                    <a:pt x="2165" y="4886"/>
                  </a:cubicBezTo>
                  <a:cubicBezTo>
                    <a:pt x="2097" y="4940"/>
                    <a:pt x="2016" y="4967"/>
                    <a:pt x="1922" y="4994"/>
                  </a:cubicBezTo>
                  <a:cubicBezTo>
                    <a:pt x="1867" y="5007"/>
                    <a:pt x="1813" y="5021"/>
                    <a:pt x="1759" y="5021"/>
                  </a:cubicBezTo>
                  <a:lnTo>
                    <a:pt x="1664" y="5021"/>
                  </a:lnTo>
                  <a:cubicBezTo>
                    <a:pt x="1637" y="5007"/>
                    <a:pt x="1610" y="5007"/>
                    <a:pt x="1597" y="4994"/>
                  </a:cubicBezTo>
                  <a:cubicBezTo>
                    <a:pt x="1583" y="4980"/>
                    <a:pt x="1556" y="4967"/>
                    <a:pt x="1543" y="4953"/>
                  </a:cubicBezTo>
                  <a:cubicBezTo>
                    <a:pt x="1529" y="4940"/>
                    <a:pt x="1516" y="4926"/>
                    <a:pt x="1502" y="4899"/>
                  </a:cubicBezTo>
                  <a:cubicBezTo>
                    <a:pt x="1489" y="4872"/>
                    <a:pt x="1475" y="4845"/>
                    <a:pt x="1462" y="4818"/>
                  </a:cubicBezTo>
                  <a:cubicBezTo>
                    <a:pt x="1448" y="4750"/>
                    <a:pt x="1434" y="4696"/>
                    <a:pt x="1434" y="4629"/>
                  </a:cubicBezTo>
                  <a:cubicBezTo>
                    <a:pt x="1434" y="4534"/>
                    <a:pt x="1448" y="4453"/>
                    <a:pt x="1462" y="4358"/>
                  </a:cubicBezTo>
                  <a:cubicBezTo>
                    <a:pt x="1489" y="4277"/>
                    <a:pt x="1516" y="4209"/>
                    <a:pt x="1543" y="4128"/>
                  </a:cubicBezTo>
                  <a:cubicBezTo>
                    <a:pt x="1610" y="4033"/>
                    <a:pt x="1678" y="3952"/>
                    <a:pt x="1746" y="3871"/>
                  </a:cubicBezTo>
                  <a:cubicBezTo>
                    <a:pt x="1854" y="3763"/>
                    <a:pt x="1976" y="3668"/>
                    <a:pt x="2097" y="3587"/>
                  </a:cubicBezTo>
                  <a:cubicBezTo>
                    <a:pt x="2260" y="3492"/>
                    <a:pt x="2409" y="3424"/>
                    <a:pt x="2585" y="3370"/>
                  </a:cubicBezTo>
                  <a:cubicBezTo>
                    <a:pt x="2733" y="3330"/>
                    <a:pt x="2882" y="3303"/>
                    <a:pt x="3031" y="3289"/>
                  </a:cubicBezTo>
                  <a:close/>
                  <a:moveTo>
                    <a:pt x="1570" y="1"/>
                  </a:moveTo>
                  <a:lnTo>
                    <a:pt x="1570" y="14"/>
                  </a:lnTo>
                  <a:cubicBezTo>
                    <a:pt x="1529" y="14"/>
                    <a:pt x="1502" y="55"/>
                    <a:pt x="1516" y="96"/>
                  </a:cubicBezTo>
                  <a:cubicBezTo>
                    <a:pt x="1583" y="366"/>
                    <a:pt x="1624" y="637"/>
                    <a:pt x="1637" y="921"/>
                  </a:cubicBezTo>
                  <a:lnTo>
                    <a:pt x="1637" y="1246"/>
                  </a:lnTo>
                  <a:cubicBezTo>
                    <a:pt x="1545" y="1228"/>
                    <a:pt x="1452" y="1219"/>
                    <a:pt x="1358" y="1219"/>
                  </a:cubicBezTo>
                  <a:cubicBezTo>
                    <a:pt x="1164" y="1219"/>
                    <a:pt x="972" y="1258"/>
                    <a:pt x="799" y="1341"/>
                  </a:cubicBezTo>
                  <a:cubicBezTo>
                    <a:pt x="568" y="1449"/>
                    <a:pt x="393" y="1625"/>
                    <a:pt x="271" y="1828"/>
                  </a:cubicBezTo>
                  <a:cubicBezTo>
                    <a:pt x="190" y="1963"/>
                    <a:pt x="122" y="2112"/>
                    <a:pt x="81" y="2261"/>
                  </a:cubicBezTo>
                  <a:cubicBezTo>
                    <a:pt x="27" y="2409"/>
                    <a:pt x="0" y="2585"/>
                    <a:pt x="27" y="2748"/>
                  </a:cubicBezTo>
                  <a:cubicBezTo>
                    <a:pt x="54" y="2870"/>
                    <a:pt x="122" y="2964"/>
                    <a:pt x="217" y="3032"/>
                  </a:cubicBezTo>
                  <a:cubicBezTo>
                    <a:pt x="289" y="3068"/>
                    <a:pt x="361" y="3086"/>
                    <a:pt x="437" y="3086"/>
                  </a:cubicBezTo>
                  <a:cubicBezTo>
                    <a:pt x="475" y="3086"/>
                    <a:pt x="514" y="3082"/>
                    <a:pt x="555" y="3072"/>
                  </a:cubicBezTo>
                  <a:cubicBezTo>
                    <a:pt x="690" y="3045"/>
                    <a:pt x="812" y="3005"/>
                    <a:pt x="920" y="2937"/>
                  </a:cubicBezTo>
                  <a:cubicBezTo>
                    <a:pt x="1056" y="2856"/>
                    <a:pt x="1164" y="2761"/>
                    <a:pt x="1272" y="2653"/>
                  </a:cubicBezTo>
                  <a:cubicBezTo>
                    <a:pt x="1407" y="2491"/>
                    <a:pt x="1529" y="2301"/>
                    <a:pt x="1610" y="2098"/>
                  </a:cubicBezTo>
                  <a:cubicBezTo>
                    <a:pt x="1678" y="1936"/>
                    <a:pt x="1719" y="1774"/>
                    <a:pt x="1746" y="1611"/>
                  </a:cubicBezTo>
                  <a:cubicBezTo>
                    <a:pt x="1840" y="1638"/>
                    <a:pt x="1935" y="1679"/>
                    <a:pt x="2016" y="1719"/>
                  </a:cubicBezTo>
                  <a:cubicBezTo>
                    <a:pt x="2179" y="1814"/>
                    <a:pt x="2314" y="1909"/>
                    <a:pt x="2449" y="2031"/>
                  </a:cubicBezTo>
                  <a:cubicBezTo>
                    <a:pt x="2571" y="2166"/>
                    <a:pt x="2693" y="2301"/>
                    <a:pt x="2788" y="2464"/>
                  </a:cubicBezTo>
                  <a:cubicBezTo>
                    <a:pt x="2855" y="2585"/>
                    <a:pt x="2909" y="2707"/>
                    <a:pt x="2950" y="2829"/>
                  </a:cubicBezTo>
                  <a:cubicBezTo>
                    <a:pt x="2788" y="2842"/>
                    <a:pt x="2612" y="2883"/>
                    <a:pt x="2449" y="2937"/>
                  </a:cubicBezTo>
                  <a:cubicBezTo>
                    <a:pt x="2097" y="3045"/>
                    <a:pt x="1786" y="3235"/>
                    <a:pt x="1516" y="3478"/>
                  </a:cubicBezTo>
                  <a:cubicBezTo>
                    <a:pt x="1448" y="3546"/>
                    <a:pt x="1380" y="3614"/>
                    <a:pt x="1326" y="3681"/>
                  </a:cubicBezTo>
                  <a:cubicBezTo>
                    <a:pt x="1272" y="3763"/>
                    <a:pt x="1218" y="3844"/>
                    <a:pt x="1164" y="3925"/>
                  </a:cubicBezTo>
                  <a:cubicBezTo>
                    <a:pt x="1083" y="4074"/>
                    <a:pt x="1042" y="4250"/>
                    <a:pt x="1015" y="4412"/>
                  </a:cubicBezTo>
                  <a:cubicBezTo>
                    <a:pt x="1001" y="4615"/>
                    <a:pt x="1015" y="4818"/>
                    <a:pt x="1083" y="5007"/>
                  </a:cubicBezTo>
                  <a:cubicBezTo>
                    <a:pt x="1137" y="5143"/>
                    <a:pt x="1232" y="5265"/>
                    <a:pt x="1367" y="5346"/>
                  </a:cubicBezTo>
                  <a:cubicBezTo>
                    <a:pt x="1421" y="5386"/>
                    <a:pt x="1489" y="5413"/>
                    <a:pt x="1556" y="5427"/>
                  </a:cubicBezTo>
                  <a:cubicBezTo>
                    <a:pt x="1597" y="5440"/>
                    <a:pt x="1637" y="5454"/>
                    <a:pt x="1678" y="5454"/>
                  </a:cubicBezTo>
                  <a:lnTo>
                    <a:pt x="1813" y="5454"/>
                  </a:lnTo>
                  <a:cubicBezTo>
                    <a:pt x="1962" y="5440"/>
                    <a:pt x="2111" y="5400"/>
                    <a:pt x="2246" y="5332"/>
                  </a:cubicBezTo>
                  <a:cubicBezTo>
                    <a:pt x="2395" y="5265"/>
                    <a:pt x="2544" y="5170"/>
                    <a:pt x="2666" y="5048"/>
                  </a:cubicBezTo>
                  <a:cubicBezTo>
                    <a:pt x="2801" y="4926"/>
                    <a:pt x="2923" y="4777"/>
                    <a:pt x="3031" y="4629"/>
                  </a:cubicBezTo>
                  <a:cubicBezTo>
                    <a:pt x="3126" y="4480"/>
                    <a:pt x="3221" y="4331"/>
                    <a:pt x="3288" y="4182"/>
                  </a:cubicBezTo>
                  <a:cubicBezTo>
                    <a:pt x="3342" y="4033"/>
                    <a:pt x="3396" y="3884"/>
                    <a:pt x="3424" y="3736"/>
                  </a:cubicBezTo>
                  <a:cubicBezTo>
                    <a:pt x="3437" y="3600"/>
                    <a:pt x="3451" y="3478"/>
                    <a:pt x="3451" y="3343"/>
                  </a:cubicBezTo>
                  <a:cubicBezTo>
                    <a:pt x="3505" y="3370"/>
                    <a:pt x="3559" y="3384"/>
                    <a:pt x="3613" y="3411"/>
                  </a:cubicBezTo>
                  <a:cubicBezTo>
                    <a:pt x="3708" y="3465"/>
                    <a:pt x="3802" y="3533"/>
                    <a:pt x="3884" y="3614"/>
                  </a:cubicBezTo>
                  <a:cubicBezTo>
                    <a:pt x="3951" y="3695"/>
                    <a:pt x="4019" y="3776"/>
                    <a:pt x="4087" y="3871"/>
                  </a:cubicBezTo>
                  <a:cubicBezTo>
                    <a:pt x="4154" y="4006"/>
                    <a:pt x="4222" y="4141"/>
                    <a:pt x="4262" y="4290"/>
                  </a:cubicBezTo>
                  <a:cubicBezTo>
                    <a:pt x="4330" y="4520"/>
                    <a:pt x="4371" y="4764"/>
                    <a:pt x="4371" y="5021"/>
                  </a:cubicBezTo>
                  <a:cubicBezTo>
                    <a:pt x="4384" y="5332"/>
                    <a:pt x="4357" y="5657"/>
                    <a:pt x="4290" y="5982"/>
                  </a:cubicBezTo>
                  <a:cubicBezTo>
                    <a:pt x="4276" y="6036"/>
                    <a:pt x="4303" y="6103"/>
                    <a:pt x="4344" y="6158"/>
                  </a:cubicBezTo>
                  <a:cubicBezTo>
                    <a:pt x="4390" y="6219"/>
                    <a:pt x="4463" y="6250"/>
                    <a:pt x="4537" y="6250"/>
                  </a:cubicBezTo>
                  <a:cubicBezTo>
                    <a:pt x="4593" y="6250"/>
                    <a:pt x="4649" y="6233"/>
                    <a:pt x="4695" y="6198"/>
                  </a:cubicBezTo>
                  <a:cubicBezTo>
                    <a:pt x="4750" y="6158"/>
                    <a:pt x="4777" y="6090"/>
                    <a:pt x="4790" y="6022"/>
                  </a:cubicBezTo>
                  <a:cubicBezTo>
                    <a:pt x="4858" y="5684"/>
                    <a:pt x="4885" y="5346"/>
                    <a:pt x="4871" y="4994"/>
                  </a:cubicBezTo>
                  <a:cubicBezTo>
                    <a:pt x="4858" y="4642"/>
                    <a:pt x="4790" y="4290"/>
                    <a:pt x="4655" y="3952"/>
                  </a:cubicBezTo>
                  <a:cubicBezTo>
                    <a:pt x="4533" y="3614"/>
                    <a:pt x="4317" y="3330"/>
                    <a:pt x="4019" y="3113"/>
                  </a:cubicBezTo>
                  <a:cubicBezTo>
                    <a:pt x="3938" y="3059"/>
                    <a:pt x="3857" y="3018"/>
                    <a:pt x="3775" y="2978"/>
                  </a:cubicBezTo>
                  <a:cubicBezTo>
                    <a:pt x="3694" y="2937"/>
                    <a:pt x="3613" y="2910"/>
                    <a:pt x="3532" y="2883"/>
                  </a:cubicBezTo>
                  <a:cubicBezTo>
                    <a:pt x="3478" y="2870"/>
                    <a:pt x="3424" y="2856"/>
                    <a:pt x="3369" y="2842"/>
                  </a:cubicBezTo>
                  <a:cubicBezTo>
                    <a:pt x="3329" y="2734"/>
                    <a:pt x="3288" y="2626"/>
                    <a:pt x="3234" y="2518"/>
                  </a:cubicBezTo>
                  <a:cubicBezTo>
                    <a:pt x="3126" y="2274"/>
                    <a:pt x="2977" y="2058"/>
                    <a:pt x="2788" y="1882"/>
                  </a:cubicBezTo>
                  <a:cubicBezTo>
                    <a:pt x="2598" y="1692"/>
                    <a:pt x="2382" y="1530"/>
                    <a:pt x="2138" y="1408"/>
                  </a:cubicBezTo>
                  <a:cubicBezTo>
                    <a:pt x="2030" y="1354"/>
                    <a:pt x="1908" y="1313"/>
                    <a:pt x="1786" y="1273"/>
                  </a:cubicBezTo>
                  <a:cubicBezTo>
                    <a:pt x="1813" y="867"/>
                    <a:pt x="1759" y="461"/>
                    <a:pt x="1651" y="69"/>
                  </a:cubicBezTo>
                  <a:cubicBezTo>
                    <a:pt x="1651" y="28"/>
                    <a:pt x="1624" y="14"/>
                    <a:pt x="15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7" name="Google Shape;857;p36"/>
            <p:cNvSpPr/>
            <p:nvPr/>
          </p:nvSpPr>
          <p:spPr>
            <a:xfrm>
              <a:off x="7789863" y="2246409"/>
              <a:ext cx="480567" cy="463045"/>
            </a:xfrm>
            <a:custGeom>
              <a:avLst/>
              <a:gdLst/>
              <a:ahLst/>
              <a:cxnLst/>
              <a:rect l="l" t="t" r="r" b="b"/>
              <a:pathLst>
                <a:path w="6171" h="5946" extrusionOk="0">
                  <a:moveTo>
                    <a:pt x="4074" y="1"/>
                  </a:moveTo>
                  <a:cubicBezTo>
                    <a:pt x="3880" y="1"/>
                    <a:pt x="3688" y="10"/>
                    <a:pt x="3491" y="36"/>
                  </a:cubicBezTo>
                  <a:cubicBezTo>
                    <a:pt x="3153" y="63"/>
                    <a:pt x="2815" y="144"/>
                    <a:pt x="2490" y="279"/>
                  </a:cubicBezTo>
                  <a:cubicBezTo>
                    <a:pt x="2111" y="428"/>
                    <a:pt x="1759" y="658"/>
                    <a:pt x="1461" y="929"/>
                  </a:cubicBezTo>
                  <a:cubicBezTo>
                    <a:pt x="1083" y="1267"/>
                    <a:pt x="771" y="1673"/>
                    <a:pt x="541" y="2133"/>
                  </a:cubicBezTo>
                  <a:cubicBezTo>
                    <a:pt x="487" y="2228"/>
                    <a:pt x="447" y="2322"/>
                    <a:pt x="393" y="2417"/>
                  </a:cubicBezTo>
                  <a:cubicBezTo>
                    <a:pt x="393" y="2417"/>
                    <a:pt x="379" y="2404"/>
                    <a:pt x="365" y="2404"/>
                  </a:cubicBezTo>
                  <a:cubicBezTo>
                    <a:pt x="351" y="2398"/>
                    <a:pt x="336" y="2395"/>
                    <a:pt x="321" y="2395"/>
                  </a:cubicBezTo>
                  <a:cubicBezTo>
                    <a:pt x="266" y="2395"/>
                    <a:pt x="214" y="2432"/>
                    <a:pt x="203" y="2485"/>
                  </a:cubicBezTo>
                  <a:cubicBezTo>
                    <a:pt x="68" y="2796"/>
                    <a:pt x="0" y="3134"/>
                    <a:pt x="0" y="3473"/>
                  </a:cubicBezTo>
                  <a:lnTo>
                    <a:pt x="0" y="3635"/>
                  </a:lnTo>
                  <a:cubicBezTo>
                    <a:pt x="0" y="3649"/>
                    <a:pt x="0" y="3662"/>
                    <a:pt x="0" y="3676"/>
                  </a:cubicBezTo>
                  <a:cubicBezTo>
                    <a:pt x="14" y="3946"/>
                    <a:pt x="54" y="4230"/>
                    <a:pt x="135" y="4501"/>
                  </a:cubicBezTo>
                  <a:cubicBezTo>
                    <a:pt x="217" y="4826"/>
                    <a:pt x="379" y="5123"/>
                    <a:pt x="582" y="5394"/>
                  </a:cubicBezTo>
                  <a:cubicBezTo>
                    <a:pt x="785" y="5638"/>
                    <a:pt x="1069" y="5814"/>
                    <a:pt x="1380" y="5895"/>
                  </a:cubicBezTo>
                  <a:lnTo>
                    <a:pt x="1421" y="5908"/>
                  </a:lnTo>
                  <a:cubicBezTo>
                    <a:pt x="1535" y="5933"/>
                    <a:pt x="1651" y="5945"/>
                    <a:pt x="1767" y="5945"/>
                  </a:cubicBezTo>
                  <a:cubicBezTo>
                    <a:pt x="1967" y="5945"/>
                    <a:pt x="2166" y="5909"/>
                    <a:pt x="2355" y="5841"/>
                  </a:cubicBezTo>
                  <a:cubicBezTo>
                    <a:pt x="2517" y="5773"/>
                    <a:pt x="2666" y="5678"/>
                    <a:pt x="2788" y="5556"/>
                  </a:cubicBezTo>
                  <a:cubicBezTo>
                    <a:pt x="2896" y="5435"/>
                    <a:pt x="2991" y="5299"/>
                    <a:pt x="3058" y="5150"/>
                  </a:cubicBezTo>
                  <a:cubicBezTo>
                    <a:pt x="3126" y="4988"/>
                    <a:pt x="3166" y="4826"/>
                    <a:pt x="3193" y="4663"/>
                  </a:cubicBezTo>
                  <a:cubicBezTo>
                    <a:pt x="3234" y="4501"/>
                    <a:pt x="3261" y="4325"/>
                    <a:pt x="3275" y="4149"/>
                  </a:cubicBezTo>
                  <a:cubicBezTo>
                    <a:pt x="3275" y="4041"/>
                    <a:pt x="3288" y="3946"/>
                    <a:pt x="3288" y="3838"/>
                  </a:cubicBezTo>
                  <a:cubicBezTo>
                    <a:pt x="3302" y="3608"/>
                    <a:pt x="3315" y="3364"/>
                    <a:pt x="3356" y="3134"/>
                  </a:cubicBezTo>
                  <a:cubicBezTo>
                    <a:pt x="3383" y="2986"/>
                    <a:pt x="3437" y="2837"/>
                    <a:pt x="3491" y="2701"/>
                  </a:cubicBezTo>
                  <a:cubicBezTo>
                    <a:pt x="3545" y="2607"/>
                    <a:pt x="3599" y="2525"/>
                    <a:pt x="3667" y="2444"/>
                  </a:cubicBezTo>
                  <a:cubicBezTo>
                    <a:pt x="3721" y="2377"/>
                    <a:pt x="3789" y="2309"/>
                    <a:pt x="3870" y="2255"/>
                  </a:cubicBezTo>
                  <a:cubicBezTo>
                    <a:pt x="3978" y="2187"/>
                    <a:pt x="4087" y="2133"/>
                    <a:pt x="4208" y="2092"/>
                  </a:cubicBezTo>
                  <a:lnTo>
                    <a:pt x="4222" y="2092"/>
                  </a:lnTo>
                  <a:cubicBezTo>
                    <a:pt x="4357" y="2052"/>
                    <a:pt x="4492" y="2025"/>
                    <a:pt x="4641" y="2011"/>
                  </a:cubicBezTo>
                  <a:cubicBezTo>
                    <a:pt x="4681" y="2008"/>
                    <a:pt x="4721" y="2006"/>
                    <a:pt x="4761" y="2006"/>
                  </a:cubicBezTo>
                  <a:cubicBezTo>
                    <a:pt x="4869" y="2006"/>
                    <a:pt x="4975" y="2019"/>
                    <a:pt x="5074" y="2038"/>
                  </a:cubicBezTo>
                  <a:lnTo>
                    <a:pt x="5169" y="2052"/>
                  </a:lnTo>
                  <a:cubicBezTo>
                    <a:pt x="5277" y="2065"/>
                    <a:pt x="5386" y="2079"/>
                    <a:pt x="5494" y="2092"/>
                  </a:cubicBezTo>
                  <a:cubicBezTo>
                    <a:pt x="5629" y="2092"/>
                    <a:pt x="5751" y="2065"/>
                    <a:pt x="5873" y="2011"/>
                  </a:cubicBezTo>
                  <a:cubicBezTo>
                    <a:pt x="5994" y="1930"/>
                    <a:pt x="6089" y="1808"/>
                    <a:pt x="6116" y="1673"/>
                  </a:cubicBezTo>
                  <a:cubicBezTo>
                    <a:pt x="6143" y="1578"/>
                    <a:pt x="6157" y="1497"/>
                    <a:pt x="6170" y="1402"/>
                  </a:cubicBezTo>
                  <a:cubicBezTo>
                    <a:pt x="6170" y="1308"/>
                    <a:pt x="6170" y="1226"/>
                    <a:pt x="6170" y="1132"/>
                  </a:cubicBezTo>
                  <a:cubicBezTo>
                    <a:pt x="6143" y="996"/>
                    <a:pt x="6103" y="861"/>
                    <a:pt x="6021" y="739"/>
                  </a:cubicBezTo>
                  <a:cubicBezTo>
                    <a:pt x="5940" y="618"/>
                    <a:pt x="5846" y="509"/>
                    <a:pt x="5724" y="415"/>
                  </a:cubicBezTo>
                  <a:cubicBezTo>
                    <a:pt x="5602" y="333"/>
                    <a:pt x="5480" y="266"/>
                    <a:pt x="5345" y="212"/>
                  </a:cubicBezTo>
                  <a:cubicBezTo>
                    <a:pt x="5223" y="171"/>
                    <a:pt x="5115" y="130"/>
                    <a:pt x="5007" y="103"/>
                  </a:cubicBezTo>
                  <a:lnTo>
                    <a:pt x="4993" y="103"/>
                  </a:lnTo>
                  <a:lnTo>
                    <a:pt x="4898" y="76"/>
                  </a:lnTo>
                  <a:cubicBezTo>
                    <a:pt x="4736" y="49"/>
                    <a:pt x="4574" y="22"/>
                    <a:pt x="4411" y="9"/>
                  </a:cubicBezTo>
                  <a:cubicBezTo>
                    <a:pt x="4297" y="4"/>
                    <a:pt x="4185" y="1"/>
                    <a:pt x="4074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8" name="Google Shape;858;p36"/>
            <p:cNvSpPr/>
            <p:nvPr/>
          </p:nvSpPr>
          <p:spPr>
            <a:xfrm>
              <a:off x="7780363" y="2279740"/>
              <a:ext cx="197102" cy="395761"/>
            </a:xfrm>
            <a:custGeom>
              <a:avLst/>
              <a:gdLst/>
              <a:ahLst/>
              <a:cxnLst/>
              <a:rect l="l" t="t" r="r" b="b"/>
              <a:pathLst>
                <a:path w="2531" h="5082" extrusionOk="0">
                  <a:moveTo>
                    <a:pt x="2477" y="0"/>
                  </a:moveTo>
                  <a:lnTo>
                    <a:pt x="2449" y="14"/>
                  </a:lnTo>
                  <a:cubicBezTo>
                    <a:pt x="2247" y="54"/>
                    <a:pt x="2057" y="122"/>
                    <a:pt x="1895" y="230"/>
                  </a:cubicBezTo>
                  <a:cubicBezTo>
                    <a:pt x="1692" y="352"/>
                    <a:pt x="1516" y="487"/>
                    <a:pt x="1353" y="636"/>
                  </a:cubicBezTo>
                  <a:cubicBezTo>
                    <a:pt x="1178" y="771"/>
                    <a:pt x="1029" y="920"/>
                    <a:pt x="880" y="1069"/>
                  </a:cubicBezTo>
                  <a:cubicBezTo>
                    <a:pt x="718" y="1218"/>
                    <a:pt x="582" y="1394"/>
                    <a:pt x="447" y="1583"/>
                  </a:cubicBezTo>
                  <a:cubicBezTo>
                    <a:pt x="325" y="1773"/>
                    <a:pt x="230" y="1962"/>
                    <a:pt x="149" y="2179"/>
                  </a:cubicBezTo>
                  <a:cubicBezTo>
                    <a:pt x="82" y="2395"/>
                    <a:pt x="27" y="2612"/>
                    <a:pt x="14" y="2842"/>
                  </a:cubicBezTo>
                  <a:cubicBezTo>
                    <a:pt x="0" y="3072"/>
                    <a:pt x="27" y="3315"/>
                    <a:pt x="82" y="3545"/>
                  </a:cubicBezTo>
                  <a:cubicBezTo>
                    <a:pt x="95" y="3654"/>
                    <a:pt x="122" y="3762"/>
                    <a:pt x="163" y="3870"/>
                  </a:cubicBezTo>
                  <a:cubicBezTo>
                    <a:pt x="203" y="3965"/>
                    <a:pt x="244" y="4073"/>
                    <a:pt x="285" y="4168"/>
                  </a:cubicBezTo>
                  <a:cubicBezTo>
                    <a:pt x="366" y="4317"/>
                    <a:pt x="460" y="4465"/>
                    <a:pt x="555" y="4614"/>
                  </a:cubicBezTo>
                  <a:cubicBezTo>
                    <a:pt x="650" y="4750"/>
                    <a:pt x="758" y="4898"/>
                    <a:pt x="866" y="5034"/>
                  </a:cubicBezTo>
                  <a:cubicBezTo>
                    <a:pt x="904" y="5067"/>
                    <a:pt x="949" y="5082"/>
                    <a:pt x="992" y="5082"/>
                  </a:cubicBezTo>
                  <a:cubicBezTo>
                    <a:pt x="1070" y="5082"/>
                    <a:pt x="1142" y="5031"/>
                    <a:pt x="1151" y="4953"/>
                  </a:cubicBezTo>
                  <a:cubicBezTo>
                    <a:pt x="1164" y="4898"/>
                    <a:pt x="1151" y="4858"/>
                    <a:pt x="1123" y="4831"/>
                  </a:cubicBezTo>
                  <a:cubicBezTo>
                    <a:pt x="1042" y="4722"/>
                    <a:pt x="961" y="4614"/>
                    <a:pt x="893" y="4506"/>
                  </a:cubicBezTo>
                  <a:cubicBezTo>
                    <a:pt x="812" y="4371"/>
                    <a:pt x="745" y="4249"/>
                    <a:pt x="677" y="4114"/>
                  </a:cubicBezTo>
                  <a:cubicBezTo>
                    <a:pt x="609" y="3978"/>
                    <a:pt x="555" y="3829"/>
                    <a:pt x="501" y="3681"/>
                  </a:cubicBezTo>
                  <a:cubicBezTo>
                    <a:pt x="433" y="3451"/>
                    <a:pt x="393" y="3221"/>
                    <a:pt x="379" y="2991"/>
                  </a:cubicBezTo>
                  <a:cubicBezTo>
                    <a:pt x="366" y="2815"/>
                    <a:pt x="393" y="2639"/>
                    <a:pt x="420" y="2463"/>
                  </a:cubicBezTo>
                  <a:cubicBezTo>
                    <a:pt x="447" y="2355"/>
                    <a:pt x="474" y="2260"/>
                    <a:pt x="501" y="2165"/>
                  </a:cubicBezTo>
                  <a:cubicBezTo>
                    <a:pt x="542" y="2057"/>
                    <a:pt x="582" y="1949"/>
                    <a:pt x="636" y="1840"/>
                  </a:cubicBezTo>
                  <a:cubicBezTo>
                    <a:pt x="663" y="1773"/>
                    <a:pt x="704" y="1705"/>
                    <a:pt x="745" y="1637"/>
                  </a:cubicBezTo>
                  <a:cubicBezTo>
                    <a:pt x="785" y="1570"/>
                    <a:pt x="826" y="1489"/>
                    <a:pt x="880" y="1421"/>
                  </a:cubicBezTo>
                  <a:cubicBezTo>
                    <a:pt x="988" y="1286"/>
                    <a:pt x="1083" y="1150"/>
                    <a:pt x="1205" y="1028"/>
                  </a:cubicBezTo>
                  <a:cubicBezTo>
                    <a:pt x="1435" y="744"/>
                    <a:pt x="1705" y="501"/>
                    <a:pt x="2003" y="298"/>
                  </a:cubicBezTo>
                  <a:lnTo>
                    <a:pt x="1989" y="298"/>
                  </a:lnTo>
                  <a:cubicBezTo>
                    <a:pt x="2098" y="217"/>
                    <a:pt x="2219" y="163"/>
                    <a:pt x="2355" y="108"/>
                  </a:cubicBezTo>
                  <a:lnTo>
                    <a:pt x="2341" y="108"/>
                  </a:lnTo>
                  <a:cubicBezTo>
                    <a:pt x="2382" y="95"/>
                    <a:pt x="2436" y="81"/>
                    <a:pt x="2477" y="81"/>
                  </a:cubicBezTo>
                  <a:cubicBezTo>
                    <a:pt x="2531" y="81"/>
                    <a:pt x="2531" y="0"/>
                    <a:pt x="2477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9" name="Google Shape;859;p36"/>
            <p:cNvSpPr/>
            <p:nvPr/>
          </p:nvSpPr>
          <p:spPr>
            <a:xfrm>
              <a:off x="7903639" y="2264944"/>
              <a:ext cx="104430" cy="56070"/>
            </a:xfrm>
            <a:custGeom>
              <a:avLst/>
              <a:gdLst/>
              <a:ahLst/>
              <a:cxnLst/>
              <a:rect l="l" t="t" r="r" b="b"/>
              <a:pathLst>
                <a:path w="1341" h="720" extrusionOk="0">
                  <a:moveTo>
                    <a:pt x="1272" y="1"/>
                  </a:moveTo>
                  <a:cubicBezTo>
                    <a:pt x="1164" y="28"/>
                    <a:pt x="1056" y="68"/>
                    <a:pt x="948" y="109"/>
                  </a:cubicBezTo>
                  <a:cubicBezTo>
                    <a:pt x="826" y="150"/>
                    <a:pt x="718" y="190"/>
                    <a:pt x="609" y="244"/>
                  </a:cubicBezTo>
                  <a:cubicBezTo>
                    <a:pt x="393" y="353"/>
                    <a:pt x="203" y="474"/>
                    <a:pt x="28" y="637"/>
                  </a:cubicBezTo>
                  <a:cubicBezTo>
                    <a:pt x="14" y="637"/>
                    <a:pt x="14" y="650"/>
                    <a:pt x="14" y="664"/>
                  </a:cubicBezTo>
                  <a:cubicBezTo>
                    <a:pt x="0" y="677"/>
                    <a:pt x="0" y="691"/>
                    <a:pt x="14" y="704"/>
                  </a:cubicBezTo>
                  <a:cubicBezTo>
                    <a:pt x="22" y="712"/>
                    <a:pt x="34" y="720"/>
                    <a:pt x="48" y="720"/>
                  </a:cubicBezTo>
                  <a:cubicBezTo>
                    <a:pt x="59" y="720"/>
                    <a:pt x="70" y="716"/>
                    <a:pt x="82" y="704"/>
                  </a:cubicBezTo>
                  <a:cubicBezTo>
                    <a:pt x="149" y="650"/>
                    <a:pt x="231" y="596"/>
                    <a:pt x="312" y="542"/>
                  </a:cubicBezTo>
                  <a:cubicBezTo>
                    <a:pt x="379" y="488"/>
                    <a:pt x="474" y="434"/>
                    <a:pt x="555" y="393"/>
                  </a:cubicBezTo>
                  <a:cubicBezTo>
                    <a:pt x="785" y="258"/>
                    <a:pt x="1042" y="150"/>
                    <a:pt x="1299" y="82"/>
                  </a:cubicBezTo>
                  <a:cubicBezTo>
                    <a:pt x="1327" y="68"/>
                    <a:pt x="1340" y="41"/>
                    <a:pt x="1327" y="28"/>
                  </a:cubicBezTo>
                  <a:cubicBezTo>
                    <a:pt x="1327" y="14"/>
                    <a:pt x="1313" y="1"/>
                    <a:pt x="1299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0" name="Google Shape;860;p36"/>
            <p:cNvSpPr/>
            <p:nvPr/>
          </p:nvSpPr>
          <p:spPr>
            <a:xfrm>
              <a:off x="7939462" y="2270239"/>
              <a:ext cx="50697" cy="26400"/>
            </a:xfrm>
            <a:custGeom>
              <a:avLst/>
              <a:gdLst/>
              <a:ahLst/>
              <a:cxnLst/>
              <a:rect l="l" t="t" r="r" b="b"/>
              <a:pathLst>
                <a:path w="651" h="339" extrusionOk="0">
                  <a:moveTo>
                    <a:pt x="596" y="0"/>
                  </a:moveTo>
                  <a:lnTo>
                    <a:pt x="596" y="14"/>
                  </a:lnTo>
                  <a:cubicBezTo>
                    <a:pt x="488" y="41"/>
                    <a:pt x="393" y="82"/>
                    <a:pt x="312" y="122"/>
                  </a:cubicBezTo>
                  <a:cubicBezTo>
                    <a:pt x="217" y="163"/>
                    <a:pt x="122" y="217"/>
                    <a:pt x="28" y="257"/>
                  </a:cubicBezTo>
                  <a:cubicBezTo>
                    <a:pt x="28" y="257"/>
                    <a:pt x="14" y="271"/>
                    <a:pt x="14" y="285"/>
                  </a:cubicBezTo>
                  <a:cubicBezTo>
                    <a:pt x="1" y="298"/>
                    <a:pt x="1" y="312"/>
                    <a:pt x="14" y="312"/>
                  </a:cubicBezTo>
                  <a:cubicBezTo>
                    <a:pt x="14" y="325"/>
                    <a:pt x="14" y="339"/>
                    <a:pt x="28" y="339"/>
                  </a:cubicBezTo>
                  <a:lnTo>
                    <a:pt x="68" y="339"/>
                  </a:lnTo>
                  <a:cubicBezTo>
                    <a:pt x="149" y="285"/>
                    <a:pt x="244" y="244"/>
                    <a:pt x="339" y="203"/>
                  </a:cubicBezTo>
                  <a:cubicBezTo>
                    <a:pt x="434" y="163"/>
                    <a:pt x="528" y="122"/>
                    <a:pt x="623" y="82"/>
                  </a:cubicBezTo>
                  <a:cubicBezTo>
                    <a:pt x="637" y="82"/>
                    <a:pt x="650" y="54"/>
                    <a:pt x="650" y="27"/>
                  </a:cubicBezTo>
                  <a:cubicBezTo>
                    <a:pt x="637" y="14"/>
                    <a:pt x="623" y="0"/>
                    <a:pt x="609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1" name="Google Shape;861;p36"/>
            <p:cNvSpPr/>
            <p:nvPr/>
          </p:nvSpPr>
          <p:spPr>
            <a:xfrm>
              <a:off x="7935256" y="2271252"/>
              <a:ext cx="51709" cy="27490"/>
            </a:xfrm>
            <a:custGeom>
              <a:avLst/>
              <a:gdLst/>
              <a:ahLst/>
              <a:cxnLst/>
              <a:rect l="l" t="t" r="r" b="b"/>
              <a:pathLst>
                <a:path w="664" h="353" extrusionOk="0">
                  <a:moveTo>
                    <a:pt x="609" y="1"/>
                  </a:moveTo>
                  <a:cubicBezTo>
                    <a:pt x="501" y="41"/>
                    <a:pt x="393" y="82"/>
                    <a:pt x="298" y="123"/>
                  </a:cubicBezTo>
                  <a:cubicBezTo>
                    <a:pt x="203" y="163"/>
                    <a:pt x="109" y="217"/>
                    <a:pt x="14" y="272"/>
                  </a:cubicBezTo>
                  <a:cubicBezTo>
                    <a:pt x="14" y="272"/>
                    <a:pt x="0" y="285"/>
                    <a:pt x="0" y="299"/>
                  </a:cubicBezTo>
                  <a:cubicBezTo>
                    <a:pt x="0" y="312"/>
                    <a:pt x="0" y="326"/>
                    <a:pt x="0" y="326"/>
                  </a:cubicBezTo>
                  <a:cubicBezTo>
                    <a:pt x="14" y="339"/>
                    <a:pt x="14" y="339"/>
                    <a:pt x="27" y="353"/>
                  </a:cubicBezTo>
                  <a:lnTo>
                    <a:pt x="68" y="353"/>
                  </a:lnTo>
                  <a:lnTo>
                    <a:pt x="122" y="312"/>
                  </a:lnTo>
                  <a:lnTo>
                    <a:pt x="109" y="312"/>
                  </a:lnTo>
                  <a:cubicBezTo>
                    <a:pt x="190" y="272"/>
                    <a:pt x="271" y="231"/>
                    <a:pt x="352" y="190"/>
                  </a:cubicBezTo>
                  <a:cubicBezTo>
                    <a:pt x="420" y="163"/>
                    <a:pt x="542" y="123"/>
                    <a:pt x="623" y="82"/>
                  </a:cubicBezTo>
                  <a:cubicBezTo>
                    <a:pt x="650" y="69"/>
                    <a:pt x="663" y="41"/>
                    <a:pt x="650" y="28"/>
                  </a:cubicBezTo>
                  <a:cubicBezTo>
                    <a:pt x="650" y="1"/>
                    <a:pt x="623" y="1"/>
                    <a:pt x="609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2" name="Google Shape;862;p36"/>
            <p:cNvSpPr/>
            <p:nvPr/>
          </p:nvSpPr>
          <p:spPr>
            <a:xfrm>
              <a:off x="7946860" y="2271252"/>
              <a:ext cx="38003" cy="21961"/>
            </a:xfrm>
            <a:custGeom>
              <a:avLst/>
              <a:gdLst/>
              <a:ahLst/>
              <a:cxnLst/>
              <a:rect l="l" t="t" r="r" b="b"/>
              <a:pathLst>
                <a:path w="488" h="282" extrusionOk="0">
                  <a:moveTo>
                    <a:pt x="420" y="1"/>
                  </a:moveTo>
                  <a:lnTo>
                    <a:pt x="420" y="14"/>
                  </a:lnTo>
                  <a:cubicBezTo>
                    <a:pt x="284" y="69"/>
                    <a:pt x="163" y="123"/>
                    <a:pt x="27" y="204"/>
                  </a:cubicBezTo>
                  <a:cubicBezTo>
                    <a:pt x="14" y="204"/>
                    <a:pt x="14" y="204"/>
                    <a:pt x="0" y="217"/>
                  </a:cubicBezTo>
                  <a:cubicBezTo>
                    <a:pt x="0" y="231"/>
                    <a:pt x="0" y="244"/>
                    <a:pt x="0" y="258"/>
                  </a:cubicBezTo>
                  <a:cubicBezTo>
                    <a:pt x="14" y="258"/>
                    <a:pt x="14" y="272"/>
                    <a:pt x="27" y="272"/>
                  </a:cubicBezTo>
                  <a:cubicBezTo>
                    <a:pt x="34" y="278"/>
                    <a:pt x="41" y="282"/>
                    <a:pt x="48" y="282"/>
                  </a:cubicBezTo>
                  <a:cubicBezTo>
                    <a:pt x="54" y="282"/>
                    <a:pt x="61" y="278"/>
                    <a:pt x="68" y="272"/>
                  </a:cubicBezTo>
                  <a:cubicBezTo>
                    <a:pt x="190" y="204"/>
                    <a:pt x="325" y="136"/>
                    <a:pt x="460" y="82"/>
                  </a:cubicBezTo>
                  <a:cubicBezTo>
                    <a:pt x="474" y="82"/>
                    <a:pt x="487" y="55"/>
                    <a:pt x="474" y="28"/>
                  </a:cubicBezTo>
                  <a:cubicBezTo>
                    <a:pt x="474" y="14"/>
                    <a:pt x="460" y="1"/>
                    <a:pt x="433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3" name="Google Shape;863;p36"/>
            <p:cNvSpPr/>
            <p:nvPr/>
          </p:nvSpPr>
          <p:spPr>
            <a:xfrm>
              <a:off x="7939462" y="2273354"/>
              <a:ext cx="42208" cy="23285"/>
            </a:xfrm>
            <a:custGeom>
              <a:avLst/>
              <a:gdLst/>
              <a:ahLst/>
              <a:cxnLst/>
              <a:rect l="l" t="t" r="r" b="b"/>
              <a:pathLst>
                <a:path w="542" h="299" extrusionOk="0">
                  <a:moveTo>
                    <a:pt x="461" y="1"/>
                  </a:moveTo>
                  <a:cubicBezTo>
                    <a:pt x="420" y="14"/>
                    <a:pt x="379" y="28"/>
                    <a:pt x="352" y="42"/>
                  </a:cubicBezTo>
                  <a:cubicBezTo>
                    <a:pt x="312" y="55"/>
                    <a:pt x="271" y="82"/>
                    <a:pt x="231" y="96"/>
                  </a:cubicBezTo>
                  <a:cubicBezTo>
                    <a:pt x="163" y="136"/>
                    <a:pt x="82" y="177"/>
                    <a:pt x="14" y="217"/>
                  </a:cubicBezTo>
                  <a:cubicBezTo>
                    <a:pt x="1" y="231"/>
                    <a:pt x="1" y="258"/>
                    <a:pt x="14" y="272"/>
                  </a:cubicBezTo>
                  <a:cubicBezTo>
                    <a:pt x="28" y="285"/>
                    <a:pt x="28" y="285"/>
                    <a:pt x="41" y="299"/>
                  </a:cubicBezTo>
                  <a:cubicBezTo>
                    <a:pt x="55" y="299"/>
                    <a:pt x="68" y="299"/>
                    <a:pt x="82" y="285"/>
                  </a:cubicBezTo>
                  <a:lnTo>
                    <a:pt x="204" y="204"/>
                  </a:lnTo>
                  <a:lnTo>
                    <a:pt x="339" y="150"/>
                  </a:lnTo>
                  <a:cubicBezTo>
                    <a:pt x="393" y="123"/>
                    <a:pt x="447" y="96"/>
                    <a:pt x="501" y="82"/>
                  </a:cubicBezTo>
                  <a:cubicBezTo>
                    <a:pt x="528" y="69"/>
                    <a:pt x="542" y="42"/>
                    <a:pt x="528" y="28"/>
                  </a:cubicBezTo>
                  <a:cubicBezTo>
                    <a:pt x="528" y="1"/>
                    <a:pt x="501" y="1"/>
                    <a:pt x="488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4" name="Google Shape;864;p36"/>
            <p:cNvSpPr/>
            <p:nvPr/>
          </p:nvSpPr>
          <p:spPr>
            <a:xfrm>
              <a:off x="7941564" y="2269149"/>
              <a:ext cx="44311" cy="24063"/>
            </a:xfrm>
            <a:custGeom>
              <a:avLst/>
              <a:gdLst/>
              <a:ahLst/>
              <a:cxnLst/>
              <a:rect l="l" t="t" r="r" b="b"/>
              <a:pathLst>
                <a:path w="569" h="309" extrusionOk="0">
                  <a:moveTo>
                    <a:pt x="501" y="1"/>
                  </a:moveTo>
                  <a:lnTo>
                    <a:pt x="488" y="14"/>
                  </a:lnTo>
                  <a:cubicBezTo>
                    <a:pt x="407" y="41"/>
                    <a:pt x="325" y="82"/>
                    <a:pt x="244" y="123"/>
                  </a:cubicBezTo>
                  <a:cubicBezTo>
                    <a:pt x="163" y="150"/>
                    <a:pt x="95" y="190"/>
                    <a:pt x="14" y="244"/>
                  </a:cubicBezTo>
                  <a:cubicBezTo>
                    <a:pt x="1" y="258"/>
                    <a:pt x="1" y="285"/>
                    <a:pt x="14" y="299"/>
                  </a:cubicBezTo>
                  <a:cubicBezTo>
                    <a:pt x="21" y="305"/>
                    <a:pt x="31" y="309"/>
                    <a:pt x="43" y="309"/>
                  </a:cubicBezTo>
                  <a:cubicBezTo>
                    <a:pt x="55" y="309"/>
                    <a:pt x="68" y="305"/>
                    <a:pt x="82" y="299"/>
                  </a:cubicBezTo>
                  <a:lnTo>
                    <a:pt x="149" y="258"/>
                  </a:lnTo>
                  <a:cubicBezTo>
                    <a:pt x="217" y="217"/>
                    <a:pt x="271" y="190"/>
                    <a:pt x="339" y="163"/>
                  </a:cubicBezTo>
                  <a:cubicBezTo>
                    <a:pt x="407" y="136"/>
                    <a:pt x="461" y="109"/>
                    <a:pt x="528" y="82"/>
                  </a:cubicBezTo>
                  <a:cubicBezTo>
                    <a:pt x="555" y="82"/>
                    <a:pt x="569" y="55"/>
                    <a:pt x="555" y="28"/>
                  </a:cubicBezTo>
                  <a:cubicBezTo>
                    <a:pt x="555" y="14"/>
                    <a:pt x="542" y="1"/>
                    <a:pt x="515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5" name="Google Shape;865;p36"/>
            <p:cNvSpPr/>
            <p:nvPr/>
          </p:nvSpPr>
          <p:spPr>
            <a:xfrm>
              <a:off x="7933154" y="2268137"/>
              <a:ext cx="55914" cy="30605"/>
            </a:xfrm>
            <a:custGeom>
              <a:avLst/>
              <a:gdLst/>
              <a:ahLst/>
              <a:cxnLst/>
              <a:rect l="l" t="t" r="r" b="b"/>
              <a:pathLst>
                <a:path w="718" h="393" extrusionOk="0">
                  <a:moveTo>
                    <a:pt x="650" y="0"/>
                  </a:moveTo>
                  <a:cubicBezTo>
                    <a:pt x="542" y="41"/>
                    <a:pt x="420" y="95"/>
                    <a:pt x="312" y="149"/>
                  </a:cubicBezTo>
                  <a:cubicBezTo>
                    <a:pt x="217" y="203"/>
                    <a:pt x="109" y="271"/>
                    <a:pt x="14" y="325"/>
                  </a:cubicBezTo>
                  <a:cubicBezTo>
                    <a:pt x="0" y="339"/>
                    <a:pt x="0" y="366"/>
                    <a:pt x="14" y="379"/>
                  </a:cubicBezTo>
                  <a:cubicBezTo>
                    <a:pt x="14" y="393"/>
                    <a:pt x="27" y="393"/>
                    <a:pt x="41" y="393"/>
                  </a:cubicBezTo>
                  <a:lnTo>
                    <a:pt x="68" y="393"/>
                  </a:lnTo>
                  <a:cubicBezTo>
                    <a:pt x="149" y="352"/>
                    <a:pt x="230" y="298"/>
                    <a:pt x="312" y="257"/>
                  </a:cubicBezTo>
                  <a:cubicBezTo>
                    <a:pt x="366" y="217"/>
                    <a:pt x="433" y="190"/>
                    <a:pt x="487" y="163"/>
                  </a:cubicBezTo>
                  <a:cubicBezTo>
                    <a:pt x="555" y="136"/>
                    <a:pt x="623" y="109"/>
                    <a:pt x="690" y="81"/>
                  </a:cubicBezTo>
                  <a:cubicBezTo>
                    <a:pt x="704" y="68"/>
                    <a:pt x="718" y="41"/>
                    <a:pt x="718" y="27"/>
                  </a:cubicBezTo>
                  <a:cubicBezTo>
                    <a:pt x="704" y="0"/>
                    <a:pt x="690" y="0"/>
                    <a:pt x="677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6" name="Google Shape;866;p36"/>
            <p:cNvSpPr/>
            <p:nvPr/>
          </p:nvSpPr>
          <p:spPr>
            <a:xfrm>
              <a:off x="7963681" y="2266034"/>
              <a:ext cx="29593" cy="15887"/>
            </a:xfrm>
            <a:custGeom>
              <a:avLst/>
              <a:gdLst/>
              <a:ahLst/>
              <a:cxnLst/>
              <a:rect l="l" t="t" r="r" b="b"/>
              <a:pathLst>
                <a:path w="380" h="204" extrusionOk="0">
                  <a:moveTo>
                    <a:pt x="326" y="0"/>
                  </a:moveTo>
                  <a:lnTo>
                    <a:pt x="326" y="14"/>
                  </a:lnTo>
                  <a:cubicBezTo>
                    <a:pt x="217" y="41"/>
                    <a:pt x="136" y="81"/>
                    <a:pt x="41" y="122"/>
                  </a:cubicBezTo>
                  <a:cubicBezTo>
                    <a:pt x="14" y="122"/>
                    <a:pt x="1" y="149"/>
                    <a:pt x="14" y="176"/>
                  </a:cubicBezTo>
                  <a:cubicBezTo>
                    <a:pt x="28" y="190"/>
                    <a:pt x="41" y="203"/>
                    <a:pt x="68" y="203"/>
                  </a:cubicBezTo>
                  <a:cubicBezTo>
                    <a:pt x="163" y="163"/>
                    <a:pt x="258" y="122"/>
                    <a:pt x="353" y="81"/>
                  </a:cubicBezTo>
                  <a:cubicBezTo>
                    <a:pt x="366" y="81"/>
                    <a:pt x="380" y="54"/>
                    <a:pt x="380" y="27"/>
                  </a:cubicBezTo>
                  <a:cubicBezTo>
                    <a:pt x="366" y="14"/>
                    <a:pt x="353" y="0"/>
                    <a:pt x="339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7" name="Google Shape;867;p36"/>
            <p:cNvSpPr/>
            <p:nvPr/>
          </p:nvSpPr>
          <p:spPr>
            <a:xfrm>
              <a:off x="7951065" y="2266034"/>
              <a:ext cx="44311" cy="22194"/>
            </a:xfrm>
            <a:custGeom>
              <a:avLst/>
              <a:gdLst/>
              <a:ahLst/>
              <a:cxnLst/>
              <a:rect l="l" t="t" r="r" b="b"/>
              <a:pathLst>
                <a:path w="569" h="285" extrusionOk="0">
                  <a:moveTo>
                    <a:pt x="501" y="0"/>
                  </a:moveTo>
                  <a:cubicBezTo>
                    <a:pt x="420" y="27"/>
                    <a:pt x="352" y="41"/>
                    <a:pt x="271" y="81"/>
                  </a:cubicBezTo>
                  <a:cubicBezTo>
                    <a:pt x="190" y="122"/>
                    <a:pt x="109" y="149"/>
                    <a:pt x="27" y="203"/>
                  </a:cubicBezTo>
                  <a:cubicBezTo>
                    <a:pt x="27" y="203"/>
                    <a:pt x="14" y="217"/>
                    <a:pt x="14" y="217"/>
                  </a:cubicBezTo>
                  <a:cubicBezTo>
                    <a:pt x="0" y="230"/>
                    <a:pt x="0" y="244"/>
                    <a:pt x="14" y="257"/>
                  </a:cubicBezTo>
                  <a:cubicBezTo>
                    <a:pt x="14" y="271"/>
                    <a:pt x="27" y="271"/>
                    <a:pt x="27" y="284"/>
                  </a:cubicBezTo>
                  <a:lnTo>
                    <a:pt x="68" y="284"/>
                  </a:lnTo>
                  <a:cubicBezTo>
                    <a:pt x="136" y="244"/>
                    <a:pt x="203" y="203"/>
                    <a:pt x="285" y="176"/>
                  </a:cubicBezTo>
                  <a:cubicBezTo>
                    <a:pt x="366" y="136"/>
                    <a:pt x="447" y="108"/>
                    <a:pt x="528" y="81"/>
                  </a:cubicBezTo>
                  <a:cubicBezTo>
                    <a:pt x="555" y="68"/>
                    <a:pt x="569" y="41"/>
                    <a:pt x="555" y="27"/>
                  </a:cubicBezTo>
                  <a:cubicBezTo>
                    <a:pt x="555" y="14"/>
                    <a:pt x="542" y="0"/>
                    <a:pt x="528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8" name="Google Shape;868;p36"/>
            <p:cNvSpPr/>
            <p:nvPr/>
          </p:nvSpPr>
          <p:spPr>
            <a:xfrm>
              <a:off x="7922641" y="2267046"/>
              <a:ext cx="67518" cy="38704"/>
            </a:xfrm>
            <a:custGeom>
              <a:avLst/>
              <a:gdLst/>
              <a:ahLst/>
              <a:cxnLst/>
              <a:rect l="l" t="t" r="r" b="b"/>
              <a:pathLst>
                <a:path w="867" h="497" extrusionOk="0">
                  <a:moveTo>
                    <a:pt x="798" y="1"/>
                  </a:moveTo>
                  <a:lnTo>
                    <a:pt x="798" y="14"/>
                  </a:lnTo>
                  <a:cubicBezTo>
                    <a:pt x="663" y="55"/>
                    <a:pt x="528" y="109"/>
                    <a:pt x="406" y="177"/>
                  </a:cubicBezTo>
                  <a:cubicBezTo>
                    <a:pt x="271" y="244"/>
                    <a:pt x="149" y="326"/>
                    <a:pt x="27" y="420"/>
                  </a:cubicBezTo>
                  <a:cubicBezTo>
                    <a:pt x="0" y="434"/>
                    <a:pt x="0" y="461"/>
                    <a:pt x="14" y="474"/>
                  </a:cubicBezTo>
                  <a:cubicBezTo>
                    <a:pt x="22" y="490"/>
                    <a:pt x="34" y="497"/>
                    <a:pt x="46" y="497"/>
                  </a:cubicBezTo>
                  <a:cubicBezTo>
                    <a:pt x="54" y="497"/>
                    <a:pt x="62" y="493"/>
                    <a:pt x="68" y="488"/>
                  </a:cubicBezTo>
                  <a:cubicBezTo>
                    <a:pt x="162" y="407"/>
                    <a:pt x="271" y="353"/>
                    <a:pt x="365" y="298"/>
                  </a:cubicBezTo>
                  <a:lnTo>
                    <a:pt x="352" y="298"/>
                  </a:lnTo>
                  <a:cubicBezTo>
                    <a:pt x="433" y="244"/>
                    <a:pt x="514" y="217"/>
                    <a:pt x="595" y="177"/>
                  </a:cubicBezTo>
                  <a:cubicBezTo>
                    <a:pt x="663" y="136"/>
                    <a:pt x="758" y="109"/>
                    <a:pt x="839" y="82"/>
                  </a:cubicBezTo>
                  <a:cubicBezTo>
                    <a:pt x="853" y="68"/>
                    <a:pt x="866" y="41"/>
                    <a:pt x="866" y="28"/>
                  </a:cubicBezTo>
                  <a:cubicBezTo>
                    <a:pt x="853" y="1"/>
                    <a:pt x="839" y="1"/>
                    <a:pt x="812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9" name="Google Shape;869;p36"/>
            <p:cNvSpPr/>
            <p:nvPr/>
          </p:nvSpPr>
          <p:spPr>
            <a:xfrm>
              <a:off x="7815095" y="2280753"/>
              <a:ext cx="413205" cy="287125"/>
            </a:xfrm>
            <a:custGeom>
              <a:avLst/>
              <a:gdLst/>
              <a:ahLst/>
              <a:cxnLst/>
              <a:rect l="l" t="t" r="r" b="b"/>
              <a:pathLst>
                <a:path w="5306" h="3687" extrusionOk="0">
                  <a:moveTo>
                    <a:pt x="3668" y="1"/>
                  </a:moveTo>
                  <a:cubicBezTo>
                    <a:pt x="3397" y="1"/>
                    <a:pt x="3140" y="28"/>
                    <a:pt x="2869" y="82"/>
                  </a:cubicBezTo>
                  <a:cubicBezTo>
                    <a:pt x="2653" y="136"/>
                    <a:pt x="2450" y="204"/>
                    <a:pt x="2247" y="285"/>
                  </a:cubicBezTo>
                  <a:cubicBezTo>
                    <a:pt x="2071" y="366"/>
                    <a:pt x="1895" y="461"/>
                    <a:pt x="1733" y="583"/>
                  </a:cubicBezTo>
                  <a:cubicBezTo>
                    <a:pt x="1584" y="691"/>
                    <a:pt x="1435" y="826"/>
                    <a:pt x="1300" y="961"/>
                  </a:cubicBezTo>
                  <a:cubicBezTo>
                    <a:pt x="1165" y="1097"/>
                    <a:pt x="1043" y="1246"/>
                    <a:pt x="935" y="1394"/>
                  </a:cubicBezTo>
                  <a:cubicBezTo>
                    <a:pt x="826" y="1557"/>
                    <a:pt x="732" y="1733"/>
                    <a:pt x="637" y="1909"/>
                  </a:cubicBezTo>
                  <a:cubicBezTo>
                    <a:pt x="502" y="2152"/>
                    <a:pt x="393" y="2409"/>
                    <a:pt x="299" y="2680"/>
                  </a:cubicBezTo>
                  <a:cubicBezTo>
                    <a:pt x="190" y="2950"/>
                    <a:pt x="96" y="3235"/>
                    <a:pt x="28" y="3519"/>
                  </a:cubicBezTo>
                  <a:cubicBezTo>
                    <a:pt x="1" y="3586"/>
                    <a:pt x="55" y="3668"/>
                    <a:pt x="136" y="3681"/>
                  </a:cubicBezTo>
                  <a:cubicBezTo>
                    <a:pt x="148" y="3685"/>
                    <a:pt x="159" y="3687"/>
                    <a:pt x="169" y="3687"/>
                  </a:cubicBezTo>
                  <a:cubicBezTo>
                    <a:pt x="194" y="3687"/>
                    <a:pt x="216" y="3677"/>
                    <a:pt x="244" y="3668"/>
                  </a:cubicBezTo>
                  <a:lnTo>
                    <a:pt x="272" y="3641"/>
                  </a:lnTo>
                  <a:cubicBezTo>
                    <a:pt x="285" y="3613"/>
                    <a:pt x="299" y="3600"/>
                    <a:pt x="299" y="3573"/>
                  </a:cubicBezTo>
                  <a:cubicBezTo>
                    <a:pt x="353" y="3438"/>
                    <a:pt x="393" y="3302"/>
                    <a:pt x="434" y="3167"/>
                  </a:cubicBezTo>
                  <a:lnTo>
                    <a:pt x="434" y="3167"/>
                  </a:lnTo>
                  <a:lnTo>
                    <a:pt x="420" y="3194"/>
                  </a:lnTo>
                  <a:cubicBezTo>
                    <a:pt x="596" y="2639"/>
                    <a:pt x="853" y="2098"/>
                    <a:pt x="1165" y="1597"/>
                  </a:cubicBezTo>
                  <a:lnTo>
                    <a:pt x="1165" y="1597"/>
                  </a:lnTo>
                  <a:lnTo>
                    <a:pt x="1137" y="1624"/>
                  </a:lnTo>
                  <a:cubicBezTo>
                    <a:pt x="1313" y="1354"/>
                    <a:pt x="1516" y="1110"/>
                    <a:pt x="1760" y="894"/>
                  </a:cubicBezTo>
                  <a:lnTo>
                    <a:pt x="1773" y="894"/>
                  </a:lnTo>
                  <a:cubicBezTo>
                    <a:pt x="1963" y="731"/>
                    <a:pt x="2166" y="596"/>
                    <a:pt x="2396" y="488"/>
                  </a:cubicBezTo>
                  <a:cubicBezTo>
                    <a:pt x="2667" y="352"/>
                    <a:pt x="2951" y="258"/>
                    <a:pt x="3248" y="204"/>
                  </a:cubicBezTo>
                  <a:cubicBezTo>
                    <a:pt x="3501" y="168"/>
                    <a:pt x="3760" y="143"/>
                    <a:pt x="4020" y="143"/>
                  </a:cubicBezTo>
                  <a:cubicBezTo>
                    <a:pt x="4150" y="143"/>
                    <a:pt x="4281" y="150"/>
                    <a:pt x="4412" y="163"/>
                  </a:cubicBezTo>
                  <a:lnTo>
                    <a:pt x="4398" y="163"/>
                  </a:lnTo>
                  <a:cubicBezTo>
                    <a:pt x="4683" y="177"/>
                    <a:pt x="4967" y="217"/>
                    <a:pt x="5251" y="285"/>
                  </a:cubicBezTo>
                  <a:cubicBezTo>
                    <a:pt x="5278" y="285"/>
                    <a:pt x="5292" y="271"/>
                    <a:pt x="5305" y="244"/>
                  </a:cubicBezTo>
                  <a:cubicBezTo>
                    <a:pt x="5305" y="217"/>
                    <a:pt x="5292" y="204"/>
                    <a:pt x="5264" y="190"/>
                  </a:cubicBezTo>
                  <a:cubicBezTo>
                    <a:pt x="5007" y="150"/>
                    <a:pt x="4750" y="95"/>
                    <a:pt x="4480" y="55"/>
                  </a:cubicBezTo>
                  <a:cubicBezTo>
                    <a:pt x="4223" y="14"/>
                    <a:pt x="3979" y="1"/>
                    <a:pt x="3722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0" name="Google Shape;870;p36"/>
            <p:cNvSpPr/>
            <p:nvPr/>
          </p:nvSpPr>
          <p:spPr>
            <a:xfrm>
              <a:off x="7897331" y="2331372"/>
              <a:ext cx="190794" cy="215169"/>
            </a:xfrm>
            <a:custGeom>
              <a:avLst/>
              <a:gdLst/>
              <a:ahLst/>
              <a:cxnLst/>
              <a:rect l="l" t="t" r="r" b="b"/>
              <a:pathLst>
                <a:path w="2450" h="2763" extrusionOk="0">
                  <a:moveTo>
                    <a:pt x="2382" y="0"/>
                  </a:moveTo>
                  <a:cubicBezTo>
                    <a:pt x="2233" y="54"/>
                    <a:pt x="2084" y="108"/>
                    <a:pt x="1935" y="176"/>
                  </a:cubicBezTo>
                  <a:cubicBezTo>
                    <a:pt x="1773" y="244"/>
                    <a:pt x="1651" y="311"/>
                    <a:pt x="1516" y="379"/>
                  </a:cubicBezTo>
                  <a:cubicBezTo>
                    <a:pt x="1448" y="406"/>
                    <a:pt x="1394" y="447"/>
                    <a:pt x="1326" y="487"/>
                  </a:cubicBezTo>
                  <a:cubicBezTo>
                    <a:pt x="1272" y="528"/>
                    <a:pt x="1205" y="582"/>
                    <a:pt x="1137" y="623"/>
                  </a:cubicBezTo>
                  <a:cubicBezTo>
                    <a:pt x="1015" y="704"/>
                    <a:pt x="907" y="798"/>
                    <a:pt x="799" y="907"/>
                  </a:cubicBezTo>
                  <a:cubicBezTo>
                    <a:pt x="596" y="1110"/>
                    <a:pt x="420" y="1353"/>
                    <a:pt x="298" y="1624"/>
                  </a:cubicBezTo>
                  <a:cubicBezTo>
                    <a:pt x="217" y="1759"/>
                    <a:pt x="163" y="1922"/>
                    <a:pt x="122" y="2070"/>
                  </a:cubicBezTo>
                  <a:cubicBezTo>
                    <a:pt x="54" y="2246"/>
                    <a:pt x="27" y="2409"/>
                    <a:pt x="0" y="2598"/>
                  </a:cubicBezTo>
                  <a:cubicBezTo>
                    <a:pt x="0" y="2625"/>
                    <a:pt x="0" y="2666"/>
                    <a:pt x="27" y="2693"/>
                  </a:cubicBezTo>
                  <a:cubicBezTo>
                    <a:pt x="41" y="2733"/>
                    <a:pt x="81" y="2747"/>
                    <a:pt x="109" y="2761"/>
                  </a:cubicBezTo>
                  <a:cubicBezTo>
                    <a:pt x="117" y="2762"/>
                    <a:pt x="126" y="2763"/>
                    <a:pt x="134" y="2763"/>
                  </a:cubicBezTo>
                  <a:cubicBezTo>
                    <a:pt x="206" y="2763"/>
                    <a:pt x="272" y="2713"/>
                    <a:pt x="284" y="2652"/>
                  </a:cubicBezTo>
                  <a:cubicBezTo>
                    <a:pt x="325" y="2449"/>
                    <a:pt x="379" y="2246"/>
                    <a:pt x="433" y="2043"/>
                  </a:cubicBezTo>
                  <a:cubicBezTo>
                    <a:pt x="433" y="2043"/>
                    <a:pt x="433" y="2057"/>
                    <a:pt x="433" y="2070"/>
                  </a:cubicBezTo>
                  <a:cubicBezTo>
                    <a:pt x="474" y="1949"/>
                    <a:pt x="528" y="1827"/>
                    <a:pt x="582" y="1705"/>
                  </a:cubicBezTo>
                  <a:cubicBezTo>
                    <a:pt x="636" y="1597"/>
                    <a:pt x="704" y="1489"/>
                    <a:pt x="772" y="1380"/>
                  </a:cubicBezTo>
                  <a:cubicBezTo>
                    <a:pt x="920" y="1150"/>
                    <a:pt x="1110" y="934"/>
                    <a:pt x="1313" y="758"/>
                  </a:cubicBezTo>
                  <a:cubicBezTo>
                    <a:pt x="1448" y="636"/>
                    <a:pt x="1597" y="528"/>
                    <a:pt x="1746" y="433"/>
                  </a:cubicBezTo>
                  <a:cubicBezTo>
                    <a:pt x="1922" y="325"/>
                    <a:pt x="2098" y="230"/>
                    <a:pt x="2274" y="135"/>
                  </a:cubicBezTo>
                  <a:cubicBezTo>
                    <a:pt x="2314" y="122"/>
                    <a:pt x="2368" y="95"/>
                    <a:pt x="2409" y="81"/>
                  </a:cubicBezTo>
                  <a:cubicBezTo>
                    <a:pt x="2436" y="68"/>
                    <a:pt x="2449" y="41"/>
                    <a:pt x="2436" y="27"/>
                  </a:cubicBezTo>
                  <a:cubicBezTo>
                    <a:pt x="2436" y="0"/>
                    <a:pt x="2422" y="0"/>
                    <a:pt x="2395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1" name="Google Shape;871;p36"/>
            <p:cNvSpPr/>
            <p:nvPr/>
          </p:nvSpPr>
          <p:spPr>
            <a:xfrm>
              <a:off x="8119665" y="2324986"/>
              <a:ext cx="49606" cy="8566"/>
            </a:xfrm>
            <a:custGeom>
              <a:avLst/>
              <a:gdLst/>
              <a:ahLst/>
              <a:cxnLst/>
              <a:rect l="l" t="t" r="r" b="b"/>
              <a:pathLst>
                <a:path w="637" h="110" extrusionOk="0">
                  <a:moveTo>
                    <a:pt x="298" y="1"/>
                  </a:moveTo>
                  <a:cubicBezTo>
                    <a:pt x="217" y="1"/>
                    <a:pt x="122" y="1"/>
                    <a:pt x="41" y="15"/>
                  </a:cubicBezTo>
                  <a:cubicBezTo>
                    <a:pt x="27" y="15"/>
                    <a:pt x="0" y="42"/>
                    <a:pt x="0" y="55"/>
                  </a:cubicBezTo>
                  <a:cubicBezTo>
                    <a:pt x="0" y="82"/>
                    <a:pt x="27" y="96"/>
                    <a:pt x="55" y="96"/>
                  </a:cubicBezTo>
                  <a:cubicBezTo>
                    <a:pt x="176" y="82"/>
                    <a:pt x="298" y="82"/>
                    <a:pt x="420" y="82"/>
                  </a:cubicBezTo>
                  <a:cubicBezTo>
                    <a:pt x="474" y="82"/>
                    <a:pt x="528" y="96"/>
                    <a:pt x="582" y="109"/>
                  </a:cubicBezTo>
                  <a:cubicBezTo>
                    <a:pt x="596" y="109"/>
                    <a:pt x="623" y="96"/>
                    <a:pt x="636" y="69"/>
                  </a:cubicBezTo>
                  <a:cubicBezTo>
                    <a:pt x="636" y="55"/>
                    <a:pt x="636" y="42"/>
                    <a:pt x="636" y="28"/>
                  </a:cubicBezTo>
                  <a:cubicBezTo>
                    <a:pt x="623" y="28"/>
                    <a:pt x="609" y="15"/>
                    <a:pt x="596" y="15"/>
                  </a:cubicBezTo>
                  <a:cubicBezTo>
                    <a:pt x="515" y="1"/>
                    <a:pt x="433" y="1"/>
                    <a:pt x="339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2" name="Google Shape;872;p36"/>
            <p:cNvSpPr/>
            <p:nvPr/>
          </p:nvSpPr>
          <p:spPr>
            <a:xfrm>
              <a:off x="7986888" y="2360886"/>
              <a:ext cx="223501" cy="266644"/>
            </a:xfrm>
            <a:custGeom>
              <a:avLst/>
              <a:gdLst/>
              <a:ahLst/>
              <a:cxnLst/>
              <a:rect l="l" t="t" r="r" b="b"/>
              <a:pathLst>
                <a:path w="2870" h="3424" extrusionOk="0">
                  <a:moveTo>
                    <a:pt x="2192" y="0"/>
                  </a:moveTo>
                  <a:cubicBezTo>
                    <a:pt x="2003" y="0"/>
                    <a:pt x="1814" y="14"/>
                    <a:pt x="1638" y="54"/>
                  </a:cubicBezTo>
                  <a:lnTo>
                    <a:pt x="1624" y="68"/>
                  </a:lnTo>
                  <a:cubicBezTo>
                    <a:pt x="1245" y="122"/>
                    <a:pt x="894" y="311"/>
                    <a:pt x="623" y="582"/>
                  </a:cubicBezTo>
                  <a:cubicBezTo>
                    <a:pt x="515" y="704"/>
                    <a:pt x="433" y="825"/>
                    <a:pt x="366" y="974"/>
                  </a:cubicBezTo>
                  <a:cubicBezTo>
                    <a:pt x="312" y="1123"/>
                    <a:pt x="258" y="1285"/>
                    <a:pt x="230" y="1434"/>
                  </a:cubicBezTo>
                  <a:cubicBezTo>
                    <a:pt x="203" y="1597"/>
                    <a:pt x="176" y="1759"/>
                    <a:pt x="176" y="1921"/>
                  </a:cubicBezTo>
                  <a:cubicBezTo>
                    <a:pt x="163" y="2097"/>
                    <a:pt x="149" y="2246"/>
                    <a:pt x="136" y="2409"/>
                  </a:cubicBezTo>
                  <a:lnTo>
                    <a:pt x="136" y="2449"/>
                  </a:lnTo>
                  <a:cubicBezTo>
                    <a:pt x="122" y="2706"/>
                    <a:pt x="82" y="2977"/>
                    <a:pt x="14" y="3234"/>
                  </a:cubicBezTo>
                  <a:cubicBezTo>
                    <a:pt x="0" y="3275"/>
                    <a:pt x="0" y="3315"/>
                    <a:pt x="28" y="3356"/>
                  </a:cubicBezTo>
                  <a:cubicBezTo>
                    <a:pt x="55" y="3383"/>
                    <a:pt x="95" y="3410"/>
                    <a:pt x="136" y="3423"/>
                  </a:cubicBezTo>
                  <a:cubicBezTo>
                    <a:pt x="176" y="3423"/>
                    <a:pt x="217" y="3423"/>
                    <a:pt x="244" y="3396"/>
                  </a:cubicBezTo>
                  <a:cubicBezTo>
                    <a:pt x="285" y="3369"/>
                    <a:pt x="312" y="3342"/>
                    <a:pt x="312" y="3302"/>
                  </a:cubicBezTo>
                  <a:cubicBezTo>
                    <a:pt x="379" y="3058"/>
                    <a:pt x="420" y="2801"/>
                    <a:pt x="420" y="2544"/>
                  </a:cubicBezTo>
                  <a:cubicBezTo>
                    <a:pt x="447" y="2287"/>
                    <a:pt x="447" y="2030"/>
                    <a:pt x="461" y="1773"/>
                  </a:cubicBezTo>
                  <a:lnTo>
                    <a:pt x="461" y="1800"/>
                  </a:lnTo>
                  <a:cubicBezTo>
                    <a:pt x="474" y="1570"/>
                    <a:pt x="515" y="1353"/>
                    <a:pt x="582" y="1123"/>
                  </a:cubicBezTo>
                  <a:cubicBezTo>
                    <a:pt x="609" y="1015"/>
                    <a:pt x="663" y="907"/>
                    <a:pt x="731" y="812"/>
                  </a:cubicBezTo>
                  <a:cubicBezTo>
                    <a:pt x="785" y="717"/>
                    <a:pt x="853" y="636"/>
                    <a:pt x="934" y="568"/>
                  </a:cubicBezTo>
                  <a:cubicBezTo>
                    <a:pt x="1056" y="474"/>
                    <a:pt x="1178" y="406"/>
                    <a:pt x="1313" y="338"/>
                  </a:cubicBezTo>
                  <a:cubicBezTo>
                    <a:pt x="1475" y="257"/>
                    <a:pt x="1651" y="203"/>
                    <a:pt x="1841" y="162"/>
                  </a:cubicBezTo>
                  <a:lnTo>
                    <a:pt x="1827" y="162"/>
                  </a:lnTo>
                  <a:cubicBezTo>
                    <a:pt x="2026" y="126"/>
                    <a:pt x="2224" y="108"/>
                    <a:pt x="2427" y="108"/>
                  </a:cubicBezTo>
                  <a:cubicBezTo>
                    <a:pt x="2528" y="108"/>
                    <a:pt x="2630" y="113"/>
                    <a:pt x="2734" y="122"/>
                  </a:cubicBezTo>
                  <a:lnTo>
                    <a:pt x="2815" y="122"/>
                  </a:lnTo>
                  <a:cubicBezTo>
                    <a:pt x="2842" y="122"/>
                    <a:pt x="2856" y="108"/>
                    <a:pt x="2869" y="95"/>
                  </a:cubicBezTo>
                  <a:cubicBezTo>
                    <a:pt x="2869" y="68"/>
                    <a:pt x="2856" y="41"/>
                    <a:pt x="2828" y="41"/>
                  </a:cubicBezTo>
                  <a:cubicBezTo>
                    <a:pt x="2625" y="27"/>
                    <a:pt x="2436" y="0"/>
                    <a:pt x="2233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3" name="Google Shape;873;p36"/>
            <p:cNvSpPr/>
            <p:nvPr/>
          </p:nvSpPr>
          <p:spPr>
            <a:xfrm>
              <a:off x="6654988" y="2403017"/>
              <a:ext cx="1540601" cy="1847273"/>
            </a:xfrm>
            <a:custGeom>
              <a:avLst/>
              <a:gdLst/>
              <a:ahLst/>
              <a:cxnLst/>
              <a:rect l="l" t="t" r="r" b="b"/>
              <a:pathLst>
                <a:path w="19783" h="23721" extrusionOk="0">
                  <a:moveTo>
                    <a:pt x="4749" y="6496"/>
                  </a:moveTo>
                  <a:cubicBezTo>
                    <a:pt x="4722" y="6523"/>
                    <a:pt x="4695" y="6550"/>
                    <a:pt x="4668" y="6590"/>
                  </a:cubicBezTo>
                  <a:cubicBezTo>
                    <a:pt x="4682" y="6563"/>
                    <a:pt x="4709" y="6536"/>
                    <a:pt x="4722" y="6522"/>
                  </a:cubicBezTo>
                  <a:lnTo>
                    <a:pt x="4736" y="6509"/>
                  </a:lnTo>
                  <a:lnTo>
                    <a:pt x="4749" y="6496"/>
                  </a:lnTo>
                  <a:close/>
                  <a:moveTo>
                    <a:pt x="13437" y="0"/>
                  </a:moveTo>
                  <a:cubicBezTo>
                    <a:pt x="13193" y="0"/>
                    <a:pt x="12949" y="27"/>
                    <a:pt x="12706" y="95"/>
                  </a:cubicBezTo>
                  <a:cubicBezTo>
                    <a:pt x="12381" y="190"/>
                    <a:pt x="12083" y="298"/>
                    <a:pt x="11786" y="433"/>
                  </a:cubicBezTo>
                  <a:cubicBezTo>
                    <a:pt x="11082" y="758"/>
                    <a:pt x="10433" y="1150"/>
                    <a:pt x="9810" y="1597"/>
                  </a:cubicBezTo>
                  <a:cubicBezTo>
                    <a:pt x="9201" y="2016"/>
                    <a:pt x="8579" y="2490"/>
                    <a:pt x="7902" y="3058"/>
                  </a:cubicBezTo>
                  <a:cubicBezTo>
                    <a:pt x="7402" y="3478"/>
                    <a:pt x="6887" y="3938"/>
                    <a:pt x="6387" y="4411"/>
                  </a:cubicBezTo>
                  <a:cubicBezTo>
                    <a:pt x="6211" y="4587"/>
                    <a:pt x="6035" y="4750"/>
                    <a:pt x="5859" y="4926"/>
                  </a:cubicBezTo>
                  <a:cubicBezTo>
                    <a:pt x="5656" y="5129"/>
                    <a:pt x="5467" y="5332"/>
                    <a:pt x="5291" y="5521"/>
                  </a:cubicBezTo>
                  <a:cubicBezTo>
                    <a:pt x="4587" y="6265"/>
                    <a:pt x="3924" y="7050"/>
                    <a:pt x="3302" y="7875"/>
                  </a:cubicBezTo>
                  <a:cubicBezTo>
                    <a:pt x="2625" y="8755"/>
                    <a:pt x="2016" y="9702"/>
                    <a:pt x="1475" y="10690"/>
                  </a:cubicBezTo>
                  <a:cubicBezTo>
                    <a:pt x="947" y="11651"/>
                    <a:pt x="541" y="12679"/>
                    <a:pt x="271" y="13748"/>
                  </a:cubicBezTo>
                  <a:cubicBezTo>
                    <a:pt x="135" y="14249"/>
                    <a:pt x="54" y="14763"/>
                    <a:pt x="27" y="15290"/>
                  </a:cubicBezTo>
                  <a:cubicBezTo>
                    <a:pt x="0" y="15791"/>
                    <a:pt x="27" y="16305"/>
                    <a:pt x="108" y="16806"/>
                  </a:cubicBezTo>
                  <a:cubicBezTo>
                    <a:pt x="190" y="17239"/>
                    <a:pt x="311" y="17645"/>
                    <a:pt x="474" y="18037"/>
                  </a:cubicBezTo>
                  <a:cubicBezTo>
                    <a:pt x="663" y="18497"/>
                    <a:pt x="920" y="18917"/>
                    <a:pt x="1231" y="19309"/>
                  </a:cubicBezTo>
                  <a:cubicBezTo>
                    <a:pt x="1543" y="19702"/>
                    <a:pt x="1922" y="20040"/>
                    <a:pt x="2341" y="20324"/>
                  </a:cubicBezTo>
                  <a:cubicBezTo>
                    <a:pt x="2747" y="20595"/>
                    <a:pt x="3193" y="20798"/>
                    <a:pt x="3667" y="20892"/>
                  </a:cubicBezTo>
                  <a:cubicBezTo>
                    <a:pt x="4046" y="21434"/>
                    <a:pt x="4547" y="21894"/>
                    <a:pt x="5128" y="22205"/>
                  </a:cubicBezTo>
                  <a:cubicBezTo>
                    <a:pt x="5643" y="22502"/>
                    <a:pt x="6238" y="22665"/>
                    <a:pt x="6833" y="22678"/>
                  </a:cubicBezTo>
                  <a:cubicBezTo>
                    <a:pt x="6928" y="22678"/>
                    <a:pt x="7023" y="22678"/>
                    <a:pt x="7104" y="22665"/>
                  </a:cubicBezTo>
                  <a:cubicBezTo>
                    <a:pt x="7794" y="23247"/>
                    <a:pt x="8633" y="23599"/>
                    <a:pt x="9513" y="23693"/>
                  </a:cubicBezTo>
                  <a:cubicBezTo>
                    <a:pt x="9675" y="23720"/>
                    <a:pt x="9837" y="23720"/>
                    <a:pt x="10000" y="23720"/>
                  </a:cubicBezTo>
                  <a:cubicBezTo>
                    <a:pt x="10121" y="23720"/>
                    <a:pt x="10243" y="23720"/>
                    <a:pt x="10378" y="23707"/>
                  </a:cubicBezTo>
                  <a:cubicBezTo>
                    <a:pt x="10974" y="23666"/>
                    <a:pt x="11542" y="23517"/>
                    <a:pt x="12097" y="23287"/>
                  </a:cubicBezTo>
                  <a:cubicBezTo>
                    <a:pt x="12611" y="23071"/>
                    <a:pt x="13112" y="22787"/>
                    <a:pt x="13558" y="22435"/>
                  </a:cubicBezTo>
                  <a:cubicBezTo>
                    <a:pt x="14370" y="21826"/>
                    <a:pt x="15087" y="21082"/>
                    <a:pt x="15669" y="20243"/>
                  </a:cubicBezTo>
                  <a:cubicBezTo>
                    <a:pt x="16265" y="19377"/>
                    <a:pt x="16779" y="18443"/>
                    <a:pt x="17198" y="17469"/>
                  </a:cubicBezTo>
                  <a:cubicBezTo>
                    <a:pt x="17631" y="16468"/>
                    <a:pt x="17997" y="15453"/>
                    <a:pt x="18294" y="14424"/>
                  </a:cubicBezTo>
                  <a:cubicBezTo>
                    <a:pt x="18632" y="13328"/>
                    <a:pt x="18903" y="12246"/>
                    <a:pt x="19093" y="11421"/>
                  </a:cubicBezTo>
                  <a:lnTo>
                    <a:pt x="19133" y="11272"/>
                  </a:lnTo>
                  <a:cubicBezTo>
                    <a:pt x="19187" y="11028"/>
                    <a:pt x="19255" y="10785"/>
                    <a:pt x="19309" y="10555"/>
                  </a:cubicBezTo>
                  <a:cubicBezTo>
                    <a:pt x="19336" y="10365"/>
                    <a:pt x="19377" y="10176"/>
                    <a:pt x="19417" y="9986"/>
                  </a:cubicBezTo>
                  <a:cubicBezTo>
                    <a:pt x="19498" y="9431"/>
                    <a:pt x="19580" y="8850"/>
                    <a:pt x="19647" y="8254"/>
                  </a:cubicBezTo>
                  <a:cubicBezTo>
                    <a:pt x="19728" y="7496"/>
                    <a:pt x="19783" y="6806"/>
                    <a:pt x="19783" y="6157"/>
                  </a:cubicBezTo>
                  <a:cubicBezTo>
                    <a:pt x="19783" y="5792"/>
                    <a:pt x="19783" y="5440"/>
                    <a:pt x="19756" y="5101"/>
                  </a:cubicBezTo>
                  <a:cubicBezTo>
                    <a:pt x="19742" y="4777"/>
                    <a:pt x="19701" y="4452"/>
                    <a:pt x="19647" y="4141"/>
                  </a:cubicBezTo>
                  <a:cubicBezTo>
                    <a:pt x="19607" y="3857"/>
                    <a:pt x="19526" y="3572"/>
                    <a:pt x="19431" y="3302"/>
                  </a:cubicBezTo>
                  <a:cubicBezTo>
                    <a:pt x="19350" y="3072"/>
                    <a:pt x="19228" y="2855"/>
                    <a:pt x="19065" y="2666"/>
                  </a:cubicBezTo>
                  <a:cubicBezTo>
                    <a:pt x="18930" y="2504"/>
                    <a:pt x="18754" y="2368"/>
                    <a:pt x="18538" y="2287"/>
                  </a:cubicBezTo>
                  <a:cubicBezTo>
                    <a:pt x="18402" y="2233"/>
                    <a:pt x="18254" y="2206"/>
                    <a:pt x="18105" y="2206"/>
                  </a:cubicBezTo>
                  <a:cubicBezTo>
                    <a:pt x="18010" y="2206"/>
                    <a:pt x="17929" y="2206"/>
                    <a:pt x="17848" y="2219"/>
                  </a:cubicBezTo>
                  <a:cubicBezTo>
                    <a:pt x="17739" y="2246"/>
                    <a:pt x="17631" y="2273"/>
                    <a:pt x="17523" y="2301"/>
                  </a:cubicBezTo>
                  <a:cubicBezTo>
                    <a:pt x="17523" y="2273"/>
                    <a:pt x="17523" y="2233"/>
                    <a:pt x="17523" y="2206"/>
                  </a:cubicBezTo>
                  <a:cubicBezTo>
                    <a:pt x="17496" y="2043"/>
                    <a:pt x="17455" y="1868"/>
                    <a:pt x="17388" y="1719"/>
                  </a:cubicBezTo>
                  <a:cubicBezTo>
                    <a:pt x="17320" y="1556"/>
                    <a:pt x="17225" y="1408"/>
                    <a:pt x="17131" y="1272"/>
                  </a:cubicBezTo>
                  <a:cubicBezTo>
                    <a:pt x="16819" y="880"/>
                    <a:pt x="16386" y="609"/>
                    <a:pt x="15899" y="501"/>
                  </a:cubicBezTo>
                  <a:cubicBezTo>
                    <a:pt x="15764" y="460"/>
                    <a:pt x="15629" y="447"/>
                    <a:pt x="15480" y="447"/>
                  </a:cubicBezTo>
                  <a:cubicBezTo>
                    <a:pt x="15290" y="447"/>
                    <a:pt x="15101" y="474"/>
                    <a:pt x="14911" y="542"/>
                  </a:cubicBezTo>
                  <a:cubicBezTo>
                    <a:pt x="14844" y="555"/>
                    <a:pt x="14776" y="582"/>
                    <a:pt x="14708" y="623"/>
                  </a:cubicBezTo>
                  <a:cubicBezTo>
                    <a:pt x="14600" y="433"/>
                    <a:pt x="14438" y="298"/>
                    <a:pt x="14248" y="190"/>
                  </a:cubicBezTo>
                  <a:cubicBezTo>
                    <a:pt x="14032" y="68"/>
                    <a:pt x="13788" y="0"/>
                    <a:pt x="13531" y="0"/>
                  </a:cubicBezTo>
                  <a:close/>
                </a:path>
              </a:pathLst>
            </a:custGeom>
            <a:solidFill>
              <a:srgbClr val="FFA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4" name="Google Shape;874;p36"/>
            <p:cNvSpPr/>
            <p:nvPr/>
          </p:nvSpPr>
          <p:spPr>
            <a:xfrm>
              <a:off x="6768763" y="2453558"/>
              <a:ext cx="1426826" cy="1797744"/>
            </a:xfrm>
            <a:custGeom>
              <a:avLst/>
              <a:gdLst/>
              <a:ahLst/>
              <a:cxnLst/>
              <a:rect l="l" t="t" r="r" b="b"/>
              <a:pathLst>
                <a:path w="18322" h="23085" extrusionOk="0">
                  <a:moveTo>
                    <a:pt x="14885" y="1"/>
                  </a:moveTo>
                  <a:cubicBezTo>
                    <a:pt x="14952" y="95"/>
                    <a:pt x="15020" y="204"/>
                    <a:pt x="15047" y="312"/>
                  </a:cubicBezTo>
                  <a:lnTo>
                    <a:pt x="15061" y="312"/>
                  </a:lnTo>
                  <a:cubicBezTo>
                    <a:pt x="15101" y="461"/>
                    <a:pt x="15128" y="610"/>
                    <a:pt x="15142" y="772"/>
                  </a:cubicBezTo>
                  <a:cubicBezTo>
                    <a:pt x="15142" y="1124"/>
                    <a:pt x="15101" y="1462"/>
                    <a:pt x="15020" y="1800"/>
                  </a:cubicBezTo>
                  <a:cubicBezTo>
                    <a:pt x="14952" y="2071"/>
                    <a:pt x="14858" y="2342"/>
                    <a:pt x="14763" y="2599"/>
                  </a:cubicBezTo>
                  <a:cubicBezTo>
                    <a:pt x="14817" y="2572"/>
                    <a:pt x="14871" y="2558"/>
                    <a:pt x="14925" y="2531"/>
                  </a:cubicBezTo>
                  <a:cubicBezTo>
                    <a:pt x="14993" y="2518"/>
                    <a:pt x="15074" y="2504"/>
                    <a:pt x="15155" y="2504"/>
                  </a:cubicBezTo>
                  <a:cubicBezTo>
                    <a:pt x="15189" y="2497"/>
                    <a:pt x="15223" y="2494"/>
                    <a:pt x="15257" y="2494"/>
                  </a:cubicBezTo>
                  <a:cubicBezTo>
                    <a:pt x="15291" y="2494"/>
                    <a:pt x="15324" y="2497"/>
                    <a:pt x="15358" y="2504"/>
                  </a:cubicBezTo>
                  <a:cubicBezTo>
                    <a:pt x="15412" y="2518"/>
                    <a:pt x="15480" y="2545"/>
                    <a:pt x="15534" y="2572"/>
                  </a:cubicBezTo>
                  <a:cubicBezTo>
                    <a:pt x="15602" y="2599"/>
                    <a:pt x="15656" y="2626"/>
                    <a:pt x="15710" y="2666"/>
                  </a:cubicBezTo>
                  <a:cubicBezTo>
                    <a:pt x="15751" y="2707"/>
                    <a:pt x="15805" y="2761"/>
                    <a:pt x="15845" y="2802"/>
                  </a:cubicBezTo>
                  <a:cubicBezTo>
                    <a:pt x="15940" y="2910"/>
                    <a:pt x="16021" y="3032"/>
                    <a:pt x="16075" y="3167"/>
                  </a:cubicBezTo>
                  <a:cubicBezTo>
                    <a:pt x="16143" y="3329"/>
                    <a:pt x="16211" y="3492"/>
                    <a:pt x="16238" y="3668"/>
                  </a:cubicBezTo>
                  <a:cubicBezTo>
                    <a:pt x="16292" y="3857"/>
                    <a:pt x="16333" y="4060"/>
                    <a:pt x="16360" y="4250"/>
                  </a:cubicBezTo>
                  <a:cubicBezTo>
                    <a:pt x="16414" y="4669"/>
                    <a:pt x="16427" y="5088"/>
                    <a:pt x="16414" y="5508"/>
                  </a:cubicBezTo>
                  <a:cubicBezTo>
                    <a:pt x="16373" y="6130"/>
                    <a:pt x="16278" y="6753"/>
                    <a:pt x="16130" y="7375"/>
                  </a:cubicBezTo>
                  <a:cubicBezTo>
                    <a:pt x="15981" y="7971"/>
                    <a:pt x="15805" y="8552"/>
                    <a:pt x="15588" y="9134"/>
                  </a:cubicBezTo>
                  <a:cubicBezTo>
                    <a:pt x="15399" y="9675"/>
                    <a:pt x="15182" y="10203"/>
                    <a:pt x="14966" y="10731"/>
                  </a:cubicBezTo>
                  <a:cubicBezTo>
                    <a:pt x="14749" y="11259"/>
                    <a:pt x="14519" y="11746"/>
                    <a:pt x="14276" y="12246"/>
                  </a:cubicBezTo>
                  <a:cubicBezTo>
                    <a:pt x="13802" y="13261"/>
                    <a:pt x="13247" y="14249"/>
                    <a:pt x="12639" y="15196"/>
                  </a:cubicBezTo>
                  <a:cubicBezTo>
                    <a:pt x="12030" y="16143"/>
                    <a:pt x="11326" y="17050"/>
                    <a:pt x="10568" y="17875"/>
                  </a:cubicBezTo>
                  <a:cubicBezTo>
                    <a:pt x="9811" y="18687"/>
                    <a:pt x="8958" y="19418"/>
                    <a:pt x="8038" y="20027"/>
                  </a:cubicBezTo>
                  <a:lnTo>
                    <a:pt x="7849" y="20162"/>
                  </a:lnTo>
                  <a:cubicBezTo>
                    <a:pt x="7781" y="20203"/>
                    <a:pt x="7727" y="20230"/>
                    <a:pt x="7659" y="20270"/>
                  </a:cubicBezTo>
                  <a:cubicBezTo>
                    <a:pt x="7564" y="20324"/>
                    <a:pt x="7456" y="20379"/>
                    <a:pt x="7348" y="20433"/>
                  </a:cubicBezTo>
                  <a:cubicBezTo>
                    <a:pt x="7294" y="20446"/>
                    <a:pt x="7226" y="20473"/>
                    <a:pt x="7172" y="20487"/>
                  </a:cubicBezTo>
                  <a:cubicBezTo>
                    <a:pt x="7131" y="20500"/>
                    <a:pt x="7091" y="20514"/>
                    <a:pt x="7050" y="20514"/>
                  </a:cubicBezTo>
                  <a:cubicBezTo>
                    <a:pt x="7010" y="20521"/>
                    <a:pt x="6966" y="20524"/>
                    <a:pt x="6922" y="20524"/>
                  </a:cubicBezTo>
                  <a:cubicBezTo>
                    <a:pt x="6878" y="20524"/>
                    <a:pt x="6834" y="20521"/>
                    <a:pt x="6793" y="20514"/>
                  </a:cubicBezTo>
                  <a:cubicBezTo>
                    <a:pt x="6712" y="20500"/>
                    <a:pt x="6617" y="20473"/>
                    <a:pt x="6536" y="20433"/>
                  </a:cubicBezTo>
                  <a:cubicBezTo>
                    <a:pt x="6468" y="20392"/>
                    <a:pt x="6387" y="20352"/>
                    <a:pt x="6320" y="20284"/>
                  </a:cubicBezTo>
                  <a:cubicBezTo>
                    <a:pt x="6144" y="20135"/>
                    <a:pt x="5995" y="19973"/>
                    <a:pt x="5859" y="19783"/>
                  </a:cubicBezTo>
                  <a:cubicBezTo>
                    <a:pt x="5724" y="19932"/>
                    <a:pt x="5562" y="20054"/>
                    <a:pt x="5399" y="20189"/>
                  </a:cubicBezTo>
                  <a:cubicBezTo>
                    <a:pt x="5264" y="20297"/>
                    <a:pt x="5115" y="20379"/>
                    <a:pt x="4953" y="20460"/>
                  </a:cubicBezTo>
                  <a:cubicBezTo>
                    <a:pt x="4818" y="20527"/>
                    <a:pt x="4669" y="20582"/>
                    <a:pt x="4520" y="20609"/>
                  </a:cubicBezTo>
                  <a:cubicBezTo>
                    <a:pt x="4459" y="20615"/>
                    <a:pt x="4395" y="20619"/>
                    <a:pt x="4329" y="20619"/>
                  </a:cubicBezTo>
                  <a:cubicBezTo>
                    <a:pt x="4263" y="20619"/>
                    <a:pt x="4195" y="20615"/>
                    <a:pt x="4127" y="20609"/>
                  </a:cubicBezTo>
                  <a:cubicBezTo>
                    <a:pt x="4060" y="20582"/>
                    <a:pt x="3992" y="20568"/>
                    <a:pt x="3938" y="20541"/>
                  </a:cubicBezTo>
                  <a:cubicBezTo>
                    <a:pt x="3870" y="20514"/>
                    <a:pt x="3816" y="20487"/>
                    <a:pt x="3762" y="20446"/>
                  </a:cubicBezTo>
                  <a:cubicBezTo>
                    <a:pt x="3640" y="20365"/>
                    <a:pt x="3532" y="20257"/>
                    <a:pt x="3437" y="20135"/>
                  </a:cubicBezTo>
                  <a:cubicBezTo>
                    <a:pt x="3329" y="20000"/>
                    <a:pt x="3234" y="19837"/>
                    <a:pt x="3153" y="19675"/>
                  </a:cubicBezTo>
                  <a:cubicBezTo>
                    <a:pt x="3072" y="19486"/>
                    <a:pt x="2991" y="19283"/>
                    <a:pt x="2937" y="19080"/>
                  </a:cubicBezTo>
                  <a:cubicBezTo>
                    <a:pt x="2828" y="19147"/>
                    <a:pt x="2707" y="19228"/>
                    <a:pt x="2598" y="19296"/>
                  </a:cubicBezTo>
                  <a:cubicBezTo>
                    <a:pt x="2504" y="19364"/>
                    <a:pt x="2396" y="19431"/>
                    <a:pt x="2287" y="19486"/>
                  </a:cubicBezTo>
                  <a:cubicBezTo>
                    <a:pt x="2193" y="19540"/>
                    <a:pt x="2084" y="19580"/>
                    <a:pt x="1963" y="19621"/>
                  </a:cubicBezTo>
                  <a:cubicBezTo>
                    <a:pt x="1868" y="19648"/>
                    <a:pt x="1760" y="19661"/>
                    <a:pt x="1651" y="19661"/>
                  </a:cubicBezTo>
                  <a:cubicBezTo>
                    <a:pt x="1530" y="19661"/>
                    <a:pt x="1394" y="19648"/>
                    <a:pt x="1272" y="19621"/>
                  </a:cubicBezTo>
                  <a:cubicBezTo>
                    <a:pt x="1151" y="19580"/>
                    <a:pt x="1015" y="19540"/>
                    <a:pt x="894" y="19486"/>
                  </a:cubicBezTo>
                  <a:cubicBezTo>
                    <a:pt x="664" y="19377"/>
                    <a:pt x="447" y="19256"/>
                    <a:pt x="244" y="19120"/>
                  </a:cubicBezTo>
                  <a:cubicBezTo>
                    <a:pt x="163" y="19053"/>
                    <a:pt x="82" y="18998"/>
                    <a:pt x="0" y="18931"/>
                  </a:cubicBezTo>
                  <a:lnTo>
                    <a:pt x="0" y="18931"/>
                  </a:lnTo>
                  <a:cubicBezTo>
                    <a:pt x="271" y="19215"/>
                    <a:pt x="569" y="19472"/>
                    <a:pt x="880" y="19689"/>
                  </a:cubicBezTo>
                  <a:cubicBezTo>
                    <a:pt x="1286" y="19959"/>
                    <a:pt x="1732" y="20149"/>
                    <a:pt x="2206" y="20257"/>
                  </a:cubicBezTo>
                  <a:cubicBezTo>
                    <a:pt x="2585" y="20798"/>
                    <a:pt x="3086" y="21245"/>
                    <a:pt x="3667" y="21556"/>
                  </a:cubicBezTo>
                  <a:cubicBezTo>
                    <a:pt x="4182" y="21867"/>
                    <a:pt x="4777" y="22029"/>
                    <a:pt x="5372" y="22029"/>
                  </a:cubicBezTo>
                  <a:cubicBezTo>
                    <a:pt x="5467" y="22029"/>
                    <a:pt x="5562" y="22029"/>
                    <a:pt x="5656" y="22016"/>
                  </a:cubicBezTo>
                  <a:cubicBezTo>
                    <a:pt x="6333" y="22598"/>
                    <a:pt x="7172" y="22963"/>
                    <a:pt x="8065" y="23058"/>
                  </a:cubicBezTo>
                  <a:cubicBezTo>
                    <a:pt x="8227" y="23071"/>
                    <a:pt x="8376" y="23085"/>
                    <a:pt x="8539" y="23085"/>
                  </a:cubicBezTo>
                  <a:cubicBezTo>
                    <a:pt x="8660" y="23085"/>
                    <a:pt x="8782" y="23085"/>
                    <a:pt x="8917" y="23071"/>
                  </a:cubicBezTo>
                  <a:cubicBezTo>
                    <a:pt x="9513" y="23017"/>
                    <a:pt x="10095" y="22882"/>
                    <a:pt x="10636" y="22638"/>
                  </a:cubicBezTo>
                  <a:cubicBezTo>
                    <a:pt x="11164" y="22422"/>
                    <a:pt x="11651" y="22138"/>
                    <a:pt x="12111" y="21799"/>
                  </a:cubicBezTo>
                  <a:cubicBezTo>
                    <a:pt x="12923" y="21177"/>
                    <a:pt x="13626" y="20433"/>
                    <a:pt x="14208" y="19594"/>
                  </a:cubicBezTo>
                  <a:cubicBezTo>
                    <a:pt x="14817" y="18728"/>
                    <a:pt x="15331" y="17794"/>
                    <a:pt x="15751" y="16820"/>
                  </a:cubicBezTo>
                  <a:cubicBezTo>
                    <a:pt x="16170" y="15832"/>
                    <a:pt x="16536" y="14817"/>
                    <a:pt x="16847" y="13775"/>
                  </a:cubicBezTo>
                  <a:cubicBezTo>
                    <a:pt x="17185" y="12679"/>
                    <a:pt x="17442" y="11597"/>
                    <a:pt x="17645" y="10785"/>
                  </a:cubicBezTo>
                  <a:lnTo>
                    <a:pt x="17686" y="10623"/>
                  </a:lnTo>
                  <a:lnTo>
                    <a:pt x="17686" y="10582"/>
                  </a:lnTo>
                  <a:lnTo>
                    <a:pt x="17699" y="10528"/>
                  </a:lnTo>
                  <a:cubicBezTo>
                    <a:pt x="17753" y="10325"/>
                    <a:pt x="17807" y="10122"/>
                    <a:pt x="17848" y="9906"/>
                  </a:cubicBezTo>
                  <a:cubicBezTo>
                    <a:pt x="17889" y="9703"/>
                    <a:pt x="17916" y="9527"/>
                    <a:pt x="17956" y="9337"/>
                  </a:cubicBezTo>
                  <a:cubicBezTo>
                    <a:pt x="18051" y="8782"/>
                    <a:pt x="18119" y="8201"/>
                    <a:pt x="18186" y="7619"/>
                  </a:cubicBezTo>
                  <a:cubicBezTo>
                    <a:pt x="18267" y="6847"/>
                    <a:pt x="18322" y="6157"/>
                    <a:pt x="18322" y="5508"/>
                  </a:cubicBezTo>
                  <a:cubicBezTo>
                    <a:pt x="18322" y="5156"/>
                    <a:pt x="18322" y="4804"/>
                    <a:pt x="18308" y="4452"/>
                  </a:cubicBezTo>
                  <a:cubicBezTo>
                    <a:pt x="18281" y="4128"/>
                    <a:pt x="18254" y="3817"/>
                    <a:pt x="18200" y="3492"/>
                  </a:cubicBezTo>
                  <a:cubicBezTo>
                    <a:pt x="18146" y="3208"/>
                    <a:pt x="18065" y="2923"/>
                    <a:pt x="17970" y="2653"/>
                  </a:cubicBezTo>
                  <a:cubicBezTo>
                    <a:pt x="17889" y="2423"/>
                    <a:pt x="17767" y="2220"/>
                    <a:pt x="17618" y="2017"/>
                  </a:cubicBezTo>
                  <a:cubicBezTo>
                    <a:pt x="17469" y="1855"/>
                    <a:pt x="17293" y="1719"/>
                    <a:pt x="17077" y="1638"/>
                  </a:cubicBezTo>
                  <a:cubicBezTo>
                    <a:pt x="16941" y="1584"/>
                    <a:pt x="16793" y="1557"/>
                    <a:pt x="16630" y="1557"/>
                  </a:cubicBezTo>
                  <a:cubicBezTo>
                    <a:pt x="16549" y="1557"/>
                    <a:pt x="16468" y="1557"/>
                    <a:pt x="16387" y="1570"/>
                  </a:cubicBezTo>
                  <a:cubicBezTo>
                    <a:pt x="16278" y="1597"/>
                    <a:pt x="16170" y="1624"/>
                    <a:pt x="16062" y="1652"/>
                  </a:cubicBezTo>
                  <a:cubicBezTo>
                    <a:pt x="16062" y="1624"/>
                    <a:pt x="16062" y="1597"/>
                    <a:pt x="16062" y="1557"/>
                  </a:cubicBezTo>
                  <a:cubicBezTo>
                    <a:pt x="16035" y="1394"/>
                    <a:pt x="15994" y="1232"/>
                    <a:pt x="15927" y="1070"/>
                  </a:cubicBezTo>
                  <a:cubicBezTo>
                    <a:pt x="15859" y="907"/>
                    <a:pt x="15764" y="759"/>
                    <a:pt x="15670" y="623"/>
                  </a:cubicBezTo>
                  <a:cubicBezTo>
                    <a:pt x="15561" y="488"/>
                    <a:pt x="15439" y="366"/>
                    <a:pt x="15318" y="271"/>
                  </a:cubicBezTo>
                  <a:cubicBezTo>
                    <a:pt x="15182" y="163"/>
                    <a:pt x="15034" y="68"/>
                    <a:pt x="14885" y="1"/>
                  </a:cubicBezTo>
                  <a:close/>
                </a:path>
              </a:pathLst>
            </a:custGeom>
            <a:solidFill>
              <a:srgbClr val="FF9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5" name="Google Shape;875;p36"/>
            <p:cNvSpPr/>
            <p:nvPr/>
          </p:nvSpPr>
          <p:spPr>
            <a:xfrm>
              <a:off x="6990085" y="2460956"/>
              <a:ext cx="799854" cy="1157845"/>
            </a:xfrm>
            <a:custGeom>
              <a:avLst/>
              <a:gdLst/>
              <a:ahLst/>
              <a:cxnLst/>
              <a:rect l="l" t="t" r="r" b="b"/>
              <a:pathLst>
                <a:path w="10271" h="14868" extrusionOk="0">
                  <a:moveTo>
                    <a:pt x="10189" y="0"/>
                  </a:moveTo>
                  <a:lnTo>
                    <a:pt x="10175" y="28"/>
                  </a:lnTo>
                  <a:cubicBezTo>
                    <a:pt x="9472" y="609"/>
                    <a:pt x="8782" y="1218"/>
                    <a:pt x="8105" y="1841"/>
                  </a:cubicBezTo>
                  <a:cubicBezTo>
                    <a:pt x="7429" y="2477"/>
                    <a:pt x="6793" y="3099"/>
                    <a:pt x="6170" y="3776"/>
                  </a:cubicBezTo>
                  <a:cubicBezTo>
                    <a:pt x="4952" y="5102"/>
                    <a:pt x="3843" y="6550"/>
                    <a:pt x="2882" y="8079"/>
                  </a:cubicBezTo>
                  <a:cubicBezTo>
                    <a:pt x="2382" y="8850"/>
                    <a:pt x="1935" y="9662"/>
                    <a:pt x="1543" y="10487"/>
                  </a:cubicBezTo>
                  <a:cubicBezTo>
                    <a:pt x="1326" y="10920"/>
                    <a:pt x="1137" y="11367"/>
                    <a:pt x="947" y="11813"/>
                  </a:cubicBezTo>
                  <a:cubicBezTo>
                    <a:pt x="758" y="12327"/>
                    <a:pt x="582" y="12828"/>
                    <a:pt x="406" y="13342"/>
                  </a:cubicBezTo>
                  <a:cubicBezTo>
                    <a:pt x="338" y="13559"/>
                    <a:pt x="271" y="13789"/>
                    <a:pt x="203" y="14019"/>
                  </a:cubicBezTo>
                  <a:cubicBezTo>
                    <a:pt x="135" y="14249"/>
                    <a:pt x="68" y="14479"/>
                    <a:pt x="14" y="14709"/>
                  </a:cubicBezTo>
                  <a:cubicBezTo>
                    <a:pt x="0" y="14763"/>
                    <a:pt x="27" y="14831"/>
                    <a:pt x="95" y="14858"/>
                  </a:cubicBezTo>
                  <a:cubicBezTo>
                    <a:pt x="108" y="14864"/>
                    <a:pt x="125" y="14868"/>
                    <a:pt x="144" y="14868"/>
                  </a:cubicBezTo>
                  <a:cubicBezTo>
                    <a:pt x="162" y="14868"/>
                    <a:pt x="183" y="14864"/>
                    <a:pt x="203" y="14858"/>
                  </a:cubicBezTo>
                  <a:cubicBezTo>
                    <a:pt x="244" y="14844"/>
                    <a:pt x="271" y="14817"/>
                    <a:pt x="284" y="14790"/>
                  </a:cubicBezTo>
                  <a:cubicBezTo>
                    <a:pt x="379" y="14533"/>
                    <a:pt x="460" y="14276"/>
                    <a:pt x="555" y="14019"/>
                  </a:cubicBezTo>
                  <a:cubicBezTo>
                    <a:pt x="650" y="13775"/>
                    <a:pt x="717" y="13518"/>
                    <a:pt x="798" y="13261"/>
                  </a:cubicBezTo>
                  <a:cubicBezTo>
                    <a:pt x="974" y="12760"/>
                    <a:pt x="1164" y="12246"/>
                    <a:pt x="1367" y="11759"/>
                  </a:cubicBezTo>
                  <a:cubicBezTo>
                    <a:pt x="1556" y="11326"/>
                    <a:pt x="1759" y="10893"/>
                    <a:pt x="1962" y="10460"/>
                  </a:cubicBezTo>
                  <a:cubicBezTo>
                    <a:pt x="2165" y="10027"/>
                    <a:pt x="2382" y="9635"/>
                    <a:pt x="2598" y="9229"/>
                  </a:cubicBezTo>
                  <a:cubicBezTo>
                    <a:pt x="2963" y="8552"/>
                    <a:pt x="3356" y="7876"/>
                    <a:pt x="3775" y="7240"/>
                  </a:cubicBezTo>
                  <a:cubicBezTo>
                    <a:pt x="3897" y="7064"/>
                    <a:pt x="4019" y="6874"/>
                    <a:pt x="4141" y="6698"/>
                  </a:cubicBezTo>
                  <a:cubicBezTo>
                    <a:pt x="4262" y="6522"/>
                    <a:pt x="4398" y="6333"/>
                    <a:pt x="4533" y="6144"/>
                  </a:cubicBezTo>
                  <a:cubicBezTo>
                    <a:pt x="4790" y="5778"/>
                    <a:pt x="5074" y="5426"/>
                    <a:pt x="5345" y="5075"/>
                  </a:cubicBezTo>
                  <a:cubicBezTo>
                    <a:pt x="5913" y="4371"/>
                    <a:pt x="6508" y="3694"/>
                    <a:pt x="7131" y="3031"/>
                  </a:cubicBezTo>
                  <a:cubicBezTo>
                    <a:pt x="7943" y="2165"/>
                    <a:pt x="8795" y="1354"/>
                    <a:pt x="9675" y="569"/>
                  </a:cubicBezTo>
                  <a:cubicBezTo>
                    <a:pt x="9864" y="393"/>
                    <a:pt x="10054" y="244"/>
                    <a:pt x="10243" y="82"/>
                  </a:cubicBezTo>
                  <a:cubicBezTo>
                    <a:pt x="10257" y="68"/>
                    <a:pt x="10270" y="41"/>
                    <a:pt x="10257" y="14"/>
                  </a:cubicBezTo>
                  <a:cubicBezTo>
                    <a:pt x="10243" y="0"/>
                    <a:pt x="10230" y="0"/>
                    <a:pt x="10216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6" name="Google Shape;876;p36"/>
            <p:cNvSpPr/>
            <p:nvPr/>
          </p:nvSpPr>
          <p:spPr>
            <a:xfrm>
              <a:off x="6951069" y="3728611"/>
              <a:ext cx="33798" cy="150766"/>
            </a:xfrm>
            <a:custGeom>
              <a:avLst/>
              <a:gdLst/>
              <a:ahLst/>
              <a:cxnLst/>
              <a:rect l="l" t="t" r="r" b="b"/>
              <a:pathLst>
                <a:path w="434" h="1936" extrusionOk="0">
                  <a:moveTo>
                    <a:pt x="339" y="0"/>
                  </a:moveTo>
                  <a:cubicBezTo>
                    <a:pt x="325" y="0"/>
                    <a:pt x="298" y="14"/>
                    <a:pt x="285" y="27"/>
                  </a:cubicBezTo>
                  <a:lnTo>
                    <a:pt x="285" y="14"/>
                  </a:lnTo>
                  <a:cubicBezTo>
                    <a:pt x="271" y="27"/>
                    <a:pt x="257" y="55"/>
                    <a:pt x="244" y="82"/>
                  </a:cubicBezTo>
                  <a:cubicBezTo>
                    <a:pt x="163" y="352"/>
                    <a:pt x="95" y="636"/>
                    <a:pt x="55" y="921"/>
                  </a:cubicBezTo>
                  <a:cubicBezTo>
                    <a:pt x="14" y="1205"/>
                    <a:pt x="0" y="1502"/>
                    <a:pt x="0" y="1800"/>
                  </a:cubicBezTo>
                  <a:cubicBezTo>
                    <a:pt x="13" y="1891"/>
                    <a:pt x="86" y="1936"/>
                    <a:pt x="158" y="1936"/>
                  </a:cubicBezTo>
                  <a:cubicBezTo>
                    <a:pt x="235" y="1936"/>
                    <a:pt x="312" y="1885"/>
                    <a:pt x="312" y="1786"/>
                  </a:cubicBezTo>
                  <a:cubicBezTo>
                    <a:pt x="298" y="1475"/>
                    <a:pt x="285" y="1164"/>
                    <a:pt x="298" y="866"/>
                  </a:cubicBezTo>
                  <a:cubicBezTo>
                    <a:pt x="298" y="745"/>
                    <a:pt x="325" y="636"/>
                    <a:pt x="339" y="515"/>
                  </a:cubicBezTo>
                  <a:cubicBezTo>
                    <a:pt x="366" y="379"/>
                    <a:pt x="393" y="244"/>
                    <a:pt x="433" y="109"/>
                  </a:cubicBezTo>
                  <a:cubicBezTo>
                    <a:pt x="433" y="68"/>
                    <a:pt x="406" y="14"/>
                    <a:pt x="352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7" name="Google Shape;877;p36"/>
            <p:cNvSpPr/>
            <p:nvPr/>
          </p:nvSpPr>
          <p:spPr>
            <a:xfrm>
              <a:off x="7645483" y="2603234"/>
              <a:ext cx="381510" cy="923130"/>
            </a:xfrm>
            <a:custGeom>
              <a:avLst/>
              <a:gdLst/>
              <a:ahLst/>
              <a:cxnLst/>
              <a:rect l="l" t="t" r="r" b="b"/>
              <a:pathLst>
                <a:path w="4899" h="11854" extrusionOk="0">
                  <a:moveTo>
                    <a:pt x="4845" y="0"/>
                  </a:moveTo>
                  <a:cubicBezTo>
                    <a:pt x="4804" y="0"/>
                    <a:pt x="4777" y="27"/>
                    <a:pt x="4777" y="54"/>
                  </a:cubicBezTo>
                  <a:cubicBezTo>
                    <a:pt x="4520" y="1204"/>
                    <a:pt x="4195" y="2341"/>
                    <a:pt x="3830" y="3464"/>
                  </a:cubicBezTo>
                  <a:cubicBezTo>
                    <a:pt x="3681" y="3911"/>
                    <a:pt x="3518" y="4371"/>
                    <a:pt x="3356" y="4817"/>
                  </a:cubicBezTo>
                  <a:cubicBezTo>
                    <a:pt x="3275" y="5047"/>
                    <a:pt x="3194" y="5277"/>
                    <a:pt x="3099" y="5494"/>
                  </a:cubicBezTo>
                  <a:cubicBezTo>
                    <a:pt x="3004" y="5710"/>
                    <a:pt x="2910" y="5940"/>
                    <a:pt x="2815" y="6170"/>
                  </a:cubicBezTo>
                  <a:cubicBezTo>
                    <a:pt x="2436" y="7077"/>
                    <a:pt x="2017" y="7970"/>
                    <a:pt x="1570" y="8836"/>
                  </a:cubicBezTo>
                  <a:cubicBezTo>
                    <a:pt x="1340" y="9283"/>
                    <a:pt x="1096" y="9729"/>
                    <a:pt x="853" y="10162"/>
                  </a:cubicBezTo>
                  <a:cubicBezTo>
                    <a:pt x="731" y="10392"/>
                    <a:pt x="596" y="10609"/>
                    <a:pt x="460" y="10825"/>
                  </a:cubicBezTo>
                  <a:cubicBezTo>
                    <a:pt x="393" y="10947"/>
                    <a:pt x="325" y="11055"/>
                    <a:pt x="257" y="11163"/>
                  </a:cubicBezTo>
                  <a:cubicBezTo>
                    <a:pt x="190" y="11272"/>
                    <a:pt x="109" y="11407"/>
                    <a:pt x="41" y="11542"/>
                  </a:cubicBezTo>
                  <a:cubicBezTo>
                    <a:pt x="0" y="11623"/>
                    <a:pt x="14" y="11732"/>
                    <a:pt x="95" y="11799"/>
                  </a:cubicBezTo>
                  <a:cubicBezTo>
                    <a:pt x="136" y="11840"/>
                    <a:pt x="190" y="11853"/>
                    <a:pt x="257" y="11853"/>
                  </a:cubicBezTo>
                  <a:cubicBezTo>
                    <a:pt x="312" y="11853"/>
                    <a:pt x="366" y="11826"/>
                    <a:pt x="406" y="11772"/>
                  </a:cubicBezTo>
                  <a:cubicBezTo>
                    <a:pt x="487" y="11664"/>
                    <a:pt x="569" y="11542"/>
                    <a:pt x="636" y="11420"/>
                  </a:cubicBezTo>
                  <a:cubicBezTo>
                    <a:pt x="704" y="11299"/>
                    <a:pt x="785" y="11177"/>
                    <a:pt x="866" y="11055"/>
                  </a:cubicBezTo>
                  <a:cubicBezTo>
                    <a:pt x="1002" y="10825"/>
                    <a:pt x="1123" y="10609"/>
                    <a:pt x="1245" y="10379"/>
                  </a:cubicBezTo>
                  <a:cubicBezTo>
                    <a:pt x="1489" y="9946"/>
                    <a:pt x="1732" y="9499"/>
                    <a:pt x="1949" y="9052"/>
                  </a:cubicBezTo>
                  <a:cubicBezTo>
                    <a:pt x="2382" y="8173"/>
                    <a:pt x="2761" y="7266"/>
                    <a:pt x="3113" y="6346"/>
                  </a:cubicBezTo>
                  <a:cubicBezTo>
                    <a:pt x="3275" y="5886"/>
                    <a:pt x="3437" y="5426"/>
                    <a:pt x="3586" y="4953"/>
                  </a:cubicBezTo>
                  <a:cubicBezTo>
                    <a:pt x="3735" y="4493"/>
                    <a:pt x="3884" y="4032"/>
                    <a:pt x="4019" y="3559"/>
                  </a:cubicBezTo>
                  <a:cubicBezTo>
                    <a:pt x="4303" y="2598"/>
                    <a:pt x="4533" y="1637"/>
                    <a:pt x="4763" y="663"/>
                  </a:cubicBezTo>
                  <a:lnTo>
                    <a:pt x="4899" y="68"/>
                  </a:lnTo>
                  <a:cubicBezTo>
                    <a:pt x="4899" y="41"/>
                    <a:pt x="4885" y="14"/>
                    <a:pt x="4845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8" name="Google Shape;878;p36"/>
            <p:cNvSpPr/>
            <p:nvPr/>
          </p:nvSpPr>
          <p:spPr>
            <a:xfrm>
              <a:off x="7545335" y="3601129"/>
              <a:ext cx="74916" cy="104508"/>
            </a:xfrm>
            <a:custGeom>
              <a:avLst/>
              <a:gdLst/>
              <a:ahLst/>
              <a:cxnLst/>
              <a:rect l="l" t="t" r="r" b="b"/>
              <a:pathLst>
                <a:path w="962" h="1342" extrusionOk="0">
                  <a:moveTo>
                    <a:pt x="867" y="0"/>
                  </a:moveTo>
                  <a:cubicBezTo>
                    <a:pt x="826" y="0"/>
                    <a:pt x="799" y="14"/>
                    <a:pt x="786" y="54"/>
                  </a:cubicBezTo>
                  <a:cubicBezTo>
                    <a:pt x="732" y="135"/>
                    <a:pt x="691" y="217"/>
                    <a:pt x="637" y="311"/>
                  </a:cubicBezTo>
                  <a:cubicBezTo>
                    <a:pt x="542" y="447"/>
                    <a:pt x="447" y="582"/>
                    <a:pt x="339" y="717"/>
                  </a:cubicBezTo>
                  <a:cubicBezTo>
                    <a:pt x="244" y="853"/>
                    <a:pt x="136" y="988"/>
                    <a:pt x="42" y="1123"/>
                  </a:cubicBezTo>
                  <a:cubicBezTo>
                    <a:pt x="14" y="1137"/>
                    <a:pt x="1" y="1177"/>
                    <a:pt x="1" y="1218"/>
                  </a:cubicBezTo>
                  <a:cubicBezTo>
                    <a:pt x="1" y="1245"/>
                    <a:pt x="14" y="1286"/>
                    <a:pt x="42" y="1313"/>
                  </a:cubicBezTo>
                  <a:cubicBezTo>
                    <a:pt x="73" y="1331"/>
                    <a:pt x="107" y="1342"/>
                    <a:pt x="139" y="1342"/>
                  </a:cubicBezTo>
                  <a:cubicBezTo>
                    <a:pt x="176" y="1342"/>
                    <a:pt x="209" y="1328"/>
                    <a:pt x="231" y="1299"/>
                  </a:cubicBezTo>
                  <a:cubicBezTo>
                    <a:pt x="366" y="1110"/>
                    <a:pt x="488" y="920"/>
                    <a:pt x="596" y="731"/>
                  </a:cubicBezTo>
                  <a:cubicBezTo>
                    <a:pt x="664" y="636"/>
                    <a:pt x="718" y="528"/>
                    <a:pt x="772" y="433"/>
                  </a:cubicBezTo>
                  <a:lnTo>
                    <a:pt x="935" y="122"/>
                  </a:lnTo>
                  <a:cubicBezTo>
                    <a:pt x="962" y="81"/>
                    <a:pt x="935" y="27"/>
                    <a:pt x="894" y="14"/>
                  </a:cubicBezTo>
                  <a:cubicBezTo>
                    <a:pt x="880" y="0"/>
                    <a:pt x="880" y="0"/>
                    <a:pt x="867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9" name="Google Shape;879;p36"/>
            <p:cNvSpPr/>
            <p:nvPr/>
          </p:nvSpPr>
          <p:spPr>
            <a:xfrm>
              <a:off x="7325104" y="3806876"/>
              <a:ext cx="171870" cy="203098"/>
            </a:xfrm>
            <a:custGeom>
              <a:avLst/>
              <a:gdLst/>
              <a:ahLst/>
              <a:cxnLst/>
              <a:rect l="l" t="t" r="r" b="b"/>
              <a:pathLst>
                <a:path w="2207" h="2608" extrusionOk="0">
                  <a:moveTo>
                    <a:pt x="2139" y="0"/>
                  </a:moveTo>
                  <a:cubicBezTo>
                    <a:pt x="2135" y="0"/>
                    <a:pt x="2132" y="3"/>
                    <a:pt x="2125" y="10"/>
                  </a:cubicBezTo>
                  <a:cubicBezTo>
                    <a:pt x="2098" y="10"/>
                    <a:pt x="2071" y="24"/>
                    <a:pt x="2058" y="51"/>
                  </a:cubicBezTo>
                  <a:lnTo>
                    <a:pt x="2058" y="37"/>
                  </a:lnTo>
                  <a:lnTo>
                    <a:pt x="1990" y="132"/>
                  </a:lnTo>
                  <a:lnTo>
                    <a:pt x="1990" y="132"/>
                  </a:lnTo>
                  <a:lnTo>
                    <a:pt x="2004" y="118"/>
                  </a:lnTo>
                  <a:lnTo>
                    <a:pt x="2004" y="118"/>
                  </a:lnTo>
                  <a:cubicBezTo>
                    <a:pt x="1719" y="524"/>
                    <a:pt x="1422" y="903"/>
                    <a:pt x="1097" y="1269"/>
                  </a:cubicBezTo>
                  <a:cubicBezTo>
                    <a:pt x="948" y="1445"/>
                    <a:pt x="786" y="1620"/>
                    <a:pt x="610" y="1796"/>
                  </a:cubicBezTo>
                  <a:cubicBezTo>
                    <a:pt x="447" y="1972"/>
                    <a:pt x="272" y="2121"/>
                    <a:pt x="96" y="2283"/>
                  </a:cubicBezTo>
                  <a:lnTo>
                    <a:pt x="82" y="2283"/>
                  </a:lnTo>
                  <a:lnTo>
                    <a:pt x="42" y="2324"/>
                  </a:lnTo>
                  <a:cubicBezTo>
                    <a:pt x="28" y="2338"/>
                    <a:pt x="14" y="2365"/>
                    <a:pt x="1" y="2392"/>
                  </a:cubicBezTo>
                  <a:cubicBezTo>
                    <a:pt x="1" y="2446"/>
                    <a:pt x="1" y="2486"/>
                    <a:pt x="28" y="2527"/>
                  </a:cubicBezTo>
                  <a:cubicBezTo>
                    <a:pt x="66" y="2580"/>
                    <a:pt x="124" y="2607"/>
                    <a:pt x="181" y="2607"/>
                  </a:cubicBezTo>
                  <a:cubicBezTo>
                    <a:pt x="225" y="2607"/>
                    <a:pt x="269" y="2590"/>
                    <a:pt x="299" y="2554"/>
                  </a:cubicBezTo>
                  <a:cubicBezTo>
                    <a:pt x="650" y="2175"/>
                    <a:pt x="989" y="1769"/>
                    <a:pt x="1300" y="1363"/>
                  </a:cubicBezTo>
                  <a:cubicBezTo>
                    <a:pt x="1611" y="957"/>
                    <a:pt x="1909" y="538"/>
                    <a:pt x="2193" y="105"/>
                  </a:cubicBezTo>
                  <a:cubicBezTo>
                    <a:pt x="2206" y="64"/>
                    <a:pt x="2193" y="24"/>
                    <a:pt x="2152" y="10"/>
                  </a:cubicBezTo>
                  <a:cubicBezTo>
                    <a:pt x="2146" y="3"/>
                    <a:pt x="2142" y="0"/>
                    <a:pt x="2139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0" name="Google Shape;880;p36"/>
            <p:cNvSpPr/>
            <p:nvPr/>
          </p:nvSpPr>
          <p:spPr>
            <a:xfrm>
              <a:off x="7585441" y="2438528"/>
              <a:ext cx="95942" cy="58874"/>
            </a:xfrm>
            <a:custGeom>
              <a:avLst/>
              <a:gdLst/>
              <a:ahLst/>
              <a:cxnLst/>
              <a:rect l="l" t="t" r="r" b="b"/>
              <a:pathLst>
                <a:path w="1232" h="756" extrusionOk="0">
                  <a:moveTo>
                    <a:pt x="916" y="1"/>
                  </a:moveTo>
                  <a:cubicBezTo>
                    <a:pt x="900" y="1"/>
                    <a:pt x="883" y="2"/>
                    <a:pt x="866" y="4"/>
                  </a:cubicBezTo>
                  <a:cubicBezTo>
                    <a:pt x="758" y="4"/>
                    <a:pt x="650" y="18"/>
                    <a:pt x="555" y="58"/>
                  </a:cubicBezTo>
                  <a:cubicBezTo>
                    <a:pt x="447" y="86"/>
                    <a:pt x="352" y="126"/>
                    <a:pt x="271" y="194"/>
                  </a:cubicBezTo>
                  <a:cubicBezTo>
                    <a:pt x="176" y="248"/>
                    <a:pt x="95" y="329"/>
                    <a:pt x="41" y="424"/>
                  </a:cubicBezTo>
                  <a:cubicBezTo>
                    <a:pt x="14" y="464"/>
                    <a:pt x="0" y="519"/>
                    <a:pt x="14" y="573"/>
                  </a:cubicBezTo>
                  <a:cubicBezTo>
                    <a:pt x="14" y="586"/>
                    <a:pt x="14" y="600"/>
                    <a:pt x="14" y="600"/>
                  </a:cubicBezTo>
                  <a:cubicBezTo>
                    <a:pt x="41" y="667"/>
                    <a:pt x="95" y="721"/>
                    <a:pt x="162" y="735"/>
                  </a:cubicBezTo>
                  <a:cubicBezTo>
                    <a:pt x="215" y="749"/>
                    <a:pt x="266" y="756"/>
                    <a:pt x="317" y="756"/>
                  </a:cubicBezTo>
                  <a:cubicBezTo>
                    <a:pt x="558" y="756"/>
                    <a:pt x="787" y="614"/>
                    <a:pt x="988" y="491"/>
                  </a:cubicBezTo>
                  <a:cubicBezTo>
                    <a:pt x="1015" y="464"/>
                    <a:pt x="1042" y="437"/>
                    <a:pt x="1069" y="410"/>
                  </a:cubicBezTo>
                  <a:lnTo>
                    <a:pt x="1137" y="356"/>
                  </a:lnTo>
                  <a:cubicBezTo>
                    <a:pt x="1191" y="329"/>
                    <a:pt x="1231" y="275"/>
                    <a:pt x="1231" y="207"/>
                  </a:cubicBezTo>
                  <a:cubicBezTo>
                    <a:pt x="1231" y="153"/>
                    <a:pt x="1191" y="99"/>
                    <a:pt x="1137" y="58"/>
                  </a:cubicBezTo>
                  <a:cubicBezTo>
                    <a:pt x="1070" y="25"/>
                    <a:pt x="994" y="1"/>
                    <a:pt x="916" y="1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1" name="Google Shape;881;p36"/>
            <p:cNvSpPr/>
            <p:nvPr/>
          </p:nvSpPr>
          <p:spPr>
            <a:xfrm>
              <a:off x="7553824" y="2524191"/>
              <a:ext cx="72735" cy="52721"/>
            </a:xfrm>
            <a:custGeom>
              <a:avLst/>
              <a:gdLst/>
              <a:ahLst/>
              <a:cxnLst/>
              <a:rect l="l" t="t" r="r" b="b"/>
              <a:pathLst>
                <a:path w="934" h="677" extrusionOk="0">
                  <a:moveTo>
                    <a:pt x="650" y="0"/>
                  </a:moveTo>
                  <a:lnTo>
                    <a:pt x="650" y="14"/>
                  </a:lnTo>
                  <a:lnTo>
                    <a:pt x="609" y="14"/>
                  </a:lnTo>
                  <a:cubicBezTo>
                    <a:pt x="541" y="27"/>
                    <a:pt x="460" y="54"/>
                    <a:pt x="406" y="95"/>
                  </a:cubicBezTo>
                  <a:cubicBezTo>
                    <a:pt x="271" y="163"/>
                    <a:pt x="163" y="257"/>
                    <a:pt x="81" y="379"/>
                  </a:cubicBezTo>
                  <a:cubicBezTo>
                    <a:pt x="0" y="515"/>
                    <a:pt x="95" y="677"/>
                    <a:pt x="244" y="677"/>
                  </a:cubicBezTo>
                  <a:cubicBezTo>
                    <a:pt x="284" y="677"/>
                    <a:pt x="338" y="677"/>
                    <a:pt x="379" y="663"/>
                  </a:cubicBezTo>
                  <a:cubicBezTo>
                    <a:pt x="433" y="650"/>
                    <a:pt x="474" y="636"/>
                    <a:pt x="528" y="609"/>
                  </a:cubicBezTo>
                  <a:cubicBezTo>
                    <a:pt x="555" y="596"/>
                    <a:pt x="596" y="569"/>
                    <a:pt x="623" y="542"/>
                  </a:cubicBezTo>
                  <a:cubicBezTo>
                    <a:pt x="663" y="515"/>
                    <a:pt x="704" y="474"/>
                    <a:pt x="744" y="447"/>
                  </a:cubicBezTo>
                  <a:cubicBezTo>
                    <a:pt x="771" y="420"/>
                    <a:pt x="785" y="379"/>
                    <a:pt x="799" y="352"/>
                  </a:cubicBezTo>
                  <a:cubicBezTo>
                    <a:pt x="839" y="312"/>
                    <a:pt x="866" y="271"/>
                    <a:pt x="893" y="230"/>
                  </a:cubicBezTo>
                  <a:cubicBezTo>
                    <a:pt x="934" y="149"/>
                    <a:pt x="893" y="41"/>
                    <a:pt x="799" y="14"/>
                  </a:cubicBezTo>
                  <a:cubicBezTo>
                    <a:pt x="771" y="0"/>
                    <a:pt x="744" y="0"/>
                    <a:pt x="717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2" name="Google Shape;882;p36"/>
            <p:cNvSpPr/>
            <p:nvPr/>
          </p:nvSpPr>
          <p:spPr>
            <a:xfrm>
              <a:off x="7491601" y="2550513"/>
              <a:ext cx="32785" cy="27490"/>
            </a:xfrm>
            <a:custGeom>
              <a:avLst/>
              <a:gdLst/>
              <a:ahLst/>
              <a:cxnLst/>
              <a:rect l="l" t="t" r="r" b="b"/>
              <a:pathLst>
                <a:path w="421" h="353" extrusionOk="0">
                  <a:moveTo>
                    <a:pt x="326" y="1"/>
                  </a:moveTo>
                  <a:lnTo>
                    <a:pt x="326" y="14"/>
                  </a:lnTo>
                  <a:cubicBezTo>
                    <a:pt x="319" y="7"/>
                    <a:pt x="312" y="4"/>
                    <a:pt x="304" y="4"/>
                  </a:cubicBezTo>
                  <a:cubicBezTo>
                    <a:pt x="295" y="4"/>
                    <a:pt x="285" y="7"/>
                    <a:pt x="271" y="14"/>
                  </a:cubicBezTo>
                  <a:cubicBezTo>
                    <a:pt x="258" y="14"/>
                    <a:pt x="231" y="14"/>
                    <a:pt x="204" y="28"/>
                  </a:cubicBezTo>
                  <a:cubicBezTo>
                    <a:pt x="163" y="55"/>
                    <a:pt x="123" y="82"/>
                    <a:pt x="82" y="109"/>
                  </a:cubicBezTo>
                  <a:cubicBezTo>
                    <a:pt x="55" y="122"/>
                    <a:pt x="41" y="149"/>
                    <a:pt x="28" y="177"/>
                  </a:cubicBezTo>
                  <a:cubicBezTo>
                    <a:pt x="28" y="190"/>
                    <a:pt x="28" y="217"/>
                    <a:pt x="28" y="231"/>
                  </a:cubicBezTo>
                  <a:cubicBezTo>
                    <a:pt x="28" y="244"/>
                    <a:pt x="14" y="258"/>
                    <a:pt x="14" y="271"/>
                  </a:cubicBezTo>
                  <a:cubicBezTo>
                    <a:pt x="1" y="285"/>
                    <a:pt x="1" y="312"/>
                    <a:pt x="14" y="325"/>
                  </a:cubicBezTo>
                  <a:cubicBezTo>
                    <a:pt x="28" y="352"/>
                    <a:pt x="55" y="352"/>
                    <a:pt x="82" y="352"/>
                  </a:cubicBezTo>
                  <a:cubicBezTo>
                    <a:pt x="136" y="339"/>
                    <a:pt x="190" y="312"/>
                    <a:pt x="244" y="285"/>
                  </a:cubicBezTo>
                  <a:cubicBezTo>
                    <a:pt x="299" y="258"/>
                    <a:pt x="353" y="204"/>
                    <a:pt x="393" y="163"/>
                  </a:cubicBezTo>
                  <a:cubicBezTo>
                    <a:pt x="407" y="136"/>
                    <a:pt x="420" y="109"/>
                    <a:pt x="420" y="68"/>
                  </a:cubicBezTo>
                  <a:cubicBezTo>
                    <a:pt x="407" y="28"/>
                    <a:pt x="366" y="1"/>
                    <a:pt x="326" y="1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3" name="Google Shape;883;p36"/>
            <p:cNvSpPr/>
            <p:nvPr/>
          </p:nvSpPr>
          <p:spPr>
            <a:xfrm>
              <a:off x="7686601" y="2472560"/>
              <a:ext cx="34810" cy="24063"/>
            </a:xfrm>
            <a:custGeom>
              <a:avLst/>
              <a:gdLst/>
              <a:ahLst/>
              <a:cxnLst/>
              <a:rect l="l" t="t" r="r" b="b"/>
              <a:pathLst>
                <a:path w="447" h="309" extrusionOk="0">
                  <a:moveTo>
                    <a:pt x="325" y="0"/>
                  </a:moveTo>
                  <a:cubicBezTo>
                    <a:pt x="311" y="0"/>
                    <a:pt x="284" y="0"/>
                    <a:pt x="271" y="14"/>
                  </a:cubicBezTo>
                  <a:cubicBezTo>
                    <a:pt x="244" y="27"/>
                    <a:pt x="230" y="27"/>
                    <a:pt x="203" y="41"/>
                  </a:cubicBezTo>
                  <a:cubicBezTo>
                    <a:pt x="149" y="68"/>
                    <a:pt x="108" y="95"/>
                    <a:pt x="68" y="136"/>
                  </a:cubicBezTo>
                  <a:lnTo>
                    <a:pt x="54" y="149"/>
                  </a:lnTo>
                  <a:cubicBezTo>
                    <a:pt x="41" y="163"/>
                    <a:pt x="27" y="163"/>
                    <a:pt x="27" y="176"/>
                  </a:cubicBezTo>
                  <a:lnTo>
                    <a:pt x="27" y="190"/>
                  </a:lnTo>
                  <a:cubicBezTo>
                    <a:pt x="14" y="203"/>
                    <a:pt x="0" y="230"/>
                    <a:pt x="14" y="257"/>
                  </a:cubicBezTo>
                  <a:cubicBezTo>
                    <a:pt x="14" y="284"/>
                    <a:pt x="41" y="298"/>
                    <a:pt x="68" y="298"/>
                  </a:cubicBezTo>
                  <a:lnTo>
                    <a:pt x="95" y="298"/>
                  </a:lnTo>
                  <a:cubicBezTo>
                    <a:pt x="108" y="305"/>
                    <a:pt x="122" y="308"/>
                    <a:pt x="134" y="308"/>
                  </a:cubicBezTo>
                  <a:cubicBezTo>
                    <a:pt x="146" y="308"/>
                    <a:pt x="156" y="305"/>
                    <a:pt x="162" y="298"/>
                  </a:cubicBezTo>
                  <a:lnTo>
                    <a:pt x="176" y="298"/>
                  </a:lnTo>
                  <a:cubicBezTo>
                    <a:pt x="257" y="271"/>
                    <a:pt x="352" y="217"/>
                    <a:pt x="420" y="149"/>
                  </a:cubicBezTo>
                  <a:cubicBezTo>
                    <a:pt x="447" y="122"/>
                    <a:pt x="447" y="82"/>
                    <a:pt x="433" y="41"/>
                  </a:cubicBezTo>
                  <a:cubicBezTo>
                    <a:pt x="420" y="14"/>
                    <a:pt x="379" y="0"/>
                    <a:pt x="352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4" name="Google Shape;884;p36"/>
            <p:cNvSpPr/>
            <p:nvPr/>
          </p:nvSpPr>
          <p:spPr>
            <a:xfrm>
              <a:off x="7485293" y="2547398"/>
              <a:ext cx="48594" cy="35900"/>
            </a:xfrm>
            <a:custGeom>
              <a:avLst/>
              <a:gdLst/>
              <a:ahLst/>
              <a:cxnLst/>
              <a:rect l="l" t="t" r="r" b="b"/>
              <a:pathLst>
                <a:path w="624" h="461" extrusionOk="0">
                  <a:moveTo>
                    <a:pt x="447" y="0"/>
                  </a:moveTo>
                  <a:cubicBezTo>
                    <a:pt x="339" y="14"/>
                    <a:pt x="244" y="68"/>
                    <a:pt x="163" y="135"/>
                  </a:cubicBezTo>
                  <a:cubicBezTo>
                    <a:pt x="95" y="176"/>
                    <a:pt x="41" y="244"/>
                    <a:pt x="14" y="325"/>
                  </a:cubicBezTo>
                  <a:cubicBezTo>
                    <a:pt x="1" y="352"/>
                    <a:pt x="1" y="379"/>
                    <a:pt x="14" y="406"/>
                  </a:cubicBezTo>
                  <a:cubicBezTo>
                    <a:pt x="28" y="447"/>
                    <a:pt x="55" y="460"/>
                    <a:pt x="95" y="460"/>
                  </a:cubicBezTo>
                  <a:cubicBezTo>
                    <a:pt x="190" y="460"/>
                    <a:pt x="285" y="447"/>
                    <a:pt x="366" y="392"/>
                  </a:cubicBezTo>
                  <a:cubicBezTo>
                    <a:pt x="461" y="352"/>
                    <a:pt x="542" y="284"/>
                    <a:pt x="596" y="203"/>
                  </a:cubicBezTo>
                  <a:cubicBezTo>
                    <a:pt x="623" y="162"/>
                    <a:pt x="623" y="108"/>
                    <a:pt x="596" y="68"/>
                  </a:cubicBezTo>
                  <a:cubicBezTo>
                    <a:pt x="582" y="41"/>
                    <a:pt x="569" y="27"/>
                    <a:pt x="542" y="14"/>
                  </a:cubicBezTo>
                  <a:cubicBezTo>
                    <a:pt x="528" y="0"/>
                    <a:pt x="501" y="0"/>
                    <a:pt x="474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5" name="Google Shape;885;p36"/>
            <p:cNvSpPr/>
            <p:nvPr/>
          </p:nvSpPr>
          <p:spPr>
            <a:xfrm>
              <a:off x="7362017" y="2564920"/>
              <a:ext cx="95942" cy="72813"/>
            </a:xfrm>
            <a:custGeom>
              <a:avLst/>
              <a:gdLst/>
              <a:ahLst/>
              <a:cxnLst/>
              <a:rect l="l" t="t" r="r" b="b"/>
              <a:pathLst>
                <a:path w="1232" h="935" extrusionOk="0">
                  <a:moveTo>
                    <a:pt x="1022" y="0"/>
                  </a:moveTo>
                  <a:cubicBezTo>
                    <a:pt x="1007" y="0"/>
                    <a:pt x="991" y="2"/>
                    <a:pt x="975" y="5"/>
                  </a:cubicBezTo>
                  <a:lnTo>
                    <a:pt x="907" y="5"/>
                  </a:lnTo>
                  <a:cubicBezTo>
                    <a:pt x="799" y="5"/>
                    <a:pt x="704" y="32"/>
                    <a:pt x="609" y="86"/>
                  </a:cubicBezTo>
                  <a:lnTo>
                    <a:pt x="609" y="73"/>
                  </a:lnTo>
                  <a:cubicBezTo>
                    <a:pt x="488" y="127"/>
                    <a:pt x="366" y="208"/>
                    <a:pt x="258" y="303"/>
                  </a:cubicBezTo>
                  <a:cubicBezTo>
                    <a:pt x="149" y="411"/>
                    <a:pt x="68" y="533"/>
                    <a:pt x="28" y="682"/>
                  </a:cubicBezTo>
                  <a:cubicBezTo>
                    <a:pt x="1" y="776"/>
                    <a:pt x="68" y="885"/>
                    <a:pt x="163" y="912"/>
                  </a:cubicBezTo>
                  <a:cubicBezTo>
                    <a:pt x="224" y="927"/>
                    <a:pt x="285" y="935"/>
                    <a:pt x="347" y="935"/>
                  </a:cubicBezTo>
                  <a:cubicBezTo>
                    <a:pt x="504" y="935"/>
                    <a:pt x="659" y="883"/>
                    <a:pt x="785" y="776"/>
                  </a:cubicBezTo>
                  <a:cubicBezTo>
                    <a:pt x="880" y="722"/>
                    <a:pt x="961" y="641"/>
                    <a:pt x="1029" y="560"/>
                  </a:cubicBezTo>
                  <a:cubicBezTo>
                    <a:pt x="1069" y="506"/>
                    <a:pt x="1110" y="452"/>
                    <a:pt x="1137" y="411"/>
                  </a:cubicBezTo>
                  <a:cubicBezTo>
                    <a:pt x="1164" y="357"/>
                    <a:pt x="1191" y="303"/>
                    <a:pt x="1205" y="249"/>
                  </a:cubicBezTo>
                  <a:cubicBezTo>
                    <a:pt x="1232" y="181"/>
                    <a:pt x="1205" y="113"/>
                    <a:pt x="1164" y="59"/>
                  </a:cubicBezTo>
                  <a:cubicBezTo>
                    <a:pt x="1123" y="18"/>
                    <a:pt x="1074" y="0"/>
                    <a:pt x="1022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6" name="Google Shape;886;p36"/>
            <p:cNvSpPr/>
            <p:nvPr/>
          </p:nvSpPr>
          <p:spPr>
            <a:xfrm>
              <a:off x="7474780" y="2609542"/>
              <a:ext cx="54824" cy="39093"/>
            </a:xfrm>
            <a:custGeom>
              <a:avLst/>
              <a:gdLst/>
              <a:ahLst/>
              <a:cxnLst/>
              <a:rect l="l" t="t" r="r" b="b"/>
              <a:pathLst>
                <a:path w="704" h="502" extrusionOk="0">
                  <a:moveTo>
                    <a:pt x="542" y="0"/>
                  </a:moveTo>
                  <a:cubicBezTo>
                    <a:pt x="447" y="0"/>
                    <a:pt x="352" y="27"/>
                    <a:pt x="271" y="68"/>
                  </a:cubicBezTo>
                  <a:cubicBezTo>
                    <a:pt x="217" y="95"/>
                    <a:pt x="176" y="122"/>
                    <a:pt x="136" y="163"/>
                  </a:cubicBezTo>
                  <a:cubicBezTo>
                    <a:pt x="95" y="190"/>
                    <a:pt x="54" y="230"/>
                    <a:pt x="27" y="271"/>
                  </a:cubicBezTo>
                  <a:cubicBezTo>
                    <a:pt x="0" y="325"/>
                    <a:pt x="0" y="379"/>
                    <a:pt x="27" y="420"/>
                  </a:cubicBezTo>
                  <a:cubicBezTo>
                    <a:pt x="54" y="474"/>
                    <a:pt x="109" y="501"/>
                    <a:pt x="163" y="501"/>
                  </a:cubicBezTo>
                  <a:cubicBezTo>
                    <a:pt x="190" y="501"/>
                    <a:pt x="230" y="501"/>
                    <a:pt x="271" y="487"/>
                  </a:cubicBezTo>
                  <a:cubicBezTo>
                    <a:pt x="312" y="487"/>
                    <a:pt x="339" y="474"/>
                    <a:pt x="379" y="447"/>
                  </a:cubicBezTo>
                  <a:lnTo>
                    <a:pt x="393" y="447"/>
                  </a:lnTo>
                  <a:lnTo>
                    <a:pt x="460" y="420"/>
                  </a:lnTo>
                  <a:cubicBezTo>
                    <a:pt x="555" y="366"/>
                    <a:pt x="636" y="285"/>
                    <a:pt x="690" y="190"/>
                  </a:cubicBezTo>
                  <a:cubicBezTo>
                    <a:pt x="704" y="149"/>
                    <a:pt x="704" y="95"/>
                    <a:pt x="690" y="68"/>
                  </a:cubicBezTo>
                  <a:cubicBezTo>
                    <a:pt x="663" y="27"/>
                    <a:pt x="623" y="0"/>
                    <a:pt x="582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7" name="Google Shape;887;p36"/>
            <p:cNvSpPr/>
            <p:nvPr/>
          </p:nvSpPr>
          <p:spPr>
            <a:xfrm>
              <a:off x="7299872" y="2674257"/>
              <a:ext cx="250835" cy="237830"/>
            </a:xfrm>
            <a:custGeom>
              <a:avLst/>
              <a:gdLst/>
              <a:ahLst/>
              <a:cxnLst/>
              <a:rect l="l" t="t" r="r" b="b"/>
              <a:pathLst>
                <a:path w="3221" h="3054" extrusionOk="0">
                  <a:moveTo>
                    <a:pt x="1712" y="1"/>
                  </a:moveTo>
                  <a:cubicBezTo>
                    <a:pt x="1129" y="1"/>
                    <a:pt x="557" y="394"/>
                    <a:pt x="311" y="1023"/>
                  </a:cubicBezTo>
                  <a:cubicBezTo>
                    <a:pt x="0" y="1808"/>
                    <a:pt x="338" y="2687"/>
                    <a:pt x="1056" y="2972"/>
                  </a:cubicBezTo>
                  <a:cubicBezTo>
                    <a:pt x="1201" y="3027"/>
                    <a:pt x="1351" y="3054"/>
                    <a:pt x="1502" y="3054"/>
                  </a:cubicBezTo>
                  <a:cubicBezTo>
                    <a:pt x="2083" y="3054"/>
                    <a:pt x="2662" y="2661"/>
                    <a:pt x="2909" y="2038"/>
                  </a:cubicBezTo>
                  <a:cubicBezTo>
                    <a:pt x="3221" y="1240"/>
                    <a:pt x="2882" y="360"/>
                    <a:pt x="2179" y="89"/>
                  </a:cubicBezTo>
                  <a:cubicBezTo>
                    <a:pt x="2026" y="29"/>
                    <a:pt x="1869" y="1"/>
                    <a:pt x="171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8" name="Google Shape;888;p36"/>
            <p:cNvSpPr/>
            <p:nvPr/>
          </p:nvSpPr>
          <p:spPr>
            <a:xfrm>
              <a:off x="7367312" y="2721527"/>
              <a:ext cx="174985" cy="165562"/>
            </a:xfrm>
            <a:custGeom>
              <a:avLst/>
              <a:gdLst/>
              <a:ahLst/>
              <a:cxnLst/>
              <a:rect l="l" t="t" r="r" b="b"/>
              <a:pathLst>
                <a:path w="2247" h="2126" extrusionOk="0">
                  <a:moveTo>
                    <a:pt x="1182" y="0"/>
                  </a:moveTo>
                  <a:cubicBezTo>
                    <a:pt x="775" y="0"/>
                    <a:pt x="387" y="278"/>
                    <a:pt x="217" y="714"/>
                  </a:cubicBezTo>
                  <a:cubicBezTo>
                    <a:pt x="0" y="1269"/>
                    <a:pt x="230" y="1877"/>
                    <a:pt x="731" y="2067"/>
                  </a:cubicBezTo>
                  <a:cubicBezTo>
                    <a:pt x="836" y="2107"/>
                    <a:pt x="944" y="2125"/>
                    <a:pt x="1052" y="2125"/>
                  </a:cubicBezTo>
                  <a:cubicBezTo>
                    <a:pt x="1459" y="2125"/>
                    <a:pt x="1859" y="1856"/>
                    <a:pt x="2030" y="1417"/>
                  </a:cubicBezTo>
                  <a:cubicBezTo>
                    <a:pt x="2246" y="863"/>
                    <a:pt x="2016" y="240"/>
                    <a:pt x="1516" y="64"/>
                  </a:cubicBezTo>
                  <a:cubicBezTo>
                    <a:pt x="1406" y="21"/>
                    <a:pt x="1293" y="0"/>
                    <a:pt x="1182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9" name="Google Shape;889;p36"/>
            <p:cNvSpPr/>
            <p:nvPr/>
          </p:nvSpPr>
          <p:spPr>
            <a:xfrm>
              <a:off x="7336707" y="2765682"/>
              <a:ext cx="77018" cy="37614"/>
            </a:xfrm>
            <a:custGeom>
              <a:avLst/>
              <a:gdLst/>
              <a:ahLst/>
              <a:cxnLst/>
              <a:rect l="l" t="t" r="r" b="b"/>
              <a:pathLst>
                <a:path w="989" h="483" extrusionOk="0">
                  <a:moveTo>
                    <a:pt x="203" y="1"/>
                  </a:moveTo>
                  <a:cubicBezTo>
                    <a:pt x="120" y="1"/>
                    <a:pt x="60" y="22"/>
                    <a:pt x="41" y="66"/>
                  </a:cubicBezTo>
                  <a:cubicBezTo>
                    <a:pt x="1" y="160"/>
                    <a:pt x="177" y="323"/>
                    <a:pt x="434" y="404"/>
                  </a:cubicBezTo>
                  <a:cubicBezTo>
                    <a:pt x="564" y="455"/>
                    <a:pt x="691" y="482"/>
                    <a:pt x="786" y="482"/>
                  </a:cubicBezTo>
                  <a:cubicBezTo>
                    <a:pt x="869" y="482"/>
                    <a:pt x="929" y="461"/>
                    <a:pt x="948" y="417"/>
                  </a:cubicBezTo>
                  <a:cubicBezTo>
                    <a:pt x="989" y="323"/>
                    <a:pt x="813" y="174"/>
                    <a:pt x="556" y="79"/>
                  </a:cubicBezTo>
                  <a:cubicBezTo>
                    <a:pt x="425" y="28"/>
                    <a:pt x="299" y="1"/>
                    <a:pt x="203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0" name="Google Shape;890;p36"/>
            <p:cNvSpPr/>
            <p:nvPr/>
          </p:nvSpPr>
          <p:spPr>
            <a:xfrm>
              <a:off x="7401032" y="2560792"/>
              <a:ext cx="139163" cy="66972"/>
            </a:xfrm>
            <a:custGeom>
              <a:avLst/>
              <a:gdLst/>
              <a:ahLst/>
              <a:cxnLst/>
              <a:rect l="l" t="t" r="r" b="b"/>
              <a:pathLst>
                <a:path w="1787" h="860" extrusionOk="0">
                  <a:moveTo>
                    <a:pt x="569" y="1"/>
                  </a:moveTo>
                  <a:cubicBezTo>
                    <a:pt x="296" y="1"/>
                    <a:pt x="91" y="83"/>
                    <a:pt x="54" y="220"/>
                  </a:cubicBezTo>
                  <a:cubicBezTo>
                    <a:pt x="0" y="437"/>
                    <a:pt x="338" y="694"/>
                    <a:pt x="798" y="802"/>
                  </a:cubicBezTo>
                  <a:cubicBezTo>
                    <a:pt x="950" y="841"/>
                    <a:pt x="1097" y="859"/>
                    <a:pt x="1227" y="859"/>
                  </a:cubicBezTo>
                  <a:cubicBezTo>
                    <a:pt x="1503" y="859"/>
                    <a:pt x="1709" y="778"/>
                    <a:pt x="1746" y="640"/>
                  </a:cubicBezTo>
                  <a:cubicBezTo>
                    <a:pt x="1786" y="437"/>
                    <a:pt x="1448" y="180"/>
                    <a:pt x="988" y="58"/>
                  </a:cubicBezTo>
                  <a:cubicBezTo>
                    <a:pt x="840" y="19"/>
                    <a:pt x="697" y="1"/>
                    <a:pt x="569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1" name="Google Shape;891;p36"/>
            <p:cNvSpPr/>
            <p:nvPr/>
          </p:nvSpPr>
          <p:spPr>
            <a:xfrm>
              <a:off x="7817198" y="2891140"/>
              <a:ext cx="251926" cy="237674"/>
            </a:xfrm>
            <a:custGeom>
              <a:avLst/>
              <a:gdLst/>
              <a:ahLst/>
              <a:cxnLst/>
              <a:rect l="l" t="t" r="r" b="b"/>
              <a:pathLst>
                <a:path w="3235" h="3052" extrusionOk="0">
                  <a:moveTo>
                    <a:pt x="1722" y="0"/>
                  </a:moveTo>
                  <a:cubicBezTo>
                    <a:pt x="1158" y="0"/>
                    <a:pt x="600" y="380"/>
                    <a:pt x="339" y="985"/>
                  </a:cubicBezTo>
                  <a:cubicBezTo>
                    <a:pt x="1" y="1770"/>
                    <a:pt x="312" y="2649"/>
                    <a:pt x="1016" y="2947"/>
                  </a:cubicBezTo>
                  <a:cubicBezTo>
                    <a:pt x="1174" y="3018"/>
                    <a:pt x="1341" y="3052"/>
                    <a:pt x="1508" y="3052"/>
                  </a:cubicBezTo>
                  <a:cubicBezTo>
                    <a:pt x="2070" y="3052"/>
                    <a:pt x="2636" y="2672"/>
                    <a:pt x="2897" y="2067"/>
                  </a:cubicBezTo>
                  <a:cubicBezTo>
                    <a:pt x="3235" y="1283"/>
                    <a:pt x="2924" y="403"/>
                    <a:pt x="2220" y="105"/>
                  </a:cubicBezTo>
                  <a:cubicBezTo>
                    <a:pt x="2059" y="34"/>
                    <a:pt x="1890" y="0"/>
                    <a:pt x="1722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2" name="Google Shape;892;p36"/>
            <p:cNvSpPr/>
            <p:nvPr/>
          </p:nvSpPr>
          <p:spPr>
            <a:xfrm>
              <a:off x="7825686" y="2915125"/>
              <a:ext cx="175998" cy="165874"/>
            </a:xfrm>
            <a:custGeom>
              <a:avLst/>
              <a:gdLst/>
              <a:ahLst/>
              <a:cxnLst/>
              <a:rect l="l" t="t" r="r" b="b"/>
              <a:pathLst>
                <a:path w="2260" h="2130" extrusionOk="0">
                  <a:moveTo>
                    <a:pt x="1212" y="1"/>
                  </a:moveTo>
                  <a:cubicBezTo>
                    <a:pt x="812" y="1"/>
                    <a:pt x="422" y="260"/>
                    <a:pt x="244" y="690"/>
                  </a:cubicBezTo>
                  <a:cubicBezTo>
                    <a:pt x="0" y="1232"/>
                    <a:pt x="217" y="1854"/>
                    <a:pt x="717" y="2057"/>
                  </a:cubicBezTo>
                  <a:cubicBezTo>
                    <a:pt x="832" y="2107"/>
                    <a:pt x="951" y="2130"/>
                    <a:pt x="1069" y="2130"/>
                  </a:cubicBezTo>
                  <a:cubicBezTo>
                    <a:pt x="1466" y="2130"/>
                    <a:pt x="1853" y="1866"/>
                    <a:pt x="2030" y="1448"/>
                  </a:cubicBezTo>
                  <a:cubicBezTo>
                    <a:pt x="2260" y="893"/>
                    <a:pt x="2057" y="285"/>
                    <a:pt x="1556" y="68"/>
                  </a:cubicBezTo>
                  <a:cubicBezTo>
                    <a:pt x="1444" y="23"/>
                    <a:pt x="1328" y="1"/>
                    <a:pt x="1212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3" name="Google Shape;893;p36"/>
            <p:cNvSpPr/>
            <p:nvPr/>
          </p:nvSpPr>
          <p:spPr>
            <a:xfrm>
              <a:off x="7946860" y="3019634"/>
              <a:ext cx="75928" cy="39171"/>
            </a:xfrm>
            <a:custGeom>
              <a:avLst/>
              <a:gdLst/>
              <a:ahLst/>
              <a:cxnLst/>
              <a:rect l="l" t="t" r="r" b="b"/>
              <a:pathLst>
                <a:path w="975" h="503" extrusionOk="0">
                  <a:moveTo>
                    <a:pt x="204" y="1"/>
                  </a:moveTo>
                  <a:cubicBezTo>
                    <a:pt x="119" y="1"/>
                    <a:pt x="60" y="22"/>
                    <a:pt x="41" y="66"/>
                  </a:cubicBezTo>
                  <a:cubicBezTo>
                    <a:pt x="0" y="147"/>
                    <a:pt x="176" y="309"/>
                    <a:pt x="420" y="417"/>
                  </a:cubicBezTo>
                  <a:cubicBezTo>
                    <a:pt x="550" y="475"/>
                    <a:pt x="681" y="502"/>
                    <a:pt x="778" y="502"/>
                  </a:cubicBezTo>
                  <a:cubicBezTo>
                    <a:pt x="862" y="502"/>
                    <a:pt x="921" y="482"/>
                    <a:pt x="934" y="444"/>
                  </a:cubicBezTo>
                  <a:cubicBezTo>
                    <a:pt x="975" y="350"/>
                    <a:pt x="812" y="187"/>
                    <a:pt x="569" y="79"/>
                  </a:cubicBezTo>
                  <a:cubicBezTo>
                    <a:pt x="431" y="28"/>
                    <a:pt x="301" y="1"/>
                    <a:pt x="20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4" name="Google Shape;894;p36"/>
            <p:cNvSpPr/>
            <p:nvPr/>
          </p:nvSpPr>
          <p:spPr>
            <a:xfrm>
              <a:off x="7968976" y="2786319"/>
              <a:ext cx="131765" cy="88855"/>
            </a:xfrm>
            <a:custGeom>
              <a:avLst/>
              <a:gdLst/>
              <a:ahLst/>
              <a:cxnLst/>
              <a:rect l="l" t="t" r="r" b="b"/>
              <a:pathLst>
                <a:path w="1692" h="1141" extrusionOk="0">
                  <a:moveTo>
                    <a:pt x="357" y="0"/>
                  </a:moveTo>
                  <a:cubicBezTo>
                    <a:pt x="243" y="0"/>
                    <a:pt x="155" y="32"/>
                    <a:pt x="109" y="98"/>
                  </a:cubicBezTo>
                  <a:cubicBezTo>
                    <a:pt x="0" y="274"/>
                    <a:pt x="230" y="640"/>
                    <a:pt x="636" y="897"/>
                  </a:cubicBezTo>
                  <a:cubicBezTo>
                    <a:pt x="885" y="1054"/>
                    <a:pt x="1138" y="1140"/>
                    <a:pt x="1325" y="1140"/>
                  </a:cubicBezTo>
                  <a:cubicBezTo>
                    <a:pt x="1444" y="1140"/>
                    <a:pt x="1536" y="1106"/>
                    <a:pt x="1584" y="1032"/>
                  </a:cubicBezTo>
                  <a:cubicBezTo>
                    <a:pt x="1692" y="856"/>
                    <a:pt x="1462" y="504"/>
                    <a:pt x="1056" y="247"/>
                  </a:cubicBezTo>
                  <a:cubicBezTo>
                    <a:pt x="803" y="87"/>
                    <a:pt x="545" y="0"/>
                    <a:pt x="357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5" name="Google Shape;895;p36"/>
            <p:cNvSpPr/>
            <p:nvPr/>
          </p:nvSpPr>
          <p:spPr>
            <a:xfrm>
              <a:off x="7567530" y="2936852"/>
              <a:ext cx="169690" cy="104508"/>
            </a:xfrm>
            <a:custGeom>
              <a:avLst/>
              <a:gdLst/>
              <a:ahLst/>
              <a:cxnLst/>
              <a:rect l="l" t="t" r="r" b="b"/>
              <a:pathLst>
                <a:path w="2179" h="1342" extrusionOk="0">
                  <a:moveTo>
                    <a:pt x="799" y="0"/>
                  </a:moveTo>
                  <a:cubicBezTo>
                    <a:pt x="677" y="0"/>
                    <a:pt x="558" y="16"/>
                    <a:pt x="447" y="46"/>
                  </a:cubicBezTo>
                  <a:cubicBezTo>
                    <a:pt x="311" y="87"/>
                    <a:pt x="176" y="168"/>
                    <a:pt x="81" y="263"/>
                  </a:cubicBezTo>
                  <a:lnTo>
                    <a:pt x="54" y="263"/>
                  </a:lnTo>
                  <a:cubicBezTo>
                    <a:pt x="14" y="276"/>
                    <a:pt x="0" y="317"/>
                    <a:pt x="0" y="357"/>
                  </a:cubicBezTo>
                  <a:cubicBezTo>
                    <a:pt x="27" y="452"/>
                    <a:pt x="81" y="547"/>
                    <a:pt x="135" y="628"/>
                  </a:cubicBezTo>
                  <a:cubicBezTo>
                    <a:pt x="190" y="709"/>
                    <a:pt x="257" y="790"/>
                    <a:pt x="338" y="858"/>
                  </a:cubicBezTo>
                  <a:cubicBezTo>
                    <a:pt x="406" y="912"/>
                    <a:pt x="487" y="980"/>
                    <a:pt x="568" y="1020"/>
                  </a:cubicBezTo>
                  <a:cubicBezTo>
                    <a:pt x="677" y="1088"/>
                    <a:pt x="785" y="1142"/>
                    <a:pt x="893" y="1183"/>
                  </a:cubicBezTo>
                  <a:cubicBezTo>
                    <a:pt x="988" y="1223"/>
                    <a:pt x="1083" y="1250"/>
                    <a:pt x="1191" y="1277"/>
                  </a:cubicBezTo>
                  <a:cubicBezTo>
                    <a:pt x="1272" y="1291"/>
                    <a:pt x="1367" y="1318"/>
                    <a:pt x="1448" y="1318"/>
                  </a:cubicBezTo>
                  <a:cubicBezTo>
                    <a:pt x="1543" y="1332"/>
                    <a:pt x="1637" y="1332"/>
                    <a:pt x="1719" y="1332"/>
                  </a:cubicBezTo>
                  <a:cubicBezTo>
                    <a:pt x="1746" y="1338"/>
                    <a:pt x="1769" y="1342"/>
                    <a:pt x="1791" y="1342"/>
                  </a:cubicBezTo>
                  <a:cubicBezTo>
                    <a:pt x="1813" y="1342"/>
                    <a:pt x="1834" y="1338"/>
                    <a:pt x="1854" y="1332"/>
                  </a:cubicBezTo>
                  <a:cubicBezTo>
                    <a:pt x="1908" y="1332"/>
                    <a:pt x="1949" y="1318"/>
                    <a:pt x="2003" y="1305"/>
                  </a:cubicBezTo>
                  <a:cubicBezTo>
                    <a:pt x="2043" y="1291"/>
                    <a:pt x="2070" y="1277"/>
                    <a:pt x="2097" y="1250"/>
                  </a:cubicBezTo>
                  <a:cubicBezTo>
                    <a:pt x="2152" y="1183"/>
                    <a:pt x="2179" y="1102"/>
                    <a:pt x="2179" y="1020"/>
                  </a:cubicBezTo>
                  <a:cubicBezTo>
                    <a:pt x="2179" y="980"/>
                    <a:pt x="2165" y="939"/>
                    <a:pt x="2152" y="899"/>
                  </a:cubicBezTo>
                  <a:cubicBezTo>
                    <a:pt x="2124" y="804"/>
                    <a:pt x="2084" y="723"/>
                    <a:pt x="2030" y="641"/>
                  </a:cubicBezTo>
                  <a:cubicBezTo>
                    <a:pt x="1976" y="574"/>
                    <a:pt x="1921" y="506"/>
                    <a:pt x="1854" y="439"/>
                  </a:cubicBezTo>
                  <a:cubicBezTo>
                    <a:pt x="1786" y="357"/>
                    <a:pt x="1705" y="303"/>
                    <a:pt x="1624" y="249"/>
                  </a:cubicBezTo>
                  <a:lnTo>
                    <a:pt x="1637" y="236"/>
                  </a:lnTo>
                  <a:cubicBezTo>
                    <a:pt x="1583" y="209"/>
                    <a:pt x="1529" y="181"/>
                    <a:pt x="1461" y="154"/>
                  </a:cubicBezTo>
                  <a:cubicBezTo>
                    <a:pt x="1286" y="73"/>
                    <a:pt x="1110" y="19"/>
                    <a:pt x="920" y="6"/>
                  </a:cubicBezTo>
                  <a:cubicBezTo>
                    <a:pt x="880" y="2"/>
                    <a:pt x="839" y="0"/>
                    <a:pt x="799" y="0"/>
                  </a:cubicBezTo>
                  <a:close/>
                </a:path>
              </a:pathLst>
            </a:custGeom>
            <a:solidFill>
              <a:srgbClr val="FF77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6" name="Google Shape;896;p36"/>
            <p:cNvSpPr/>
            <p:nvPr/>
          </p:nvSpPr>
          <p:spPr>
            <a:xfrm>
              <a:off x="7553824" y="2856719"/>
              <a:ext cx="241335" cy="192663"/>
            </a:xfrm>
            <a:custGeom>
              <a:avLst/>
              <a:gdLst/>
              <a:ahLst/>
              <a:cxnLst/>
              <a:rect l="l" t="t" r="r" b="b"/>
              <a:pathLst>
                <a:path w="3099" h="2474" extrusionOk="0">
                  <a:moveTo>
                    <a:pt x="1022" y="1106"/>
                  </a:moveTo>
                  <a:cubicBezTo>
                    <a:pt x="1073" y="1106"/>
                    <a:pt x="1123" y="1109"/>
                    <a:pt x="1177" y="1116"/>
                  </a:cubicBezTo>
                  <a:cubicBezTo>
                    <a:pt x="1286" y="1129"/>
                    <a:pt x="1407" y="1170"/>
                    <a:pt x="1516" y="1210"/>
                  </a:cubicBezTo>
                  <a:cubicBezTo>
                    <a:pt x="1570" y="1238"/>
                    <a:pt x="1624" y="1265"/>
                    <a:pt x="1678" y="1305"/>
                  </a:cubicBezTo>
                  <a:cubicBezTo>
                    <a:pt x="1732" y="1332"/>
                    <a:pt x="1786" y="1373"/>
                    <a:pt x="1840" y="1413"/>
                  </a:cubicBezTo>
                  <a:lnTo>
                    <a:pt x="1827" y="1400"/>
                  </a:lnTo>
                  <a:lnTo>
                    <a:pt x="1827" y="1400"/>
                  </a:lnTo>
                  <a:cubicBezTo>
                    <a:pt x="1908" y="1468"/>
                    <a:pt x="1989" y="1549"/>
                    <a:pt x="2057" y="1643"/>
                  </a:cubicBezTo>
                  <a:cubicBezTo>
                    <a:pt x="2111" y="1725"/>
                    <a:pt x="2165" y="1806"/>
                    <a:pt x="2192" y="1887"/>
                  </a:cubicBezTo>
                  <a:cubicBezTo>
                    <a:pt x="2219" y="1968"/>
                    <a:pt x="2246" y="2063"/>
                    <a:pt x="2260" y="2144"/>
                  </a:cubicBezTo>
                  <a:lnTo>
                    <a:pt x="2260" y="2212"/>
                  </a:lnTo>
                  <a:lnTo>
                    <a:pt x="2233" y="2225"/>
                  </a:lnTo>
                  <a:cubicBezTo>
                    <a:pt x="2125" y="2266"/>
                    <a:pt x="2016" y="2293"/>
                    <a:pt x="1908" y="2306"/>
                  </a:cubicBezTo>
                  <a:cubicBezTo>
                    <a:pt x="1858" y="2312"/>
                    <a:pt x="1805" y="2315"/>
                    <a:pt x="1752" y="2315"/>
                  </a:cubicBezTo>
                  <a:cubicBezTo>
                    <a:pt x="1677" y="2315"/>
                    <a:pt x="1601" y="2309"/>
                    <a:pt x="1529" y="2293"/>
                  </a:cubicBezTo>
                  <a:cubicBezTo>
                    <a:pt x="1367" y="2266"/>
                    <a:pt x="1204" y="2225"/>
                    <a:pt x="1056" y="2158"/>
                  </a:cubicBezTo>
                  <a:lnTo>
                    <a:pt x="1056" y="2158"/>
                  </a:lnTo>
                  <a:lnTo>
                    <a:pt x="1069" y="2171"/>
                  </a:lnTo>
                  <a:cubicBezTo>
                    <a:pt x="988" y="2131"/>
                    <a:pt x="907" y="2090"/>
                    <a:pt x="839" y="2049"/>
                  </a:cubicBezTo>
                  <a:lnTo>
                    <a:pt x="839" y="2049"/>
                  </a:lnTo>
                  <a:lnTo>
                    <a:pt x="853" y="2063"/>
                  </a:lnTo>
                  <a:cubicBezTo>
                    <a:pt x="771" y="2009"/>
                    <a:pt x="704" y="1968"/>
                    <a:pt x="650" y="1914"/>
                  </a:cubicBezTo>
                  <a:cubicBezTo>
                    <a:pt x="541" y="1833"/>
                    <a:pt x="447" y="1738"/>
                    <a:pt x="366" y="1630"/>
                  </a:cubicBezTo>
                  <a:cubicBezTo>
                    <a:pt x="325" y="1562"/>
                    <a:pt x="284" y="1495"/>
                    <a:pt x="257" y="1427"/>
                  </a:cubicBezTo>
                  <a:cubicBezTo>
                    <a:pt x="298" y="1373"/>
                    <a:pt x="352" y="1332"/>
                    <a:pt x="406" y="1292"/>
                  </a:cubicBezTo>
                  <a:cubicBezTo>
                    <a:pt x="474" y="1238"/>
                    <a:pt x="555" y="1197"/>
                    <a:pt x="623" y="1170"/>
                  </a:cubicBezTo>
                  <a:cubicBezTo>
                    <a:pt x="704" y="1143"/>
                    <a:pt x="785" y="1116"/>
                    <a:pt x="866" y="1116"/>
                  </a:cubicBezTo>
                  <a:cubicBezTo>
                    <a:pt x="920" y="1109"/>
                    <a:pt x="971" y="1106"/>
                    <a:pt x="1022" y="1106"/>
                  </a:cubicBezTo>
                  <a:close/>
                  <a:moveTo>
                    <a:pt x="813" y="1"/>
                  </a:moveTo>
                  <a:cubicBezTo>
                    <a:pt x="759" y="1"/>
                    <a:pt x="704" y="8"/>
                    <a:pt x="650" y="20"/>
                  </a:cubicBezTo>
                  <a:cubicBezTo>
                    <a:pt x="541" y="33"/>
                    <a:pt x="447" y="87"/>
                    <a:pt x="352" y="141"/>
                  </a:cubicBezTo>
                  <a:cubicBezTo>
                    <a:pt x="271" y="196"/>
                    <a:pt x="203" y="263"/>
                    <a:pt x="149" y="358"/>
                  </a:cubicBezTo>
                  <a:cubicBezTo>
                    <a:pt x="95" y="439"/>
                    <a:pt x="54" y="520"/>
                    <a:pt x="27" y="615"/>
                  </a:cubicBezTo>
                  <a:cubicBezTo>
                    <a:pt x="14" y="710"/>
                    <a:pt x="0" y="818"/>
                    <a:pt x="0" y="913"/>
                  </a:cubicBezTo>
                  <a:cubicBezTo>
                    <a:pt x="0" y="1319"/>
                    <a:pt x="176" y="1711"/>
                    <a:pt x="487" y="1982"/>
                  </a:cubicBezTo>
                  <a:cubicBezTo>
                    <a:pt x="568" y="2049"/>
                    <a:pt x="663" y="2131"/>
                    <a:pt x="771" y="2185"/>
                  </a:cubicBezTo>
                  <a:cubicBezTo>
                    <a:pt x="1015" y="2334"/>
                    <a:pt x="1286" y="2428"/>
                    <a:pt x="1570" y="2469"/>
                  </a:cubicBezTo>
                  <a:cubicBezTo>
                    <a:pt x="1618" y="2472"/>
                    <a:pt x="1665" y="2474"/>
                    <a:pt x="1711" y="2474"/>
                  </a:cubicBezTo>
                  <a:cubicBezTo>
                    <a:pt x="1862" y="2474"/>
                    <a:pt x="2007" y="2456"/>
                    <a:pt x="2152" y="2415"/>
                  </a:cubicBezTo>
                  <a:cubicBezTo>
                    <a:pt x="2260" y="2388"/>
                    <a:pt x="2341" y="2361"/>
                    <a:pt x="2436" y="2306"/>
                  </a:cubicBezTo>
                  <a:cubicBezTo>
                    <a:pt x="2503" y="2266"/>
                    <a:pt x="2571" y="2225"/>
                    <a:pt x="2639" y="2171"/>
                  </a:cubicBezTo>
                  <a:cubicBezTo>
                    <a:pt x="2706" y="2117"/>
                    <a:pt x="2774" y="2049"/>
                    <a:pt x="2828" y="1982"/>
                  </a:cubicBezTo>
                  <a:cubicBezTo>
                    <a:pt x="2882" y="1914"/>
                    <a:pt x="2936" y="1846"/>
                    <a:pt x="2977" y="1765"/>
                  </a:cubicBezTo>
                  <a:cubicBezTo>
                    <a:pt x="3058" y="1616"/>
                    <a:pt x="3099" y="1440"/>
                    <a:pt x="3085" y="1265"/>
                  </a:cubicBezTo>
                  <a:cubicBezTo>
                    <a:pt x="3085" y="1210"/>
                    <a:pt x="3072" y="1156"/>
                    <a:pt x="3045" y="1102"/>
                  </a:cubicBezTo>
                  <a:cubicBezTo>
                    <a:pt x="3018" y="1035"/>
                    <a:pt x="2991" y="980"/>
                    <a:pt x="2950" y="926"/>
                  </a:cubicBezTo>
                  <a:cubicBezTo>
                    <a:pt x="2909" y="872"/>
                    <a:pt x="2855" y="832"/>
                    <a:pt x="2788" y="791"/>
                  </a:cubicBezTo>
                  <a:lnTo>
                    <a:pt x="2774" y="777"/>
                  </a:lnTo>
                  <a:lnTo>
                    <a:pt x="2774" y="764"/>
                  </a:lnTo>
                  <a:cubicBezTo>
                    <a:pt x="2720" y="737"/>
                    <a:pt x="2666" y="710"/>
                    <a:pt x="2598" y="696"/>
                  </a:cubicBezTo>
                  <a:cubicBezTo>
                    <a:pt x="2509" y="676"/>
                    <a:pt x="2413" y="664"/>
                    <a:pt x="2314" y="664"/>
                  </a:cubicBezTo>
                  <a:cubicBezTo>
                    <a:pt x="2278" y="664"/>
                    <a:pt x="2242" y="666"/>
                    <a:pt x="2206" y="669"/>
                  </a:cubicBezTo>
                  <a:lnTo>
                    <a:pt x="2152" y="669"/>
                  </a:lnTo>
                  <a:cubicBezTo>
                    <a:pt x="2091" y="676"/>
                    <a:pt x="2030" y="679"/>
                    <a:pt x="1971" y="679"/>
                  </a:cubicBezTo>
                  <a:cubicBezTo>
                    <a:pt x="1911" y="679"/>
                    <a:pt x="1854" y="676"/>
                    <a:pt x="1800" y="669"/>
                  </a:cubicBezTo>
                  <a:lnTo>
                    <a:pt x="1773" y="669"/>
                  </a:lnTo>
                  <a:cubicBezTo>
                    <a:pt x="1678" y="588"/>
                    <a:pt x="1597" y="520"/>
                    <a:pt x="1529" y="439"/>
                  </a:cubicBezTo>
                  <a:cubicBezTo>
                    <a:pt x="1448" y="344"/>
                    <a:pt x="1367" y="277"/>
                    <a:pt x="1286" y="196"/>
                  </a:cubicBezTo>
                  <a:cubicBezTo>
                    <a:pt x="1245" y="169"/>
                    <a:pt x="1204" y="128"/>
                    <a:pt x="1164" y="101"/>
                  </a:cubicBezTo>
                  <a:cubicBezTo>
                    <a:pt x="1110" y="74"/>
                    <a:pt x="1056" y="47"/>
                    <a:pt x="1001" y="33"/>
                  </a:cubicBezTo>
                  <a:cubicBezTo>
                    <a:pt x="942" y="11"/>
                    <a:pt x="878" y="1"/>
                    <a:pt x="813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7" name="Google Shape;897;p36"/>
            <p:cNvSpPr/>
            <p:nvPr/>
          </p:nvSpPr>
          <p:spPr>
            <a:xfrm>
              <a:off x="6693925" y="2493352"/>
              <a:ext cx="403704" cy="485083"/>
            </a:xfrm>
            <a:custGeom>
              <a:avLst/>
              <a:gdLst/>
              <a:ahLst/>
              <a:cxnLst/>
              <a:rect l="l" t="t" r="r" b="b"/>
              <a:pathLst>
                <a:path w="5184" h="6229" extrusionOk="0">
                  <a:moveTo>
                    <a:pt x="5044" y="0"/>
                  </a:moveTo>
                  <a:cubicBezTo>
                    <a:pt x="5036" y="0"/>
                    <a:pt x="5028" y="1"/>
                    <a:pt x="5021" y="4"/>
                  </a:cubicBezTo>
                  <a:lnTo>
                    <a:pt x="4967" y="4"/>
                  </a:lnTo>
                  <a:cubicBezTo>
                    <a:pt x="4845" y="31"/>
                    <a:pt x="4710" y="45"/>
                    <a:pt x="4588" y="72"/>
                  </a:cubicBezTo>
                  <a:lnTo>
                    <a:pt x="4358" y="112"/>
                  </a:lnTo>
                  <a:cubicBezTo>
                    <a:pt x="4141" y="139"/>
                    <a:pt x="3925" y="193"/>
                    <a:pt x="3708" y="234"/>
                  </a:cubicBezTo>
                  <a:cubicBezTo>
                    <a:pt x="3262" y="329"/>
                    <a:pt x="2829" y="464"/>
                    <a:pt x="2396" y="640"/>
                  </a:cubicBezTo>
                  <a:cubicBezTo>
                    <a:pt x="2193" y="721"/>
                    <a:pt x="1990" y="816"/>
                    <a:pt x="1787" y="924"/>
                  </a:cubicBezTo>
                  <a:cubicBezTo>
                    <a:pt x="1597" y="1032"/>
                    <a:pt x="1422" y="1154"/>
                    <a:pt x="1246" y="1289"/>
                  </a:cubicBezTo>
                  <a:cubicBezTo>
                    <a:pt x="1083" y="1425"/>
                    <a:pt x="934" y="1587"/>
                    <a:pt x="799" y="1749"/>
                  </a:cubicBezTo>
                  <a:cubicBezTo>
                    <a:pt x="637" y="1952"/>
                    <a:pt x="501" y="2169"/>
                    <a:pt x="407" y="2412"/>
                  </a:cubicBezTo>
                  <a:cubicBezTo>
                    <a:pt x="285" y="2683"/>
                    <a:pt x="190" y="2981"/>
                    <a:pt x="150" y="3278"/>
                  </a:cubicBezTo>
                  <a:cubicBezTo>
                    <a:pt x="96" y="3590"/>
                    <a:pt x="82" y="3901"/>
                    <a:pt x="109" y="4212"/>
                  </a:cubicBezTo>
                  <a:cubicBezTo>
                    <a:pt x="123" y="4374"/>
                    <a:pt x="136" y="4550"/>
                    <a:pt x="163" y="4740"/>
                  </a:cubicBezTo>
                  <a:cubicBezTo>
                    <a:pt x="68" y="4753"/>
                    <a:pt x="1" y="4835"/>
                    <a:pt x="1" y="4916"/>
                  </a:cubicBezTo>
                  <a:cubicBezTo>
                    <a:pt x="1" y="5268"/>
                    <a:pt x="123" y="5592"/>
                    <a:pt x="353" y="5849"/>
                  </a:cubicBezTo>
                  <a:lnTo>
                    <a:pt x="407" y="6079"/>
                  </a:lnTo>
                  <a:cubicBezTo>
                    <a:pt x="420" y="6106"/>
                    <a:pt x="447" y="6134"/>
                    <a:pt x="488" y="6134"/>
                  </a:cubicBezTo>
                  <a:lnTo>
                    <a:pt x="501" y="6134"/>
                  </a:lnTo>
                  <a:cubicBezTo>
                    <a:pt x="542" y="6120"/>
                    <a:pt x="569" y="6079"/>
                    <a:pt x="556" y="6039"/>
                  </a:cubicBezTo>
                  <a:lnTo>
                    <a:pt x="556" y="6012"/>
                  </a:lnTo>
                  <a:lnTo>
                    <a:pt x="583" y="6025"/>
                  </a:lnTo>
                  <a:cubicBezTo>
                    <a:pt x="664" y="6066"/>
                    <a:pt x="731" y="6106"/>
                    <a:pt x="813" y="6134"/>
                  </a:cubicBezTo>
                  <a:cubicBezTo>
                    <a:pt x="961" y="6188"/>
                    <a:pt x="1124" y="6215"/>
                    <a:pt x="1273" y="6228"/>
                  </a:cubicBezTo>
                  <a:lnTo>
                    <a:pt x="1408" y="6228"/>
                  </a:lnTo>
                  <a:cubicBezTo>
                    <a:pt x="1530" y="6228"/>
                    <a:pt x="1652" y="6215"/>
                    <a:pt x="1773" y="6201"/>
                  </a:cubicBezTo>
                  <a:cubicBezTo>
                    <a:pt x="1936" y="6174"/>
                    <a:pt x="2098" y="6147"/>
                    <a:pt x="2247" y="6093"/>
                  </a:cubicBezTo>
                  <a:cubicBezTo>
                    <a:pt x="2572" y="5998"/>
                    <a:pt x="2856" y="5863"/>
                    <a:pt x="3126" y="5673"/>
                  </a:cubicBezTo>
                  <a:cubicBezTo>
                    <a:pt x="3275" y="5565"/>
                    <a:pt x="3411" y="5457"/>
                    <a:pt x="3546" y="5322"/>
                  </a:cubicBezTo>
                  <a:cubicBezTo>
                    <a:pt x="3708" y="5146"/>
                    <a:pt x="3871" y="4956"/>
                    <a:pt x="4006" y="4753"/>
                  </a:cubicBezTo>
                  <a:cubicBezTo>
                    <a:pt x="4277" y="4361"/>
                    <a:pt x="4480" y="3928"/>
                    <a:pt x="4615" y="3468"/>
                  </a:cubicBezTo>
                  <a:cubicBezTo>
                    <a:pt x="4764" y="3021"/>
                    <a:pt x="4858" y="2561"/>
                    <a:pt x="4926" y="2088"/>
                  </a:cubicBezTo>
                  <a:cubicBezTo>
                    <a:pt x="4980" y="1749"/>
                    <a:pt x="5021" y="1411"/>
                    <a:pt x="5061" y="1086"/>
                  </a:cubicBezTo>
                  <a:lnTo>
                    <a:pt x="5116" y="653"/>
                  </a:lnTo>
                  <a:lnTo>
                    <a:pt x="5116" y="667"/>
                  </a:lnTo>
                  <a:cubicBezTo>
                    <a:pt x="5116" y="613"/>
                    <a:pt x="5143" y="559"/>
                    <a:pt x="5143" y="518"/>
                  </a:cubicBezTo>
                  <a:cubicBezTo>
                    <a:pt x="5156" y="396"/>
                    <a:pt x="5183" y="275"/>
                    <a:pt x="5183" y="166"/>
                  </a:cubicBezTo>
                  <a:cubicBezTo>
                    <a:pt x="5183" y="126"/>
                    <a:pt x="5170" y="72"/>
                    <a:pt x="5143" y="45"/>
                  </a:cubicBezTo>
                  <a:cubicBezTo>
                    <a:pt x="5121" y="22"/>
                    <a:pt x="5080" y="0"/>
                    <a:pt x="50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8" name="Google Shape;898;p36"/>
            <p:cNvSpPr/>
            <p:nvPr/>
          </p:nvSpPr>
          <p:spPr>
            <a:xfrm>
              <a:off x="6682322" y="2522088"/>
              <a:ext cx="386805" cy="674475"/>
            </a:xfrm>
            <a:custGeom>
              <a:avLst/>
              <a:gdLst/>
              <a:ahLst/>
              <a:cxnLst/>
              <a:rect l="l" t="t" r="r" b="b"/>
              <a:pathLst>
                <a:path w="4967" h="8661" extrusionOk="0">
                  <a:moveTo>
                    <a:pt x="4886" y="0"/>
                  </a:moveTo>
                  <a:cubicBezTo>
                    <a:pt x="4683" y="149"/>
                    <a:pt x="4480" y="298"/>
                    <a:pt x="4277" y="433"/>
                  </a:cubicBezTo>
                  <a:cubicBezTo>
                    <a:pt x="4087" y="582"/>
                    <a:pt x="3898" y="731"/>
                    <a:pt x="3722" y="880"/>
                  </a:cubicBezTo>
                  <a:lnTo>
                    <a:pt x="3533" y="1056"/>
                  </a:lnTo>
                  <a:cubicBezTo>
                    <a:pt x="3533" y="1042"/>
                    <a:pt x="3546" y="1015"/>
                    <a:pt x="3546" y="1002"/>
                  </a:cubicBezTo>
                  <a:cubicBezTo>
                    <a:pt x="3573" y="907"/>
                    <a:pt x="3614" y="812"/>
                    <a:pt x="3654" y="717"/>
                  </a:cubicBezTo>
                  <a:cubicBezTo>
                    <a:pt x="3681" y="663"/>
                    <a:pt x="3708" y="609"/>
                    <a:pt x="3749" y="555"/>
                  </a:cubicBezTo>
                  <a:cubicBezTo>
                    <a:pt x="3776" y="501"/>
                    <a:pt x="3817" y="460"/>
                    <a:pt x="3844" y="420"/>
                  </a:cubicBezTo>
                  <a:cubicBezTo>
                    <a:pt x="3857" y="406"/>
                    <a:pt x="3871" y="393"/>
                    <a:pt x="3884" y="379"/>
                  </a:cubicBezTo>
                  <a:cubicBezTo>
                    <a:pt x="3884" y="366"/>
                    <a:pt x="3898" y="352"/>
                    <a:pt x="3898" y="339"/>
                  </a:cubicBezTo>
                  <a:cubicBezTo>
                    <a:pt x="3898" y="312"/>
                    <a:pt x="3884" y="298"/>
                    <a:pt x="3844" y="298"/>
                  </a:cubicBezTo>
                  <a:lnTo>
                    <a:pt x="3817" y="298"/>
                  </a:lnTo>
                  <a:lnTo>
                    <a:pt x="3749" y="379"/>
                  </a:lnTo>
                  <a:cubicBezTo>
                    <a:pt x="3722" y="420"/>
                    <a:pt x="3681" y="460"/>
                    <a:pt x="3654" y="514"/>
                  </a:cubicBezTo>
                  <a:cubicBezTo>
                    <a:pt x="3614" y="582"/>
                    <a:pt x="3573" y="663"/>
                    <a:pt x="3533" y="744"/>
                  </a:cubicBezTo>
                  <a:cubicBezTo>
                    <a:pt x="3478" y="880"/>
                    <a:pt x="3424" y="1029"/>
                    <a:pt x="3397" y="1177"/>
                  </a:cubicBezTo>
                  <a:cubicBezTo>
                    <a:pt x="3154" y="1380"/>
                    <a:pt x="2924" y="1597"/>
                    <a:pt x="2721" y="1827"/>
                  </a:cubicBezTo>
                  <a:cubicBezTo>
                    <a:pt x="2558" y="1989"/>
                    <a:pt x="2409" y="2165"/>
                    <a:pt x="2261" y="2341"/>
                  </a:cubicBezTo>
                  <a:lnTo>
                    <a:pt x="2261" y="2125"/>
                  </a:lnTo>
                  <a:cubicBezTo>
                    <a:pt x="2274" y="1989"/>
                    <a:pt x="2288" y="1841"/>
                    <a:pt x="2301" y="1705"/>
                  </a:cubicBezTo>
                  <a:lnTo>
                    <a:pt x="2301" y="1692"/>
                  </a:lnTo>
                  <a:cubicBezTo>
                    <a:pt x="2355" y="1489"/>
                    <a:pt x="2423" y="1272"/>
                    <a:pt x="2518" y="1083"/>
                  </a:cubicBezTo>
                  <a:cubicBezTo>
                    <a:pt x="2558" y="988"/>
                    <a:pt x="2612" y="893"/>
                    <a:pt x="2667" y="799"/>
                  </a:cubicBezTo>
                  <a:cubicBezTo>
                    <a:pt x="2694" y="772"/>
                    <a:pt x="2680" y="744"/>
                    <a:pt x="2653" y="731"/>
                  </a:cubicBezTo>
                  <a:cubicBezTo>
                    <a:pt x="2647" y="725"/>
                    <a:pt x="2637" y="722"/>
                    <a:pt x="2626" y="722"/>
                  </a:cubicBezTo>
                  <a:cubicBezTo>
                    <a:pt x="2611" y="722"/>
                    <a:pt x="2593" y="729"/>
                    <a:pt x="2585" y="744"/>
                  </a:cubicBezTo>
                  <a:cubicBezTo>
                    <a:pt x="2504" y="866"/>
                    <a:pt x="2437" y="1002"/>
                    <a:pt x="2369" y="1137"/>
                  </a:cubicBezTo>
                  <a:cubicBezTo>
                    <a:pt x="2301" y="1286"/>
                    <a:pt x="2247" y="1448"/>
                    <a:pt x="2207" y="1610"/>
                  </a:cubicBezTo>
                  <a:cubicBezTo>
                    <a:pt x="2166" y="1746"/>
                    <a:pt x="2139" y="1895"/>
                    <a:pt x="2112" y="2043"/>
                  </a:cubicBezTo>
                  <a:cubicBezTo>
                    <a:pt x="2098" y="2125"/>
                    <a:pt x="2098" y="2206"/>
                    <a:pt x="2098" y="2287"/>
                  </a:cubicBezTo>
                  <a:cubicBezTo>
                    <a:pt x="2085" y="2368"/>
                    <a:pt x="2085" y="2463"/>
                    <a:pt x="2098" y="2544"/>
                  </a:cubicBezTo>
                  <a:cubicBezTo>
                    <a:pt x="2017" y="2652"/>
                    <a:pt x="1936" y="2747"/>
                    <a:pt x="1868" y="2855"/>
                  </a:cubicBezTo>
                  <a:cubicBezTo>
                    <a:pt x="1692" y="3085"/>
                    <a:pt x="1543" y="3329"/>
                    <a:pt x="1408" y="3586"/>
                  </a:cubicBezTo>
                  <a:cubicBezTo>
                    <a:pt x="1395" y="3559"/>
                    <a:pt x="1381" y="3532"/>
                    <a:pt x="1381" y="3518"/>
                  </a:cubicBezTo>
                  <a:cubicBezTo>
                    <a:pt x="1354" y="3464"/>
                    <a:pt x="1341" y="3410"/>
                    <a:pt x="1327" y="3342"/>
                  </a:cubicBezTo>
                  <a:cubicBezTo>
                    <a:pt x="1313" y="3275"/>
                    <a:pt x="1313" y="3207"/>
                    <a:pt x="1300" y="3140"/>
                  </a:cubicBezTo>
                  <a:cubicBezTo>
                    <a:pt x="1300" y="3045"/>
                    <a:pt x="1300" y="2937"/>
                    <a:pt x="1300" y="2828"/>
                  </a:cubicBezTo>
                  <a:cubicBezTo>
                    <a:pt x="1313" y="2720"/>
                    <a:pt x="1327" y="2625"/>
                    <a:pt x="1354" y="2517"/>
                  </a:cubicBezTo>
                  <a:lnTo>
                    <a:pt x="1354" y="2531"/>
                  </a:lnTo>
                  <a:cubicBezTo>
                    <a:pt x="1381" y="2368"/>
                    <a:pt x="1422" y="2192"/>
                    <a:pt x="1476" y="2030"/>
                  </a:cubicBezTo>
                  <a:cubicBezTo>
                    <a:pt x="1489" y="2016"/>
                    <a:pt x="1476" y="1989"/>
                    <a:pt x="1449" y="1976"/>
                  </a:cubicBezTo>
                  <a:lnTo>
                    <a:pt x="1435" y="1976"/>
                  </a:lnTo>
                  <a:cubicBezTo>
                    <a:pt x="1408" y="1976"/>
                    <a:pt x="1395" y="1989"/>
                    <a:pt x="1381" y="2003"/>
                  </a:cubicBezTo>
                  <a:cubicBezTo>
                    <a:pt x="1341" y="2138"/>
                    <a:pt x="1300" y="2274"/>
                    <a:pt x="1273" y="2409"/>
                  </a:cubicBezTo>
                  <a:cubicBezTo>
                    <a:pt x="1232" y="2558"/>
                    <a:pt x="1205" y="2707"/>
                    <a:pt x="1192" y="2855"/>
                  </a:cubicBezTo>
                  <a:cubicBezTo>
                    <a:pt x="1151" y="3153"/>
                    <a:pt x="1178" y="3451"/>
                    <a:pt x="1286" y="3735"/>
                  </a:cubicBezTo>
                  <a:cubicBezTo>
                    <a:pt x="1300" y="3748"/>
                    <a:pt x="1300" y="3748"/>
                    <a:pt x="1300" y="3748"/>
                  </a:cubicBezTo>
                  <a:cubicBezTo>
                    <a:pt x="1259" y="3830"/>
                    <a:pt x="1232" y="3897"/>
                    <a:pt x="1192" y="3965"/>
                  </a:cubicBezTo>
                  <a:cubicBezTo>
                    <a:pt x="853" y="4628"/>
                    <a:pt x="596" y="5318"/>
                    <a:pt x="407" y="6022"/>
                  </a:cubicBezTo>
                  <a:cubicBezTo>
                    <a:pt x="312" y="6414"/>
                    <a:pt x="231" y="6793"/>
                    <a:pt x="163" y="7185"/>
                  </a:cubicBezTo>
                  <a:cubicBezTo>
                    <a:pt x="96" y="7578"/>
                    <a:pt x="42" y="7997"/>
                    <a:pt x="1" y="8403"/>
                  </a:cubicBezTo>
                  <a:cubicBezTo>
                    <a:pt x="1" y="8538"/>
                    <a:pt x="96" y="8647"/>
                    <a:pt x="231" y="8660"/>
                  </a:cubicBezTo>
                  <a:cubicBezTo>
                    <a:pt x="285" y="8660"/>
                    <a:pt x="353" y="8647"/>
                    <a:pt x="393" y="8606"/>
                  </a:cubicBezTo>
                  <a:cubicBezTo>
                    <a:pt x="447" y="8552"/>
                    <a:pt x="475" y="8498"/>
                    <a:pt x="475" y="8430"/>
                  </a:cubicBezTo>
                  <a:cubicBezTo>
                    <a:pt x="529" y="7970"/>
                    <a:pt x="583" y="7510"/>
                    <a:pt x="664" y="7064"/>
                  </a:cubicBezTo>
                  <a:cubicBezTo>
                    <a:pt x="853" y="6062"/>
                    <a:pt x="1165" y="5088"/>
                    <a:pt x="1584" y="4168"/>
                  </a:cubicBezTo>
                  <a:cubicBezTo>
                    <a:pt x="1814" y="3708"/>
                    <a:pt x="2058" y="3275"/>
                    <a:pt x="2328" y="2842"/>
                  </a:cubicBezTo>
                  <a:lnTo>
                    <a:pt x="2369" y="2788"/>
                  </a:lnTo>
                  <a:cubicBezTo>
                    <a:pt x="2423" y="2788"/>
                    <a:pt x="2477" y="2774"/>
                    <a:pt x="2518" y="2761"/>
                  </a:cubicBezTo>
                  <a:cubicBezTo>
                    <a:pt x="2612" y="2747"/>
                    <a:pt x="2707" y="2720"/>
                    <a:pt x="2802" y="2693"/>
                  </a:cubicBezTo>
                  <a:cubicBezTo>
                    <a:pt x="2991" y="2639"/>
                    <a:pt x="3167" y="2571"/>
                    <a:pt x="3357" y="2476"/>
                  </a:cubicBezTo>
                  <a:cubicBezTo>
                    <a:pt x="3519" y="2395"/>
                    <a:pt x="3681" y="2287"/>
                    <a:pt x="3830" y="2179"/>
                  </a:cubicBezTo>
                  <a:cubicBezTo>
                    <a:pt x="4006" y="2071"/>
                    <a:pt x="4155" y="1949"/>
                    <a:pt x="4290" y="1800"/>
                  </a:cubicBezTo>
                  <a:cubicBezTo>
                    <a:pt x="4317" y="1786"/>
                    <a:pt x="4317" y="1759"/>
                    <a:pt x="4290" y="1732"/>
                  </a:cubicBezTo>
                  <a:cubicBezTo>
                    <a:pt x="4290" y="1719"/>
                    <a:pt x="4277" y="1719"/>
                    <a:pt x="4263" y="1719"/>
                  </a:cubicBezTo>
                  <a:cubicBezTo>
                    <a:pt x="4250" y="1719"/>
                    <a:pt x="4236" y="1719"/>
                    <a:pt x="4223" y="1732"/>
                  </a:cubicBezTo>
                  <a:cubicBezTo>
                    <a:pt x="3993" y="1962"/>
                    <a:pt x="3708" y="2165"/>
                    <a:pt x="3411" y="2301"/>
                  </a:cubicBezTo>
                  <a:cubicBezTo>
                    <a:pt x="3275" y="2368"/>
                    <a:pt x="3140" y="2422"/>
                    <a:pt x="3005" y="2476"/>
                  </a:cubicBezTo>
                  <a:cubicBezTo>
                    <a:pt x="2842" y="2531"/>
                    <a:pt x="2667" y="2571"/>
                    <a:pt x="2491" y="2598"/>
                  </a:cubicBezTo>
                  <a:cubicBezTo>
                    <a:pt x="2734" y="2260"/>
                    <a:pt x="3005" y="1935"/>
                    <a:pt x="3262" y="1624"/>
                  </a:cubicBezTo>
                  <a:cubicBezTo>
                    <a:pt x="3343" y="1529"/>
                    <a:pt x="3438" y="1448"/>
                    <a:pt x="3506" y="1353"/>
                  </a:cubicBezTo>
                  <a:cubicBezTo>
                    <a:pt x="3736" y="1313"/>
                    <a:pt x="3966" y="1245"/>
                    <a:pt x="4169" y="1150"/>
                  </a:cubicBezTo>
                  <a:cubicBezTo>
                    <a:pt x="4426" y="1029"/>
                    <a:pt x="4656" y="880"/>
                    <a:pt x="4859" y="690"/>
                  </a:cubicBezTo>
                  <a:cubicBezTo>
                    <a:pt x="4886" y="663"/>
                    <a:pt x="4872" y="609"/>
                    <a:pt x="4818" y="609"/>
                  </a:cubicBezTo>
                  <a:cubicBezTo>
                    <a:pt x="4818" y="609"/>
                    <a:pt x="4804" y="609"/>
                    <a:pt x="4791" y="623"/>
                  </a:cubicBezTo>
                  <a:cubicBezTo>
                    <a:pt x="4710" y="690"/>
                    <a:pt x="4629" y="758"/>
                    <a:pt x="4547" y="812"/>
                  </a:cubicBezTo>
                  <a:cubicBezTo>
                    <a:pt x="4466" y="866"/>
                    <a:pt x="4371" y="920"/>
                    <a:pt x="4290" y="961"/>
                  </a:cubicBezTo>
                  <a:cubicBezTo>
                    <a:pt x="4196" y="1015"/>
                    <a:pt x="4114" y="1042"/>
                    <a:pt x="4020" y="1083"/>
                  </a:cubicBezTo>
                  <a:cubicBezTo>
                    <a:pt x="3925" y="1110"/>
                    <a:pt x="3830" y="1137"/>
                    <a:pt x="3722" y="1164"/>
                  </a:cubicBezTo>
                  <a:lnTo>
                    <a:pt x="3695" y="1164"/>
                  </a:lnTo>
                  <a:cubicBezTo>
                    <a:pt x="3817" y="1042"/>
                    <a:pt x="3925" y="934"/>
                    <a:pt x="4033" y="826"/>
                  </a:cubicBezTo>
                  <a:cubicBezTo>
                    <a:pt x="4331" y="555"/>
                    <a:pt x="4629" y="312"/>
                    <a:pt x="4953" y="81"/>
                  </a:cubicBezTo>
                  <a:cubicBezTo>
                    <a:pt x="4967" y="68"/>
                    <a:pt x="4967" y="27"/>
                    <a:pt x="4953" y="14"/>
                  </a:cubicBezTo>
                  <a:cubicBezTo>
                    <a:pt x="4940" y="0"/>
                    <a:pt x="4926" y="0"/>
                    <a:pt x="49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9" name="Google Shape;899;p36"/>
            <p:cNvSpPr/>
            <p:nvPr/>
          </p:nvSpPr>
          <p:spPr>
            <a:xfrm>
              <a:off x="6982687" y="2554718"/>
              <a:ext cx="78" cy="7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9D8A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0" name="Google Shape;900;p36"/>
            <p:cNvSpPr/>
            <p:nvPr/>
          </p:nvSpPr>
          <p:spPr>
            <a:xfrm>
              <a:off x="6862525" y="2654866"/>
              <a:ext cx="78" cy="7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9D8A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6789868" y="2796054"/>
              <a:ext cx="78" cy="7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9D8A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2" name="Google Shape;902;p36"/>
            <p:cNvSpPr/>
            <p:nvPr/>
          </p:nvSpPr>
          <p:spPr>
            <a:xfrm>
              <a:off x="6996393" y="2606349"/>
              <a:ext cx="1090" cy="78"/>
            </a:xfrm>
            <a:custGeom>
              <a:avLst/>
              <a:gdLst/>
              <a:ahLst/>
              <a:cxnLst/>
              <a:rect l="l" t="t" r="r" b="b"/>
              <a:pathLst>
                <a:path w="14" h="1" extrusionOk="0">
                  <a:moveTo>
                    <a:pt x="14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9D8A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6545339" y="2547398"/>
              <a:ext cx="217193" cy="437346"/>
            </a:xfrm>
            <a:custGeom>
              <a:avLst/>
              <a:gdLst/>
              <a:ahLst/>
              <a:cxnLst/>
              <a:rect l="l" t="t" r="r" b="b"/>
              <a:pathLst>
                <a:path w="2789" h="5616" extrusionOk="0">
                  <a:moveTo>
                    <a:pt x="1476" y="0"/>
                  </a:moveTo>
                  <a:cubicBezTo>
                    <a:pt x="1340" y="0"/>
                    <a:pt x="1192" y="41"/>
                    <a:pt x="1070" y="108"/>
                  </a:cubicBezTo>
                  <a:cubicBezTo>
                    <a:pt x="705" y="298"/>
                    <a:pt x="393" y="568"/>
                    <a:pt x="163" y="893"/>
                  </a:cubicBezTo>
                  <a:cubicBezTo>
                    <a:pt x="123" y="961"/>
                    <a:pt x="82" y="1028"/>
                    <a:pt x="55" y="1096"/>
                  </a:cubicBezTo>
                  <a:cubicBezTo>
                    <a:pt x="41" y="1137"/>
                    <a:pt x="28" y="1164"/>
                    <a:pt x="14" y="1204"/>
                  </a:cubicBezTo>
                  <a:cubicBezTo>
                    <a:pt x="14" y="1258"/>
                    <a:pt x="1" y="1299"/>
                    <a:pt x="1" y="1353"/>
                  </a:cubicBezTo>
                  <a:cubicBezTo>
                    <a:pt x="14" y="1461"/>
                    <a:pt x="28" y="1556"/>
                    <a:pt x="55" y="1651"/>
                  </a:cubicBezTo>
                  <a:cubicBezTo>
                    <a:pt x="96" y="1759"/>
                    <a:pt x="150" y="1867"/>
                    <a:pt x="204" y="1962"/>
                  </a:cubicBezTo>
                  <a:cubicBezTo>
                    <a:pt x="326" y="2165"/>
                    <a:pt x="461" y="2354"/>
                    <a:pt x="610" y="2530"/>
                  </a:cubicBezTo>
                  <a:cubicBezTo>
                    <a:pt x="691" y="2625"/>
                    <a:pt x="759" y="2693"/>
                    <a:pt x="813" y="2787"/>
                  </a:cubicBezTo>
                  <a:cubicBezTo>
                    <a:pt x="880" y="2882"/>
                    <a:pt x="948" y="2977"/>
                    <a:pt x="1016" y="3085"/>
                  </a:cubicBezTo>
                  <a:cubicBezTo>
                    <a:pt x="1124" y="3247"/>
                    <a:pt x="1219" y="3437"/>
                    <a:pt x="1313" y="3613"/>
                  </a:cubicBezTo>
                  <a:cubicBezTo>
                    <a:pt x="1489" y="3978"/>
                    <a:pt x="1625" y="4357"/>
                    <a:pt x="1719" y="4749"/>
                  </a:cubicBezTo>
                  <a:cubicBezTo>
                    <a:pt x="1733" y="4871"/>
                    <a:pt x="1746" y="4966"/>
                    <a:pt x="1760" y="5074"/>
                  </a:cubicBezTo>
                  <a:cubicBezTo>
                    <a:pt x="1733" y="5101"/>
                    <a:pt x="1719" y="5128"/>
                    <a:pt x="1679" y="5155"/>
                  </a:cubicBezTo>
                  <a:cubicBezTo>
                    <a:pt x="1652" y="5196"/>
                    <a:pt x="1638" y="5250"/>
                    <a:pt x="1638" y="5304"/>
                  </a:cubicBezTo>
                  <a:cubicBezTo>
                    <a:pt x="1638" y="5358"/>
                    <a:pt x="1665" y="5399"/>
                    <a:pt x="1706" y="5440"/>
                  </a:cubicBezTo>
                  <a:cubicBezTo>
                    <a:pt x="1733" y="5467"/>
                    <a:pt x="1760" y="5480"/>
                    <a:pt x="1787" y="5480"/>
                  </a:cubicBezTo>
                  <a:lnTo>
                    <a:pt x="1787" y="5548"/>
                  </a:lnTo>
                  <a:cubicBezTo>
                    <a:pt x="1787" y="5588"/>
                    <a:pt x="1814" y="5615"/>
                    <a:pt x="1855" y="5615"/>
                  </a:cubicBezTo>
                  <a:cubicBezTo>
                    <a:pt x="1909" y="5615"/>
                    <a:pt x="1936" y="5575"/>
                    <a:pt x="1936" y="5534"/>
                  </a:cubicBezTo>
                  <a:lnTo>
                    <a:pt x="1936" y="5467"/>
                  </a:lnTo>
                  <a:cubicBezTo>
                    <a:pt x="1949" y="5453"/>
                    <a:pt x="1976" y="5440"/>
                    <a:pt x="1990" y="5426"/>
                  </a:cubicBezTo>
                  <a:cubicBezTo>
                    <a:pt x="2152" y="5237"/>
                    <a:pt x="2288" y="5034"/>
                    <a:pt x="2396" y="4804"/>
                  </a:cubicBezTo>
                  <a:cubicBezTo>
                    <a:pt x="2504" y="4587"/>
                    <a:pt x="2585" y="4357"/>
                    <a:pt x="2639" y="4113"/>
                  </a:cubicBezTo>
                  <a:cubicBezTo>
                    <a:pt x="2761" y="3640"/>
                    <a:pt x="2788" y="3139"/>
                    <a:pt x="2761" y="2652"/>
                  </a:cubicBezTo>
                  <a:cubicBezTo>
                    <a:pt x="2721" y="2206"/>
                    <a:pt x="2653" y="1773"/>
                    <a:pt x="2545" y="1340"/>
                  </a:cubicBezTo>
                  <a:cubicBezTo>
                    <a:pt x="2504" y="1150"/>
                    <a:pt x="2436" y="974"/>
                    <a:pt x="2369" y="798"/>
                  </a:cubicBezTo>
                  <a:cubicBezTo>
                    <a:pt x="2342" y="704"/>
                    <a:pt x="2288" y="609"/>
                    <a:pt x="2247" y="528"/>
                  </a:cubicBezTo>
                  <a:cubicBezTo>
                    <a:pt x="2193" y="433"/>
                    <a:pt x="2125" y="352"/>
                    <a:pt x="2058" y="271"/>
                  </a:cubicBezTo>
                  <a:cubicBezTo>
                    <a:pt x="1936" y="135"/>
                    <a:pt x="1760" y="41"/>
                    <a:pt x="1571" y="14"/>
                  </a:cubicBezTo>
                  <a:cubicBezTo>
                    <a:pt x="1543" y="0"/>
                    <a:pt x="1503" y="0"/>
                    <a:pt x="1476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6559357" y="2570527"/>
              <a:ext cx="128338" cy="101393"/>
            </a:xfrm>
            <a:custGeom>
              <a:avLst/>
              <a:gdLst/>
              <a:ahLst/>
              <a:cxnLst/>
              <a:rect l="l" t="t" r="r" b="b"/>
              <a:pathLst>
                <a:path w="1648" h="1302" extrusionOk="0">
                  <a:moveTo>
                    <a:pt x="1553" y="1"/>
                  </a:moveTo>
                  <a:cubicBezTo>
                    <a:pt x="1512" y="1"/>
                    <a:pt x="1485" y="28"/>
                    <a:pt x="1472" y="55"/>
                  </a:cubicBezTo>
                  <a:lnTo>
                    <a:pt x="1485" y="41"/>
                  </a:lnTo>
                  <a:lnTo>
                    <a:pt x="1485" y="41"/>
                  </a:lnTo>
                  <a:cubicBezTo>
                    <a:pt x="1458" y="95"/>
                    <a:pt x="1431" y="150"/>
                    <a:pt x="1404" y="204"/>
                  </a:cubicBezTo>
                  <a:cubicBezTo>
                    <a:pt x="1377" y="258"/>
                    <a:pt x="1336" y="312"/>
                    <a:pt x="1309" y="353"/>
                  </a:cubicBezTo>
                  <a:cubicBezTo>
                    <a:pt x="1201" y="501"/>
                    <a:pt x="1093" y="623"/>
                    <a:pt x="958" y="731"/>
                  </a:cubicBezTo>
                  <a:cubicBezTo>
                    <a:pt x="795" y="867"/>
                    <a:pt x="606" y="975"/>
                    <a:pt x="416" y="1056"/>
                  </a:cubicBezTo>
                  <a:lnTo>
                    <a:pt x="430" y="1056"/>
                  </a:lnTo>
                  <a:cubicBezTo>
                    <a:pt x="308" y="1110"/>
                    <a:pt x="186" y="1164"/>
                    <a:pt x="51" y="1205"/>
                  </a:cubicBezTo>
                  <a:cubicBezTo>
                    <a:pt x="0" y="1218"/>
                    <a:pt x="21" y="1301"/>
                    <a:pt x="79" y="1301"/>
                  </a:cubicBezTo>
                  <a:cubicBezTo>
                    <a:pt x="83" y="1301"/>
                    <a:pt x="87" y="1301"/>
                    <a:pt x="92" y="1300"/>
                  </a:cubicBezTo>
                  <a:cubicBezTo>
                    <a:pt x="240" y="1246"/>
                    <a:pt x="389" y="1191"/>
                    <a:pt x="552" y="1137"/>
                  </a:cubicBezTo>
                  <a:cubicBezTo>
                    <a:pt x="700" y="1070"/>
                    <a:pt x="849" y="988"/>
                    <a:pt x="985" y="894"/>
                  </a:cubicBezTo>
                  <a:cubicBezTo>
                    <a:pt x="1120" y="799"/>
                    <a:pt x="1255" y="691"/>
                    <a:pt x="1363" y="569"/>
                  </a:cubicBezTo>
                  <a:cubicBezTo>
                    <a:pt x="1418" y="501"/>
                    <a:pt x="1472" y="434"/>
                    <a:pt x="1512" y="366"/>
                  </a:cubicBezTo>
                  <a:cubicBezTo>
                    <a:pt x="1566" y="298"/>
                    <a:pt x="1607" y="217"/>
                    <a:pt x="1634" y="136"/>
                  </a:cubicBezTo>
                  <a:cubicBezTo>
                    <a:pt x="1648" y="122"/>
                    <a:pt x="1648" y="95"/>
                    <a:pt x="1634" y="68"/>
                  </a:cubicBezTo>
                  <a:cubicBezTo>
                    <a:pt x="1634" y="41"/>
                    <a:pt x="1621" y="28"/>
                    <a:pt x="1593" y="14"/>
                  </a:cubicBezTo>
                  <a:cubicBezTo>
                    <a:pt x="1580" y="14"/>
                    <a:pt x="1566" y="1"/>
                    <a:pt x="1553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5" name="Google Shape;905;p36"/>
            <p:cNvSpPr/>
            <p:nvPr/>
          </p:nvSpPr>
          <p:spPr>
            <a:xfrm>
              <a:off x="6080658" y="2774950"/>
              <a:ext cx="1255111" cy="1083319"/>
            </a:xfrm>
            <a:custGeom>
              <a:avLst/>
              <a:gdLst/>
              <a:ahLst/>
              <a:cxnLst/>
              <a:rect l="l" t="t" r="r" b="b"/>
              <a:pathLst>
                <a:path w="16117" h="13911" extrusionOk="0">
                  <a:moveTo>
                    <a:pt x="11705" y="1"/>
                  </a:moveTo>
                  <a:cubicBezTo>
                    <a:pt x="11164" y="41"/>
                    <a:pt x="10636" y="177"/>
                    <a:pt x="10135" y="407"/>
                  </a:cubicBezTo>
                  <a:cubicBezTo>
                    <a:pt x="9378" y="786"/>
                    <a:pt x="8674" y="1259"/>
                    <a:pt x="8038" y="1827"/>
                  </a:cubicBezTo>
                  <a:cubicBezTo>
                    <a:pt x="7321" y="867"/>
                    <a:pt x="6049" y="298"/>
                    <a:pt x="4642" y="298"/>
                  </a:cubicBezTo>
                  <a:cubicBezTo>
                    <a:pt x="4331" y="298"/>
                    <a:pt x="4019" y="325"/>
                    <a:pt x="3722" y="380"/>
                  </a:cubicBezTo>
                  <a:cubicBezTo>
                    <a:pt x="3505" y="420"/>
                    <a:pt x="3302" y="488"/>
                    <a:pt x="3086" y="556"/>
                  </a:cubicBezTo>
                  <a:cubicBezTo>
                    <a:pt x="2896" y="623"/>
                    <a:pt x="2693" y="718"/>
                    <a:pt x="2504" y="813"/>
                  </a:cubicBezTo>
                  <a:cubicBezTo>
                    <a:pt x="2125" y="1029"/>
                    <a:pt x="1773" y="1300"/>
                    <a:pt x="1462" y="1611"/>
                  </a:cubicBezTo>
                  <a:cubicBezTo>
                    <a:pt x="1164" y="1922"/>
                    <a:pt x="907" y="2260"/>
                    <a:pt x="691" y="2626"/>
                  </a:cubicBezTo>
                  <a:cubicBezTo>
                    <a:pt x="488" y="2991"/>
                    <a:pt x="325" y="3384"/>
                    <a:pt x="217" y="3789"/>
                  </a:cubicBezTo>
                  <a:cubicBezTo>
                    <a:pt x="109" y="4182"/>
                    <a:pt x="41" y="4588"/>
                    <a:pt x="14" y="4994"/>
                  </a:cubicBezTo>
                  <a:cubicBezTo>
                    <a:pt x="1" y="5427"/>
                    <a:pt x="14" y="5860"/>
                    <a:pt x="55" y="6279"/>
                  </a:cubicBezTo>
                  <a:cubicBezTo>
                    <a:pt x="177" y="7159"/>
                    <a:pt x="407" y="8011"/>
                    <a:pt x="745" y="8823"/>
                  </a:cubicBezTo>
                  <a:cubicBezTo>
                    <a:pt x="1083" y="9621"/>
                    <a:pt x="1503" y="10379"/>
                    <a:pt x="2017" y="11069"/>
                  </a:cubicBezTo>
                  <a:cubicBezTo>
                    <a:pt x="2274" y="11421"/>
                    <a:pt x="2558" y="11746"/>
                    <a:pt x="2869" y="12057"/>
                  </a:cubicBezTo>
                  <a:cubicBezTo>
                    <a:pt x="3248" y="12449"/>
                    <a:pt x="3668" y="12815"/>
                    <a:pt x="4128" y="13126"/>
                  </a:cubicBezTo>
                  <a:cubicBezTo>
                    <a:pt x="4845" y="13613"/>
                    <a:pt x="5548" y="13870"/>
                    <a:pt x="6198" y="13911"/>
                  </a:cubicBezTo>
                  <a:lnTo>
                    <a:pt x="6387" y="13911"/>
                  </a:lnTo>
                  <a:cubicBezTo>
                    <a:pt x="6509" y="13897"/>
                    <a:pt x="6631" y="13897"/>
                    <a:pt x="6753" y="13884"/>
                  </a:cubicBezTo>
                  <a:cubicBezTo>
                    <a:pt x="6942" y="13857"/>
                    <a:pt x="7132" y="13802"/>
                    <a:pt x="7321" y="13748"/>
                  </a:cubicBezTo>
                  <a:cubicBezTo>
                    <a:pt x="7510" y="13681"/>
                    <a:pt x="7686" y="13599"/>
                    <a:pt x="7849" y="13491"/>
                  </a:cubicBezTo>
                  <a:cubicBezTo>
                    <a:pt x="8025" y="13383"/>
                    <a:pt x="8201" y="13261"/>
                    <a:pt x="8349" y="13112"/>
                  </a:cubicBezTo>
                  <a:lnTo>
                    <a:pt x="8620" y="13302"/>
                  </a:lnTo>
                  <a:cubicBezTo>
                    <a:pt x="8864" y="13464"/>
                    <a:pt x="9107" y="13599"/>
                    <a:pt x="9378" y="13708"/>
                  </a:cubicBezTo>
                  <a:cubicBezTo>
                    <a:pt x="9716" y="13830"/>
                    <a:pt x="10081" y="13884"/>
                    <a:pt x="10447" y="13884"/>
                  </a:cubicBezTo>
                  <a:cubicBezTo>
                    <a:pt x="10528" y="13884"/>
                    <a:pt x="10623" y="13884"/>
                    <a:pt x="10717" y="13870"/>
                  </a:cubicBezTo>
                  <a:cubicBezTo>
                    <a:pt x="11421" y="13802"/>
                    <a:pt x="12097" y="13532"/>
                    <a:pt x="12652" y="13099"/>
                  </a:cubicBezTo>
                  <a:cubicBezTo>
                    <a:pt x="13261" y="12639"/>
                    <a:pt x="13762" y="12070"/>
                    <a:pt x="14168" y="11421"/>
                  </a:cubicBezTo>
                  <a:cubicBezTo>
                    <a:pt x="14614" y="10731"/>
                    <a:pt x="14980" y="10000"/>
                    <a:pt x="15277" y="9229"/>
                  </a:cubicBezTo>
                  <a:cubicBezTo>
                    <a:pt x="15561" y="8485"/>
                    <a:pt x="15778" y="7700"/>
                    <a:pt x="15927" y="6915"/>
                  </a:cubicBezTo>
                  <a:cubicBezTo>
                    <a:pt x="16062" y="6266"/>
                    <a:pt x="16116" y="5603"/>
                    <a:pt x="16103" y="4926"/>
                  </a:cubicBezTo>
                  <a:cubicBezTo>
                    <a:pt x="16089" y="4480"/>
                    <a:pt x="16022" y="4033"/>
                    <a:pt x="15913" y="3586"/>
                  </a:cubicBezTo>
                  <a:cubicBezTo>
                    <a:pt x="15805" y="3126"/>
                    <a:pt x="15643" y="2666"/>
                    <a:pt x="15426" y="2233"/>
                  </a:cubicBezTo>
                  <a:cubicBezTo>
                    <a:pt x="15304" y="2017"/>
                    <a:pt x="15183" y="1800"/>
                    <a:pt x="15034" y="1597"/>
                  </a:cubicBezTo>
                  <a:cubicBezTo>
                    <a:pt x="14885" y="1394"/>
                    <a:pt x="14723" y="1205"/>
                    <a:pt x="14547" y="1043"/>
                  </a:cubicBezTo>
                  <a:cubicBezTo>
                    <a:pt x="14208" y="704"/>
                    <a:pt x="13789" y="434"/>
                    <a:pt x="13329" y="258"/>
                  </a:cubicBezTo>
                  <a:cubicBezTo>
                    <a:pt x="12882" y="82"/>
                    <a:pt x="12395" y="1"/>
                    <a:pt x="11908" y="1"/>
                  </a:cubicBezTo>
                  <a:close/>
                </a:path>
              </a:pathLst>
            </a:custGeom>
            <a:solidFill>
              <a:srgbClr val="E21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6" name="Google Shape;906;p36"/>
            <p:cNvSpPr/>
            <p:nvPr/>
          </p:nvSpPr>
          <p:spPr>
            <a:xfrm>
              <a:off x="6079645" y="2797378"/>
              <a:ext cx="1084331" cy="1060891"/>
            </a:xfrm>
            <a:custGeom>
              <a:avLst/>
              <a:gdLst/>
              <a:ahLst/>
              <a:cxnLst/>
              <a:rect l="l" t="t" r="r" b="b"/>
              <a:pathLst>
                <a:path w="13924" h="13623" extrusionOk="0">
                  <a:moveTo>
                    <a:pt x="4680" y="1"/>
                  </a:moveTo>
                  <a:cubicBezTo>
                    <a:pt x="4364" y="1"/>
                    <a:pt x="4048" y="31"/>
                    <a:pt x="3735" y="92"/>
                  </a:cubicBezTo>
                  <a:lnTo>
                    <a:pt x="3735" y="105"/>
                  </a:lnTo>
                  <a:cubicBezTo>
                    <a:pt x="3518" y="146"/>
                    <a:pt x="3302" y="200"/>
                    <a:pt x="3099" y="268"/>
                  </a:cubicBezTo>
                  <a:cubicBezTo>
                    <a:pt x="2896" y="335"/>
                    <a:pt x="2706" y="430"/>
                    <a:pt x="2517" y="525"/>
                  </a:cubicBezTo>
                  <a:cubicBezTo>
                    <a:pt x="2138" y="741"/>
                    <a:pt x="1786" y="1012"/>
                    <a:pt x="1475" y="1323"/>
                  </a:cubicBezTo>
                  <a:cubicBezTo>
                    <a:pt x="1177" y="1634"/>
                    <a:pt x="907" y="1972"/>
                    <a:pt x="704" y="2338"/>
                  </a:cubicBezTo>
                  <a:cubicBezTo>
                    <a:pt x="487" y="2703"/>
                    <a:pt x="338" y="3096"/>
                    <a:pt x="230" y="3501"/>
                  </a:cubicBezTo>
                  <a:cubicBezTo>
                    <a:pt x="122" y="3894"/>
                    <a:pt x="54" y="4300"/>
                    <a:pt x="27" y="4706"/>
                  </a:cubicBezTo>
                  <a:cubicBezTo>
                    <a:pt x="0" y="5139"/>
                    <a:pt x="14" y="5572"/>
                    <a:pt x="68" y="6005"/>
                  </a:cubicBezTo>
                  <a:cubicBezTo>
                    <a:pt x="176" y="6871"/>
                    <a:pt x="420" y="7723"/>
                    <a:pt x="758" y="8535"/>
                  </a:cubicBezTo>
                  <a:cubicBezTo>
                    <a:pt x="1096" y="9333"/>
                    <a:pt x="1516" y="10091"/>
                    <a:pt x="2030" y="10781"/>
                  </a:cubicBezTo>
                  <a:cubicBezTo>
                    <a:pt x="2287" y="11133"/>
                    <a:pt x="2571" y="11458"/>
                    <a:pt x="2869" y="11769"/>
                  </a:cubicBezTo>
                  <a:cubicBezTo>
                    <a:pt x="3261" y="12175"/>
                    <a:pt x="3681" y="12527"/>
                    <a:pt x="4141" y="12838"/>
                  </a:cubicBezTo>
                  <a:cubicBezTo>
                    <a:pt x="4858" y="13325"/>
                    <a:pt x="5561" y="13582"/>
                    <a:pt x="6211" y="13623"/>
                  </a:cubicBezTo>
                  <a:lnTo>
                    <a:pt x="6400" y="13623"/>
                  </a:lnTo>
                  <a:cubicBezTo>
                    <a:pt x="6522" y="13623"/>
                    <a:pt x="6644" y="13609"/>
                    <a:pt x="6766" y="13596"/>
                  </a:cubicBezTo>
                  <a:cubicBezTo>
                    <a:pt x="7158" y="13542"/>
                    <a:pt x="7523" y="13420"/>
                    <a:pt x="7862" y="13217"/>
                  </a:cubicBezTo>
                  <a:cubicBezTo>
                    <a:pt x="8051" y="13109"/>
                    <a:pt x="8227" y="12973"/>
                    <a:pt x="8376" y="12838"/>
                  </a:cubicBezTo>
                  <a:lnTo>
                    <a:pt x="8471" y="12906"/>
                  </a:lnTo>
                  <a:lnTo>
                    <a:pt x="8498" y="12919"/>
                  </a:lnTo>
                  <a:lnTo>
                    <a:pt x="8647" y="13014"/>
                  </a:lnTo>
                  <a:cubicBezTo>
                    <a:pt x="8877" y="13190"/>
                    <a:pt x="9134" y="13325"/>
                    <a:pt x="9391" y="13420"/>
                  </a:cubicBezTo>
                  <a:cubicBezTo>
                    <a:pt x="9743" y="13542"/>
                    <a:pt x="10108" y="13596"/>
                    <a:pt x="10460" y="13596"/>
                  </a:cubicBezTo>
                  <a:cubicBezTo>
                    <a:pt x="10554" y="13596"/>
                    <a:pt x="10649" y="13596"/>
                    <a:pt x="10730" y="13582"/>
                  </a:cubicBezTo>
                  <a:cubicBezTo>
                    <a:pt x="11447" y="13514"/>
                    <a:pt x="12124" y="13257"/>
                    <a:pt x="12679" y="12811"/>
                  </a:cubicBezTo>
                  <a:cubicBezTo>
                    <a:pt x="13152" y="12459"/>
                    <a:pt x="13572" y="12026"/>
                    <a:pt x="13924" y="11539"/>
                  </a:cubicBezTo>
                  <a:lnTo>
                    <a:pt x="13924" y="11539"/>
                  </a:lnTo>
                  <a:cubicBezTo>
                    <a:pt x="13815" y="11634"/>
                    <a:pt x="13694" y="11728"/>
                    <a:pt x="13585" y="11810"/>
                  </a:cubicBezTo>
                  <a:cubicBezTo>
                    <a:pt x="13382" y="11958"/>
                    <a:pt x="13179" y="12080"/>
                    <a:pt x="12949" y="12188"/>
                  </a:cubicBezTo>
                  <a:cubicBezTo>
                    <a:pt x="12509" y="12403"/>
                    <a:pt x="12026" y="12507"/>
                    <a:pt x="11535" y="12507"/>
                  </a:cubicBezTo>
                  <a:cubicBezTo>
                    <a:pt x="11407" y="12507"/>
                    <a:pt x="11278" y="12500"/>
                    <a:pt x="11150" y="12486"/>
                  </a:cubicBezTo>
                  <a:cubicBezTo>
                    <a:pt x="10744" y="12432"/>
                    <a:pt x="10351" y="12310"/>
                    <a:pt x="9986" y="12148"/>
                  </a:cubicBezTo>
                  <a:cubicBezTo>
                    <a:pt x="9188" y="11782"/>
                    <a:pt x="8471" y="11255"/>
                    <a:pt x="7862" y="10619"/>
                  </a:cubicBezTo>
                  <a:cubicBezTo>
                    <a:pt x="7808" y="10781"/>
                    <a:pt x="7767" y="10944"/>
                    <a:pt x="7699" y="11106"/>
                  </a:cubicBezTo>
                  <a:cubicBezTo>
                    <a:pt x="7672" y="11187"/>
                    <a:pt x="7632" y="11282"/>
                    <a:pt x="7591" y="11363"/>
                  </a:cubicBezTo>
                  <a:cubicBezTo>
                    <a:pt x="7551" y="11444"/>
                    <a:pt x="7510" y="11525"/>
                    <a:pt x="7469" y="11593"/>
                  </a:cubicBezTo>
                  <a:cubicBezTo>
                    <a:pt x="7415" y="11661"/>
                    <a:pt x="7361" y="11728"/>
                    <a:pt x="7293" y="11782"/>
                  </a:cubicBezTo>
                  <a:cubicBezTo>
                    <a:pt x="7226" y="11850"/>
                    <a:pt x="7158" y="11891"/>
                    <a:pt x="7077" y="11931"/>
                  </a:cubicBezTo>
                  <a:cubicBezTo>
                    <a:pt x="6951" y="11984"/>
                    <a:pt x="6817" y="12004"/>
                    <a:pt x="6687" y="12004"/>
                  </a:cubicBezTo>
                  <a:cubicBezTo>
                    <a:pt x="6650" y="12004"/>
                    <a:pt x="6613" y="12002"/>
                    <a:pt x="6576" y="11999"/>
                  </a:cubicBezTo>
                  <a:cubicBezTo>
                    <a:pt x="6387" y="11958"/>
                    <a:pt x="6197" y="11904"/>
                    <a:pt x="6035" y="11810"/>
                  </a:cubicBezTo>
                  <a:cubicBezTo>
                    <a:pt x="5859" y="11715"/>
                    <a:pt x="5683" y="11593"/>
                    <a:pt x="5521" y="11471"/>
                  </a:cubicBezTo>
                  <a:cubicBezTo>
                    <a:pt x="5210" y="11228"/>
                    <a:pt x="4912" y="10957"/>
                    <a:pt x="4628" y="10659"/>
                  </a:cubicBezTo>
                  <a:cubicBezTo>
                    <a:pt x="4506" y="10538"/>
                    <a:pt x="4398" y="10416"/>
                    <a:pt x="4276" y="10281"/>
                  </a:cubicBezTo>
                  <a:cubicBezTo>
                    <a:pt x="4168" y="10159"/>
                    <a:pt x="4032" y="9983"/>
                    <a:pt x="3911" y="9820"/>
                  </a:cubicBezTo>
                  <a:cubicBezTo>
                    <a:pt x="3667" y="9496"/>
                    <a:pt x="3437" y="9157"/>
                    <a:pt x="3234" y="8792"/>
                  </a:cubicBezTo>
                  <a:cubicBezTo>
                    <a:pt x="2815" y="8048"/>
                    <a:pt x="2490" y="7263"/>
                    <a:pt x="2273" y="6424"/>
                  </a:cubicBezTo>
                  <a:cubicBezTo>
                    <a:pt x="2179" y="6018"/>
                    <a:pt x="2111" y="5599"/>
                    <a:pt x="2070" y="5179"/>
                  </a:cubicBezTo>
                  <a:cubicBezTo>
                    <a:pt x="2030" y="4760"/>
                    <a:pt x="2043" y="4354"/>
                    <a:pt x="2084" y="3948"/>
                  </a:cubicBezTo>
                  <a:cubicBezTo>
                    <a:pt x="2125" y="3542"/>
                    <a:pt x="2219" y="3150"/>
                    <a:pt x="2355" y="2771"/>
                  </a:cubicBezTo>
                  <a:cubicBezTo>
                    <a:pt x="2503" y="2392"/>
                    <a:pt x="2693" y="2027"/>
                    <a:pt x="2923" y="1702"/>
                  </a:cubicBezTo>
                  <a:cubicBezTo>
                    <a:pt x="3045" y="1526"/>
                    <a:pt x="3180" y="1364"/>
                    <a:pt x="3329" y="1215"/>
                  </a:cubicBezTo>
                  <a:cubicBezTo>
                    <a:pt x="3410" y="1134"/>
                    <a:pt x="3491" y="1066"/>
                    <a:pt x="3572" y="998"/>
                  </a:cubicBezTo>
                  <a:cubicBezTo>
                    <a:pt x="3654" y="917"/>
                    <a:pt x="3735" y="849"/>
                    <a:pt x="3829" y="782"/>
                  </a:cubicBezTo>
                  <a:cubicBezTo>
                    <a:pt x="4019" y="633"/>
                    <a:pt x="4235" y="525"/>
                    <a:pt x="4438" y="430"/>
                  </a:cubicBezTo>
                  <a:cubicBezTo>
                    <a:pt x="4655" y="335"/>
                    <a:pt x="4885" y="254"/>
                    <a:pt x="5115" y="213"/>
                  </a:cubicBezTo>
                  <a:cubicBezTo>
                    <a:pt x="5345" y="159"/>
                    <a:pt x="5575" y="146"/>
                    <a:pt x="5805" y="146"/>
                  </a:cubicBezTo>
                  <a:lnTo>
                    <a:pt x="5846" y="146"/>
                  </a:lnTo>
                  <a:cubicBezTo>
                    <a:pt x="5463" y="48"/>
                    <a:pt x="5072" y="1"/>
                    <a:pt x="4680" y="1"/>
                  </a:cubicBezTo>
                  <a:close/>
                </a:path>
              </a:pathLst>
            </a:custGeom>
            <a:solidFill>
              <a:srgbClr val="CF1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6946864" y="2828684"/>
              <a:ext cx="318275" cy="433219"/>
            </a:xfrm>
            <a:custGeom>
              <a:avLst/>
              <a:gdLst/>
              <a:ahLst/>
              <a:cxnLst/>
              <a:rect l="l" t="t" r="r" b="b"/>
              <a:pathLst>
                <a:path w="4087" h="5563" extrusionOk="0">
                  <a:moveTo>
                    <a:pt x="1015" y="1"/>
                  </a:moveTo>
                  <a:cubicBezTo>
                    <a:pt x="907" y="1"/>
                    <a:pt x="812" y="28"/>
                    <a:pt x="717" y="55"/>
                  </a:cubicBezTo>
                  <a:cubicBezTo>
                    <a:pt x="623" y="82"/>
                    <a:pt x="528" y="123"/>
                    <a:pt x="447" y="177"/>
                  </a:cubicBezTo>
                  <a:cubicBezTo>
                    <a:pt x="366" y="231"/>
                    <a:pt x="284" y="299"/>
                    <a:pt x="230" y="366"/>
                  </a:cubicBezTo>
                  <a:cubicBezTo>
                    <a:pt x="163" y="434"/>
                    <a:pt x="122" y="501"/>
                    <a:pt x="81" y="583"/>
                  </a:cubicBezTo>
                  <a:cubicBezTo>
                    <a:pt x="41" y="650"/>
                    <a:pt x="27" y="732"/>
                    <a:pt x="14" y="813"/>
                  </a:cubicBezTo>
                  <a:cubicBezTo>
                    <a:pt x="0" y="894"/>
                    <a:pt x="0" y="975"/>
                    <a:pt x="14" y="1056"/>
                  </a:cubicBezTo>
                  <a:cubicBezTo>
                    <a:pt x="14" y="1137"/>
                    <a:pt x="41" y="1232"/>
                    <a:pt x="68" y="1313"/>
                  </a:cubicBezTo>
                  <a:cubicBezTo>
                    <a:pt x="122" y="1462"/>
                    <a:pt x="190" y="1598"/>
                    <a:pt x="284" y="1733"/>
                  </a:cubicBezTo>
                  <a:cubicBezTo>
                    <a:pt x="366" y="1855"/>
                    <a:pt x="474" y="1976"/>
                    <a:pt x="569" y="2098"/>
                  </a:cubicBezTo>
                  <a:cubicBezTo>
                    <a:pt x="717" y="2247"/>
                    <a:pt x="866" y="2396"/>
                    <a:pt x="1002" y="2545"/>
                  </a:cubicBezTo>
                  <a:lnTo>
                    <a:pt x="1218" y="2748"/>
                  </a:lnTo>
                  <a:cubicBezTo>
                    <a:pt x="1502" y="3018"/>
                    <a:pt x="1746" y="3329"/>
                    <a:pt x="1962" y="3668"/>
                  </a:cubicBezTo>
                  <a:cubicBezTo>
                    <a:pt x="2003" y="3735"/>
                    <a:pt x="2030" y="3817"/>
                    <a:pt x="2057" y="3884"/>
                  </a:cubicBezTo>
                  <a:cubicBezTo>
                    <a:pt x="2084" y="3952"/>
                    <a:pt x="2111" y="4020"/>
                    <a:pt x="2125" y="4087"/>
                  </a:cubicBezTo>
                  <a:cubicBezTo>
                    <a:pt x="2152" y="4182"/>
                    <a:pt x="2179" y="4277"/>
                    <a:pt x="2206" y="4358"/>
                  </a:cubicBezTo>
                  <a:cubicBezTo>
                    <a:pt x="2233" y="4453"/>
                    <a:pt x="2246" y="4520"/>
                    <a:pt x="2273" y="4601"/>
                  </a:cubicBezTo>
                  <a:cubicBezTo>
                    <a:pt x="2314" y="4764"/>
                    <a:pt x="2368" y="4926"/>
                    <a:pt x="2436" y="5075"/>
                  </a:cubicBezTo>
                  <a:cubicBezTo>
                    <a:pt x="2476" y="5143"/>
                    <a:pt x="2517" y="5210"/>
                    <a:pt x="2571" y="5278"/>
                  </a:cubicBezTo>
                  <a:cubicBezTo>
                    <a:pt x="2625" y="5346"/>
                    <a:pt x="2693" y="5413"/>
                    <a:pt x="2774" y="5454"/>
                  </a:cubicBezTo>
                  <a:cubicBezTo>
                    <a:pt x="2828" y="5481"/>
                    <a:pt x="2882" y="5494"/>
                    <a:pt x="2950" y="5522"/>
                  </a:cubicBezTo>
                  <a:cubicBezTo>
                    <a:pt x="3004" y="5535"/>
                    <a:pt x="3085" y="5549"/>
                    <a:pt x="3153" y="5562"/>
                  </a:cubicBezTo>
                  <a:lnTo>
                    <a:pt x="3221" y="5562"/>
                  </a:lnTo>
                  <a:cubicBezTo>
                    <a:pt x="3315" y="5562"/>
                    <a:pt x="3410" y="5549"/>
                    <a:pt x="3505" y="5494"/>
                  </a:cubicBezTo>
                  <a:cubicBezTo>
                    <a:pt x="3613" y="5440"/>
                    <a:pt x="3694" y="5373"/>
                    <a:pt x="3775" y="5278"/>
                  </a:cubicBezTo>
                  <a:cubicBezTo>
                    <a:pt x="3830" y="5183"/>
                    <a:pt x="3884" y="5075"/>
                    <a:pt x="3924" y="4967"/>
                  </a:cubicBezTo>
                  <a:cubicBezTo>
                    <a:pt x="3951" y="4872"/>
                    <a:pt x="3978" y="4777"/>
                    <a:pt x="4005" y="4669"/>
                  </a:cubicBezTo>
                  <a:cubicBezTo>
                    <a:pt x="4005" y="4656"/>
                    <a:pt x="4005" y="4642"/>
                    <a:pt x="4019" y="4628"/>
                  </a:cubicBezTo>
                  <a:cubicBezTo>
                    <a:pt x="4019" y="4574"/>
                    <a:pt x="4033" y="4520"/>
                    <a:pt x="4046" y="4480"/>
                  </a:cubicBezTo>
                  <a:lnTo>
                    <a:pt x="4046" y="4439"/>
                  </a:lnTo>
                  <a:lnTo>
                    <a:pt x="4046" y="4398"/>
                  </a:lnTo>
                  <a:cubicBezTo>
                    <a:pt x="4060" y="4277"/>
                    <a:pt x="4060" y="4155"/>
                    <a:pt x="4073" y="4033"/>
                  </a:cubicBezTo>
                  <a:cubicBezTo>
                    <a:pt x="4073" y="4020"/>
                    <a:pt x="4073" y="4020"/>
                    <a:pt x="4073" y="4020"/>
                  </a:cubicBezTo>
                  <a:cubicBezTo>
                    <a:pt x="4087" y="3898"/>
                    <a:pt x="4087" y="3790"/>
                    <a:pt x="4073" y="3668"/>
                  </a:cubicBezTo>
                  <a:lnTo>
                    <a:pt x="4073" y="3614"/>
                  </a:lnTo>
                  <a:cubicBezTo>
                    <a:pt x="4073" y="3492"/>
                    <a:pt x="4060" y="3370"/>
                    <a:pt x="4046" y="3235"/>
                  </a:cubicBezTo>
                  <a:cubicBezTo>
                    <a:pt x="4033" y="3154"/>
                    <a:pt x="4005" y="3072"/>
                    <a:pt x="3992" y="2978"/>
                  </a:cubicBezTo>
                  <a:cubicBezTo>
                    <a:pt x="3978" y="2896"/>
                    <a:pt x="3965" y="2829"/>
                    <a:pt x="3951" y="2748"/>
                  </a:cubicBezTo>
                  <a:cubicBezTo>
                    <a:pt x="3897" y="2518"/>
                    <a:pt x="3816" y="2301"/>
                    <a:pt x="3721" y="2071"/>
                  </a:cubicBezTo>
                  <a:cubicBezTo>
                    <a:pt x="3627" y="1855"/>
                    <a:pt x="3518" y="1652"/>
                    <a:pt x="3383" y="1449"/>
                  </a:cubicBezTo>
                  <a:cubicBezTo>
                    <a:pt x="3153" y="1097"/>
                    <a:pt x="2842" y="786"/>
                    <a:pt x="2490" y="542"/>
                  </a:cubicBezTo>
                  <a:cubicBezTo>
                    <a:pt x="2314" y="420"/>
                    <a:pt x="2138" y="299"/>
                    <a:pt x="1935" y="217"/>
                  </a:cubicBezTo>
                  <a:cubicBezTo>
                    <a:pt x="1746" y="123"/>
                    <a:pt x="1529" y="55"/>
                    <a:pt x="1313" y="14"/>
                  </a:cubicBezTo>
                  <a:cubicBezTo>
                    <a:pt x="1232" y="1"/>
                    <a:pt x="1164" y="1"/>
                    <a:pt x="1083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7139683" y="3287369"/>
              <a:ext cx="82236" cy="112529"/>
            </a:xfrm>
            <a:custGeom>
              <a:avLst/>
              <a:gdLst/>
              <a:ahLst/>
              <a:cxnLst/>
              <a:rect l="l" t="t" r="r" b="b"/>
              <a:pathLst>
                <a:path w="1056" h="1445" extrusionOk="0">
                  <a:moveTo>
                    <a:pt x="663" y="0"/>
                  </a:moveTo>
                  <a:cubicBezTo>
                    <a:pt x="650" y="0"/>
                    <a:pt x="636" y="4"/>
                    <a:pt x="623" y="10"/>
                  </a:cubicBezTo>
                  <a:cubicBezTo>
                    <a:pt x="596" y="10"/>
                    <a:pt x="555" y="10"/>
                    <a:pt x="528" y="24"/>
                  </a:cubicBezTo>
                  <a:cubicBezTo>
                    <a:pt x="461" y="37"/>
                    <a:pt x="406" y="78"/>
                    <a:pt x="352" y="132"/>
                  </a:cubicBezTo>
                  <a:cubicBezTo>
                    <a:pt x="298" y="173"/>
                    <a:pt x="258" y="227"/>
                    <a:pt x="217" y="281"/>
                  </a:cubicBezTo>
                  <a:cubicBezTo>
                    <a:pt x="176" y="349"/>
                    <a:pt x="149" y="430"/>
                    <a:pt x="122" y="498"/>
                  </a:cubicBezTo>
                  <a:cubicBezTo>
                    <a:pt x="55" y="633"/>
                    <a:pt x="28" y="768"/>
                    <a:pt x="0" y="917"/>
                  </a:cubicBezTo>
                  <a:cubicBezTo>
                    <a:pt x="0" y="944"/>
                    <a:pt x="0" y="985"/>
                    <a:pt x="0" y="1012"/>
                  </a:cubicBezTo>
                  <a:cubicBezTo>
                    <a:pt x="14" y="1052"/>
                    <a:pt x="14" y="1093"/>
                    <a:pt x="28" y="1133"/>
                  </a:cubicBezTo>
                  <a:cubicBezTo>
                    <a:pt x="28" y="1174"/>
                    <a:pt x="41" y="1201"/>
                    <a:pt x="55" y="1242"/>
                  </a:cubicBezTo>
                  <a:lnTo>
                    <a:pt x="82" y="1296"/>
                  </a:lnTo>
                  <a:cubicBezTo>
                    <a:pt x="95" y="1323"/>
                    <a:pt x="109" y="1336"/>
                    <a:pt x="136" y="1364"/>
                  </a:cubicBezTo>
                  <a:cubicBezTo>
                    <a:pt x="176" y="1404"/>
                    <a:pt x="230" y="1431"/>
                    <a:pt x="298" y="1445"/>
                  </a:cubicBezTo>
                  <a:lnTo>
                    <a:pt x="379" y="1445"/>
                  </a:lnTo>
                  <a:cubicBezTo>
                    <a:pt x="420" y="1445"/>
                    <a:pt x="447" y="1445"/>
                    <a:pt x="474" y="1431"/>
                  </a:cubicBezTo>
                  <a:cubicBezTo>
                    <a:pt x="542" y="1418"/>
                    <a:pt x="596" y="1391"/>
                    <a:pt x="636" y="1350"/>
                  </a:cubicBezTo>
                  <a:cubicBezTo>
                    <a:pt x="650" y="1336"/>
                    <a:pt x="663" y="1323"/>
                    <a:pt x="663" y="1309"/>
                  </a:cubicBezTo>
                  <a:cubicBezTo>
                    <a:pt x="745" y="1242"/>
                    <a:pt x="812" y="1161"/>
                    <a:pt x="880" y="1079"/>
                  </a:cubicBezTo>
                  <a:cubicBezTo>
                    <a:pt x="921" y="1012"/>
                    <a:pt x="948" y="958"/>
                    <a:pt x="975" y="890"/>
                  </a:cubicBezTo>
                  <a:cubicBezTo>
                    <a:pt x="1015" y="809"/>
                    <a:pt x="1029" y="728"/>
                    <a:pt x="1042" y="646"/>
                  </a:cubicBezTo>
                  <a:cubicBezTo>
                    <a:pt x="1056" y="606"/>
                    <a:pt x="1056" y="565"/>
                    <a:pt x="1042" y="525"/>
                  </a:cubicBezTo>
                  <a:cubicBezTo>
                    <a:pt x="1042" y="470"/>
                    <a:pt x="1029" y="430"/>
                    <a:pt x="1029" y="389"/>
                  </a:cubicBezTo>
                  <a:cubicBezTo>
                    <a:pt x="1015" y="308"/>
                    <a:pt x="988" y="254"/>
                    <a:pt x="961" y="186"/>
                  </a:cubicBezTo>
                  <a:cubicBezTo>
                    <a:pt x="934" y="159"/>
                    <a:pt x="907" y="119"/>
                    <a:pt x="866" y="105"/>
                  </a:cubicBezTo>
                  <a:cubicBezTo>
                    <a:pt x="812" y="51"/>
                    <a:pt x="758" y="24"/>
                    <a:pt x="704" y="10"/>
                  </a:cubicBezTo>
                  <a:cubicBezTo>
                    <a:pt x="691" y="4"/>
                    <a:pt x="677" y="0"/>
                    <a:pt x="663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9" name="Google Shape;909;p36"/>
            <p:cNvSpPr/>
            <p:nvPr/>
          </p:nvSpPr>
          <p:spPr>
            <a:xfrm>
              <a:off x="6287183" y="2939344"/>
              <a:ext cx="100225" cy="142200"/>
            </a:xfrm>
            <a:custGeom>
              <a:avLst/>
              <a:gdLst/>
              <a:ahLst/>
              <a:cxnLst/>
              <a:rect l="l" t="t" r="r" b="b"/>
              <a:pathLst>
                <a:path w="1287" h="1826" extrusionOk="0">
                  <a:moveTo>
                    <a:pt x="907" y="1"/>
                  </a:moveTo>
                  <a:cubicBezTo>
                    <a:pt x="826" y="1"/>
                    <a:pt x="745" y="28"/>
                    <a:pt x="664" y="82"/>
                  </a:cubicBezTo>
                  <a:lnTo>
                    <a:pt x="650" y="82"/>
                  </a:lnTo>
                  <a:cubicBezTo>
                    <a:pt x="515" y="163"/>
                    <a:pt x="407" y="285"/>
                    <a:pt x="312" y="434"/>
                  </a:cubicBezTo>
                  <a:cubicBezTo>
                    <a:pt x="217" y="582"/>
                    <a:pt x="136" y="731"/>
                    <a:pt x="82" y="894"/>
                  </a:cubicBezTo>
                  <a:cubicBezTo>
                    <a:pt x="55" y="961"/>
                    <a:pt x="41" y="1029"/>
                    <a:pt x="28" y="1097"/>
                  </a:cubicBezTo>
                  <a:cubicBezTo>
                    <a:pt x="1" y="1178"/>
                    <a:pt x="1" y="1259"/>
                    <a:pt x="1" y="1340"/>
                  </a:cubicBezTo>
                  <a:cubicBezTo>
                    <a:pt x="1" y="1435"/>
                    <a:pt x="14" y="1516"/>
                    <a:pt x="55" y="1597"/>
                  </a:cubicBezTo>
                  <a:cubicBezTo>
                    <a:pt x="109" y="1692"/>
                    <a:pt x="190" y="1773"/>
                    <a:pt x="298" y="1814"/>
                  </a:cubicBezTo>
                  <a:cubicBezTo>
                    <a:pt x="335" y="1822"/>
                    <a:pt x="372" y="1825"/>
                    <a:pt x="408" y="1825"/>
                  </a:cubicBezTo>
                  <a:cubicBezTo>
                    <a:pt x="563" y="1825"/>
                    <a:pt x="714" y="1758"/>
                    <a:pt x="813" y="1638"/>
                  </a:cubicBezTo>
                  <a:cubicBezTo>
                    <a:pt x="867" y="1570"/>
                    <a:pt x="934" y="1503"/>
                    <a:pt x="975" y="1421"/>
                  </a:cubicBezTo>
                  <a:cubicBezTo>
                    <a:pt x="1029" y="1327"/>
                    <a:pt x="1083" y="1232"/>
                    <a:pt x="1110" y="1137"/>
                  </a:cubicBezTo>
                  <a:cubicBezTo>
                    <a:pt x="1151" y="1042"/>
                    <a:pt x="1192" y="934"/>
                    <a:pt x="1219" y="826"/>
                  </a:cubicBezTo>
                  <a:cubicBezTo>
                    <a:pt x="1246" y="718"/>
                    <a:pt x="1273" y="596"/>
                    <a:pt x="1286" y="474"/>
                  </a:cubicBezTo>
                  <a:cubicBezTo>
                    <a:pt x="1286" y="420"/>
                    <a:pt x="1286" y="352"/>
                    <a:pt x="1273" y="285"/>
                  </a:cubicBezTo>
                  <a:cubicBezTo>
                    <a:pt x="1246" y="204"/>
                    <a:pt x="1192" y="122"/>
                    <a:pt x="1110" y="68"/>
                  </a:cubicBezTo>
                  <a:cubicBezTo>
                    <a:pt x="1056" y="28"/>
                    <a:pt x="989" y="1"/>
                    <a:pt x="907" y="1"/>
                  </a:cubicBezTo>
                  <a:close/>
                </a:path>
              </a:pathLst>
            </a:custGeom>
            <a:solidFill>
              <a:srgbClr val="CF1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0" name="Google Shape;910;p36"/>
            <p:cNvSpPr/>
            <p:nvPr/>
          </p:nvSpPr>
          <p:spPr>
            <a:xfrm>
              <a:off x="6413652" y="2897214"/>
              <a:ext cx="62222" cy="68608"/>
            </a:xfrm>
            <a:custGeom>
              <a:avLst/>
              <a:gdLst/>
              <a:ahLst/>
              <a:cxnLst/>
              <a:rect l="l" t="t" r="r" b="b"/>
              <a:pathLst>
                <a:path w="799" h="881" extrusionOk="0">
                  <a:moveTo>
                    <a:pt x="569" y="0"/>
                  </a:moveTo>
                  <a:cubicBezTo>
                    <a:pt x="542" y="0"/>
                    <a:pt x="528" y="14"/>
                    <a:pt x="501" y="14"/>
                  </a:cubicBezTo>
                  <a:cubicBezTo>
                    <a:pt x="379" y="54"/>
                    <a:pt x="271" y="136"/>
                    <a:pt x="190" y="244"/>
                  </a:cubicBezTo>
                  <a:cubicBezTo>
                    <a:pt x="109" y="366"/>
                    <a:pt x="41" y="501"/>
                    <a:pt x="14" y="650"/>
                  </a:cubicBezTo>
                  <a:cubicBezTo>
                    <a:pt x="1" y="718"/>
                    <a:pt x="28" y="785"/>
                    <a:pt x="82" y="839"/>
                  </a:cubicBezTo>
                  <a:cubicBezTo>
                    <a:pt x="117" y="865"/>
                    <a:pt x="163" y="880"/>
                    <a:pt x="209" y="880"/>
                  </a:cubicBezTo>
                  <a:cubicBezTo>
                    <a:pt x="235" y="880"/>
                    <a:pt x="261" y="876"/>
                    <a:pt x="285" y="866"/>
                  </a:cubicBezTo>
                  <a:cubicBezTo>
                    <a:pt x="393" y="839"/>
                    <a:pt x="488" y="772"/>
                    <a:pt x="569" y="677"/>
                  </a:cubicBezTo>
                  <a:cubicBezTo>
                    <a:pt x="596" y="636"/>
                    <a:pt x="623" y="596"/>
                    <a:pt x="650" y="555"/>
                  </a:cubicBezTo>
                  <a:cubicBezTo>
                    <a:pt x="691" y="501"/>
                    <a:pt x="731" y="433"/>
                    <a:pt x="758" y="366"/>
                  </a:cubicBezTo>
                  <a:cubicBezTo>
                    <a:pt x="799" y="285"/>
                    <a:pt x="785" y="176"/>
                    <a:pt x="718" y="109"/>
                  </a:cubicBezTo>
                  <a:cubicBezTo>
                    <a:pt x="704" y="82"/>
                    <a:pt x="677" y="54"/>
                    <a:pt x="664" y="41"/>
                  </a:cubicBezTo>
                  <a:cubicBezTo>
                    <a:pt x="636" y="14"/>
                    <a:pt x="596" y="0"/>
                    <a:pt x="569" y="0"/>
                  </a:cubicBezTo>
                  <a:close/>
                </a:path>
              </a:pathLst>
            </a:custGeom>
            <a:solidFill>
              <a:srgbClr val="CF1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6370432" y="3064724"/>
              <a:ext cx="66505" cy="123120"/>
            </a:xfrm>
            <a:custGeom>
              <a:avLst/>
              <a:gdLst/>
              <a:ahLst/>
              <a:cxnLst/>
              <a:rect l="l" t="t" r="r" b="b"/>
              <a:pathLst>
                <a:path w="854" h="1581" extrusionOk="0">
                  <a:moveTo>
                    <a:pt x="583" y="1"/>
                  </a:moveTo>
                  <a:cubicBezTo>
                    <a:pt x="569" y="1"/>
                    <a:pt x="542" y="1"/>
                    <a:pt x="515" y="14"/>
                  </a:cubicBezTo>
                  <a:cubicBezTo>
                    <a:pt x="407" y="68"/>
                    <a:pt x="298" y="150"/>
                    <a:pt x="231" y="244"/>
                  </a:cubicBezTo>
                  <a:cubicBezTo>
                    <a:pt x="150" y="366"/>
                    <a:pt x="82" y="515"/>
                    <a:pt x="55" y="650"/>
                  </a:cubicBezTo>
                  <a:cubicBezTo>
                    <a:pt x="14" y="786"/>
                    <a:pt x="1" y="907"/>
                    <a:pt x="14" y="1043"/>
                  </a:cubicBezTo>
                  <a:cubicBezTo>
                    <a:pt x="14" y="1097"/>
                    <a:pt x="14" y="1151"/>
                    <a:pt x="28" y="1219"/>
                  </a:cubicBezTo>
                  <a:cubicBezTo>
                    <a:pt x="41" y="1273"/>
                    <a:pt x="55" y="1340"/>
                    <a:pt x="82" y="1408"/>
                  </a:cubicBezTo>
                  <a:cubicBezTo>
                    <a:pt x="109" y="1476"/>
                    <a:pt x="163" y="1530"/>
                    <a:pt x="231" y="1557"/>
                  </a:cubicBezTo>
                  <a:cubicBezTo>
                    <a:pt x="263" y="1573"/>
                    <a:pt x="299" y="1580"/>
                    <a:pt x="335" y="1580"/>
                  </a:cubicBezTo>
                  <a:cubicBezTo>
                    <a:pt x="391" y="1580"/>
                    <a:pt x="447" y="1563"/>
                    <a:pt x="488" y="1530"/>
                  </a:cubicBezTo>
                  <a:cubicBezTo>
                    <a:pt x="853" y="1259"/>
                    <a:pt x="840" y="759"/>
                    <a:pt x="840" y="339"/>
                  </a:cubicBezTo>
                  <a:cubicBezTo>
                    <a:pt x="840" y="298"/>
                    <a:pt x="826" y="258"/>
                    <a:pt x="813" y="231"/>
                  </a:cubicBezTo>
                  <a:cubicBezTo>
                    <a:pt x="799" y="204"/>
                    <a:pt x="799" y="163"/>
                    <a:pt x="786" y="136"/>
                  </a:cubicBezTo>
                  <a:cubicBezTo>
                    <a:pt x="758" y="55"/>
                    <a:pt x="677" y="1"/>
                    <a:pt x="583" y="1"/>
                  </a:cubicBezTo>
                  <a:close/>
                </a:path>
              </a:pathLst>
            </a:custGeom>
            <a:solidFill>
              <a:srgbClr val="CF1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6289286" y="3207002"/>
              <a:ext cx="60197" cy="102328"/>
            </a:xfrm>
            <a:custGeom>
              <a:avLst/>
              <a:gdLst/>
              <a:ahLst/>
              <a:cxnLst/>
              <a:rect l="l" t="t" r="r" b="b"/>
              <a:pathLst>
                <a:path w="773" h="1314" extrusionOk="0">
                  <a:moveTo>
                    <a:pt x="258" y="0"/>
                  </a:moveTo>
                  <a:cubicBezTo>
                    <a:pt x="204" y="0"/>
                    <a:pt x="136" y="28"/>
                    <a:pt x="96" y="82"/>
                  </a:cubicBezTo>
                  <a:lnTo>
                    <a:pt x="109" y="82"/>
                  </a:lnTo>
                  <a:cubicBezTo>
                    <a:pt x="55" y="163"/>
                    <a:pt x="14" y="258"/>
                    <a:pt x="1" y="366"/>
                  </a:cubicBezTo>
                  <a:cubicBezTo>
                    <a:pt x="1" y="420"/>
                    <a:pt x="1" y="461"/>
                    <a:pt x="1" y="515"/>
                  </a:cubicBezTo>
                  <a:cubicBezTo>
                    <a:pt x="1" y="569"/>
                    <a:pt x="14" y="623"/>
                    <a:pt x="28" y="664"/>
                  </a:cubicBezTo>
                  <a:cubicBezTo>
                    <a:pt x="41" y="772"/>
                    <a:pt x="82" y="866"/>
                    <a:pt x="123" y="961"/>
                  </a:cubicBezTo>
                  <a:cubicBezTo>
                    <a:pt x="163" y="1056"/>
                    <a:pt x="231" y="1137"/>
                    <a:pt x="299" y="1218"/>
                  </a:cubicBezTo>
                  <a:lnTo>
                    <a:pt x="339" y="1259"/>
                  </a:lnTo>
                  <a:cubicBezTo>
                    <a:pt x="380" y="1286"/>
                    <a:pt x="420" y="1299"/>
                    <a:pt x="461" y="1313"/>
                  </a:cubicBezTo>
                  <a:cubicBezTo>
                    <a:pt x="542" y="1313"/>
                    <a:pt x="637" y="1272"/>
                    <a:pt x="691" y="1205"/>
                  </a:cubicBezTo>
                  <a:cubicBezTo>
                    <a:pt x="704" y="1178"/>
                    <a:pt x="718" y="1137"/>
                    <a:pt x="732" y="1110"/>
                  </a:cubicBezTo>
                  <a:cubicBezTo>
                    <a:pt x="759" y="1056"/>
                    <a:pt x="772" y="1015"/>
                    <a:pt x="772" y="961"/>
                  </a:cubicBezTo>
                  <a:cubicBezTo>
                    <a:pt x="772" y="894"/>
                    <a:pt x="772" y="812"/>
                    <a:pt x="745" y="731"/>
                  </a:cubicBezTo>
                  <a:cubicBezTo>
                    <a:pt x="704" y="582"/>
                    <a:pt x="650" y="433"/>
                    <a:pt x="583" y="298"/>
                  </a:cubicBezTo>
                  <a:cubicBezTo>
                    <a:pt x="569" y="258"/>
                    <a:pt x="542" y="231"/>
                    <a:pt x="515" y="217"/>
                  </a:cubicBezTo>
                  <a:lnTo>
                    <a:pt x="488" y="163"/>
                  </a:lnTo>
                  <a:cubicBezTo>
                    <a:pt x="474" y="136"/>
                    <a:pt x="447" y="109"/>
                    <a:pt x="420" y="68"/>
                  </a:cubicBezTo>
                  <a:cubicBezTo>
                    <a:pt x="393" y="28"/>
                    <a:pt x="339" y="0"/>
                    <a:pt x="285" y="0"/>
                  </a:cubicBezTo>
                  <a:close/>
                </a:path>
              </a:pathLst>
            </a:custGeom>
            <a:solidFill>
              <a:srgbClr val="CF1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3" name="Google Shape;913;p36"/>
            <p:cNvSpPr/>
            <p:nvPr/>
          </p:nvSpPr>
          <p:spPr>
            <a:xfrm>
              <a:off x="6307197" y="3127959"/>
              <a:ext cx="24375" cy="34187"/>
            </a:xfrm>
            <a:custGeom>
              <a:avLst/>
              <a:gdLst/>
              <a:ahLst/>
              <a:cxnLst/>
              <a:rect l="l" t="t" r="r" b="b"/>
              <a:pathLst>
                <a:path w="313" h="439" extrusionOk="0">
                  <a:moveTo>
                    <a:pt x="190" y="1"/>
                  </a:moveTo>
                  <a:cubicBezTo>
                    <a:pt x="163" y="1"/>
                    <a:pt x="136" y="14"/>
                    <a:pt x="109" y="28"/>
                  </a:cubicBezTo>
                  <a:cubicBezTo>
                    <a:pt x="96" y="41"/>
                    <a:pt x="82" y="55"/>
                    <a:pt x="69" y="68"/>
                  </a:cubicBezTo>
                  <a:cubicBezTo>
                    <a:pt x="55" y="95"/>
                    <a:pt x="41" y="109"/>
                    <a:pt x="41" y="136"/>
                  </a:cubicBezTo>
                  <a:lnTo>
                    <a:pt x="14" y="190"/>
                  </a:lnTo>
                  <a:cubicBezTo>
                    <a:pt x="14" y="217"/>
                    <a:pt x="14" y="231"/>
                    <a:pt x="14" y="258"/>
                  </a:cubicBezTo>
                  <a:cubicBezTo>
                    <a:pt x="1" y="298"/>
                    <a:pt x="14" y="339"/>
                    <a:pt x="41" y="380"/>
                  </a:cubicBezTo>
                  <a:cubicBezTo>
                    <a:pt x="69" y="407"/>
                    <a:pt x="109" y="420"/>
                    <a:pt x="150" y="434"/>
                  </a:cubicBezTo>
                  <a:lnTo>
                    <a:pt x="163" y="434"/>
                  </a:lnTo>
                  <a:cubicBezTo>
                    <a:pt x="170" y="437"/>
                    <a:pt x="179" y="439"/>
                    <a:pt x="187" y="439"/>
                  </a:cubicBezTo>
                  <a:cubicBezTo>
                    <a:pt x="211" y="439"/>
                    <a:pt x="238" y="426"/>
                    <a:pt x="258" y="407"/>
                  </a:cubicBezTo>
                  <a:cubicBezTo>
                    <a:pt x="299" y="366"/>
                    <a:pt x="312" y="312"/>
                    <a:pt x="312" y="258"/>
                  </a:cubicBezTo>
                  <a:lnTo>
                    <a:pt x="312" y="177"/>
                  </a:lnTo>
                  <a:lnTo>
                    <a:pt x="312" y="109"/>
                  </a:lnTo>
                  <a:cubicBezTo>
                    <a:pt x="299" y="68"/>
                    <a:pt x="271" y="28"/>
                    <a:pt x="231" y="14"/>
                  </a:cubicBezTo>
                  <a:cubicBezTo>
                    <a:pt x="217" y="14"/>
                    <a:pt x="204" y="1"/>
                    <a:pt x="190" y="1"/>
                  </a:cubicBezTo>
                  <a:close/>
                </a:path>
              </a:pathLst>
            </a:custGeom>
            <a:solidFill>
              <a:srgbClr val="CF1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4" name="Google Shape;914;p36"/>
            <p:cNvSpPr/>
            <p:nvPr/>
          </p:nvSpPr>
          <p:spPr>
            <a:xfrm>
              <a:off x="5900455" y="3089021"/>
              <a:ext cx="610229" cy="1083241"/>
            </a:xfrm>
            <a:custGeom>
              <a:avLst/>
              <a:gdLst/>
              <a:ahLst/>
              <a:cxnLst/>
              <a:rect l="l" t="t" r="r" b="b"/>
              <a:pathLst>
                <a:path w="7836" h="13910" extrusionOk="0">
                  <a:moveTo>
                    <a:pt x="3519" y="0"/>
                  </a:moveTo>
                  <a:cubicBezTo>
                    <a:pt x="3343" y="0"/>
                    <a:pt x="3181" y="0"/>
                    <a:pt x="3045" y="27"/>
                  </a:cubicBezTo>
                  <a:cubicBezTo>
                    <a:pt x="3032" y="27"/>
                    <a:pt x="3018" y="27"/>
                    <a:pt x="3005" y="41"/>
                  </a:cubicBezTo>
                  <a:cubicBezTo>
                    <a:pt x="2964" y="54"/>
                    <a:pt x="2924" y="81"/>
                    <a:pt x="2924" y="122"/>
                  </a:cubicBezTo>
                  <a:lnTo>
                    <a:pt x="2842" y="460"/>
                  </a:lnTo>
                  <a:lnTo>
                    <a:pt x="2748" y="866"/>
                  </a:lnTo>
                  <a:lnTo>
                    <a:pt x="1557" y="5886"/>
                  </a:lnTo>
                  <a:lnTo>
                    <a:pt x="935" y="8470"/>
                  </a:lnTo>
                  <a:lnTo>
                    <a:pt x="326" y="11041"/>
                  </a:lnTo>
                  <a:lnTo>
                    <a:pt x="271" y="11258"/>
                  </a:lnTo>
                  <a:lnTo>
                    <a:pt x="14" y="12381"/>
                  </a:lnTo>
                  <a:cubicBezTo>
                    <a:pt x="1" y="12394"/>
                    <a:pt x="1" y="12408"/>
                    <a:pt x="14" y="12422"/>
                  </a:cubicBezTo>
                  <a:cubicBezTo>
                    <a:pt x="1" y="12435"/>
                    <a:pt x="1" y="12449"/>
                    <a:pt x="14" y="12462"/>
                  </a:cubicBezTo>
                  <a:cubicBezTo>
                    <a:pt x="14" y="12503"/>
                    <a:pt x="28" y="12530"/>
                    <a:pt x="55" y="12557"/>
                  </a:cubicBezTo>
                  <a:cubicBezTo>
                    <a:pt x="299" y="12814"/>
                    <a:pt x="596" y="13030"/>
                    <a:pt x="921" y="13193"/>
                  </a:cubicBezTo>
                  <a:cubicBezTo>
                    <a:pt x="1273" y="13369"/>
                    <a:pt x="1638" y="13518"/>
                    <a:pt x="2017" y="13626"/>
                  </a:cubicBezTo>
                  <a:cubicBezTo>
                    <a:pt x="2409" y="13734"/>
                    <a:pt x="2802" y="13815"/>
                    <a:pt x="3208" y="13869"/>
                  </a:cubicBezTo>
                  <a:cubicBezTo>
                    <a:pt x="3465" y="13896"/>
                    <a:pt x="3735" y="13910"/>
                    <a:pt x="4006" y="13910"/>
                  </a:cubicBezTo>
                  <a:lnTo>
                    <a:pt x="4344" y="13910"/>
                  </a:lnTo>
                  <a:cubicBezTo>
                    <a:pt x="4480" y="13896"/>
                    <a:pt x="4615" y="13883"/>
                    <a:pt x="4750" y="13856"/>
                  </a:cubicBezTo>
                  <a:cubicBezTo>
                    <a:pt x="4777" y="13856"/>
                    <a:pt x="4804" y="13842"/>
                    <a:pt x="4818" y="13829"/>
                  </a:cubicBezTo>
                  <a:cubicBezTo>
                    <a:pt x="4859" y="13815"/>
                    <a:pt x="4899" y="13775"/>
                    <a:pt x="4913" y="13734"/>
                  </a:cubicBezTo>
                  <a:lnTo>
                    <a:pt x="5413" y="11610"/>
                  </a:lnTo>
                  <a:lnTo>
                    <a:pt x="5927" y="9485"/>
                  </a:lnTo>
                  <a:lnTo>
                    <a:pt x="6645" y="6427"/>
                  </a:lnTo>
                  <a:lnTo>
                    <a:pt x="7375" y="3369"/>
                  </a:lnTo>
                  <a:lnTo>
                    <a:pt x="7497" y="2855"/>
                  </a:lnTo>
                  <a:lnTo>
                    <a:pt x="7592" y="2436"/>
                  </a:lnTo>
                  <a:lnTo>
                    <a:pt x="7700" y="1962"/>
                  </a:lnTo>
                  <a:lnTo>
                    <a:pt x="7781" y="1637"/>
                  </a:lnTo>
                  <a:lnTo>
                    <a:pt x="7835" y="1394"/>
                  </a:lnTo>
                  <a:cubicBezTo>
                    <a:pt x="7835" y="1380"/>
                    <a:pt x="7835" y="1380"/>
                    <a:pt x="7835" y="1367"/>
                  </a:cubicBezTo>
                  <a:cubicBezTo>
                    <a:pt x="7835" y="1340"/>
                    <a:pt x="7835" y="1299"/>
                    <a:pt x="7808" y="1285"/>
                  </a:cubicBezTo>
                  <a:cubicBezTo>
                    <a:pt x="7808" y="1258"/>
                    <a:pt x="7795" y="1245"/>
                    <a:pt x="7781" y="1245"/>
                  </a:cubicBezTo>
                  <a:cubicBezTo>
                    <a:pt x="7429" y="1015"/>
                    <a:pt x="7078" y="825"/>
                    <a:pt x="6699" y="663"/>
                  </a:cubicBezTo>
                  <a:cubicBezTo>
                    <a:pt x="6320" y="501"/>
                    <a:pt x="5914" y="365"/>
                    <a:pt x="5522" y="257"/>
                  </a:cubicBezTo>
                  <a:cubicBezTo>
                    <a:pt x="5116" y="162"/>
                    <a:pt x="4696" y="81"/>
                    <a:pt x="4277" y="41"/>
                  </a:cubicBezTo>
                  <a:cubicBezTo>
                    <a:pt x="4087" y="27"/>
                    <a:pt x="3884" y="14"/>
                    <a:pt x="3654" y="14"/>
                  </a:cubicBezTo>
                  <a:lnTo>
                    <a:pt x="3519" y="14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5" name="Google Shape;915;p36"/>
            <p:cNvSpPr/>
            <p:nvPr/>
          </p:nvSpPr>
          <p:spPr>
            <a:xfrm>
              <a:off x="7379928" y="3472557"/>
              <a:ext cx="609138" cy="1083319"/>
            </a:xfrm>
            <a:custGeom>
              <a:avLst/>
              <a:gdLst/>
              <a:ahLst/>
              <a:cxnLst/>
              <a:rect l="l" t="t" r="r" b="b"/>
              <a:pathLst>
                <a:path w="7822" h="13911" extrusionOk="0">
                  <a:moveTo>
                    <a:pt x="3505" y="0"/>
                  </a:moveTo>
                  <a:cubicBezTo>
                    <a:pt x="3329" y="0"/>
                    <a:pt x="3167" y="0"/>
                    <a:pt x="3032" y="14"/>
                  </a:cubicBezTo>
                  <a:cubicBezTo>
                    <a:pt x="3004" y="14"/>
                    <a:pt x="2991" y="14"/>
                    <a:pt x="2977" y="27"/>
                  </a:cubicBezTo>
                  <a:cubicBezTo>
                    <a:pt x="2937" y="41"/>
                    <a:pt x="2910" y="68"/>
                    <a:pt x="2896" y="109"/>
                  </a:cubicBezTo>
                  <a:lnTo>
                    <a:pt x="2829" y="447"/>
                  </a:lnTo>
                  <a:lnTo>
                    <a:pt x="2720" y="866"/>
                  </a:lnTo>
                  <a:lnTo>
                    <a:pt x="1543" y="5886"/>
                  </a:lnTo>
                  <a:lnTo>
                    <a:pt x="934" y="8457"/>
                  </a:lnTo>
                  <a:lnTo>
                    <a:pt x="325" y="11042"/>
                  </a:lnTo>
                  <a:lnTo>
                    <a:pt x="271" y="11245"/>
                  </a:lnTo>
                  <a:lnTo>
                    <a:pt x="1" y="12368"/>
                  </a:lnTo>
                  <a:cubicBezTo>
                    <a:pt x="1" y="12381"/>
                    <a:pt x="1" y="12408"/>
                    <a:pt x="1" y="12422"/>
                  </a:cubicBezTo>
                  <a:cubicBezTo>
                    <a:pt x="1" y="12435"/>
                    <a:pt x="1" y="12449"/>
                    <a:pt x="1" y="12462"/>
                  </a:cubicBezTo>
                  <a:cubicBezTo>
                    <a:pt x="14" y="12490"/>
                    <a:pt x="28" y="12530"/>
                    <a:pt x="55" y="12544"/>
                  </a:cubicBezTo>
                  <a:cubicBezTo>
                    <a:pt x="298" y="12801"/>
                    <a:pt x="596" y="13017"/>
                    <a:pt x="907" y="13180"/>
                  </a:cubicBezTo>
                  <a:cubicBezTo>
                    <a:pt x="1259" y="13369"/>
                    <a:pt x="1638" y="13518"/>
                    <a:pt x="2017" y="13626"/>
                  </a:cubicBezTo>
                  <a:cubicBezTo>
                    <a:pt x="2409" y="13734"/>
                    <a:pt x="2801" y="13816"/>
                    <a:pt x="3207" y="13856"/>
                  </a:cubicBezTo>
                  <a:cubicBezTo>
                    <a:pt x="3465" y="13897"/>
                    <a:pt x="3735" y="13910"/>
                    <a:pt x="4006" y="13910"/>
                  </a:cubicBezTo>
                  <a:lnTo>
                    <a:pt x="4344" y="13910"/>
                  </a:lnTo>
                  <a:cubicBezTo>
                    <a:pt x="4479" y="13897"/>
                    <a:pt x="4615" y="13883"/>
                    <a:pt x="4750" y="13870"/>
                  </a:cubicBezTo>
                  <a:cubicBezTo>
                    <a:pt x="4763" y="13856"/>
                    <a:pt x="4791" y="13856"/>
                    <a:pt x="4818" y="13829"/>
                  </a:cubicBezTo>
                  <a:cubicBezTo>
                    <a:pt x="4858" y="13816"/>
                    <a:pt x="4899" y="13789"/>
                    <a:pt x="4899" y="13748"/>
                  </a:cubicBezTo>
                  <a:lnTo>
                    <a:pt x="5413" y="11610"/>
                  </a:lnTo>
                  <a:lnTo>
                    <a:pt x="5914" y="9486"/>
                  </a:lnTo>
                  <a:lnTo>
                    <a:pt x="6631" y="6414"/>
                  </a:lnTo>
                  <a:lnTo>
                    <a:pt x="7361" y="3356"/>
                  </a:lnTo>
                  <a:lnTo>
                    <a:pt x="7483" y="2855"/>
                  </a:lnTo>
                  <a:lnTo>
                    <a:pt x="7578" y="2436"/>
                  </a:lnTo>
                  <a:lnTo>
                    <a:pt x="7686" y="1949"/>
                  </a:lnTo>
                  <a:lnTo>
                    <a:pt x="7767" y="1624"/>
                  </a:lnTo>
                  <a:lnTo>
                    <a:pt x="7822" y="1381"/>
                  </a:lnTo>
                  <a:cubicBezTo>
                    <a:pt x="7822" y="1381"/>
                    <a:pt x="7822" y="1367"/>
                    <a:pt x="7822" y="1353"/>
                  </a:cubicBezTo>
                  <a:cubicBezTo>
                    <a:pt x="7822" y="1326"/>
                    <a:pt x="7808" y="1299"/>
                    <a:pt x="7794" y="1272"/>
                  </a:cubicBezTo>
                  <a:cubicBezTo>
                    <a:pt x="7781" y="1259"/>
                    <a:pt x="7781" y="1245"/>
                    <a:pt x="7767" y="1232"/>
                  </a:cubicBezTo>
                  <a:cubicBezTo>
                    <a:pt x="7416" y="1002"/>
                    <a:pt x="7064" y="812"/>
                    <a:pt x="6685" y="650"/>
                  </a:cubicBezTo>
                  <a:cubicBezTo>
                    <a:pt x="6293" y="487"/>
                    <a:pt x="5900" y="352"/>
                    <a:pt x="5494" y="257"/>
                  </a:cubicBezTo>
                  <a:cubicBezTo>
                    <a:pt x="5088" y="149"/>
                    <a:pt x="4682" y="82"/>
                    <a:pt x="4263" y="41"/>
                  </a:cubicBezTo>
                  <a:cubicBezTo>
                    <a:pt x="4073" y="14"/>
                    <a:pt x="3870" y="14"/>
                    <a:pt x="3640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6" name="Google Shape;916;p36"/>
            <p:cNvSpPr/>
            <p:nvPr/>
          </p:nvSpPr>
          <p:spPr>
            <a:xfrm>
              <a:off x="5868837" y="3094239"/>
              <a:ext cx="2259310" cy="974761"/>
            </a:xfrm>
            <a:custGeom>
              <a:avLst/>
              <a:gdLst/>
              <a:ahLst/>
              <a:cxnLst/>
              <a:rect l="l" t="t" r="r" b="b"/>
              <a:pathLst>
                <a:path w="29012" h="12517" extrusionOk="0">
                  <a:moveTo>
                    <a:pt x="1746" y="1"/>
                  </a:moveTo>
                  <a:lnTo>
                    <a:pt x="1733" y="14"/>
                  </a:lnTo>
                  <a:cubicBezTo>
                    <a:pt x="1706" y="14"/>
                    <a:pt x="1679" y="28"/>
                    <a:pt x="1652" y="41"/>
                  </a:cubicBezTo>
                  <a:cubicBezTo>
                    <a:pt x="1341" y="244"/>
                    <a:pt x="1070" y="528"/>
                    <a:pt x="894" y="853"/>
                  </a:cubicBezTo>
                  <a:cubicBezTo>
                    <a:pt x="677" y="1191"/>
                    <a:pt x="515" y="1557"/>
                    <a:pt x="407" y="1949"/>
                  </a:cubicBezTo>
                  <a:cubicBezTo>
                    <a:pt x="96" y="2829"/>
                    <a:pt x="1" y="3776"/>
                    <a:pt x="109" y="4709"/>
                  </a:cubicBezTo>
                  <a:cubicBezTo>
                    <a:pt x="136" y="4926"/>
                    <a:pt x="190" y="5129"/>
                    <a:pt x="258" y="5318"/>
                  </a:cubicBezTo>
                  <a:cubicBezTo>
                    <a:pt x="272" y="5373"/>
                    <a:pt x="326" y="5400"/>
                    <a:pt x="366" y="5400"/>
                  </a:cubicBezTo>
                  <a:lnTo>
                    <a:pt x="4994" y="6617"/>
                  </a:lnTo>
                  <a:lnTo>
                    <a:pt x="9649" y="7849"/>
                  </a:lnTo>
                  <a:lnTo>
                    <a:pt x="11245" y="8268"/>
                  </a:lnTo>
                  <a:lnTo>
                    <a:pt x="19120" y="10338"/>
                  </a:lnTo>
                  <a:lnTo>
                    <a:pt x="27198" y="12476"/>
                  </a:lnTo>
                  <a:lnTo>
                    <a:pt x="27226" y="12476"/>
                  </a:lnTo>
                  <a:lnTo>
                    <a:pt x="27374" y="12517"/>
                  </a:lnTo>
                  <a:lnTo>
                    <a:pt x="27442" y="12517"/>
                  </a:lnTo>
                  <a:cubicBezTo>
                    <a:pt x="27469" y="12517"/>
                    <a:pt x="27496" y="12517"/>
                    <a:pt x="27523" y="12490"/>
                  </a:cubicBezTo>
                  <a:cubicBezTo>
                    <a:pt x="27672" y="12355"/>
                    <a:pt x="27807" y="12192"/>
                    <a:pt x="27929" y="12030"/>
                  </a:cubicBezTo>
                  <a:cubicBezTo>
                    <a:pt x="28064" y="11854"/>
                    <a:pt x="28173" y="11678"/>
                    <a:pt x="28267" y="11489"/>
                  </a:cubicBezTo>
                  <a:cubicBezTo>
                    <a:pt x="28470" y="11110"/>
                    <a:pt x="28619" y="10704"/>
                    <a:pt x="28727" y="10284"/>
                  </a:cubicBezTo>
                  <a:cubicBezTo>
                    <a:pt x="28836" y="9878"/>
                    <a:pt x="28903" y="9472"/>
                    <a:pt x="28944" y="9053"/>
                  </a:cubicBezTo>
                  <a:cubicBezTo>
                    <a:pt x="29012" y="8552"/>
                    <a:pt x="28998" y="8038"/>
                    <a:pt x="28917" y="7537"/>
                  </a:cubicBezTo>
                  <a:cubicBezTo>
                    <a:pt x="28890" y="7429"/>
                    <a:pt x="28863" y="7307"/>
                    <a:pt x="28822" y="7199"/>
                  </a:cubicBezTo>
                  <a:cubicBezTo>
                    <a:pt x="28822" y="7172"/>
                    <a:pt x="28795" y="7159"/>
                    <a:pt x="28782" y="7145"/>
                  </a:cubicBezTo>
                  <a:cubicBezTo>
                    <a:pt x="28768" y="7132"/>
                    <a:pt x="28755" y="7118"/>
                    <a:pt x="28741" y="7118"/>
                  </a:cubicBezTo>
                  <a:lnTo>
                    <a:pt x="23707" y="5792"/>
                  </a:lnTo>
                  <a:lnTo>
                    <a:pt x="19716" y="4737"/>
                  </a:lnTo>
                  <a:lnTo>
                    <a:pt x="10285" y="2247"/>
                  </a:lnTo>
                  <a:lnTo>
                    <a:pt x="5075" y="880"/>
                  </a:lnTo>
                  <a:lnTo>
                    <a:pt x="2166" y="109"/>
                  </a:lnTo>
                  <a:lnTo>
                    <a:pt x="1801" y="14"/>
                  </a:lnTo>
                  <a:cubicBezTo>
                    <a:pt x="1787" y="14"/>
                    <a:pt x="1774" y="1"/>
                    <a:pt x="1760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7" name="Google Shape;917;p36"/>
            <p:cNvSpPr/>
            <p:nvPr/>
          </p:nvSpPr>
          <p:spPr>
            <a:xfrm>
              <a:off x="5752959" y="3565307"/>
              <a:ext cx="2260322" cy="973671"/>
            </a:xfrm>
            <a:custGeom>
              <a:avLst/>
              <a:gdLst/>
              <a:ahLst/>
              <a:cxnLst/>
              <a:rect l="l" t="t" r="r" b="b"/>
              <a:pathLst>
                <a:path w="29025" h="12503" extrusionOk="0">
                  <a:moveTo>
                    <a:pt x="1746" y="0"/>
                  </a:moveTo>
                  <a:cubicBezTo>
                    <a:pt x="1719" y="0"/>
                    <a:pt x="1692" y="0"/>
                    <a:pt x="1665" y="14"/>
                  </a:cubicBezTo>
                  <a:cubicBezTo>
                    <a:pt x="1340" y="217"/>
                    <a:pt x="1083" y="501"/>
                    <a:pt x="894" y="825"/>
                  </a:cubicBezTo>
                  <a:cubicBezTo>
                    <a:pt x="691" y="1177"/>
                    <a:pt x="528" y="1543"/>
                    <a:pt x="406" y="1921"/>
                  </a:cubicBezTo>
                  <a:cubicBezTo>
                    <a:pt x="109" y="2815"/>
                    <a:pt x="1" y="3762"/>
                    <a:pt x="122" y="4695"/>
                  </a:cubicBezTo>
                  <a:cubicBezTo>
                    <a:pt x="149" y="4898"/>
                    <a:pt x="190" y="5101"/>
                    <a:pt x="271" y="5291"/>
                  </a:cubicBezTo>
                  <a:cubicBezTo>
                    <a:pt x="285" y="5345"/>
                    <a:pt x="325" y="5372"/>
                    <a:pt x="379" y="5385"/>
                  </a:cubicBezTo>
                  <a:lnTo>
                    <a:pt x="5007" y="6603"/>
                  </a:lnTo>
                  <a:lnTo>
                    <a:pt x="9648" y="7821"/>
                  </a:lnTo>
                  <a:lnTo>
                    <a:pt x="11258" y="8241"/>
                  </a:lnTo>
                  <a:lnTo>
                    <a:pt x="19120" y="10324"/>
                  </a:lnTo>
                  <a:lnTo>
                    <a:pt x="27198" y="12449"/>
                  </a:lnTo>
                  <a:lnTo>
                    <a:pt x="27239" y="12462"/>
                  </a:lnTo>
                  <a:lnTo>
                    <a:pt x="27374" y="12503"/>
                  </a:lnTo>
                  <a:lnTo>
                    <a:pt x="27455" y="12503"/>
                  </a:lnTo>
                  <a:cubicBezTo>
                    <a:pt x="27482" y="12503"/>
                    <a:pt x="27509" y="12503"/>
                    <a:pt x="27523" y="12476"/>
                  </a:cubicBezTo>
                  <a:cubicBezTo>
                    <a:pt x="27672" y="12340"/>
                    <a:pt x="27820" y="12178"/>
                    <a:pt x="27942" y="12016"/>
                  </a:cubicBezTo>
                  <a:cubicBezTo>
                    <a:pt x="28064" y="11840"/>
                    <a:pt x="28186" y="11664"/>
                    <a:pt x="28281" y="11474"/>
                  </a:cubicBezTo>
                  <a:cubicBezTo>
                    <a:pt x="28483" y="11096"/>
                    <a:pt x="28632" y="10690"/>
                    <a:pt x="28741" y="10270"/>
                  </a:cubicBezTo>
                  <a:cubicBezTo>
                    <a:pt x="28835" y="9864"/>
                    <a:pt x="28916" y="9458"/>
                    <a:pt x="28957" y="9039"/>
                  </a:cubicBezTo>
                  <a:cubicBezTo>
                    <a:pt x="29025" y="8538"/>
                    <a:pt x="29011" y="8024"/>
                    <a:pt x="28930" y="7523"/>
                  </a:cubicBezTo>
                  <a:cubicBezTo>
                    <a:pt x="28903" y="7415"/>
                    <a:pt x="28876" y="7293"/>
                    <a:pt x="28835" y="7185"/>
                  </a:cubicBezTo>
                  <a:cubicBezTo>
                    <a:pt x="28822" y="7158"/>
                    <a:pt x="28808" y="7144"/>
                    <a:pt x="28781" y="7131"/>
                  </a:cubicBezTo>
                  <a:cubicBezTo>
                    <a:pt x="28781" y="7117"/>
                    <a:pt x="28768" y="7104"/>
                    <a:pt x="28754" y="7104"/>
                  </a:cubicBezTo>
                  <a:lnTo>
                    <a:pt x="23707" y="5778"/>
                  </a:lnTo>
                  <a:lnTo>
                    <a:pt x="19729" y="4722"/>
                  </a:lnTo>
                  <a:cubicBezTo>
                    <a:pt x="16576" y="3897"/>
                    <a:pt x="13437" y="3072"/>
                    <a:pt x="10284" y="2246"/>
                  </a:cubicBezTo>
                  <a:lnTo>
                    <a:pt x="8485" y="1773"/>
                  </a:lnTo>
                  <a:lnTo>
                    <a:pt x="6671" y="1299"/>
                  </a:lnTo>
                  <a:lnTo>
                    <a:pt x="5088" y="880"/>
                  </a:lnTo>
                  <a:lnTo>
                    <a:pt x="2179" y="108"/>
                  </a:lnTo>
                  <a:lnTo>
                    <a:pt x="1800" y="14"/>
                  </a:lnTo>
                  <a:cubicBezTo>
                    <a:pt x="1787" y="0"/>
                    <a:pt x="1773" y="0"/>
                    <a:pt x="1760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6990085" y="4037309"/>
              <a:ext cx="1023200" cy="502761"/>
            </a:xfrm>
            <a:custGeom>
              <a:avLst/>
              <a:gdLst/>
              <a:ahLst/>
              <a:cxnLst/>
              <a:rect l="l" t="t" r="r" b="b"/>
              <a:pathLst>
                <a:path w="13139" h="6456" extrusionOk="0">
                  <a:moveTo>
                    <a:pt x="8890" y="1"/>
                  </a:moveTo>
                  <a:lnTo>
                    <a:pt x="8876" y="69"/>
                  </a:lnTo>
                  <a:lnTo>
                    <a:pt x="8876" y="82"/>
                  </a:lnTo>
                  <a:cubicBezTo>
                    <a:pt x="8876" y="82"/>
                    <a:pt x="8876" y="96"/>
                    <a:pt x="8876" y="96"/>
                  </a:cubicBezTo>
                  <a:cubicBezTo>
                    <a:pt x="8822" y="272"/>
                    <a:pt x="8768" y="448"/>
                    <a:pt x="8687" y="610"/>
                  </a:cubicBezTo>
                  <a:cubicBezTo>
                    <a:pt x="8646" y="705"/>
                    <a:pt x="8592" y="799"/>
                    <a:pt x="8538" y="908"/>
                  </a:cubicBezTo>
                  <a:cubicBezTo>
                    <a:pt x="8430" y="1083"/>
                    <a:pt x="8322" y="1259"/>
                    <a:pt x="8200" y="1435"/>
                  </a:cubicBezTo>
                  <a:cubicBezTo>
                    <a:pt x="8024" y="1665"/>
                    <a:pt x="7821" y="1895"/>
                    <a:pt x="7605" y="2112"/>
                  </a:cubicBezTo>
                  <a:cubicBezTo>
                    <a:pt x="7388" y="2301"/>
                    <a:pt x="7158" y="2477"/>
                    <a:pt x="6914" y="2640"/>
                  </a:cubicBezTo>
                  <a:cubicBezTo>
                    <a:pt x="6671" y="2802"/>
                    <a:pt x="6414" y="2937"/>
                    <a:pt x="6143" y="3045"/>
                  </a:cubicBezTo>
                  <a:cubicBezTo>
                    <a:pt x="5873" y="3167"/>
                    <a:pt x="5602" y="3262"/>
                    <a:pt x="5318" y="3343"/>
                  </a:cubicBezTo>
                  <a:cubicBezTo>
                    <a:pt x="4722" y="3506"/>
                    <a:pt x="4100" y="3600"/>
                    <a:pt x="3478" y="3641"/>
                  </a:cubicBezTo>
                  <a:cubicBezTo>
                    <a:pt x="3261" y="3650"/>
                    <a:pt x="3045" y="3654"/>
                    <a:pt x="2828" y="3654"/>
                  </a:cubicBezTo>
                  <a:cubicBezTo>
                    <a:pt x="2395" y="3654"/>
                    <a:pt x="1962" y="3636"/>
                    <a:pt x="1529" y="3600"/>
                  </a:cubicBezTo>
                  <a:cubicBezTo>
                    <a:pt x="1015" y="3560"/>
                    <a:pt x="514" y="3492"/>
                    <a:pt x="0" y="3411"/>
                  </a:cubicBezTo>
                  <a:lnTo>
                    <a:pt x="0" y="3411"/>
                  </a:lnTo>
                  <a:lnTo>
                    <a:pt x="3234" y="4263"/>
                  </a:lnTo>
                  <a:lnTo>
                    <a:pt x="11312" y="6388"/>
                  </a:lnTo>
                  <a:lnTo>
                    <a:pt x="11353" y="6401"/>
                  </a:lnTo>
                  <a:lnTo>
                    <a:pt x="11488" y="6442"/>
                  </a:lnTo>
                  <a:lnTo>
                    <a:pt x="11515" y="6442"/>
                  </a:lnTo>
                  <a:cubicBezTo>
                    <a:pt x="11529" y="6442"/>
                    <a:pt x="11542" y="6455"/>
                    <a:pt x="11569" y="6455"/>
                  </a:cubicBezTo>
                  <a:cubicBezTo>
                    <a:pt x="11596" y="6455"/>
                    <a:pt x="11623" y="6442"/>
                    <a:pt x="11637" y="6415"/>
                  </a:cubicBezTo>
                  <a:cubicBezTo>
                    <a:pt x="11799" y="6279"/>
                    <a:pt x="11934" y="6131"/>
                    <a:pt x="12056" y="5955"/>
                  </a:cubicBezTo>
                  <a:cubicBezTo>
                    <a:pt x="12178" y="5792"/>
                    <a:pt x="12300" y="5603"/>
                    <a:pt x="12395" y="5413"/>
                  </a:cubicBezTo>
                  <a:cubicBezTo>
                    <a:pt x="12597" y="5035"/>
                    <a:pt x="12746" y="4629"/>
                    <a:pt x="12855" y="4209"/>
                  </a:cubicBezTo>
                  <a:cubicBezTo>
                    <a:pt x="12963" y="3803"/>
                    <a:pt x="13030" y="3397"/>
                    <a:pt x="13071" y="2978"/>
                  </a:cubicBezTo>
                  <a:cubicBezTo>
                    <a:pt x="13139" y="2477"/>
                    <a:pt x="13125" y="1963"/>
                    <a:pt x="13044" y="1462"/>
                  </a:cubicBezTo>
                  <a:cubicBezTo>
                    <a:pt x="13017" y="1354"/>
                    <a:pt x="12990" y="1232"/>
                    <a:pt x="12949" y="1124"/>
                  </a:cubicBezTo>
                  <a:cubicBezTo>
                    <a:pt x="12936" y="1097"/>
                    <a:pt x="12922" y="1083"/>
                    <a:pt x="12895" y="1070"/>
                  </a:cubicBezTo>
                  <a:cubicBezTo>
                    <a:pt x="12882" y="1056"/>
                    <a:pt x="12882" y="1043"/>
                    <a:pt x="12868" y="1043"/>
                  </a:cubicBezTo>
                  <a:lnTo>
                    <a:pt x="8890" y="1"/>
                  </a:ln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9" name="Google Shape;919;p36"/>
            <p:cNvSpPr/>
            <p:nvPr/>
          </p:nvSpPr>
          <p:spPr>
            <a:xfrm>
              <a:off x="7149184" y="3582128"/>
              <a:ext cx="977954" cy="488354"/>
            </a:xfrm>
            <a:custGeom>
              <a:avLst/>
              <a:gdLst/>
              <a:ahLst/>
              <a:cxnLst/>
              <a:rect l="l" t="t" r="r" b="b"/>
              <a:pathLst>
                <a:path w="12558" h="6271" extrusionOk="0">
                  <a:moveTo>
                    <a:pt x="9012" y="1"/>
                  </a:moveTo>
                  <a:cubicBezTo>
                    <a:pt x="8998" y="41"/>
                    <a:pt x="8985" y="68"/>
                    <a:pt x="8971" y="109"/>
                  </a:cubicBezTo>
                  <a:lnTo>
                    <a:pt x="8985" y="109"/>
                  </a:lnTo>
                  <a:cubicBezTo>
                    <a:pt x="8917" y="352"/>
                    <a:pt x="8823" y="596"/>
                    <a:pt x="8701" y="826"/>
                  </a:cubicBezTo>
                  <a:cubicBezTo>
                    <a:pt x="8565" y="1097"/>
                    <a:pt x="8390" y="1367"/>
                    <a:pt x="8200" y="1624"/>
                  </a:cubicBezTo>
                  <a:cubicBezTo>
                    <a:pt x="8024" y="1854"/>
                    <a:pt x="7821" y="2071"/>
                    <a:pt x="7591" y="2260"/>
                  </a:cubicBezTo>
                  <a:cubicBezTo>
                    <a:pt x="7375" y="2450"/>
                    <a:pt x="7145" y="2626"/>
                    <a:pt x="6901" y="2774"/>
                  </a:cubicBezTo>
                  <a:cubicBezTo>
                    <a:pt x="5832" y="3410"/>
                    <a:pt x="4574" y="3613"/>
                    <a:pt x="3342" y="3654"/>
                  </a:cubicBezTo>
                  <a:cubicBezTo>
                    <a:pt x="3230" y="3656"/>
                    <a:pt x="3118" y="3657"/>
                    <a:pt x="3005" y="3657"/>
                  </a:cubicBezTo>
                  <a:cubicBezTo>
                    <a:pt x="2424" y="3657"/>
                    <a:pt x="1837" y="3627"/>
                    <a:pt x="1259" y="3559"/>
                  </a:cubicBezTo>
                  <a:cubicBezTo>
                    <a:pt x="839" y="3505"/>
                    <a:pt x="420" y="3451"/>
                    <a:pt x="0" y="3383"/>
                  </a:cubicBezTo>
                  <a:lnTo>
                    <a:pt x="0" y="3383"/>
                  </a:lnTo>
                  <a:lnTo>
                    <a:pt x="2666" y="4087"/>
                  </a:lnTo>
                  <a:lnTo>
                    <a:pt x="10744" y="6211"/>
                  </a:lnTo>
                  <a:lnTo>
                    <a:pt x="10785" y="6225"/>
                  </a:lnTo>
                  <a:lnTo>
                    <a:pt x="10920" y="6265"/>
                  </a:lnTo>
                  <a:lnTo>
                    <a:pt x="10987" y="6265"/>
                  </a:lnTo>
                  <a:cubicBezTo>
                    <a:pt x="10995" y="6269"/>
                    <a:pt x="11002" y="6271"/>
                    <a:pt x="11009" y="6271"/>
                  </a:cubicBezTo>
                  <a:cubicBezTo>
                    <a:pt x="11029" y="6271"/>
                    <a:pt x="11049" y="6258"/>
                    <a:pt x="11069" y="6238"/>
                  </a:cubicBezTo>
                  <a:cubicBezTo>
                    <a:pt x="11218" y="6103"/>
                    <a:pt x="11353" y="5954"/>
                    <a:pt x="11488" y="5778"/>
                  </a:cubicBezTo>
                  <a:cubicBezTo>
                    <a:pt x="11610" y="5616"/>
                    <a:pt x="11718" y="5427"/>
                    <a:pt x="11826" y="5237"/>
                  </a:cubicBezTo>
                  <a:cubicBezTo>
                    <a:pt x="12016" y="4858"/>
                    <a:pt x="12178" y="4452"/>
                    <a:pt x="12273" y="4033"/>
                  </a:cubicBezTo>
                  <a:cubicBezTo>
                    <a:pt x="12381" y="3627"/>
                    <a:pt x="12462" y="3221"/>
                    <a:pt x="12503" y="2802"/>
                  </a:cubicBezTo>
                  <a:cubicBezTo>
                    <a:pt x="12557" y="2301"/>
                    <a:pt x="12557" y="1787"/>
                    <a:pt x="12476" y="1286"/>
                  </a:cubicBezTo>
                  <a:cubicBezTo>
                    <a:pt x="12449" y="1178"/>
                    <a:pt x="12408" y="1056"/>
                    <a:pt x="12381" y="948"/>
                  </a:cubicBezTo>
                  <a:cubicBezTo>
                    <a:pt x="12368" y="921"/>
                    <a:pt x="12354" y="907"/>
                    <a:pt x="12327" y="894"/>
                  </a:cubicBezTo>
                  <a:cubicBezTo>
                    <a:pt x="12314" y="880"/>
                    <a:pt x="12300" y="867"/>
                    <a:pt x="12286" y="867"/>
                  </a:cubicBezTo>
                  <a:lnTo>
                    <a:pt x="9012" y="1"/>
                  </a:ln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0" name="Google Shape;920;p36"/>
            <p:cNvSpPr/>
            <p:nvPr/>
          </p:nvSpPr>
          <p:spPr>
            <a:xfrm>
              <a:off x="5908943" y="3890904"/>
              <a:ext cx="1069613" cy="296314"/>
            </a:xfrm>
            <a:custGeom>
              <a:avLst/>
              <a:gdLst/>
              <a:ahLst/>
              <a:cxnLst/>
              <a:rect l="l" t="t" r="r" b="b"/>
              <a:pathLst>
                <a:path w="13735" h="3805" extrusionOk="0">
                  <a:moveTo>
                    <a:pt x="68" y="0"/>
                  </a:moveTo>
                  <a:cubicBezTo>
                    <a:pt x="14" y="0"/>
                    <a:pt x="0" y="81"/>
                    <a:pt x="54" y="95"/>
                  </a:cubicBezTo>
                  <a:lnTo>
                    <a:pt x="41" y="81"/>
                  </a:lnTo>
                  <a:lnTo>
                    <a:pt x="41" y="81"/>
                  </a:lnTo>
                  <a:cubicBezTo>
                    <a:pt x="365" y="135"/>
                    <a:pt x="690" y="217"/>
                    <a:pt x="1001" y="298"/>
                  </a:cubicBezTo>
                  <a:cubicBezTo>
                    <a:pt x="1326" y="379"/>
                    <a:pt x="1664" y="474"/>
                    <a:pt x="1989" y="582"/>
                  </a:cubicBezTo>
                  <a:lnTo>
                    <a:pt x="2463" y="731"/>
                  </a:lnTo>
                  <a:lnTo>
                    <a:pt x="2950" y="907"/>
                  </a:lnTo>
                  <a:cubicBezTo>
                    <a:pt x="3275" y="1001"/>
                    <a:pt x="3599" y="1110"/>
                    <a:pt x="3924" y="1232"/>
                  </a:cubicBezTo>
                  <a:lnTo>
                    <a:pt x="3911" y="1232"/>
                  </a:lnTo>
                  <a:cubicBezTo>
                    <a:pt x="4425" y="1394"/>
                    <a:pt x="4925" y="1570"/>
                    <a:pt x="5440" y="1719"/>
                  </a:cubicBezTo>
                  <a:cubicBezTo>
                    <a:pt x="5967" y="1881"/>
                    <a:pt x="6509" y="2030"/>
                    <a:pt x="7050" y="2179"/>
                  </a:cubicBezTo>
                  <a:cubicBezTo>
                    <a:pt x="7320" y="2246"/>
                    <a:pt x="7591" y="2328"/>
                    <a:pt x="7862" y="2395"/>
                  </a:cubicBezTo>
                  <a:cubicBezTo>
                    <a:pt x="8119" y="2463"/>
                    <a:pt x="8389" y="2544"/>
                    <a:pt x="8660" y="2612"/>
                  </a:cubicBezTo>
                  <a:cubicBezTo>
                    <a:pt x="9201" y="2747"/>
                    <a:pt x="9743" y="2882"/>
                    <a:pt x="10284" y="3018"/>
                  </a:cubicBezTo>
                  <a:lnTo>
                    <a:pt x="11880" y="3410"/>
                  </a:lnTo>
                  <a:lnTo>
                    <a:pt x="12652" y="3599"/>
                  </a:lnTo>
                  <a:cubicBezTo>
                    <a:pt x="12922" y="3667"/>
                    <a:pt x="13193" y="3735"/>
                    <a:pt x="13477" y="3802"/>
                  </a:cubicBezTo>
                  <a:cubicBezTo>
                    <a:pt x="13486" y="3804"/>
                    <a:pt x="13495" y="3804"/>
                    <a:pt x="13504" y="3804"/>
                  </a:cubicBezTo>
                  <a:cubicBezTo>
                    <a:pt x="13603" y="3804"/>
                    <a:pt x="13696" y="3738"/>
                    <a:pt x="13721" y="3627"/>
                  </a:cubicBezTo>
                  <a:cubicBezTo>
                    <a:pt x="13734" y="3572"/>
                    <a:pt x="13721" y="3518"/>
                    <a:pt x="13680" y="3478"/>
                  </a:cubicBezTo>
                  <a:cubicBezTo>
                    <a:pt x="13653" y="3424"/>
                    <a:pt x="13612" y="3396"/>
                    <a:pt x="13558" y="3383"/>
                  </a:cubicBezTo>
                  <a:cubicBezTo>
                    <a:pt x="13288" y="3315"/>
                    <a:pt x="13004" y="3248"/>
                    <a:pt x="12733" y="3180"/>
                  </a:cubicBezTo>
                  <a:lnTo>
                    <a:pt x="11921" y="2991"/>
                  </a:lnTo>
                  <a:lnTo>
                    <a:pt x="10297" y="2612"/>
                  </a:lnTo>
                  <a:cubicBezTo>
                    <a:pt x="9756" y="2476"/>
                    <a:pt x="9215" y="2355"/>
                    <a:pt x="8674" y="2233"/>
                  </a:cubicBezTo>
                  <a:lnTo>
                    <a:pt x="7862" y="2030"/>
                  </a:lnTo>
                  <a:cubicBezTo>
                    <a:pt x="7591" y="1962"/>
                    <a:pt x="7307" y="1908"/>
                    <a:pt x="7050" y="1840"/>
                  </a:cubicBezTo>
                  <a:cubicBezTo>
                    <a:pt x="6509" y="1705"/>
                    <a:pt x="5967" y="1570"/>
                    <a:pt x="5426" y="1421"/>
                  </a:cubicBezTo>
                  <a:cubicBezTo>
                    <a:pt x="4885" y="1286"/>
                    <a:pt x="4398" y="1137"/>
                    <a:pt x="3884" y="988"/>
                  </a:cubicBezTo>
                  <a:lnTo>
                    <a:pt x="3112" y="744"/>
                  </a:lnTo>
                  <a:cubicBezTo>
                    <a:pt x="2855" y="663"/>
                    <a:pt x="2612" y="596"/>
                    <a:pt x="2341" y="514"/>
                  </a:cubicBezTo>
                  <a:cubicBezTo>
                    <a:pt x="2070" y="447"/>
                    <a:pt x="1827" y="379"/>
                    <a:pt x="1570" y="311"/>
                  </a:cubicBezTo>
                  <a:cubicBezTo>
                    <a:pt x="1299" y="257"/>
                    <a:pt x="1042" y="190"/>
                    <a:pt x="785" y="135"/>
                  </a:cubicBezTo>
                  <a:cubicBezTo>
                    <a:pt x="528" y="81"/>
                    <a:pt x="298" y="41"/>
                    <a:pt x="68" y="0"/>
                  </a:cubicBez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1" name="Google Shape;921;p36"/>
            <p:cNvSpPr/>
            <p:nvPr/>
          </p:nvSpPr>
          <p:spPr>
            <a:xfrm>
              <a:off x="7106975" y="4201704"/>
              <a:ext cx="396306" cy="107623"/>
            </a:xfrm>
            <a:custGeom>
              <a:avLst/>
              <a:gdLst/>
              <a:ahLst/>
              <a:cxnLst/>
              <a:rect l="l" t="t" r="r" b="b"/>
              <a:pathLst>
                <a:path w="5089" h="1382" extrusionOk="0">
                  <a:moveTo>
                    <a:pt x="69" y="1"/>
                  </a:moveTo>
                  <a:cubicBezTo>
                    <a:pt x="42" y="1"/>
                    <a:pt x="15" y="14"/>
                    <a:pt x="15" y="41"/>
                  </a:cubicBezTo>
                  <a:lnTo>
                    <a:pt x="1" y="28"/>
                  </a:lnTo>
                  <a:lnTo>
                    <a:pt x="1" y="28"/>
                  </a:lnTo>
                  <a:cubicBezTo>
                    <a:pt x="1" y="55"/>
                    <a:pt x="15" y="96"/>
                    <a:pt x="55" y="96"/>
                  </a:cubicBezTo>
                  <a:cubicBezTo>
                    <a:pt x="448" y="204"/>
                    <a:pt x="840" y="312"/>
                    <a:pt x="1232" y="420"/>
                  </a:cubicBezTo>
                  <a:lnTo>
                    <a:pt x="1814" y="596"/>
                  </a:lnTo>
                  <a:cubicBezTo>
                    <a:pt x="2004" y="650"/>
                    <a:pt x="2207" y="718"/>
                    <a:pt x="2410" y="772"/>
                  </a:cubicBezTo>
                  <a:cubicBezTo>
                    <a:pt x="2612" y="826"/>
                    <a:pt x="2802" y="880"/>
                    <a:pt x="2991" y="948"/>
                  </a:cubicBezTo>
                  <a:cubicBezTo>
                    <a:pt x="3181" y="1002"/>
                    <a:pt x="3397" y="1056"/>
                    <a:pt x="3600" y="1110"/>
                  </a:cubicBezTo>
                  <a:cubicBezTo>
                    <a:pt x="4006" y="1219"/>
                    <a:pt x="4412" y="1313"/>
                    <a:pt x="4818" y="1381"/>
                  </a:cubicBezTo>
                  <a:cubicBezTo>
                    <a:pt x="4872" y="1381"/>
                    <a:pt x="4926" y="1381"/>
                    <a:pt x="4967" y="1354"/>
                  </a:cubicBezTo>
                  <a:cubicBezTo>
                    <a:pt x="5089" y="1259"/>
                    <a:pt x="5048" y="1056"/>
                    <a:pt x="4899" y="1016"/>
                  </a:cubicBezTo>
                  <a:cubicBezTo>
                    <a:pt x="4696" y="975"/>
                    <a:pt x="4507" y="948"/>
                    <a:pt x="4304" y="921"/>
                  </a:cubicBezTo>
                  <a:cubicBezTo>
                    <a:pt x="4114" y="894"/>
                    <a:pt x="3898" y="853"/>
                    <a:pt x="3695" y="813"/>
                  </a:cubicBezTo>
                  <a:lnTo>
                    <a:pt x="3100" y="704"/>
                  </a:lnTo>
                  <a:cubicBezTo>
                    <a:pt x="2897" y="664"/>
                    <a:pt x="2694" y="623"/>
                    <a:pt x="2491" y="583"/>
                  </a:cubicBezTo>
                  <a:cubicBezTo>
                    <a:pt x="2085" y="488"/>
                    <a:pt x="1692" y="393"/>
                    <a:pt x="1286" y="299"/>
                  </a:cubicBezTo>
                  <a:cubicBezTo>
                    <a:pt x="881" y="204"/>
                    <a:pt x="488" y="96"/>
                    <a:pt x="82" y="1"/>
                  </a:cubicBez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2" name="Google Shape;922;p36"/>
            <p:cNvSpPr/>
            <p:nvPr/>
          </p:nvSpPr>
          <p:spPr>
            <a:xfrm>
              <a:off x="6543237" y="3897211"/>
              <a:ext cx="529083" cy="153258"/>
            </a:xfrm>
            <a:custGeom>
              <a:avLst/>
              <a:gdLst/>
              <a:ahLst/>
              <a:cxnLst/>
              <a:rect l="l" t="t" r="r" b="b"/>
              <a:pathLst>
                <a:path w="6794" h="1968" extrusionOk="0">
                  <a:moveTo>
                    <a:pt x="55" y="0"/>
                  </a:moveTo>
                  <a:cubicBezTo>
                    <a:pt x="41" y="0"/>
                    <a:pt x="14" y="14"/>
                    <a:pt x="14" y="27"/>
                  </a:cubicBezTo>
                  <a:lnTo>
                    <a:pt x="1" y="41"/>
                  </a:lnTo>
                  <a:cubicBezTo>
                    <a:pt x="1" y="68"/>
                    <a:pt x="14" y="95"/>
                    <a:pt x="41" y="95"/>
                  </a:cubicBezTo>
                  <a:lnTo>
                    <a:pt x="799" y="339"/>
                  </a:lnTo>
                  <a:cubicBezTo>
                    <a:pt x="1056" y="420"/>
                    <a:pt x="1313" y="501"/>
                    <a:pt x="1570" y="582"/>
                  </a:cubicBezTo>
                  <a:cubicBezTo>
                    <a:pt x="2098" y="731"/>
                    <a:pt x="2626" y="893"/>
                    <a:pt x="3140" y="1042"/>
                  </a:cubicBezTo>
                  <a:cubicBezTo>
                    <a:pt x="3397" y="1123"/>
                    <a:pt x="3668" y="1205"/>
                    <a:pt x="3925" y="1286"/>
                  </a:cubicBezTo>
                  <a:lnTo>
                    <a:pt x="4304" y="1408"/>
                  </a:lnTo>
                  <a:cubicBezTo>
                    <a:pt x="4439" y="1448"/>
                    <a:pt x="4574" y="1475"/>
                    <a:pt x="4710" y="1516"/>
                  </a:cubicBezTo>
                  <a:cubicBezTo>
                    <a:pt x="4967" y="1584"/>
                    <a:pt x="5237" y="1651"/>
                    <a:pt x="5494" y="1719"/>
                  </a:cubicBezTo>
                  <a:cubicBezTo>
                    <a:pt x="5752" y="1786"/>
                    <a:pt x="6009" y="1854"/>
                    <a:pt x="6279" y="1908"/>
                  </a:cubicBezTo>
                  <a:cubicBezTo>
                    <a:pt x="6374" y="1935"/>
                    <a:pt x="6469" y="1949"/>
                    <a:pt x="6563" y="1962"/>
                  </a:cubicBezTo>
                  <a:cubicBezTo>
                    <a:pt x="6578" y="1966"/>
                    <a:pt x="6591" y="1968"/>
                    <a:pt x="6605" y="1968"/>
                  </a:cubicBezTo>
                  <a:cubicBezTo>
                    <a:pt x="6640" y="1968"/>
                    <a:pt x="6673" y="1955"/>
                    <a:pt x="6712" y="1935"/>
                  </a:cubicBezTo>
                  <a:cubicBezTo>
                    <a:pt x="6753" y="1908"/>
                    <a:pt x="6780" y="1868"/>
                    <a:pt x="6793" y="1814"/>
                  </a:cubicBezTo>
                  <a:cubicBezTo>
                    <a:pt x="6793" y="1759"/>
                    <a:pt x="6793" y="1705"/>
                    <a:pt x="6766" y="1665"/>
                  </a:cubicBezTo>
                  <a:cubicBezTo>
                    <a:pt x="6739" y="1624"/>
                    <a:pt x="6685" y="1597"/>
                    <a:pt x="6631" y="1584"/>
                  </a:cubicBezTo>
                  <a:cubicBezTo>
                    <a:pt x="6374" y="1502"/>
                    <a:pt x="6117" y="1462"/>
                    <a:pt x="5860" y="1408"/>
                  </a:cubicBezTo>
                  <a:cubicBezTo>
                    <a:pt x="5589" y="1353"/>
                    <a:pt x="5319" y="1299"/>
                    <a:pt x="5061" y="1232"/>
                  </a:cubicBezTo>
                  <a:cubicBezTo>
                    <a:pt x="4791" y="1164"/>
                    <a:pt x="4534" y="1123"/>
                    <a:pt x="4263" y="1069"/>
                  </a:cubicBezTo>
                  <a:cubicBezTo>
                    <a:pt x="4006" y="1015"/>
                    <a:pt x="3735" y="975"/>
                    <a:pt x="3465" y="907"/>
                  </a:cubicBezTo>
                  <a:cubicBezTo>
                    <a:pt x="2937" y="799"/>
                    <a:pt x="2409" y="663"/>
                    <a:pt x="1882" y="528"/>
                  </a:cubicBezTo>
                  <a:cubicBezTo>
                    <a:pt x="1354" y="379"/>
                    <a:pt x="853" y="230"/>
                    <a:pt x="339" y="82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3" name="Google Shape;923;p36"/>
            <p:cNvSpPr/>
            <p:nvPr/>
          </p:nvSpPr>
          <p:spPr>
            <a:xfrm>
              <a:off x="7180801" y="4066824"/>
              <a:ext cx="72735" cy="23518"/>
            </a:xfrm>
            <a:custGeom>
              <a:avLst/>
              <a:gdLst/>
              <a:ahLst/>
              <a:cxnLst/>
              <a:rect l="l" t="t" r="r" b="b"/>
              <a:pathLst>
                <a:path w="934" h="302" extrusionOk="0">
                  <a:moveTo>
                    <a:pt x="81" y="1"/>
                  </a:moveTo>
                  <a:cubicBezTo>
                    <a:pt x="68" y="1"/>
                    <a:pt x="54" y="1"/>
                    <a:pt x="41" y="14"/>
                  </a:cubicBezTo>
                  <a:cubicBezTo>
                    <a:pt x="27" y="28"/>
                    <a:pt x="14" y="41"/>
                    <a:pt x="14" y="69"/>
                  </a:cubicBezTo>
                  <a:cubicBezTo>
                    <a:pt x="0" y="109"/>
                    <a:pt x="27" y="150"/>
                    <a:pt x="68" y="150"/>
                  </a:cubicBezTo>
                  <a:cubicBezTo>
                    <a:pt x="190" y="163"/>
                    <a:pt x="311" y="190"/>
                    <a:pt x="420" y="204"/>
                  </a:cubicBezTo>
                  <a:cubicBezTo>
                    <a:pt x="541" y="231"/>
                    <a:pt x="677" y="258"/>
                    <a:pt x="812" y="299"/>
                  </a:cubicBezTo>
                  <a:cubicBezTo>
                    <a:pt x="819" y="300"/>
                    <a:pt x="826" y="301"/>
                    <a:pt x="833" y="301"/>
                  </a:cubicBezTo>
                  <a:cubicBezTo>
                    <a:pt x="876" y="301"/>
                    <a:pt x="909" y="264"/>
                    <a:pt x="920" y="217"/>
                  </a:cubicBezTo>
                  <a:cubicBezTo>
                    <a:pt x="934" y="177"/>
                    <a:pt x="893" y="123"/>
                    <a:pt x="839" y="109"/>
                  </a:cubicBezTo>
                  <a:cubicBezTo>
                    <a:pt x="596" y="69"/>
                    <a:pt x="352" y="28"/>
                    <a:pt x="95" y="1"/>
                  </a:cubicBez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4" name="Google Shape;924;p36"/>
            <p:cNvSpPr/>
            <p:nvPr/>
          </p:nvSpPr>
          <p:spPr>
            <a:xfrm>
              <a:off x="6014308" y="3762331"/>
              <a:ext cx="241335" cy="79900"/>
            </a:xfrm>
            <a:custGeom>
              <a:avLst/>
              <a:gdLst/>
              <a:ahLst/>
              <a:cxnLst/>
              <a:rect l="l" t="t" r="r" b="b"/>
              <a:pathLst>
                <a:path w="3099" h="1026" extrusionOk="0">
                  <a:moveTo>
                    <a:pt x="54" y="0"/>
                  </a:moveTo>
                  <a:cubicBezTo>
                    <a:pt x="27" y="0"/>
                    <a:pt x="14" y="14"/>
                    <a:pt x="0" y="41"/>
                  </a:cubicBezTo>
                  <a:lnTo>
                    <a:pt x="14" y="55"/>
                  </a:lnTo>
                  <a:cubicBezTo>
                    <a:pt x="0" y="82"/>
                    <a:pt x="27" y="122"/>
                    <a:pt x="54" y="122"/>
                  </a:cubicBezTo>
                  <a:cubicBezTo>
                    <a:pt x="826" y="352"/>
                    <a:pt x="1597" y="569"/>
                    <a:pt x="2355" y="826"/>
                  </a:cubicBezTo>
                  <a:lnTo>
                    <a:pt x="2368" y="826"/>
                  </a:lnTo>
                  <a:cubicBezTo>
                    <a:pt x="2544" y="880"/>
                    <a:pt x="2720" y="948"/>
                    <a:pt x="2896" y="1015"/>
                  </a:cubicBezTo>
                  <a:cubicBezTo>
                    <a:pt x="2916" y="1022"/>
                    <a:pt x="2936" y="1025"/>
                    <a:pt x="2955" y="1025"/>
                  </a:cubicBezTo>
                  <a:cubicBezTo>
                    <a:pt x="2974" y="1025"/>
                    <a:pt x="2991" y="1022"/>
                    <a:pt x="3004" y="1015"/>
                  </a:cubicBezTo>
                  <a:cubicBezTo>
                    <a:pt x="3045" y="1002"/>
                    <a:pt x="3072" y="975"/>
                    <a:pt x="3085" y="934"/>
                  </a:cubicBezTo>
                  <a:cubicBezTo>
                    <a:pt x="3099" y="907"/>
                    <a:pt x="3099" y="866"/>
                    <a:pt x="3085" y="826"/>
                  </a:cubicBezTo>
                  <a:cubicBezTo>
                    <a:pt x="3072" y="785"/>
                    <a:pt x="3031" y="745"/>
                    <a:pt x="2977" y="731"/>
                  </a:cubicBezTo>
                  <a:cubicBezTo>
                    <a:pt x="2016" y="488"/>
                    <a:pt x="1042" y="271"/>
                    <a:pt x="68" y="0"/>
                  </a:cubicBez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5" name="Google Shape;925;p36"/>
            <p:cNvSpPr/>
            <p:nvPr/>
          </p:nvSpPr>
          <p:spPr>
            <a:xfrm>
              <a:off x="6049041" y="3423028"/>
              <a:ext cx="1279331" cy="356434"/>
            </a:xfrm>
            <a:custGeom>
              <a:avLst/>
              <a:gdLst/>
              <a:ahLst/>
              <a:cxnLst/>
              <a:rect l="l" t="t" r="r" b="b"/>
              <a:pathLst>
                <a:path w="16428" h="4577" extrusionOk="0">
                  <a:moveTo>
                    <a:pt x="82" y="0"/>
                  </a:moveTo>
                  <a:cubicBezTo>
                    <a:pt x="14" y="14"/>
                    <a:pt x="1" y="109"/>
                    <a:pt x="68" y="122"/>
                  </a:cubicBezTo>
                  <a:lnTo>
                    <a:pt x="82" y="122"/>
                  </a:lnTo>
                  <a:cubicBezTo>
                    <a:pt x="1151" y="339"/>
                    <a:pt x="2206" y="596"/>
                    <a:pt x="3262" y="866"/>
                  </a:cubicBezTo>
                  <a:cubicBezTo>
                    <a:pt x="3789" y="1015"/>
                    <a:pt x="4317" y="1151"/>
                    <a:pt x="4845" y="1299"/>
                  </a:cubicBezTo>
                  <a:cubicBezTo>
                    <a:pt x="5116" y="1381"/>
                    <a:pt x="5373" y="1448"/>
                    <a:pt x="5643" y="1529"/>
                  </a:cubicBezTo>
                  <a:cubicBezTo>
                    <a:pt x="5900" y="1611"/>
                    <a:pt x="6171" y="1692"/>
                    <a:pt x="6428" y="1759"/>
                  </a:cubicBezTo>
                  <a:cubicBezTo>
                    <a:pt x="7483" y="2071"/>
                    <a:pt x="8539" y="2395"/>
                    <a:pt x="9581" y="2720"/>
                  </a:cubicBezTo>
                  <a:cubicBezTo>
                    <a:pt x="10636" y="3031"/>
                    <a:pt x="11692" y="3356"/>
                    <a:pt x="12747" y="3667"/>
                  </a:cubicBezTo>
                  <a:cubicBezTo>
                    <a:pt x="13302" y="3830"/>
                    <a:pt x="13870" y="3992"/>
                    <a:pt x="14452" y="4141"/>
                  </a:cubicBezTo>
                  <a:cubicBezTo>
                    <a:pt x="14736" y="4222"/>
                    <a:pt x="15020" y="4303"/>
                    <a:pt x="15291" y="4371"/>
                  </a:cubicBezTo>
                  <a:cubicBezTo>
                    <a:pt x="15575" y="4452"/>
                    <a:pt x="15859" y="4520"/>
                    <a:pt x="16143" y="4574"/>
                  </a:cubicBezTo>
                  <a:cubicBezTo>
                    <a:pt x="16157" y="4576"/>
                    <a:pt x="16170" y="4576"/>
                    <a:pt x="16183" y="4576"/>
                  </a:cubicBezTo>
                  <a:cubicBezTo>
                    <a:pt x="16275" y="4576"/>
                    <a:pt x="16353" y="4535"/>
                    <a:pt x="16400" y="4452"/>
                  </a:cubicBezTo>
                  <a:cubicBezTo>
                    <a:pt x="16414" y="4398"/>
                    <a:pt x="16428" y="4344"/>
                    <a:pt x="16400" y="4276"/>
                  </a:cubicBezTo>
                  <a:cubicBezTo>
                    <a:pt x="16387" y="4222"/>
                    <a:pt x="16346" y="4181"/>
                    <a:pt x="16292" y="4154"/>
                  </a:cubicBezTo>
                  <a:cubicBezTo>
                    <a:pt x="16022" y="4060"/>
                    <a:pt x="15751" y="3979"/>
                    <a:pt x="15480" y="3911"/>
                  </a:cubicBezTo>
                  <a:lnTo>
                    <a:pt x="14696" y="3694"/>
                  </a:lnTo>
                  <a:lnTo>
                    <a:pt x="13112" y="3248"/>
                  </a:lnTo>
                  <a:cubicBezTo>
                    <a:pt x="12057" y="2964"/>
                    <a:pt x="11002" y="2666"/>
                    <a:pt x="9946" y="2368"/>
                  </a:cubicBezTo>
                  <a:cubicBezTo>
                    <a:pt x="9418" y="2233"/>
                    <a:pt x="8891" y="2084"/>
                    <a:pt x="8363" y="1935"/>
                  </a:cubicBezTo>
                  <a:cubicBezTo>
                    <a:pt x="7835" y="1800"/>
                    <a:pt x="7294" y="1665"/>
                    <a:pt x="6766" y="1516"/>
                  </a:cubicBezTo>
                  <a:cubicBezTo>
                    <a:pt x="6509" y="1448"/>
                    <a:pt x="6239" y="1381"/>
                    <a:pt x="5968" y="1313"/>
                  </a:cubicBezTo>
                  <a:lnTo>
                    <a:pt x="5170" y="1123"/>
                  </a:lnTo>
                  <a:cubicBezTo>
                    <a:pt x="4642" y="988"/>
                    <a:pt x="4114" y="866"/>
                    <a:pt x="3586" y="745"/>
                  </a:cubicBezTo>
                  <a:cubicBezTo>
                    <a:pt x="3005" y="609"/>
                    <a:pt x="2436" y="474"/>
                    <a:pt x="1855" y="352"/>
                  </a:cubicBezTo>
                  <a:cubicBezTo>
                    <a:pt x="1570" y="298"/>
                    <a:pt x="1273" y="230"/>
                    <a:pt x="989" y="176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6" name="Google Shape;926;p36"/>
            <p:cNvSpPr/>
            <p:nvPr/>
          </p:nvSpPr>
          <p:spPr>
            <a:xfrm>
              <a:off x="7467382" y="3784448"/>
              <a:ext cx="259324" cy="76395"/>
            </a:xfrm>
            <a:custGeom>
              <a:avLst/>
              <a:gdLst/>
              <a:ahLst/>
              <a:cxnLst/>
              <a:rect l="l" t="t" r="r" b="b"/>
              <a:pathLst>
                <a:path w="3330" h="981" extrusionOk="0">
                  <a:moveTo>
                    <a:pt x="163" y="1"/>
                  </a:moveTo>
                  <a:cubicBezTo>
                    <a:pt x="95" y="14"/>
                    <a:pt x="28" y="55"/>
                    <a:pt x="14" y="122"/>
                  </a:cubicBezTo>
                  <a:lnTo>
                    <a:pt x="28" y="136"/>
                  </a:lnTo>
                  <a:cubicBezTo>
                    <a:pt x="1" y="204"/>
                    <a:pt x="55" y="285"/>
                    <a:pt x="136" y="298"/>
                  </a:cubicBezTo>
                  <a:cubicBezTo>
                    <a:pt x="379" y="352"/>
                    <a:pt x="623" y="420"/>
                    <a:pt x="867" y="488"/>
                  </a:cubicBezTo>
                  <a:cubicBezTo>
                    <a:pt x="1110" y="555"/>
                    <a:pt x="1354" y="609"/>
                    <a:pt x="1597" y="677"/>
                  </a:cubicBezTo>
                  <a:cubicBezTo>
                    <a:pt x="1854" y="745"/>
                    <a:pt x="2098" y="799"/>
                    <a:pt x="2342" y="853"/>
                  </a:cubicBezTo>
                  <a:cubicBezTo>
                    <a:pt x="2585" y="907"/>
                    <a:pt x="2842" y="948"/>
                    <a:pt x="3086" y="975"/>
                  </a:cubicBezTo>
                  <a:cubicBezTo>
                    <a:pt x="3100" y="978"/>
                    <a:pt x="3115" y="980"/>
                    <a:pt x="3129" y="980"/>
                  </a:cubicBezTo>
                  <a:cubicBezTo>
                    <a:pt x="3168" y="980"/>
                    <a:pt x="3205" y="968"/>
                    <a:pt x="3235" y="948"/>
                  </a:cubicBezTo>
                  <a:cubicBezTo>
                    <a:pt x="3275" y="921"/>
                    <a:pt x="3302" y="867"/>
                    <a:pt x="3316" y="826"/>
                  </a:cubicBezTo>
                  <a:cubicBezTo>
                    <a:pt x="3329" y="718"/>
                    <a:pt x="3262" y="623"/>
                    <a:pt x="3167" y="596"/>
                  </a:cubicBezTo>
                  <a:cubicBezTo>
                    <a:pt x="2910" y="542"/>
                    <a:pt x="2653" y="515"/>
                    <a:pt x="2409" y="474"/>
                  </a:cubicBezTo>
                  <a:cubicBezTo>
                    <a:pt x="2179" y="434"/>
                    <a:pt x="1922" y="379"/>
                    <a:pt x="1665" y="339"/>
                  </a:cubicBezTo>
                  <a:cubicBezTo>
                    <a:pt x="1421" y="285"/>
                    <a:pt x="1178" y="231"/>
                    <a:pt x="921" y="176"/>
                  </a:cubicBezTo>
                  <a:cubicBezTo>
                    <a:pt x="677" y="122"/>
                    <a:pt x="434" y="68"/>
                    <a:pt x="190" y="1"/>
                  </a:cubicBez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7" name="Google Shape;927;p36"/>
            <p:cNvSpPr/>
            <p:nvPr/>
          </p:nvSpPr>
          <p:spPr>
            <a:xfrm>
              <a:off x="7359914" y="3651670"/>
              <a:ext cx="184486" cy="53812"/>
            </a:xfrm>
            <a:custGeom>
              <a:avLst/>
              <a:gdLst/>
              <a:ahLst/>
              <a:cxnLst/>
              <a:rect l="l" t="t" r="r" b="b"/>
              <a:pathLst>
                <a:path w="2369" h="691" extrusionOk="0">
                  <a:moveTo>
                    <a:pt x="68" y="1"/>
                  </a:moveTo>
                  <a:cubicBezTo>
                    <a:pt x="41" y="1"/>
                    <a:pt x="14" y="14"/>
                    <a:pt x="0" y="55"/>
                  </a:cubicBezTo>
                  <a:cubicBezTo>
                    <a:pt x="0" y="82"/>
                    <a:pt x="14" y="122"/>
                    <a:pt x="55" y="122"/>
                  </a:cubicBezTo>
                  <a:cubicBezTo>
                    <a:pt x="230" y="163"/>
                    <a:pt x="420" y="204"/>
                    <a:pt x="596" y="244"/>
                  </a:cubicBezTo>
                  <a:cubicBezTo>
                    <a:pt x="772" y="298"/>
                    <a:pt x="948" y="339"/>
                    <a:pt x="1137" y="393"/>
                  </a:cubicBezTo>
                  <a:cubicBezTo>
                    <a:pt x="1313" y="434"/>
                    <a:pt x="1489" y="488"/>
                    <a:pt x="1665" y="528"/>
                  </a:cubicBezTo>
                  <a:cubicBezTo>
                    <a:pt x="1841" y="582"/>
                    <a:pt x="2017" y="637"/>
                    <a:pt x="2206" y="691"/>
                  </a:cubicBezTo>
                  <a:cubicBezTo>
                    <a:pt x="2233" y="691"/>
                    <a:pt x="2274" y="691"/>
                    <a:pt x="2301" y="664"/>
                  </a:cubicBezTo>
                  <a:cubicBezTo>
                    <a:pt x="2328" y="650"/>
                    <a:pt x="2355" y="623"/>
                    <a:pt x="2355" y="582"/>
                  </a:cubicBezTo>
                  <a:cubicBezTo>
                    <a:pt x="2368" y="515"/>
                    <a:pt x="2328" y="434"/>
                    <a:pt x="2247" y="420"/>
                  </a:cubicBezTo>
                  <a:cubicBezTo>
                    <a:pt x="2071" y="393"/>
                    <a:pt x="1895" y="366"/>
                    <a:pt x="1705" y="325"/>
                  </a:cubicBezTo>
                  <a:cubicBezTo>
                    <a:pt x="1529" y="298"/>
                    <a:pt x="1340" y="258"/>
                    <a:pt x="1164" y="217"/>
                  </a:cubicBezTo>
                  <a:cubicBezTo>
                    <a:pt x="988" y="177"/>
                    <a:pt x="812" y="136"/>
                    <a:pt x="623" y="95"/>
                  </a:cubicBezTo>
                  <a:cubicBezTo>
                    <a:pt x="447" y="55"/>
                    <a:pt x="258" y="28"/>
                    <a:pt x="82" y="1"/>
                  </a:cubicBez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8" name="Google Shape;928;p36"/>
            <p:cNvSpPr/>
            <p:nvPr/>
          </p:nvSpPr>
          <p:spPr>
            <a:xfrm>
              <a:off x="5980588" y="3218606"/>
              <a:ext cx="287514" cy="99602"/>
            </a:xfrm>
            <a:custGeom>
              <a:avLst/>
              <a:gdLst/>
              <a:ahLst/>
              <a:cxnLst/>
              <a:rect l="l" t="t" r="r" b="b"/>
              <a:pathLst>
                <a:path w="3692" h="1279" extrusionOk="0">
                  <a:moveTo>
                    <a:pt x="108" y="0"/>
                  </a:moveTo>
                  <a:cubicBezTo>
                    <a:pt x="68" y="0"/>
                    <a:pt x="41" y="14"/>
                    <a:pt x="27" y="41"/>
                  </a:cubicBezTo>
                  <a:cubicBezTo>
                    <a:pt x="0" y="82"/>
                    <a:pt x="27" y="136"/>
                    <a:pt x="68" y="163"/>
                  </a:cubicBezTo>
                  <a:cubicBezTo>
                    <a:pt x="596" y="406"/>
                    <a:pt x="1137" y="609"/>
                    <a:pt x="1692" y="799"/>
                  </a:cubicBezTo>
                  <a:cubicBezTo>
                    <a:pt x="1976" y="893"/>
                    <a:pt x="2260" y="975"/>
                    <a:pt x="2558" y="1056"/>
                  </a:cubicBezTo>
                  <a:cubicBezTo>
                    <a:pt x="2842" y="1137"/>
                    <a:pt x="3126" y="1218"/>
                    <a:pt x="3424" y="1272"/>
                  </a:cubicBezTo>
                  <a:cubicBezTo>
                    <a:pt x="3440" y="1276"/>
                    <a:pt x="3455" y="1278"/>
                    <a:pt x="3469" y="1278"/>
                  </a:cubicBezTo>
                  <a:cubicBezTo>
                    <a:pt x="3649" y="1278"/>
                    <a:pt x="3692" y="984"/>
                    <a:pt x="3491" y="934"/>
                  </a:cubicBezTo>
                  <a:cubicBezTo>
                    <a:pt x="3288" y="893"/>
                    <a:pt x="3072" y="853"/>
                    <a:pt x="2869" y="826"/>
                  </a:cubicBezTo>
                  <a:cubicBezTo>
                    <a:pt x="2666" y="785"/>
                    <a:pt x="2436" y="731"/>
                    <a:pt x="2219" y="677"/>
                  </a:cubicBezTo>
                  <a:cubicBezTo>
                    <a:pt x="1786" y="582"/>
                    <a:pt x="1353" y="460"/>
                    <a:pt x="934" y="312"/>
                  </a:cubicBezTo>
                  <a:lnTo>
                    <a:pt x="947" y="312"/>
                  </a:lnTo>
                  <a:cubicBezTo>
                    <a:pt x="677" y="230"/>
                    <a:pt x="406" y="122"/>
                    <a:pt x="149" y="0"/>
                  </a:cubicBez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9" name="Google Shape;929;p36"/>
            <p:cNvSpPr/>
            <p:nvPr/>
          </p:nvSpPr>
          <p:spPr>
            <a:xfrm>
              <a:off x="6501106" y="3366101"/>
              <a:ext cx="421304" cy="134179"/>
            </a:xfrm>
            <a:custGeom>
              <a:avLst/>
              <a:gdLst/>
              <a:ahLst/>
              <a:cxnLst/>
              <a:rect l="l" t="t" r="r" b="b"/>
              <a:pathLst>
                <a:path w="5410" h="1723" extrusionOk="0">
                  <a:moveTo>
                    <a:pt x="109" y="1"/>
                  </a:moveTo>
                  <a:cubicBezTo>
                    <a:pt x="55" y="1"/>
                    <a:pt x="14" y="28"/>
                    <a:pt x="14" y="82"/>
                  </a:cubicBezTo>
                  <a:cubicBezTo>
                    <a:pt x="1" y="136"/>
                    <a:pt x="41" y="177"/>
                    <a:pt x="82" y="190"/>
                  </a:cubicBezTo>
                  <a:cubicBezTo>
                    <a:pt x="501" y="312"/>
                    <a:pt x="921" y="447"/>
                    <a:pt x="1340" y="583"/>
                  </a:cubicBezTo>
                  <a:cubicBezTo>
                    <a:pt x="1760" y="718"/>
                    <a:pt x="2179" y="840"/>
                    <a:pt x="2585" y="975"/>
                  </a:cubicBezTo>
                  <a:cubicBezTo>
                    <a:pt x="3004" y="1097"/>
                    <a:pt x="3424" y="1232"/>
                    <a:pt x="3843" y="1367"/>
                  </a:cubicBezTo>
                  <a:cubicBezTo>
                    <a:pt x="4060" y="1435"/>
                    <a:pt x="4276" y="1503"/>
                    <a:pt x="4493" y="1557"/>
                  </a:cubicBezTo>
                  <a:cubicBezTo>
                    <a:pt x="4696" y="1624"/>
                    <a:pt x="4926" y="1679"/>
                    <a:pt x="5142" y="1719"/>
                  </a:cubicBezTo>
                  <a:cubicBezTo>
                    <a:pt x="5154" y="1721"/>
                    <a:pt x="5166" y="1722"/>
                    <a:pt x="5178" y="1722"/>
                  </a:cubicBezTo>
                  <a:cubicBezTo>
                    <a:pt x="5310" y="1722"/>
                    <a:pt x="5410" y="1586"/>
                    <a:pt x="5372" y="1462"/>
                  </a:cubicBezTo>
                  <a:cubicBezTo>
                    <a:pt x="5345" y="1408"/>
                    <a:pt x="5318" y="1367"/>
                    <a:pt x="5264" y="1340"/>
                  </a:cubicBezTo>
                  <a:cubicBezTo>
                    <a:pt x="5061" y="1259"/>
                    <a:pt x="4845" y="1205"/>
                    <a:pt x="4642" y="1151"/>
                  </a:cubicBezTo>
                  <a:cubicBezTo>
                    <a:pt x="4425" y="1097"/>
                    <a:pt x="4209" y="1043"/>
                    <a:pt x="3979" y="988"/>
                  </a:cubicBezTo>
                  <a:cubicBezTo>
                    <a:pt x="3762" y="934"/>
                    <a:pt x="3546" y="880"/>
                    <a:pt x="3329" y="826"/>
                  </a:cubicBezTo>
                  <a:cubicBezTo>
                    <a:pt x="3113" y="772"/>
                    <a:pt x="2896" y="731"/>
                    <a:pt x="2680" y="664"/>
                  </a:cubicBezTo>
                  <a:cubicBezTo>
                    <a:pt x="2260" y="555"/>
                    <a:pt x="1841" y="447"/>
                    <a:pt x="1421" y="339"/>
                  </a:cubicBezTo>
                  <a:cubicBezTo>
                    <a:pt x="1002" y="231"/>
                    <a:pt x="555" y="122"/>
                    <a:pt x="122" y="1"/>
                  </a:cubicBez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0" name="Google Shape;930;p36"/>
            <p:cNvSpPr/>
            <p:nvPr/>
          </p:nvSpPr>
          <p:spPr>
            <a:xfrm>
              <a:off x="6150200" y="3326307"/>
              <a:ext cx="221788" cy="186589"/>
            </a:xfrm>
            <a:custGeom>
              <a:avLst/>
              <a:gdLst/>
              <a:ahLst/>
              <a:cxnLst/>
              <a:rect l="l" t="t" r="r" b="b"/>
              <a:pathLst>
                <a:path w="2848" h="2396" extrusionOk="0">
                  <a:moveTo>
                    <a:pt x="1328" y="1"/>
                  </a:moveTo>
                  <a:cubicBezTo>
                    <a:pt x="806" y="1"/>
                    <a:pt x="290" y="332"/>
                    <a:pt x="150" y="931"/>
                  </a:cubicBezTo>
                  <a:cubicBezTo>
                    <a:pt x="1" y="1581"/>
                    <a:pt x="407" y="2217"/>
                    <a:pt x="1056" y="2365"/>
                  </a:cubicBezTo>
                  <a:cubicBezTo>
                    <a:pt x="1149" y="2386"/>
                    <a:pt x="1239" y="2396"/>
                    <a:pt x="1327" y="2396"/>
                  </a:cubicBezTo>
                  <a:cubicBezTo>
                    <a:pt x="2229" y="2396"/>
                    <a:pt x="2847" y="1380"/>
                    <a:pt x="2342" y="566"/>
                  </a:cubicBezTo>
                  <a:cubicBezTo>
                    <a:pt x="2100" y="181"/>
                    <a:pt x="1713" y="1"/>
                    <a:pt x="1328" y="1"/>
                  </a:cubicBezTo>
                  <a:close/>
                </a:path>
              </a:pathLst>
            </a:custGeom>
            <a:solidFill>
              <a:srgbClr val="D89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1" name="Google Shape;931;p36"/>
            <p:cNvSpPr/>
            <p:nvPr/>
          </p:nvSpPr>
          <p:spPr>
            <a:xfrm>
              <a:off x="6045926" y="3737333"/>
              <a:ext cx="221399" cy="186822"/>
            </a:xfrm>
            <a:custGeom>
              <a:avLst/>
              <a:gdLst/>
              <a:ahLst/>
              <a:cxnLst/>
              <a:rect l="l" t="t" r="r" b="b"/>
              <a:pathLst>
                <a:path w="2843" h="2399" extrusionOk="0">
                  <a:moveTo>
                    <a:pt x="1315" y="0"/>
                  </a:moveTo>
                  <a:cubicBezTo>
                    <a:pt x="795" y="0"/>
                    <a:pt x="281" y="331"/>
                    <a:pt x="149" y="930"/>
                  </a:cubicBezTo>
                  <a:cubicBezTo>
                    <a:pt x="0" y="1580"/>
                    <a:pt x="406" y="2216"/>
                    <a:pt x="1042" y="2365"/>
                  </a:cubicBezTo>
                  <a:cubicBezTo>
                    <a:pt x="1139" y="2387"/>
                    <a:pt x="1234" y="2398"/>
                    <a:pt x="1327" y="2398"/>
                  </a:cubicBezTo>
                  <a:cubicBezTo>
                    <a:pt x="2223" y="2398"/>
                    <a:pt x="2843" y="1387"/>
                    <a:pt x="2328" y="565"/>
                  </a:cubicBezTo>
                  <a:cubicBezTo>
                    <a:pt x="2086" y="180"/>
                    <a:pt x="1699" y="0"/>
                    <a:pt x="1315" y="0"/>
                  </a:cubicBezTo>
                  <a:close/>
                </a:path>
              </a:pathLst>
            </a:custGeom>
            <a:solidFill>
              <a:srgbClr val="D89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2" name="Google Shape;932;p36"/>
            <p:cNvSpPr/>
            <p:nvPr/>
          </p:nvSpPr>
          <p:spPr>
            <a:xfrm>
              <a:off x="7640187" y="3718332"/>
              <a:ext cx="221476" cy="186822"/>
            </a:xfrm>
            <a:custGeom>
              <a:avLst/>
              <a:gdLst/>
              <a:ahLst/>
              <a:cxnLst/>
              <a:rect l="l" t="t" r="r" b="b"/>
              <a:pathLst>
                <a:path w="2844" h="2399" extrusionOk="0">
                  <a:moveTo>
                    <a:pt x="1315" y="0"/>
                  </a:moveTo>
                  <a:cubicBezTo>
                    <a:pt x="795" y="0"/>
                    <a:pt x="282" y="331"/>
                    <a:pt x="150" y="931"/>
                  </a:cubicBezTo>
                  <a:cubicBezTo>
                    <a:pt x="1" y="1580"/>
                    <a:pt x="407" y="2216"/>
                    <a:pt x="1043" y="2365"/>
                  </a:cubicBezTo>
                  <a:cubicBezTo>
                    <a:pt x="1140" y="2388"/>
                    <a:pt x="1235" y="2398"/>
                    <a:pt x="1327" y="2398"/>
                  </a:cubicBezTo>
                  <a:cubicBezTo>
                    <a:pt x="2224" y="2398"/>
                    <a:pt x="2843" y="1387"/>
                    <a:pt x="2328" y="565"/>
                  </a:cubicBezTo>
                  <a:cubicBezTo>
                    <a:pt x="2087" y="180"/>
                    <a:pt x="1699" y="0"/>
                    <a:pt x="1315" y="0"/>
                  </a:cubicBezTo>
                  <a:close/>
                </a:path>
              </a:pathLst>
            </a:custGeom>
            <a:solidFill>
              <a:srgbClr val="D89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3" name="Google Shape;933;p36"/>
            <p:cNvSpPr/>
            <p:nvPr/>
          </p:nvSpPr>
          <p:spPr>
            <a:xfrm>
              <a:off x="7534822" y="4129592"/>
              <a:ext cx="221476" cy="186511"/>
            </a:xfrm>
            <a:custGeom>
              <a:avLst/>
              <a:gdLst/>
              <a:ahLst/>
              <a:cxnLst/>
              <a:rect l="l" t="t" r="r" b="b"/>
              <a:pathLst>
                <a:path w="2844" h="2395" extrusionOk="0">
                  <a:moveTo>
                    <a:pt x="1325" y="1"/>
                  </a:moveTo>
                  <a:cubicBezTo>
                    <a:pt x="805" y="1"/>
                    <a:pt x="290" y="333"/>
                    <a:pt x="149" y="927"/>
                  </a:cubicBezTo>
                  <a:cubicBezTo>
                    <a:pt x="1" y="1576"/>
                    <a:pt x="407" y="2226"/>
                    <a:pt x="1056" y="2361"/>
                  </a:cubicBezTo>
                  <a:cubicBezTo>
                    <a:pt x="1152" y="2384"/>
                    <a:pt x="1246" y="2395"/>
                    <a:pt x="1337" y="2395"/>
                  </a:cubicBezTo>
                  <a:cubicBezTo>
                    <a:pt x="2224" y="2395"/>
                    <a:pt x="2843" y="1383"/>
                    <a:pt x="2328" y="562"/>
                  </a:cubicBezTo>
                  <a:cubicBezTo>
                    <a:pt x="2088" y="179"/>
                    <a:pt x="1705" y="1"/>
                    <a:pt x="1325" y="1"/>
                  </a:cubicBezTo>
                  <a:close/>
                </a:path>
              </a:pathLst>
            </a:custGeom>
            <a:solidFill>
              <a:srgbClr val="D89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934" name="Google Shape;934;p36"/>
          <p:cNvSpPr/>
          <p:nvPr/>
        </p:nvSpPr>
        <p:spPr>
          <a:xfrm>
            <a:off x="8566306" y="601967"/>
            <a:ext cx="1427086" cy="708636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grpSp>
        <p:nvGrpSpPr>
          <p:cNvPr id="935" name="Google Shape;935;p36"/>
          <p:cNvGrpSpPr/>
          <p:nvPr/>
        </p:nvGrpSpPr>
        <p:grpSpPr>
          <a:xfrm>
            <a:off x="1881517" y="909268"/>
            <a:ext cx="1305143" cy="712529"/>
            <a:chOff x="816462" y="899275"/>
            <a:chExt cx="981285" cy="534397"/>
          </a:xfrm>
        </p:grpSpPr>
        <p:sp>
          <p:nvSpPr>
            <p:cNvPr id="936" name="Google Shape;936;p36"/>
            <p:cNvSpPr/>
            <p:nvPr/>
          </p:nvSpPr>
          <p:spPr>
            <a:xfrm>
              <a:off x="816462" y="899275"/>
              <a:ext cx="981285" cy="534397"/>
            </a:xfrm>
            <a:custGeom>
              <a:avLst/>
              <a:gdLst/>
              <a:ahLst/>
              <a:cxnLst/>
              <a:rect l="l" t="t" r="r" b="b"/>
              <a:pathLst>
                <a:path w="13770" h="7499" extrusionOk="0">
                  <a:moveTo>
                    <a:pt x="7065" y="1"/>
                  </a:moveTo>
                  <a:cubicBezTo>
                    <a:pt x="6780" y="1"/>
                    <a:pt x="6480" y="35"/>
                    <a:pt x="6165" y="105"/>
                  </a:cubicBezTo>
                  <a:cubicBezTo>
                    <a:pt x="5858" y="182"/>
                    <a:pt x="5551" y="297"/>
                    <a:pt x="5263" y="451"/>
                  </a:cubicBezTo>
                  <a:cubicBezTo>
                    <a:pt x="5032" y="566"/>
                    <a:pt x="4763" y="758"/>
                    <a:pt x="4552" y="950"/>
                  </a:cubicBezTo>
                  <a:cubicBezTo>
                    <a:pt x="4168" y="1296"/>
                    <a:pt x="3822" y="1737"/>
                    <a:pt x="3534" y="2275"/>
                  </a:cubicBezTo>
                  <a:cubicBezTo>
                    <a:pt x="3400" y="2505"/>
                    <a:pt x="3265" y="2794"/>
                    <a:pt x="3169" y="3082"/>
                  </a:cubicBezTo>
                  <a:cubicBezTo>
                    <a:pt x="3112" y="3043"/>
                    <a:pt x="3035" y="2986"/>
                    <a:pt x="2958" y="2966"/>
                  </a:cubicBezTo>
                  <a:cubicBezTo>
                    <a:pt x="2824" y="2870"/>
                    <a:pt x="2632" y="2832"/>
                    <a:pt x="2440" y="2774"/>
                  </a:cubicBezTo>
                  <a:cubicBezTo>
                    <a:pt x="2344" y="2755"/>
                    <a:pt x="2252" y="2746"/>
                    <a:pt x="2152" y="2746"/>
                  </a:cubicBezTo>
                  <a:cubicBezTo>
                    <a:pt x="2051" y="2746"/>
                    <a:pt x="1940" y="2755"/>
                    <a:pt x="1806" y="2774"/>
                  </a:cubicBezTo>
                  <a:cubicBezTo>
                    <a:pt x="1595" y="2832"/>
                    <a:pt x="1403" y="2890"/>
                    <a:pt x="1249" y="2947"/>
                  </a:cubicBezTo>
                  <a:cubicBezTo>
                    <a:pt x="1095" y="3024"/>
                    <a:pt x="942" y="3120"/>
                    <a:pt x="769" y="3254"/>
                  </a:cubicBezTo>
                  <a:cubicBezTo>
                    <a:pt x="538" y="3466"/>
                    <a:pt x="346" y="3735"/>
                    <a:pt x="193" y="4099"/>
                  </a:cubicBezTo>
                  <a:cubicBezTo>
                    <a:pt x="97" y="4368"/>
                    <a:pt x="58" y="4618"/>
                    <a:pt x="39" y="5002"/>
                  </a:cubicBezTo>
                  <a:cubicBezTo>
                    <a:pt x="1" y="5252"/>
                    <a:pt x="39" y="5520"/>
                    <a:pt x="58" y="5847"/>
                  </a:cubicBezTo>
                  <a:cubicBezTo>
                    <a:pt x="78" y="6135"/>
                    <a:pt x="154" y="6423"/>
                    <a:pt x="193" y="6730"/>
                  </a:cubicBezTo>
                  <a:lnTo>
                    <a:pt x="231" y="6903"/>
                  </a:lnTo>
                  <a:cubicBezTo>
                    <a:pt x="289" y="7249"/>
                    <a:pt x="577" y="7498"/>
                    <a:pt x="922" y="7498"/>
                  </a:cubicBezTo>
                  <a:lnTo>
                    <a:pt x="12464" y="7498"/>
                  </a:lnTo>
                  <a:cubicBezTo>
                    <a:pt x="12675" y="7498"/>
                    <a:pt x="12886" y="7402"/>
                    <a:pt x="13021" y="7268"/>
                  </a:cubicBezTo>
                  <a:lnTo>
                    <a:pt x="13136" y="7114"/>
                  </a:lnTo>
                  <a:cubicBezTo>
                    <a:pt x="13155" y="7095"/>
                    <a:pt x="13194" y="7057"/>
                    <a:pt x="13213" y="7018"/>
                  </a:cubicBezTo>
                  <a:cubicBezTo>
                    <a:pt x="13616" y="6423"/>
                    <a:pt x="13770" y="5866"/>
                    <a:pt x="13693" y="5328"/>
                  </a:cubicBezTo>
                  <a:cubicBezTo>
                    <a:pt x="13635" y="4752"/>
                    <a:pt x="13366" y="4234"/>
                    <a:pt x="12925" y="3888"/>
                  </a:cubicBezTo>
                  <a:cubicBezTo>
                    <a:pt x="12521" y="3542"/>
                    <a:pt x="11984" y="3370"/>
                    <a:pt x="11408" y="3350"/>
                  </a:cubicBezTo>
                  <a:lnTo>
                    <a:pt x="11369" y="3350"/>
                  </a:lnTo>
                  <a:cubicBezTo>
                    <a:pt x="11043" y="3350"/>
                    <a:pt x="10755" y="3408"/>
                    <a:pt x="10447" y="3504"/>
                  </a:cubicBezTo>
                  <a:cubicBezTo>
                    <a:pt x="10409" y="3139"/>
                    <a:pt x="10313" y="2774"/>
                    <a:pt x="10179" y="2448"/>
                  </a:cubicBezTo>
                  <a:cubicBezTo>
                    <a:pt x="10006" y="1910"/>
                    <a:pt x="9737" y="1430"/>
                    <a:pt x="9391" y="1046"/>
                  </a:cubicBezTo>
                  <a:cubicBezTo>
                    <a:pt x="9007" y="624"/>
                    <a:pt x="8566" y="297"/>
                    <a:pt x="8028" y="143"/>
                  </a:cubicBezTo>
                  <a:cubicBezTo>
                    <a:pt x="7725" y="49"/>
                    <a:pt x="7405" y="1"/>
                    <a:pt x="7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7" name="Google Shape;937;p36"/>
            <p:cNvSpPr/>
            <p:nvPr/>
          </p:nvSpPr>
          <p:spPr>
            <a:xfrm>
              <a:off x="875325" y="950512"/>
              <a:ext cx="870400" cy="432492"/>
            </a:xfrm>
            <a:custGeom>
              <a:avLst/>
              <a:gdLst/>
              <a:ahLst/>
              <a:cxnLst/>
              <a:rect l="l" t="t" r="r" b="b"/>
              <a:pathLst>
                <a:path w="12214" h="6069" extrusionOk="0">
                  <a:moveTo>
                    <a:pt x="6318" y="1"/>
                  </a:moveTo>
                  <a:cubicBezTo>
                    <a:pt x="6069" y="1"/>
                    <a:pt x="5819" y="20"/>
                    <a:pt x="5531" y="97"/>
                  </a:cubicBezTo>
                  <a:cubicBezTo>
                    <a:pt x="5281" y="135"/>
                    <a:pt x="5051" y="231"/>
                    <a:pt x="4801" y="346"/>
                  </a:cubicBezTo>
                  <a:cubicBezTo>
                    <a:pt x="4609" y="442"/>
                    <a:pt x="4417" y="596"/>
                    <a:pt x="4225" y="769"/>
                  </a:cubicBezTo>
                  <a:cubicBezTo>
                    <a:pt x="3918" y="1057"/>
                    <a:pt x="3630" y="1402"/>
                    <a:pt x="3380" y="1883"/>
                  </a:cubicBezTo>
                  <a:cubicBezTo>
                    <a:pt x="3188" y="2267"/>
                    <a:pt x="3035" y="2708"/>
                    <a:pt x="2843" y="3265"/>
                  </a:cubicBezTo>
                  <a:cubicBezTo>
                    <a:pt x="2766" y="3515"/>
                    <a:pt x="2689" y="3784"/>
                    <a:pt x="2612" y="3995"/>
                  </a:cubicBezTo>
                  <a:cubicBezTo>
                    <a:pt x="2555" y="3745"/>
                    <a:pt x="2420" y="3553"/>
                    <a:pt x="2305" y="3361"/>
                  </a:cubicBezTo>
                  <a:cubicBezTo>
                    <a:pt x="2170" y="3131"/>
                    <a:pt x="1998" y="2996"/>
                    <a:pt x="1825" y="2900"/>
                  </a:cubicBezTo>
                  <a:cubicBezTo>
                    <a:pt x="1729" y="2843"/>
                    <a:pt x="1633" y="2804"/>
                    <a:pt x="1537" y="2804"/>
                  </a:cubicBezTo>
                  <a:cubicBezTo>
                    <a:pt x="1498" y="2804"/>
                    <a:pt x="1422" y="2785"/>
                    <a:pt x="1364" y="2785"/>
                  </a:cubicBezTo>
                  <a:cubicBezTo>
                    <a:pt x="1306" y="2785"/>
                    <a:pt x="1230" y="2785"/>
                    <a:pt x="1153" y="2804"/>
                  </a:cubicBezTo>
                  <a:cubicBezTo>
                    <a:pt x="1018" y="2823"/>
                    <a:pt x="884" y="2881"/>
                    <a:pt x="788" y="2920"/>
                  </a:cubicBezTo>
                  <a:cubicBezTo>
                    <a:pt x="692" y="2977"/>
                    <a:pt x="596" y="3035"/>
                    <a:pt x="481" y="3131"/>
                  </a:cubicBezTo>
                  <a:cubicBezTo>
                    <a:pt x="346" y="3284"/>
                    <a:pt x="212" y="3457"/>
                    <a:pt x="116" y="3688"/>
                  </a:cubicBezTo>
                  <a:cubicBezTo>
                    <a:pt x="58" y="3860"/>
                    <a:pt x="0" y="4072"/>
                    <a:pt x="0" y="4360"/>
                  </a:cubicBezTo>
                  <a:cubicBezTo>
                    <a:pt x="0" y="4552"/>
                    <a:pt x="0" y="4801"/>
                    <a:pt x="20" y="5090"/>
                  </a:cubicBezTo>
                  <a:cubicBezTo>
                    <a:pt x="58" y="5378"/>
                    <a:pt x="96" y="5627"/>
                    <a:pt x="154" y="5896"/>
                  </a:cubicBezTo>
                  <a:lnTo>
                    <a:pt x="154" y="5954"/>
                  </a:lnTo>
                  <a:lnTo>
                    <a:pt x="173" y="6069"/>
                  </a:lnTo>
                  <a:lnTo>
                    <a:pt x="11734" y="6069"/>
                  </a:lnTo>
                  <a:lnTo>
                    <a:pt x="11772" y="6050"/>
                  </a:lnTo>
                  <a:lnTo>
                    <a:pt x="11830" y="5954"/>
                  </a:lnTo>
                  <a:cubicBezTo>
                    <a:pt x="12099" y="5493"/>
                    <a:pt x="12214" y="5051"/>
                    <a:pt x="12176" y="4667"/>
                  </a:cubicBezTo>
                  <a:cubicBezTo>
                    <a:pt x="12118" y="4283"/>
                    <a:pt x="11964" y="3957"/>
                    <a:pt x="11676" y="3707"/>
                  </a:cubicBezTo>
                  <a:cubicBezTo>
                    <a:pt x="11388" y="3476"/>
                    <a:pt x="11023" y="3361"/>
                    <a:pt x="10620" y="3361"/>
                  </a:cubicBezTo>
                  <a:lnTo>
                    <a:pt x="10562" y="3361"/>
                  </a:lnTo>
                  <a:cubicBezTo>
                    <a:pt x="10178" y="3361"/>
                    <a:pt x="9775" y="3476"/>
                    <a:pt x="9391" y="3707"/>
                  </a:cubicBezTo>
                  <a:cubicBezTo>
                    <a:pt x="9237" y="3803"/>
                    <a:pt x="9103" y="3899"/>
                    <a:pt x="8988" y="4033"/>
                  </a:cubicBezTo>
                  <a:cubicBezTo>
                    <a:pt x="9007" y="3841"/>
                    <a:pt x="9007" y="3592"/>
                    <a:pt x="8988" y="3323"/>
                  </a:cubicBezTo>
                  <a:cubicBezTo>
                    <a:pt x="8949" y="2843"/>
                    <a:pt x="8853" y="2401"/>
                    <a:pt x="8719" y="1979"/>
                  </a:cubicBezTo>
                  <a:cubicBezTo>
                    <a:pt x="8546" y="1537"/>
                    <a:pt x="8335" y="1153"/>
                    <a:pt x="8066" y="826"/>
                  </a:cubicBezTo>
                  <a:cubicBezTo>
                    <a:pt x="7778" y="500"/>
                    <a:pt x="7413" y="250"/>
                    <a:pt x="7010" y="135"/>
                  </a:cubicBezTo>
                  <a:cubicBezTo>
                    <a:pt x="6799" y="39"/>
                    <a:pt x="6549" y="1"/>
                    <a:pt x="63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FA7B2-E15E-42CE-A131-A2F3DF2FF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8527" y="2362200"/>
            <a:ext cx="7264783" cy="1656400"/>
          </a:xfrm>
        </p:spPr>
        <p:txBody>
          <a:bodyPr/>
          <a:lstStyle/>
          <a:p>
            <a:r>
              <a:rPr lang="en-US" sz="8000">
                <a:latin typeface="+mj-lt"/>
              </a:rPr>
              <a:t>Kể những việc em đã làm để bảo vệ cây cối.</a:t>
            </a:r>
          </a:p>
        </p:txBody>
      </p:sp>
    </p:spTree>
    <p:extLst>
      <p:ext uri="{BB962C8B-B14F-4D97-AF65-F5344CB8AC3E}">
        <p14:creationId xmlns:p14="http://schemas.microsoft.com/office/powerpoint/2010/main" val="22387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6" name="Google Shape;1446;p45"/>
          <p:cNvSpPr/>
          <p:nvPr/>
        </p:nvSpPr>
        <p:spPr>
          <a:xfrm>
            <a:off x="2111231" y="917334"/>
            <a:ext cx="8122509" cy="4772941"/>
          </a:xfrm>
          <a:custGeom>
            <a:avLst/>
            <a:gdLst/>
            <a:ahLst/>
            <a:cxnLst/>
            <a:rect l="l" t="t" r="r" b="b"/>
            <a:pathLst>
              <a:path w="34424" h="23680" extrusionOk="0">
                <a:moveTo>
                  <a:pt x="17172" y="0"/>
                </a:moveTo>
                <a:cubicBezTo>
                  <a:pt x="15954" y="0"/>
                  <a:pt x="14750" y="27"/>
                  <a:pt x="13613" y="68"/>
                </a:cubicBezTo>
                <a:cubicBezTo>
                  <a:pt x="12463" y="108"/>
                  <a:pt x="11299" y="176"/>
                  <a:pt x="10190" y="257"/>
                </a:cubicBezTo>
                <a:cubicBezTo>
                  <a:pt x="9635" y="298"/>
                  <a:pt x="9066" y="352"/>
                  <a:pt x="8498" y="406"/>
                </a:cubicBezTo>
                <a:cubicBezTo>
                  <a:pt x="8133" y="447"/>
                  <a:pt x="7592" y="501"/>
                  <a:pt x="7037" y="582"/>
                </a:cubicBezTo>
                <a:cubicBezTo>
                  <a:pt x="6306" y="677"/>
                  <a:pt x="5562" y="812"/>
                  <a:pt x="4845" y="1001"/>
                </a:cubicBezTo>
                <a:cubicBezTo>
                  <a:pt x="4101" y="1191"/>
                  <a:pt x="3383" y="1461"/>
                  <a:pt x="2720" y="1827"/>
                </a:cubicBezTo>
                <a:cubicBezTo>
                  <a:pt x="2396" y="2003"/>
                  <a:pt x="2084" y="2206"/>
                  <a:pt x="1800" y="2436"/>
                </a:cubicBezTo>
                <a:cubicBezTo>
                  <a:pt x="1516" y="2666"/>
                  <a:pt x="1259" y="2923"/>
                  <a:pt x="1043" y="3207"/>
                </a:cubicBezTo>
                <a:cubicBezTo>
                  <a:pt x="637" y="3748"/>
                  <a:pt x="366" y="4371"/>
                  <a:pt x="231" y="5034"/>
                </a:cubicBezTo>
                <a:cubicBezTo>
                  <a:pt x="95" y="5697"/>
                  <a:pt x="14" y="6373"/>
                  <a:pt x="14" y="7063"/>
                </a:cubicBezTo>
                <a:cubicBezTo>
                  <a:pt x="1" y="7808"/>
                  <a:pt x="55" y="8565"/>
                  <a:pt x="149" y="9309"/>
                </a:cubicBezTo>
                <a:cubicBezTo>
                  <a:pt x="352" y="10852"/>
                  <a:pt x="731" y="12367"/>
                  <a:pt x="1259" y="13842"/>
                </a:cubicBezTo>
                <a:cubicBezTo>
                  <a:pt x="1503" y="14519"/>
                  <a:pt x="1800" y="15182"/>
                  <a:pt x="2125" y="15831"/>
                </a:cubicBezTo>
                <a:cubicBezTo>
                  <a:pt x="2409" y="16386"/>
                  <a:pt x="2747" y="16927"/>
                  <a:pt x="3126" y="17428"/>
                </a:cubicBezTo>
                <a:cubicBezTo>
                  <a:pt x="3586" y="17996"/>
                  <a:pt x="4155" y="18484"/>
                  <a:pt x="4804" y="18849"/>
                </a:cubicBezTo>
                <a:cubicBezTo>
                  <a:pt x="5129" y="19038"/>
                  <a:pt x="5481" y="19187"/>
                  <a:pt x="5833" y="19336"/>
                </a:cubicBezTo>
                <a:cubicBezTo>
                  <a:pt x="6198" y="19471"/>
                  <a:pt x="6563" y="19593"/>
                  <a:pt x="6942" y="19688"/>
                </a:cubicBezTo>
                <a:cubicBezTo>
                  <a:pt x="7930" y="19931"/>
                  <a:pt x="8918" y="20094"/>
                  <a:pt x="9932" y="20175"/>
                </a:cubicBezTo>
                <a:cubicBezTo>
                  <a:pt x="10162" y="20202"/>
                  <a:pt x="10406" y="20216"/>
                  <a:pt x="10650" y="20229"/>
                </a:cubicBezTo>
                <a:cubicBezTo>
                  <a:pt x="10663" y="20283"/>
                  <a:pt x="10677" y="20351"/>
                  <a:pt x="10690" y="20405"/>
                </a:cubicBezTo>
                <a:cubicBezTo>
                  <a:pt x="10704" y="20554"/>
                  <a:pt x="10704" y="20689"/>
                  <a:pt x="10690" y="20838"/>
                </a:cubicBezTo>
                <a:cubicBezTo>
                  <a:pt x="10650" y="21027"/>
                  <a:pt x="10609" y="21203"/>
                  <a:pt x="10541" y="21379"/>
                </a:cubicBezTo>
                <a:cubicBezTo>
                  <a:pt x="10447" y="21569"/>
                  <a:pt x="10338" y="21758"/>
                  <a:pt x="10217" y="21920"/>
                </a:cubicBezTo>
                <a:cubicBezTo>
                  <a:pt x="10081" y="22083"/>
                  <a:pt x="9919" y="22232"/>
                  <a:pt x="9757" y="22353"/>
                </a:cubicBezTo>
                <a:cubicBezTo>
                  <a:pt x="9594" y="22462"/>
                  <a:pt x="9432" y="22556"/>
                  <a:pt x="9269" y="22624"/>
                </a:cubicBezTo>
                <a:cubicBezTo>
                  <a:pt x="9053" y="22719"/>
                  <a:pt x="8809" y="22759"/>
                  <a:pt x="8566" y="22759"/>
                </a:cubicBezTo>
                <a:lnTo>
                  <a:pt x="8403" y="22759"/>
                </a:lnTo>
                <a:cubicBezTo>
                  <a:pt x="8349" y="22746"/>
                  <a:pt x="8295" y="22746"/>
                  <a:pt x="8255" y="22732"/>
                </a:cubicBezTo>
                <a:lnTo>
                  <a:pt x="8200" y="22732"/>
                </a:lnTo>
                <a:cubicBezTo>
                  <a:pt x="8119" y="22732"/>
                  <a:pt x="8052" y="22759"/>
                  <a:pt x="8011" y="22827"/>
                </a:cubicBezTo>
                <a:cubicBezTo>
                  <a:pt x="7984" y="22868"/>
                  <a:pt x="7984" y="22922"/>
                  <a:pt x="7997" y="22976"/>
                </a:cubicBezTo>
                <a:cubicBezTo>
                  <a:pt x="8011" y="23030"/>
                  <a:pt x="8052" y="23071"/>
                  <a:pt x="8092" y="23098"/>
                </a:cubicBezTo>
                <a:cubicBezTo>
                  <a:pt x="8241" y="23192"/>
                  <a:pt x="8403" y="23287"/>
                  <a:pt x="8579" y="23341"/>
                </a:cubicBezTo>
                <a:cubicBezTo>
                  <a:pt x="9121" y="23571"/>
                  <a:pt x="9689" y="23679"/>
                  <a:pt x="10271" y="23679"/>
                </a:cubicBezTo>
                <a:lnTo>
                  <a:pt x="10338" y="23679"/>
                </a:lnTo>
                <a:cubicBezTo>
                  <a:pt x="10704" y="23679"/>
                  <a:pt x="11083" y="23639"/>
                  <a:pt x="11434" y="23571"/>
                </a:cubicBezTo>
                <a:cubicBezTo>
                  <a:pt x="11827" y="23490"/>
                  <a:pt x="12206" y="23368"/>
                  <a:pt x="12557" y="23206"/>
                </a:cubicBezTo>
                <a:cubicBezTo>
                  <a:pt x="12882" y="23071"/>
                  <a:pt x="13193" y="22895"/>
                  <a:pt x="13478" y="22692"/>
                </a:cubicBezTo>
                <a:cubicBezTo>
                  <a:pt x="13775" y="22489"/>
                  <a:pt x="14046" y="22245"/>
                  <a:pt x="14289" y="21975"/>
                </a:cubicBezTo>
                <a:cubicBezTo>
                  <a:pt x="14519" y="21704"/>
                  <a:pt x="14709" y="21406"/>
                  <a:pt x="14844" y="21082"/>
                </a:cubicBezTo>
                <a:cubicBezTo>
                  <a:pt x="14898" y="20973"/>
                  <a:pt x="14939" y="20851"/>
                  <a:pt x="14980" y="20730"/>
                </a:cubicBezTo>
                <a:lnTo>
                  <a:pt x="15020" y="20730"/>
                </a:lnTo>
                <a:lnTo>
                  <a:pt x="15494" y="20784"/>
                </a:lnTo>
                <a:cubicBezTo>
                  <a:pt x="16536" y="20906"/>
                  <a:pt x="17659" y="21027"/>
                  <a:pt x="18768" y="21122"/>
                </a:cubicBezTo>
                <a:cubicBezTo>
                  <a:pt x="20433" y="21271"/>
                  <a:pt x="21813" y="21339"/>
                  <a:pt x="23112" y="21339"/>
                </a:cubicBezTo>
                <a:cubicBezTo>
                  <a:pt x="23883" y="21339"/>
                  <a:pt x="24627" y="21312"/>
                  <a:pt x="25358" y="21257"/>
                </a:cubicBezTo>
                <a:cubicBezTo>
                  <a:pt x="26440" y="21190"/>
                  <a:pt x="27509" y="21027"/>
                  <a:pt x="28578" y="20797"/>
                </a:cubicBezTo>
                <a:cubicBezTo>
                  <a:pt x="28835" y="20743"/>
                  <a:pt x="29025" y="20689"/>
                  <a:pt x="29187" y="20635"/>
                </a:cubicBezTo>
                <a:cubicBezTo>
                  <a:pt x="29363" y="20594"/>
                  <a:pt x="29566" y="20527"/>
                  <a:pt x="29769" y="20446"/>
                </a:cubicBezTo>
                <a:cubicBezTo>
                  <a:pt x="30107" y="20324"/>
                  <a:pt x="30419" y="20188"/>
                  <a:pt x="30730" y="20013"/>
                </a:cubicBezTo>
                <a:cubicBezTo>
                  <a:pt x="31312" y="19688"/>
                  <a:pt x="31839" y="19282"/>
                  <a:pt x="32286" y="18795"/>
                </a:cubicBezTo>
                <a:cubicBezTo>
                  <a:pt x="32719" y="18321"/>
                  <a:pt x="33084" y="17793"/>
                  <a:pt x="33368" y="17212"/>
                </a:cubicBezTo>
                <a:cubicBezTo>
                  <a:pt x="33896" y="16156"/>
                  <a:pt x="34207" y="14925"/>
                  <a:pt x="34329" y="13436"/>
                </a:cubicBezTo>
                <a:cubicBezTo>
                  <a:pt x="34424" y="12097"/>
                  <a:pt x="34370" y="10757"/>
                  <a:pt x="34194" y="9431"/>
                </a:cubicBezTo>
                <a:cubicBezTo>
                  <a:pt x="34153" y="9188"/>
                  <a:pt x="34113" y="8958"/>
                  <a:pt x="34085" y="8714"/>
                </a:cubicBezTo>
                <a:lnTo>
                  <a:pt x="34045" y="8457"/>
                </a:lnTo>
                <a:lnTo>
                  <a:pt x="33977" y="8078"/>
                </a:lnTo>
                <a:lnTo>
                  <a:pt x="33964" y="7916"/>
                </a:lnTo>
                <a:cubicBezTo>
                  <a:pt x="33937" y="7726"/>
                  <a:pt x="33910" y="7550"/>
                  <a:pt x="33883" y="7375"/>
                </a:cubicBezTo>
                <a:cubicBezTo>
                  <a:pt x="33774" y="6630"/>
                  <a:pt x="33625" y="5886"/>
                  <a:pt x="33422" y="5155"/>
                </a:cubicBezTo>
                <a:cubicBezTo>
                  <a:pt x="33233" y="4425"/>
                  <a:pt x="32922" y="3735"/>
                  <a:pt x="32502" y="3099"/>
                </a:cubicBezTo>
                <a:cubicBezTo>
                  <a:pt x="32299" y="2787"/>
                  <a:pt x="32042" y="2490"/>
                  <a:pt x="31772" y="2233"/>
                </a:cubicBezTo>
                <a:cubicBezTo>
                  <a:pt x="31474" y="1976"/>
                  <a:pt x="31149" y="1746"/>
                  <a:pt x="30797" y="1556"/>
                </a:cubicBezTo>
                <a:cubicBezTo>
                  <a:pt x="30432" y="1353"/>
                  <a:pt x="30053" y="1177"/>
                  <a:pt x="29661" y="1042"/>
                </a:cubicBezTo>
                <a:cubicBezTo>
                  <a:pt x="29255" y="893"/>
                  <a:pt x="28849" y="771"/>
                  <a:pt x="28429" y="663"/>
                </a:cubicBezTo>
                <a:cubicBezTo>
                  <a:pt x="27550" y="460"/>
                  <a:pt x="26657" y="325"/>
                  <a:pt x="25764" y="257"/>
                </a:cubicBezTo>
                <a:cubicBezTo>
                  <a:pt x="24803" y="162"/>
                  <a:pt x="23869" y="135"/>
                  <a:pt x="23085" y="108"/>
                </a:cubicBezTo>
                <a:lnTo>
                  <a:pt x="22178" y="95"/>
                </a:lnTo>
                <a:lnTo>
                  <a:pt x="21826" y="81"/>
                </a:lnTo>
                <a:cubicBezTo>
                  <a:pt x="21623" y="81"/>
                  <a:pt x="21420" y="68"/>
                  <a:pt x="21217" y="68"/>
                </a:cubicBezTo>
                <a:lnTo>
                  <a:pt x="21014" y="54"/>
                </a:lnTo>
                <a:lnTo>
                  <a:pt x="20446" y="54"/>
                </a:lnTo>
                <a:cubicBezTo>
                  <a:pt x="19296" y="14"/>
                  <a:pt x="18227" y="0"/>
                  <a:pt x="17172" y="0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1447" name="Google Shape;1447;p45"/>
          <p:cNvSpPr/>
          <p:nvPr/>
        </p:nvSpPr>
        <p:spPr>
          <a:xfrm>
            <a:off x="8716197" y="713334"/>
            <a:ext cx="1427086" cy="708636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1448" name="Google Shape;1448;p45"/>
          <p:cNvSpPr txBox="1">
            <a:spLocks noGrp="1"/>
          </p:cNvSpPr>
          <p:nvPr>
            <p:ph type="title"/>
          </p:nvPr>
        </p:nvSpPr>
        <p:spPr>
          <a:xfrm>
            <a:off x="2661610" y="1323054"/>
            <a:ext cx="6876147" cy="3372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algn="ctr"/>
            <a:r>
              <a:rPr lang="en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Dặn dò</a:t>
            </a:r>
            <a:endParaRPr b="1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1449" name="Google Shape;1449;p45"/>
          <p:cNvGrpSpPr/>
          <p:nvPr/>
        </p:nvGrpSpPr>
        <p:grpSpPr>
          <a:xfrm rot="-963429" flipH="1">
            <a:off x="1165857" y="3321664"/>
            <a:ext cx="2449556" cy="3372413"/>
            <a:chOff x="338600" y="701849"/>
            <a:chExt cx="1841696" cy="2529273"/>
          </a:xfrm>
        </p:grpSpPr>
        <p:sp>
          <p:nvSpPr>
            <p:cNvPr id="1450" name="Google Shape;1450;p45"/>
            <p:cNvSpPr/>
            <p:nvPr/>
          </p:nvSpPr>
          <p:spPr>
            <a:xfrm>
              <a:off x="338600" y="701849"/>
              <a:ext cx="1841696" cy="2529273"/>
            </a:xfrm>
            <a:custGeom>
              <a:avLst/>
              <a:gdLst/>
              <a:ahLst/>
              <a:cxnLst/>
              <a:rect l="l" t="t" r="r" b="b"/>
              <a:pathLst>
                <a:path w="25588" h="35141" extrusionOk="0">
                  <a:moveTo>
                    <a:pt x="17510" y="0"/>
                  </a:moveTo>
                  <a:cubicBezTo>
                    <a:pt x="17361" y="0"/>
                    <a:pt x="17212" y="27"/>
                    <a:pt x="17077" y="68"/>
                  </a:cubicBezTo>
                  <a:cubicBezTo>
                    <a:pt x="16725" y="162"/>
                    <a:pt x="16387" y="338"/>
                    <a:pt x="16103" y="582"/>
                  </a:cubicBezTo>
                  <a:cubicBezTo>
                    <a:pt x="15886" y="758"/>
                    <a:pt x="15683" y="947"/>
                    <a:pt x="15494" y="1150"/>
                  </a:cubicBezTo>
                  <a:cubicBezTo>
                    <a:pt x="15277" y="934"/>
                    <a:pt x="15007" y="798"/>
                    <a:pt x="14709" y="758"/>
                  </a:cubicBezTo>
                  <a:cubicBezTo>
                    <a:pt x="14628" y="744"/>
                    <a:pt x="14560" y="744"/>
                    <a:pt x="14492" y="744"/>
                  </a:cubicBezTo>
                  <a:cubicBezTo>
                    <a:pt x="14398" y="744"/>
                    <a:pt x="14316" y="744"/>
                    <a:pt x="14222" y="758"/>
                  </a:cubicBezTo>
                  <a:cubicBezTo>
                    <a:pt x="14100" y="771"/>
                    <a:pt x="13992" y="798"/>
                    <a:pt x="13870" y="839"/>
                  </a:cubicBezTo>
                  <a:cubicBezTo>
                    <a:pt x="13667" y="907"/>
                    <a:pt x="13464" y="1001"/>
                    <a:pt x="13275" y="1123"/>
                  </a:cubicBezTo>
                  <a:cubicBezTo>
                    <a:pt x="12923" y="1353"/>
                    <a:pt x="12625" y="1651"/>
                    <a:pt x="12368" y="1976"/>
                  </a:cubicBezTo>
                  <a:cubicBezTo>
                    <a:pt x="12273" y="2111"/>
                    <a:pt x="12179" y="2246"/>
                    <a:pt x="12084" y="2381"/>
                  </a:cubicBezTo>
                  <a:cubicBezTo>
                    <a:pt x="12030" y="2327"/>
                    <a:pt x="11976" y="2300"/>
                    <a:pt x="11908" y="2260"/>
                  </a:cubicBezTo>
                  <a:cubicBezTo>
                    <a:pt x="11691" y="2138"/>
                    <a:pt x="11448" y="2084"/>
                    <a:pt x="11191" y="2084"/>
                  </a:cubicBezTo>
                  <a:cubicBezTo>
                    <a:pt x="11123" y="2084"/>
                    <a:pt x="11042" y="2084"/>
                    <a:pt x="10961" y="2097"/>
                  </a:cubicBezTo>
                  <a:cubicBezTo>
                    <a:pt x="10758" y="2124"/>
                    <a:pt x="10568" y="2179"/>
                    <a:pt x="10379" y="2273"/>
                  </a:cubicBezTo>
                  <a:cubicBezTo>
                    <a:pt x="10027" y="2449"/>
                    <a:pt x="9702" y="2693"/>
                    <a:pt x="9459" y="3004"/>
                  </a:cubicBezTo>
                  <a:cubicBezTo>
                    <a:pt x="9229" y="3275"/>
                    <a:pt x="9039" y="3572"/>
                    <a:pt x="8877" y="3883"/>
                  </a:cubicBezTo>
                  <a:cubicBezTo>
                    <a:pt x="8728" y="4127"/>
                    <a:pt x="8606" y="4384"/>
                    <a:pt x="8485" y="4655"/>
                  </a:cubicBezTo>
                  <a:lnTo>
                    <a:pt x="8471" y="4655"/>
                  </a:lnTo>
                  <a:cubicBezTo>
                    <a:pt x="8322" y="4587"/>
                    <a:pt x="8173" y="4546"/>
                    <a:pt x="8011" y="4533"/>
                  </a:cubicBezTo>
                  <a:lnTo>
                    <a:pt x="7943" y="4533"/>
                  </a:lnTo>
                  <a:cubicBezTo>
                    <a:pt x="7781" y="4533"/>
                    <a:pt x="7619" y="4560"/>
                    <a:pt x="7470" y="4614"/>
                  </a:cubicBezTo>
                  <a:cubicBezTo>
                    <a:pt x="7307" y="4655"/>
                    <a:pt x="7158" y="4736"/>
                    <a:pt x="7023" y="4831"/>
                  </a:cubicBezTo>
                  <a:cubicBezTo>
                    <a:pt x="6915" y="4898"/>
                    <a:pt x="6807" y="4966"/>
                    <a:pt x="6712" y="5047"/>
                  </a:cubicBezTo>
                  <a:cubicBezTo>
                    <a:pt x="6536" y="5196"/>
                    <a:pt x="6387" y="5372"/>
                    <a:pt x="6252" y="5561"/>
                  </a:cubicBezTo>
                  <a:cubicBezTo>
                    <a:pt x="5981" y="5913"/>
                    <a:pt x="5778" y="6292"/>
                    <a:pt x="5616" y="6698"/>
                  </a:cubicBezTo>
                  <a:cubicBezTo>
                    <a:pt x="5548" y="6860"/>
                    <a:pt x="5494" y="7009"/>
                    <a:pt x="5454" y="7171"/>
                  </a:cubicBezTo>
                  <a:cubicBezTo>
                    <a:pt x="5372" y="7144"/>
                    <a:pt x="5291" y="7117"/>
                    <a:pt x="5210" y="7104"/>
                  </a:cubicBezTo>
                  <a:lnTo>
                    <a:pt x="5169" y="7104"/>
                  </a:lnTo>
                  <a:cubicBezTo>
                    <a:pt x="5115" y="7090"/>
                    <a:pt x="5061" y="7090"/>
                    <a:pt x="5007" y="7090"/>
                  </a:cubicBezTo>
                  <a:cubicBezTo>
                    <a:pt x="4858" y="7090"/>
                    <a:pt x="4709" y="7117"/>
                    <a:pt x="4561" y="7171"/>
                  </a:cubicBezTo>
                  <a:cubicBezTo>
                    <a:pt x="4412" y="7212"/>
                    <a:pt x="4276" y="7280"/>
                    <a:pt x="4141" y="7361"/>
                  </a:cubicBezTo>
                  <a:cubicBezTo>
                    <a:pt x="4019" y="7442"/>
                    <a:pt x="3898" y="7550"/>
                    <a:pt x="3789" y="7659"/>
                  </a:cubicBezTo>
                  <a:cubicBezTo>
                    <a:pt x="3613" y="7821"/>
                    <a:pt x="3478" y="8010"/>
                    <a:pt x="3356" y="8213"/>
                  </a:cubicBezTo>
                  <a:cubicBezTo>
                    <a:pt x="3126" y="8606"/>
                    <a:pt x="2950" y="9025"/>
                    <a:pt x="2856" y="9472"/>
                  </a:cubicBezTo>
                  <a:cubicBezTo>
                    <a:pt x="2747" y="9932"/>
                    <a:pt x="2666" y="10405"/>
                    <a:pt x="2639" y="10879"/>
                  </a:cubicBezTo>
                  <a:lnTo>
                    <a:pt x="2558" y="10879"/>
                  </a:lnTo>
                  <a:cubicBezTo>
                    <a:pt x="2409" y="10879"/>
                    <a:pt x="2260" y="10906"/>
                    <a:pt x="2125" y="10947"/>
                  </a:cubicBezTo>
                  <a:cubicBezTo>
                    <a:pt x="1773" y="11068"/>
                    <a:pt x="1489" y="11312"/>
                    <a:pt x="1300" y="11610"/>
                  </a:cubicBezTo>
                  <a:cubicBezTo>
                    <a:pt x="1151" y="11853"/>
                    <a:pt x="1029" y="12110"/>
                    <a:pt x="948" y="12381"/>
                  </a:cubicBezTo>
                  <a:cubicBezTo>
                    <a:pt x="867" y="12611"/>
                    <a:pt x="799" y="12841"/>
                    <a:pt x="758" y="13085"/>
                  </a:cubicBezTo>
                  <a:cubicBezTo>
                    <a:pt x="677" y="13572"/>
                    <a:pt x="650" y="14059"/>
                    <a:pt x="664" y="14546"/>
                  </a:cubicBezTo>
                  <a:cubicBezTo>
                    <a:pt x="677" y="14925"/>
                    <a:pt x="718" y="15317"/>
                    <a:pt x="772" y="15683"/>
                  </a:cubicBezTo>
                  <a:cubicBezTo>
                    <a:pt x="839" y="16075"/>
                    <a:pt x="921" y="16454"/>
                    <a:pt x="1042" y="16819"/>
                  </a:cubicBezTo>
                  <a:lnTo>
                    <a:pt x="1056" y="16860"/>
                  </a:lnTo>
                  <a:cubicBezTo>
                    <a:pt x="812" y="16941"/>
                    <a:pt x="582" y="17090"/>
                    <a:pt x="420" y="17293"/>
                  </a:cubicBezTo>
                  <a:cubicBezTo>
                    <a:pt x="258" y="17496"/>
                    <a:pt x="136" y="17726"/>
                    <a:pt x="82" y="17969"/>
                  </a:cubicBezTo>
                  <a:cubicBezTo>
                    <a:pt x="14" y="18226"/>
                    <a:pt x="1" y="18483"/>
                    <a:pt x="14" y="18754"/>
                  </a:cubicBezTo>
                  <a:cubicBezTo>
                    <a:pt x="28" y="19011"/>
                    <a:pt x="68" y="19268"/>
                    <a:pt x="122" y="19525"/>
                  </a:cubicBezTo>
                  <a:cubicBezTo>
                    <a:pt x="176" y="19769"/>
                    <a:pt x="244" y="19999"/>
                    <a:pt x="325" y="20243"/>
                  </a:cubicBezTo>
                  <a:cubicBezTo>
                    <a:pt x="474" y="20676"/>
                    <a:pt x="677" y="21095"/>
                    <a:pt x="907" y="21501"/>
                  </a:cubicBezTo>
                  <a:cubicBezTo>
                    <a:pt x="1151" y="21893"/>
                    <a:pt x="1408" y="22272"/>
                    <a:pt x="1692" y="22624"/>
                  </a:cubicBezTo>
                  <a:lnTo>
                    <a:pt x="1746" y="22692"/>
                  </a:lnTo>
                  <a:cubicBezTo>
                    <a:pt x="1448" y="22949"/>
                    <a:pt x="1286" y="23341"/>
                    <a:pt x="1313" y="23734"/>
                  </a:cubicBezTo>
                  <a:cubicBezTo>
                    <a:pt x="1327" y="23882"/>
                    <a:pt x="1340" y="24031"/>
                    <a:pt x="1381" y="24167"/>
                  </a:cubicBezTo>
                  <a:cubicBezTo>
                    <a:pt x="1408" y="24302"/>
                    <a:pt x="1448" y="24437"/>
                    <a:pt x="1502" y="24559"/>
                  </a:cubicBezTo>
                  <a:cubicBezTo>
                    <a:pt x="1597" y="24830"/>
                    <a:pt x="1705" y="25100"/>
                    <a:pt x="1841" y="25357"/>
                  </a:cubicBezTo>
                  <a:cubicBezTo>
                    <a:pt x="1949" y="25587"/>
                    <a:pt x="2071" y="25817"/>
                    <a:pt x="2206" y="26047"/>
                  </a:cubicBezTo>
                  <a:cubicBezTo>
                    <a:pt x="2274" y="26169"/>
                    <a:pt x="2382" y="26359"/>
                    <a:pt x="2504" y="26548"/>
                  </a:cubicBezTo>
                  <a:cubicBezTo>
                    <a:pt x="2571" y="26656"/>
                    <a:pt x="2639" y="26751"/>
                    <a:pt x="2707" y="26859"/>
                  </a:cubicBezTo>
                  <a:lnTo>
                    <a:pt x="2734" y="26900"/>
                  </a:lnTo>
                  <a:cubicBezTo>
                    <a:pt x="2869" y="27089"/>
                    <a:pt x="3004" y="27279"/>
                    <a:pt x="3167" y="27495"/>
                  </a:cubicBezTo>
                  <a:cubicBezTo>
                    <a:pt x="3749" y="28266"/>
                    <a:pt x="4398" y="28984"/>
                    <a:pt x="5115" y="29647"/>
                  </a:cubicBezTo>
                  <a:cubicBezTo>
                    <a:pt x="5467" y="29971"/>
                    <a:pt x="5846" y="30283"/>
                    <a:pt x="6225" y="30580"/>
                  </a:cubicBezTo>
                  <a:cubicBezTo>
                    <a:pt x="6604" y="30864"/>
                    <a:pt x="7010" y="31149"/>
                    <a:pt x="7416" y="31392"/>
                  </a:cubicBezTo>
                  <a:lnTo>
                    <a:pt x="7591" y="31500"/>
                  </a:lnTo>
                  <a:cubicBezTo>
                    <a:pt x="7564" y="31541"/>
                    <a:pt x="7524" y="31582"/>
                    <a:pt x="7497" y="31622"/>
                  </a:cubicBezTo>
                  <a:cubicBezTo>
                    <a:pt x="7416" y="31730"/>
                    <a:pt x="7321" y="31852"/>
                    <a:pt x="7199" y="31988"/>
                  </a:cubicBezTo>
                  <a:lnTo>
                    <a:pt x="7145" y="32069"/>
                  </a:lnTo>
                  <a:lnTo>
                    <a:pt x="7091" y="32123"/>
                  </a:lnTo>
                  <a:lnTo>
                    <a:pt x="7064" y="32163"/>
                  </a:lnTo>
                  <a:cubicBezTo>
                    <a:pt x="7023" y="32231"/>
                    <a:pt x="6969" y="32299"/>
                    <a:pt x="6915" y="32366"/>
                  </a:cubicBezTo>
                  <a:lnTo>
                    <a:pt x="6901" y="32393"/>
                  </a:lnTo>
                  <a:cubicBezTo>
                    <a:pt x="6834" y="32461"/>
                    <a:pt x="6780" y="32542"/>
                    <a:pt x="6712" y="32623"/>
                  </a:cubicBezTo>
                  <a:cubicBezTo>
                    <a:pt x="6536" y="32853"/>
                    <a:pt x="6401" y="33124"/>
                    <a:pt x="6347" y="33408"/>
                  </a:cubicBezTo>
                  <a:cubicBezTo>
                    <a:pt x="6265" y="33787"/>
                    <a:pt x="6347" y="34180"/>
                    <a:pt x="6590" y="34477"/>
                  </a:cubicBezTo>
                  <a:cubicBezTo>
                    <a:pt x="6780" y="34707"/>
                    <a:pt x="7023" y="34883"/>
                    <a:pt x="7307" y="34978"/>
                  </a:cubicBezTo>
                  <a:cubicBezTo>
                    <a:pt x="7551" y="35086"/>
                    <a:pt x="7808" y="35140"/>
                    <a:pt x="8065" y="35140"/>
                  </a:cubicBezTo>
                  <a:lnTo>
                    <a:pt x="8119" y="35140"/>
                  </a:lnTo>
                  <a:cubicBezTo>
                    <a:pt x="8268" y="35127"/>
                    <a:pt x="8430" y="35100"/>
                    <a:pt x="8566" y="35046"/>
                  </a:cubicBezTo>
                  <a:cubicBezTo>
                    <a:pt x="8660" y="35018"/>
                    <a:pt x="8742" y="34978"/>
                    <a:pt x="8809" y="34937"/>
                  </a:cubicBezTo>
                  <a:cubicBezTo>
                    <a:pt x="8904" y="34883"/>
                    <a:pt x="8985" y="34829"/>
                    <a:pt x="9053" y="34761"/>
                  </a:cubicBezTo>
                  <a:cubicBezTo>
                    <a:pt x="9175" y="34653"/>
                    <a:pt x="9269" y="34531"/>
                    <a:pt x="9351" y="34396"/>
                  </a:cubicBezTo>
                  <a:cubicBezTo>
                    <a:pt x="9418" y="34261"/>
                    <a:pt x="9486" y="34112"/>
                    <a:pt x="9526" y="33977"/>
                  </a:cubicBezTo>
                  <a:cubicBezTo>
                    <a:pt x="9581" y="33774"/>
                    <a:pt x="9608" y="33584"/>
                    <a:pt x="9635" y="33381"/>
                  </a:cubicBezTo>
                  <a:lnTo>
                    <a:pt x="9635" y="33327"/>
                  </a:lnTo>
                  <a:cubicBezTo>
                    <a:pt x="9662" y="33124"/>
                    <a:pt x="9689" y="32921"/>
                    <a:pt x="9716" y="32705"/>
                  </a:cubicBezTo>
                  <a:lnTo>
                    <a:pt x="9770" y="32353"/>
                  </a:lnTo>
                  <a:lnTo>
                    <a:pt x="9770" y="32299"/>
                  </a:lnTo>
                  <a:lnTo>
                    <a:pt x="9770" y="32204"/>
                  </a:lnTo>
                  <a:lnTo>
                    <a:pt x="9865" y="32204"/>
                  </a:lnTo>
                  <a:cubicBezTo>
                    <a:pt x="10054" y="32204"/>
                    <a:pt x="10271" y="32204"/>
                    <a:pt x="10528" y="32177"/>
                  </a:cubicBezTo>
                  <a:cubicBezTo>
                    <a:pt x="11069" y="32150"/>
                    <a:pt x="11610" y="32069"/>
                    <a:pt x="12138" y="31974"/>
                  </a:cubicBezTo>
                  <a:cubicBezTo>
                    <a:pt x="13207" y="31771"/>
                    <a:pt x="14249" y="31460"/>
                    <a:pt x="15264" y="31067"/>
                  </a:cubicBezTo>
                  <a:cubicBezTo>
                    <a:pt x="15643" y="30919"/>
                    <a:pt x="15954" y="30783"/>
                    <a:pt x="16238" y="30648"/>
                  </a:cubicBezTo>
                  <a:cubicBezTo>
                    <a:pt x="16481" y="30526"/>
                    <a:pt x="16725" y="30404"/>
                    <a:pt x="16969" y="30269"/>
                  </a:cubicBezTo>
                  <a:cubicBezTo>
                    <a:pt x="17280" y="30093"/>
                    <a:pt x="17537" y="29931"/>
                    <a:pt x="17767" y="29782"/>
                  </a:cubicBezTo>
                  <a:cubicBezTo>
                    <a:pt x="17997" y="29620"/>
                    <a:pt x="18227" y="29444"/>
                    <a:pt x="18443" y="29241"/>
                  </a:cubicBezTo>
                  <a:cubicBezTo>
                    <a:pt x="18633" y="29065"/>
                    <a:pt x="18782" y="28862"/>
                    <a:pt x="18890" y="28618"/>
                  </a:cubicBezTo>
                  <a:cubicBezTo>
                    <a:pt x="18958" y="28469"/>
                    <a:pt x="18985" y="28294"/>
                    <a:pt x="18985" y="28118"/>
                  </a:cubicBezTo>
                  <a:lnTo>
                    <a:pt x="18985" y="28009"/>
                  </a:lnTo>
                  <a:cubicBezTo>
                    <a:pt x="19526" y="27793"/>
                    <a:pt x="20054" y="27536"/>
                    <a:pt x="20568" y="27238"/>
                  </a:cubicBezTo>
                  <a:cubicBezTo>
                    <a:pt x="21082" y="26927"/>
                    <a:pt x="21569" y="26575"/>
                    <a:pt x="22029" y="26169"/>
                  </a:cubicBezTo>
                  <a:cubicBezTo>
                    <a:pt x="22246" y="25980"/>
                    <a:pt x="22449" y="25777"/>
                    <a:pt x="22638" y="25547"/>
                  </a:cubicBezTo>
                  <a:cubicBezTo>
                    <a:pt x="22814" y="25344"/>
                    <a:pt x="22963" y="25127"/>
                    <a:pt x="23071" y="24884"/>
                  </a:cubicBezTo>
                  <a:cubicBezTo>
                    <a:pt x="23342" y="24370"/>
                    <a:pt x="23261" y="23747"/>
                    <a:pt x="22882" y="23314"/>
                  </a:cubicBezTo>
                  <a:lnTo>
                    <a:pt x="22868" y="23301"/>
                  </a:lnTo>
                  <a:cubicBezTo>
                    <a:pt x="22936" y="23233"/>
                    <a:pt x="23017" y="23152"/>
                    <a:pt x="23098" y="23071"/>
                  </a:cubicBezTo>
                  <a:cubicBezTo>
                    <a:pt x="23504" y="22665"/>
                    <a:pt x="23869" y="22205"/>
                    <a:pt x="24181" y="21717"/>
                  </a:cubicBezTo>
                  <a:cubicBezTo>
                    <a:pt x="24505" y="21244"/>
                    <a:pt x="24762" y="20730"/>
                    <a:pt x="24952" y="20188"/>
                  </a:cubicBezTo>
                  <a:cubicBezTo>
                    <a:pt x="25087" y="19810"/>
                    <a:pt x="25182" y="19404"/>
                    <a:pt x="25209" y="18998"/>
                  </a:cubicBezTo>
                  <a:cubicBezTo>
                    <a:pt x="25236" y="18727"/>
                    <a:pt x="25223" y="18456"/>
                    <a:pt x="25155" y="18186"/>
                  </a:cubicBezTo>
                  <a:cubicBezTo>
                    <a:pt x="25101" y="17902"/>
                    <a:pt x="24952" y="17645"/>
                    <a:pt x="24735" y="17442"/>
                  </a:cubicBezTo>
                  <a:lnTo>
                    <a:pt x="24790" y="17333"/>
                  </a:lnTo>
                  <a:cubicBezTo>
                    <a:pt x="25114" y="16792"/>
                    <a:pt x="25344" y="16197"/>
                    <a:pt x="25493" y="15588"/>
                  </a:cubicBezTo>
                  <a:cubicBezTo>
                    <a:pt x="25561" y="15263"/>
                    <a:pt x="25588" y="14938"/>
                    <a:pt x="25588" y="14627"/>
                  </a:cubicBezTo>
                  <a:cubicBezTo>
                    <a:pt x="25588" y="14465"/>
                    <a:pt x="25574" y="14302"/>
                    <a:pt x="25547" y="14140"/>
                  </a:cubicBezTo>
                  <a:cubicBezTo>
                    <a:pt x="25520" y="13964"/>
                    <a:pt x="25466" y="13788"/>
                    <a:pt x="25398" y="13626"/>
                  </a:cubicBezTo>
                  <a:cubicBezTo>
                    <a:pt x="25331" y="13463"/>
                    <a:pt x="25223" y="13328"/>
                    <a:pt x="25114" y="13206"/>
                  </a:cubicBezTo>
                  <a:cubicBezTo>
                    <a:pt x="24965" y="13058"/>
                    <a:pt x="24790" y="12949"/>
                    <a:pt x="24600" y="12895"/>
                  </a:cubicBezTo>
                  <a:lnTo>
                    <a:pt x="24587" y="12895"/>
                  </a:lnTo>
                  <a:cubicBezTo>
                    <a:pt x="24614" y="12827"/>
                    <a:pt x="24627" y="12760"/>
                    <a:pt x="24641" y="12692"/>
                  </a:cubicBezTo>
                  <a:cubicBezTo>
                    <a:pt x="24735" y="12354"/>
                    <a:pt x="24790" y="12002"/>
                    <a:pt x="24803" y="11650"/>
                  </a:cubicBezTo>
                  <a:cubicBezTo>
                    <a:pt x="24817" y="11298"/>
                    <a:pt x="24790" y="10960"/>
                    <a:pt x="24722" y="10622"/>
                  </a:cubicBezTo>
                  <a:cubicBezTo>
                    <a:pt x="24681" y="10324"/>
                    <a:pt x="24587" y="10040"/>
                    <a:pt x="24438" y="9769"/>
                  </a:cubicBezTo>
                  <a:cubicBezTo>
                    <a:pt x="24370" y="9634"/>
                    <a:pt x="24275" y="9512"/>
                    <a:pt x="24167" y="9404"/>
                  </a:cubicBezTo>
                  <a:cubicBezTo>
                    <a:pt x="24045" y="9282"/>
                    <a:pt x="23896" y="9188"/>
                    <a:pt x="23748" y="9133"/>
                  </a:cubicBezTo>
                  <a:cubicBezTo>
                    <a:pt x="23653" y="9106"/>
                    <a:pt x="23572" y="9079"/>
                    <a:pt x="23477" y="9066"/>
                  </a:cubicBezTo>
                  <a:cubicBezTo>
                    <a:pt x="23585" y="8525"/>
                    <a:pt x="23599" y="7970"/>
                    <a:pt x="23545" y="7415"/>
                  </a:cubicBezTo>
                  <a:cubicBezTo>
                    <a:pt x="23504" y="7090"/>
                    <a:pt x="23423" y="6779"/>
                    <a:pt x="23301" y="6481"/>
                  </a:cubicBezTo>
                  <a:cubicBezTo>
                    <a:pt x="23179" y="6143"/>
                    <a:pt x="22976" y="5845"/>
                    <a:pt x="22706" y="5602"/>
                  </a:cubicBezTo>
                  <a:cubicBezTo>
                    <a:pt x="22449" y="5399"/>
                    <a:pt x="22137" y="5277"/>
                    <a:pt x="21813" y="5277"/>
                  </a:cubicBezTo>
                  <a:lnTo>
                    <a:pt x="21732" y="5277"/>
                  </a:lnTo>
                  <a:lnTo>
                    <a:pt x="21637" y="5291"/>
                  </a:lnTo>
                  <a:lnTo>
                    <a:pt x="21637" y="5264"/>
                  </a:lnTo>
                  <a:cubicBezTo>
                    <a:pt x="21623" y="4885"/>
                    <a:pt x="21583" y="4506"/>
                    <a:pt x="21501" y="4141"/>
                  </a:cubicBezTo>
                  <a:cubicBezTo>
                    <a:pt x="21434" y="3775"/>
                    <a:pt x="21312" y="3437"/>
                    <a:pt x="21136" y="3126"/>
                  </a:cubicBezTo>
                  <a:cubicBezTo>
                    <a:pt x="21068" y="2990"/>
                    <a:pt x="20974" y="2869"/>
                    <a:pt x="20879" y="2747"/>
                  </a:cubicBezTo>
                  <a:cubicBezTo>
                    <a:pt x="20784" y="2652"/>
                    <a:pt x="20690" y="2557"/>
                    <a:pt x="20581" y="2490"/>
                  </a:cubicBezTo>
                  <a:cubicBezTo>
                    <a:pt x="20514" y="2436"/>
                    <a:pt x="20446" y="2395"/>
                    <a:pt x="20378" y="2368"/>
                  </a:cubicBezTo>
                  <a:lnTo>
                    <a:pt x="20351" y="2354"/>
                  </a:lnTo>
                  <a:cubicBezTo>
                    <a:pt x="20270" y="2314"/>
                    <a:pt x="20175" y="2287"/>
                    <a:pt x="20094" y="2260"/>
                  </a:cubicBezTo>
                  <a:cubicBezTo>
                    <a:pt x="19972" y="2233"/>
                    <a:pt x="19864" y="2219"/>
                    <a:pt x="19742" y="2219"/>
                  </a:cubicBezTo>
                  <a:lnTo>
                    <a:pt x="19594" y="2219"/>
                  </a:lnTo>
                  <a:cubicBezTo>
                    <a:pt x="19499" y="2219"/>
                    <a:pt x="19404" y="2246"/>
                    <a:pt x="19323" y="2273"/>
                  </a:cubicBezTo>
                  <a:cubicBezTo>
                    <a:pt x="19296" y="2070"/>
                    <a:pt x="19255" y="1867"/>
                    <a:pt x="19201" y="1678"/>
                  </a:cubicBezTo>
                  <a:cubicBezTo>
                    <a:pt x="19106" y="1218"/>
                    <a:pt x="18876" y="785"/>
                    <a:pt x="18552" y="447"/>
                  </a:cubicBezTo>
                  <a:cubicBezTo>
                    <a:pt x="18376" y="257"/>
                    <a:pt x="18146" y="135"/>
                    <a:pt x="17902" y="68"/>
                  </a:cubicBezTo>
                  <a:lnTo>
                    <a:pt x="17848" y="54"/>
                  </a:lnTo>
                  <a:cubicBezTo>
                    <a:pt x="17726" y="14"/>
                    <a:pt x="17618" y="0"/>
                    <a:pt x="17510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51" name="Google Shape;1451;p45"/>
            <p:cNvSpPr/>
            <p:nvPr/>
          </p:nvSpPr>
          <p:spPr>
            <a:xfrm>
              <a:off x="841139" y="2870711"/>
              <a:ext cx="157841" cy="311724"/>
            </a:xfrm>
            <a:custGeom>
              <a:avLst/>
              <a:gdLst/>
              <a:ahLst/>
              <a:cxnLst/>
              <a:rect l="l" t="t" r="r" b="b"/>
              <a:pathLst>
                <a:path w="2193" h="4331" extrusionOk="0">
                  <a:moveTo>
                    <a:pt x="2193" y="1"/>
                  </a:moveTo>
                  <a:cubicBezTo>
                    <a:pt x="2084" y="177"/>
                    <a:pt x="1976" y="366"/>
                    <a:pt x="1881" y="542"/>
                  </a:cubicBezTo>
                  <a:lnTo>
                    <a:pt x="1868" y="556"/>
                  </a:lnTo>
                  <a:cubicBezTo>
                    <a:pt x="1706" y="853"/>
                    <a:pt x="1530" y="1164"/>
                    <a:pt x="1354" y="1476"/>
                  </a:cubicBezTo>
                  <a:cubicBezTo>
                    <a:pt x="1300" y="1543"/>
                    <a:pt x="1259" y="1624"/>
                    <a:pt x="1205" y="1706"/>
                  </a:cubicBezTo>
                  <a:cubicBezTo>
                    <a:pt x="1151" y="1773"/>
                    <a:pt x="1110" y="1827"/>
                    <a:pt x="1070" y="1895"/>
                  </a:cubicBezTo>
                  <a:cubicBezTo>
                    <a:pt x="961" y="2030"/>
                    <a:pt x="853" y="2166"/>
                    <a:pt x="745" y="2301"/>
                  </a:cubicBezTo>
                  <a:lnTo>
                    <a:pt x="677" y="2382"/>
                  </a:lnTo>
                  <a:lnTo>
                    <a:pt x="637" y="2423"/>
                  </a:lnTo>
                  <a:cubicBezTo>
                    <a:pt x="582" y="2504"/>
                    <a:pt x="528" y="2585"/>
                    <a:pt x="461" y="2653"/>
                  </a:cubicBezTo>
                  <a:cubicBezTo>
                    <a:pt x="407" y="2734"/>
                    <a:pt x="339" y="2802"/>
                    <a:pt x="298" y="2883"/>
                  </a:cubicBezTo>
                  <a:cubicBezTo>
                    <a:pt x="176" y="3045"/>
                    <a:pt x="82" y="3221"/>
                    <a:pt x="28" y="3411"/>
                  </a:cubicBezTo>
                  <a:cubicBezTo>
                    <a:pt x="1" y="3586"/>
                    <a:pt x="41" y="3776"/>
                    <a:pt x="149" y="3925"/>
                  </a:cubicBezTo>
                  <a:cubicBezTo>
                    <a:pt x="271" y="4060"/>
                    <a:pt x="420" y="4168"/>
                    <a:pt x="582" y="4222"/>
                  </a:cubicBezTo>
                  <a:cubicBezTo>
                    <a:pt x="745" y="4290"/>
                    <a:pt x="921" y="4331"/>
                    <a:pt x="1097" y="4331"/>
                  </a:cubicBezTo>
                  <a:lnTo>
                    <a:pt x="1124" y="4331"/>
                  </a:lnTo>
                  <a:cubicBezTo>
                    <a:pt x="1205" y="4331"/>
                    <a:pt x="1286" y="4304"/>
                    <a:pt x="1367" y="4277"/>
                  </a:cubicBezTo>
                  <a:cubicBezTo>
                    <a:pt x="1408" y="4263"/>
                    <a:pt x="1462" y="4236"/>
                    <a:pt x="1503" y="4222"/>
                  </a:cubicBezTo>
                  <a:cubicBezTo>
                    <a:pt x="1543" y="4195"/>
                    <a:pt x="1597" y="4155"/>
                    <a:pt x="1638" y="4114"/>
                  </a:cubicBezTo>
                  <a:cubicBezTo>
                    <a:pt x="1706" y="4060"/>
                    <a:pt x="1760" y="3992"/>
                    <a:pt x="1800" y="3911"/>
                  </a:cubicBezTo>
                  <a:cubicBezTo>
                    <a:pt x="1854" y="3830"/>
                    <a:pt x="1881" y="3735"/>
                    <a:pt x="1908" y="3641"/>
                  </a:cubicBezTo>
                  <a:cubicBezTo>
                    <a:pt x="1963" y="3492"/>
                    <a:pt x="1990" y="3329"/>
                    <a:pt x="2003" y="3153"/>
                  </a:cubicBezTo>
                  <a:lnTo>
                    <a:pt x="2003" y="3113"/>
                  </a:lnTo>
                  <a:cubicBezTo>
                    <a:pt x="2030" y="2896"/>
                    <a:pt x="2057" y="2693"/>
                    <a:pt x="2098" y="2477"/>
                  </a:cubicBezTo>
                  <a:cubicBezTo>
                    <a:pt x="2111" y="2369"/>
                    <a:pt x="2125" y="2247"/>
                    <a:pt x="2139" y="2125"/>
                  </a:cubicBezTo>
                  <a:cubicBezTo>
                    <a:pt x="2152" y="1976"/>
                    <a:pt x="2166" y="1827"/>
                    <a:pt x="2179" y="1679"/>
                  </a:cubicBezTo>
                  <a:lnTo>
                    <a:pt x="2179" y="1638"/>
                  </a:lnTo>
                  <a:cubicBezTo>
                    <a:pt x="2179" y="1543"/>
                    <a:pt x="2193" y="1462"/>
                    <a:pt x="2193" y="1367"/>
                  </a:cubicBezTo>
                  <a:lnTo>
                    <a:pt x="2193" y="1"/>
                  </a:ln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52" name="Google Shape;1452;p45"/>
            <p:cNvSpPr/>
            <p:nvPr/>
          </p:nvSpPr>
          <p:spPr>
            <a:xfrm>
              <a:off x="388264" y="751513"/>
              <a:ext cx="1743378" cy="2220501"/>
            </a:xfrm>
            <a:custGeom>
              <a:avLst/>
              <a:gdLst/>
              <a:ahLst/>
              <a:cxnLst/>
              <a:rect l="l" t="t" r="r" b="b"/>
              <a:pathLst>
                <a:path w="24222" h="30851" extrusionOk="0">
                  <a:moveTo>
                    <a:pt x="16793" y="0"/>
                  </a:moveTo>
                  <a:cubicBezTo>
                    <a:pt x="16712" y="0"/>
                    <a:pt x="16630" y="0"/>
                    <a:pt x="16549" y="27"/>
                  </a:cubicBezTo>
                  <a:lnTo>
                    <a:pt x="16549" y="41"/>
                  </a:lnTo>
                  <a:cubicBezTo>
                    <a:pt x="16292" y="122"/>
                    <a:pt x="16035" y="257"/>
                    <a:pt x="15832" y="433"/>
                  </a:cubicBezTo>
                  <a:cubicBezTo>
                    <a:pt x="15588" y="623"/>
                    <a:pt x="15372" y="839"/>
                    <a:pt x="15169" y="1069"/>
                  </a:cubicBezTo>
                  <a:cubicBezTo>
                    <a:pt x="14993" y="1258"/>
                    <a:pt x="14804" y="1475"/>
                    <a:pt x="14587" y="1746"/>
                  </a:cubicBezTo>
                  <a:lnTo>
                    <a:pt x="14560" y="1773"/>
                  </a:lnTo>
                  <a:lnTo>
                    <a:pt x="14533" y="1813"/>
                  </a:lnTo>
                  <a:cubicBezTo>
                    <a:pt x="14560" y="1691"/>
                    <a:pt x="14560" y="1556"/>
                    <a:pt x="14533" y="1434"/>
                  </a:cubicBezTo>
                  <a:cubicBezTo>
                    <a:pt x="14520" y="1272"/>
                    <a:pt x="14452" y="1123"/>
                    <a:pt x="14357" y="1001"/>
                  </a:cubicBezTo>
                  <a:cubicBezTo>
                    <a:pt x="14235" y="866"/>
                    <a:pt x="14087" y="771"/>
                    <a:pt x="13911" y="758"/>
                  </a:cubicBezTo>
                  <a:cubicBezTo>
                    <a:pt x="13890" y="751"/>
                    <a:pt x="13870" y="748"/>
                    <a:pt x="13850" y="748"/>
                  </a:cubicBezTo>
                  <a:cubicBezTo>
                    <a:pt x="13829" y="748"/>
                    <a:pt x="13809" y="751"/>
                    <a:pt x="13789" y="758"/>
                  </a:cubicBezTo>
                  <a:cubicBezTo>
                    <a:pt x="13735" y="758"/>
                    <a:pt x="13681" y="758"/>
                    <a:pt x="13626" y="771"/>
                  </a:cubicBezTo>
                  <a:cubicBezTo>
                    <a:pt x="13545" y="771"/>
                    <a:pt x="13451" y="798"/>
                    <a:pt x="13369" y="825"/>
                  </a:cubicBezTo>
                  <a:cubicBezTo>
                    <a:pt x="13221" y="866"/>
                    <a:pt x="13085" y="934"/>
                    <a:pt x="12950" y="1028"/>
                  </a:cubicBezTo>
                  <a:cubicBezTo>
                    <a:pt x="12666" y="1218"/>
                    <a:pt x="12422" y="1461"/>
                    <a:pt x="12219" y="1732"/>
                  </a:cubicBezTo>
                  <a:cubicBezTo>
                    <a:pt x="11935" y="2097"/>
                    <a:pt x="11692" y="2503"/>
                    <a:pt x="11475" y="2909"/>
                  </a:cubicBezTo>
                  <a:cubicBezTo>
                    <a:pt x="11421" y="3031"/>
                    <a:pt x="11367" y="3153"/>
                    <a:pt x="11299" y="3261"/>
                  </a:cubicBezTo>
                  <a:cubicBezTo>
                    <a:pt x="11313" y="3180"/>
                    <a:pt x="11313" y="3085"/>
                    <a:pt x="11313" y="3004"/>
                  </a:cubicBezTo>
                  <a:cubicBezTo>
                    <a:pt x="11299" y="2842"/>
                    <a:pt x="11272" y="2693"/>
                    <a:pt x="11204" y="2544"/>
                  </a:cubicBezTo>
                  <a:cubicBezTo>
                    <a:pt x="11177" y="2476"/>
                    <a:pt x="11137" y="2409"/>
                    <a:pt x="11083" y="2354"/>
                  </a:cubicBezTo>
                  <a:cubicBezTo>
                    <a:pt x="11056" y="2314"/>
                    <a:pt x="11015" y="2287"/>
                    <a:pt x="10988" y="2260"/>
                  </a:cubicBezTo>
                  <a:cubicBezTo>
                    <a:pt x="10947" y="2233"/>
                    <a:pt x="10920" y="2206"/>
                    <a:pt x="10880" y="2179"/>
                  </a:cubicBezTo>
                  <a:cubicBezTo>
                    <a:pt x="10798" y="2138"/>
                    <a:pt x="10717" y="2111"/>
                    <a:pt x="10636" y="2111"/>
                  </a:cubicBezTo>
                  <a:cubicBezTo>
                    <a:pt x="10595" y="2097"/>
                    <a:pt x="10541" y="2097"/>
                    <a:pt x="10501" y="2097"/>
                  </a:cubicBezTo>
                  <a:lnTo>
                    <a:pt x="10365" y="2097"/>
                  </a:lnTo>
                  <a:cubicBezTo>
                    <a:pt x="10230" y="2111"/>
                    <a:pt x="10095" y="2152"/>
                    <a:pt x="9973" y="2219"/>
                  </a:cubicBezTo>
                  <a:cubicBezTo>
                    <a:pt x="9716" y="2354"/>
                    <a:pt x="9486" y="2544"/>
                    <a:pt x="9297" y="2774"/>
                  </a:cubicBezTo>
                  <a:cubicBezTo>
                    <a:pt x="9107" y="3018"/>
                    <a:pt x="8931" y="3275"/>
                    <a:pt x="8782" y="3545"/>
                  </a:cubicBezTo>
                  <a:cubicBezTo>
                    <a:pt x="8620" y="3829"/>
                    <a:pt x="8471" y="4127"/>
                    <a:pt x="8349" y="4425"/>
                  </a:cubicBezTo>
                  <a:cubicBezTo>
                    <a:pt x="8241" y="4655"/>
                    <a:pt x="8146" y="4925"/>
                    <a:pt x="8011" y="5264"/>
                  </a:cubicBezTo>
                  <a:lnTo>
                    <a:pt x="7998" y="5304"/>
                  </a:lnTo>
                  <a:lnTo>
                    <a:pt x="7984" y="5331"/>
                  </a:lnTo>
                  <a:cubicBezTo>
                    <a:pt x="7957" y="5196"/>
                    <a:pt x="7916" y="5061"/>
                    <a:pt x="7849" y="4939"/>
                  </a:cubicBezTo>
                  <a:cubicBezTo>
                    <a:pt x="7808" y="4871"/>
                    <a:pt x="7767" y="4804"/>
                    <a:pt x="7713" y="4749"/>
                  </a:cubicBezTo>
                  <a:cubicBezTo>
                    <a:pt x="7686" y="4709"/>
                    <a:pt x="7659" y="4682"/>
                    <a:pt x="7619" y="4655"/>
                  </a:cubicBezTo>
                  <a:cubicBezTo>
                    <a:pt x="7578" y="4628"/>
                    <a:pt x="7537" y="4601"/>
                    <a:pt x="7497" y="4587"/>
                  </a:cubicBezTo>
                  <a:cubicBezTo>
                    <a:pt x="7429" y="4547"/>
                    <a:pt x="7348" y="4533"/>
                    <a:pt x="7280" y="4533"/>
                  </a:cubicBezTo>
                  <a:lnTo>
                    <a:pt x="7253" y="4533"/>
                  </a:lnTo>
                  <a:cubicBezTo>
                    <a:pt x="7159" y="4533"/>
                    <a:pt x="7064" y="4547"/>
                    <a:pt x="6983" y="4574"/>
                  </a:cubicBezTo>
                  <a:cubicBezTo>
                    <a:pt x="6888" y="4614"/>
                    <a:pt x="6793" y="4655"/>
                    <a:pt x="6712" y="4709"/>
                  </a:cubicBezTo>
                  <a:cubicBezTo>
                    <a:pt x="6631" y="4763"/>
                    <a:pt x="6563" y="4817"/>
                    <a:pt x="6482" y="4885"/>
                  </a:cubicBezTo>
                  <a:cubicBezTo>
                    <a:pt x="6347" y="5007"/>
                    <a:pt x="6225" y="5128"/>
                    <a:pt x="6117" y="5277"/>
                  </a:cubicBezTo>
                  <a:cubicBezTo>
                    <a:pt x="5887" y="5575"/>
                    <a:pt x="5711" y="5913"/>
                    <a:pt x="5575" y="6265"/>
                  </a:cubicBezTo>
                  <a:cubicBezTo>
                    <a:pt x="5359" y="6820"/>
                    <a:pt x="5197" y="7388"/>
                    <a:pt x="5102" y="7970"/>
                  </a:cubicBezTo>
                  <a:cubicBezTo>
                    <a:pt x="5075" y="7835"/>
                    <a:pt x="5034" y="7713"/>
                    <a:pt x="4967" y="7591"/>
                  </a:cubicBezTo>
                  <a:cubicBezTo>
                    <a:pt x="4939" y="7510"/>
                    <a:pt x="4899" y="7429"/>
                    <a:pt x="4845" y="7361"/>
                  </a:cubicBezTo>
                  <a:cubicBezTo>
                    <a:pt x="4818" y="7320"/>
                    <a:pt x="4777" y="7280"/>
                    <a:pt x="4750" y="7253"/>
                  </a:cubicBezTo>
                  <a:cubicBezTo>
                    <a:pt x="4709" y="7212"/>
                    <a:pt x="4669" y="7185"/>
                    <a:pt x="4628" y="7172"/>
                  </a:cubicBezTo>
                  <a:cubicBezTo>
                    <a:pt x="4601" y="7145"/>
                    <a:pt x="4574" y="7131"/>
                    <a:pt x="4534" y="7117"/>
                  </a:cubicBezTo>
                  <a:cubicBezTo>
                    <a:pt x="4493" y="7104"/>
                    <a:pt x="4452" y="7090"/>
                    <a:pt x="4412" y="7077"/>
                  </a:cubicBezTo>
                  <a:lnTo>
                    <a:pt x="4331" y="7077"/>
                  </a:lnTo>
                  <a:cubicBezTo>
                    <a:pt x="4249" y="7077"/>
                    <a:pt x="4168" y="7090"/>
                    <a:pt x="4101" y="7117"/>
                  </a:cubicBezTo>
                  <a:cubicBezTo>
                    <a:pt x="4006" y="7158"/>
                    <a:pt x="3911" y="7199"/>
                    <a:pt x="3830" y="7253"/>
                  </a:cubicBezTo>
                  <a:cubicBezTo>
                    <a:pt x="3749" y="7320"/>
                    <a:pt x="3654" y="7388"/>
                    <a:pt x="3586" y="7469"/>
                  </a:cubicBezTo>
                  <a:cubicBezTo>
                    <a:pt x="3465" y="7591"/>
                    <a:pt x="3356" y="7740"/>
                    <a:pt x="3262" y="7902"/>
                  </a:cubicBezTo>
                  <a:cubicBezTo>
                    <a:pt x="3059" y="8227"/>
                    <a:pt x="2923" y="8592"/>
                    <a:pt x="2842" y="8971"/>
                  </a:cubicBezTo>
                  <a:cubicBezTo>
                    <a:pt x="2707" y="9512"/>
                    <a:pt x="2639" y="10067"/>
                    <a:pt x="2626" y="10622"/>
                  </a:cubicBezTo>
                  <a:cubicBezTo>
                    <a:pt x="2612" y="10852"/>
                    <a:pt x="2626" y="11096"/>
                    <a:pt x="2626" y="11312"/>
                  </a:cubicBezTo>
                  <a:cubicBezTo>
                    <a:pt x="2517" y="11163"/>
                    <a:pt x="2369" y="11041"/>
                    <a:pt x="2206" y="10960"/>
                  </a:cubicBezTo>
                  <a:cubicBezTo>
                    <a:pt x="2117" y="10915"/>
                    <a:pt x="2027" y="10889"/>
                    <a:pt x="1929" y="10889"/>
                  </a:cubicBezTo>
                  <a:cubicBezTo>
                    <a:pt x="1909" y="10889"/>
                    <a:pt x="1889" y="10890"/>
                    <a:pt x="1868" y="10893"/>
                  </a:cubicBezTo>
                  <a:cubicBezTo>
                    <a:pt x="1850" y="10889"/>
                    <a:pt x="1831" y="10887"/>
                    <a:pt x="1811" y="10887"/>
                  </a:cubicBezTo>
                  <a:cubicBezTo>
                    <a:pt x="1758" y="10887"/>
                    <a:pt x="1701" y="10900"/>
                    <a:pt x="1651" y="10920"/>
                  </a:cubicBezTo>
                  <a:cubicBezTo>
                    <a:pt x="1462" y="11001"/>
                    <a:pt x="1286" y="11136"/>
                    <a:pt x="1191" y="11312"/>
                  </a:cubicBezTo>
                  <a:cubicBezTo>
                    <a:pt x="1070" y="11502"/>
                    <a:pt x="975" y="11718"/>
                    <a:pt x="907" y="11935"/>
                  </a:cubicBezTo>
                  <a:cubicBezTo>
                    <a:pt x="840" y="12124"/>
                    <a:pt x="785" y="12327"/>
                    <a:pt x="758" y="12530"/>
                  </a:cubicBezTo>
                  <a:cubicBezTo>
                    <a:pt x="677" y="12963"/>
                    <a:pt x="650" y="13409"/>
                    <a:pt x="664" y="13842"/>
                  </a:cubicBezTo>
                  <a:cubicBezTo>
                    <a:pt x="677" y="14194"/>
                    <a:pt x="718" y="14546"/>
                    <a:pt x="772" y="14898"/>
                  </a:cubicBezTo>
                  <a:cubicBezTo>
                    <a:pt x="826" y="15250"/>
                    <a:pt x="907" y="15601"/>
                    <a:pt x="1015" y="15940"/>
                  </a:cubicBezTo>
                  <a:cubicBezTo>
                    <a:pt x="1124" y="16292"/>
                    <a:pt x="1245" y="16643"/>
                    <a:pt x="1394" y="16982"/>
                  </a:cubicBezTo>
                  <a:cubicBezTo>
                    <a:pt x="1286" y="16900"/>
                    <a:pt x="1164" y="16846"/>
                    <a:pt x="1029" y="16819"/>
                  </a:cubicBezTo>
                  <a:cubicBezTo>
                    <a:pt x="961" y="16806"/>
                    <a:pt x="894" y="16806"/>
                    <a:pt x="826" y="16806"/>
                  </a:cubicBezTo>
                  <a:cubicBezTo>
                    <a:pt x="745" y="16806"/>
                    <a:pt x="677" y="16819"/>
                    <a:pt x="596" y="16833"/>
                  </a:cubicBezTo>
                  <a:cubicBezTo>
                    <a:pt x="461" y="16873"/>
                    <a:pt x="339" y="16955"/>
                    <a:pt x="258" y="17049"/>
                  </a:cubicBezTo>
                  <a:cubicBezTo>
                    <a:pt x="163" y="17171"/>
                    <a:pt x="95" y="17320"/>
                    <a:pt x="68" y="17469"/>
                  </a:cubicBezTo>
                  <a:cubicBezTo>
                    <a:pt x="14" y="17645"/>
                    <a:pt x="1" y="17848"/>
                    <a:pt x="28" y="18037"/>
                  </a:cubicBezTo>
                  <a:cubicBezTo>
                    <a:pt x="41" y="18267"/>
                    <a:pt x="68" y="18484"/>
                    <a:pt x="122" y="18714"/>
                  </a:cubicBezTo>
                  <a:cubicBezTo>
                    <a:pt x="163" y="18930"/>
                    <a:pt x="217" y="19133"/>
                    <a:pt x="285" y="19350"/>
                  </a:cubicBezTo>
                  <a:cubicBezTo>
                    <a:pt x="420" y="19742"/>
                    <a:pt x="610" y="20121"/>
                    <a:pt x="826" y="20486"/>
                  </a:cubicBezTo>
                  <a:cubicBezTo>
                    <a:pt x="1043" y="20852"/>
                    <a:pt x="1273" y="21190"/>
                    <a:pt x="1543" y="21528"/>
                  </a:cubicBezTo>
                  <a:cubicBezTo>
                    <a:pt x="1868" y="21934"/>
                    <a:pt x="2233" y="22340"/>
                    <a:pt x="2572" y="22705"/>
                  </a:cubicBezTo>
                  <a:cubicBezTo>
                    <a:pt x="2436" y="22611"/>
                    <a:pt x="2274" y="22543"/>
                    <a:pt x="2111" y="22502"/>
                  </a:cubicBezTo>
                  <a:cubicBezTo>
                    <a:pt x="2017" y="22462"/>
                    <a:pt x="1922" y="22448"/>
                    <a:pt x="1814" y="22448"/>
                  </a:cubicBezTo>
                  <a:cubicBezTo>
                    <a:pt x="1706" y="22448"/>
                    <a:pt x="1597" y="22475"/>
                    <a:pt x="1516" y="22543"/>
                  </a:cubicBezTo>
                  <a:cubicBezTo>
                    <a:pt x="1367" y="22651"/>
                    <a:pt x="1300" y="22841"/>
                    <a:pt x="1313" y="23030"/>
                  </a:cubicBezTo>
                  <a:cubicBezTo>
                    <a:pt x="1327" y="23125"/>
                    <a:pt x="1340" y="23233"/>
                    <a:pt x="1367" y="23341"/>
                  </a:cubicBezTo>
                  <a:cubicBezTo>
                    <a:pt x="1394" y="23436"/>
                    <a:pt x="1421" y="23544"/>
                    <a:pt x="1462" y="23666"/>
                  </a:cubicBezTo>
                  <a:cubicBezTo>
                    <a:pt x="1557" y="23910"/>
                    <a:pt x="1651" y="24153"/>
                    <a:pt x="1773" y="24383"/>
                  </a:cubicBezTo>
                  <a:cubicBezTo>
                    <a:pt x="1881" y="24600"/>
                    <a:pt x="1990" y="24816"/>
                    <a:pt x="2125" y="25046"/>
                  </a:cubicBezTo>
                  <a:cubicBezTo>
                    <a:pt x="2193" y="25168"/>
                    <a:pt x="2287" y="25344"/>
                    <a:pt x="2396" y="25506"/>
                  </a:cubicBezTo>
                  <a:cubicBezTo>
                    <a:pt x="2463" y="25614"/>
                    <a:pt x="2531" y="25696"/>
                    <a:pt x="2599" y="25790"/>
                  </a:cubicBezTo>
                  <a:lnTo>
                    <a:pt x="2626" y="25844"/>
                  </a:lnTo>
                  <a:cubicBezTo>
                    <a:pt x="2761" y="26034"/>
                    <a:pt x="2883" y="26223"/>
                    <a:pt x="3032" y="26399"/>
                  </a:cubicBezTo>
                  <a:cubicBezTo>
                    <a:pt x="3586" y="27143"/>
                    <a:pt x="4209" y="27834"/>
                    <a:pt x="4885" y="28456"/>
                  </a:cubicBezTo>
                  <a:cubicBezTo>
                    <a:pt x="5224" y="28781"/>
                    <a:pt x="5589" y="29078"/>
                    <a:pt x="5954" y="29363"/>
                  </a:cubicBezTo>
                  <a:cubicBezTo>
                    <a:pt x="6320" y="29633"/>
                    <a:pt x="6699" y="29904"/>
                    <a:pt x="7091" y="30134"/>
                  </a:cubicBezTo>
                  <a:cubicBezTo>
                    <a:pt x="7416" y="30337"/>
                    <a:pt x="7740" y="30526"/>
                    <a:pt x="8079" y="30689"/>
                  </a:cubicBezTo>
                  <a:lnTo>
                    <a:pt x="8200" y="30756"/>
                  </a:lnTo>
                  <a:lnTo>
                    <a:pt x="8255" y="30783"/>
                  </a:lnTo>
                  <a:cubicBezTo>
                    <a:pt x="8525" y="30824"/>
                    <a:pt x="8769" y="30837"/>
                    <a:pt x="8999" y="30851"/>
                  </a:cubicBezTo>
                  <a:lnTo>
                    <a:pt x="9202" y="30851"/>
                  </a:lnTo>
                  <a:cubicBezTo>
                    <a:pt x="9378" y="30851"/>
                    <a:pt x="9581" y="30851"/>
                    <a:pt x="9824" y="30824"/>
                  </a:cubicBezTo>
                  <a:cubicBezTo>
                    <a:pt x="10338" y="30783"/>
                    <a:pt x="10839" y="30729"/>
                    <a:pt x="11353" y="30634"/>
                  </a:cubicBezTo>
                  <a:cubicBezTo>
                    <a:pt x="12382" y="30432"/>
                    <a:pt x="13383" y="30134"/>
                    <a:pt x="14357" y="29755"/>
                  </a:cubicBezTo>
                  <a:cubicBezTo>
                    <a:pt x="14709" y="29620"/>
                    <a:pt x="15007" y="29484"/>
                    <a:pt x="15277" y="29349"/>
                  </a:cubicBezTo>
                  <a:cubicBezTo>
                    <a:pt x="15507" y="29241"/>
                    <a:pt x="15737" y="29133"/>
                    <a:pt x="15967" y="28997"/>
                  </a:cubicBezTo>
                  <a:cubicBezTo>
                    <a:pt x="16265" y="28821"/>
                    <a:pt x="16509" y="28686"/>
                    <a:pt x="16712" y="28537"/>
                  </a:cubicBezTo>
                  <a:cubicBezTo>
                    <a:pt x="16928" y="28402"/>
                    <a:pt x="17117" y="28253"/>
                    <a:pt x="17307" y="28077"/>
                  </a:cubicBezTo>
                  <a:cubicBezTo>
                    <a:pt x="17429" y="27969"/>
                    <a:pt x="17537" y="27834"/>
                    <a:pt x="17605" y="27671"/>
                  </a:cubicBezTo>
                  <a:cubicBezTo>
                    <a:pt x="17632" y="27604"/>
                    <a:pt x="17645" y="27536"/>
                    <a:pt x="17645" y="27455"/>
                  </a:cubicBezTo>
                  <a:cubicBezTo>
                    <a:pt x="17645" y="27387"/>
                    <a:pt x="17618" y="27319"/>
                    <a:pt x="17578" y="27265"/>
                  </a:cubicBezTo>
                  <a:cubicBezTo>
                    <a:pt x="17537" y="27198"/>
                    <a:pt x="17469" y="27157"/>
                    <a:pt x="17402" y="27130"/>
                  </a:cubicBezTo>
                  <a:cubicBezTo>
                    <a:pt x="17320" y="27076"/>
                    <a:pt x="17239" y="27049"/>
                    <a:pt x="17145" y="27022"/>
                  </a:cubicBezTo>
                  <a:cubicBezTo>
                    <a:pt x="17429" y="26940"/>
                    <a:pt x="17699" y="26846"/>
                    <a:pt x="17970" y="26738"/>
                  </a:cubicBezTo>
                  <a:cubicBezTo>
                    <a:pt x="18511" y="26535"/>
                    <a:pt x="19039" y="26277"/>
                    <a:pt x="19540" y="25980"/>
                  </a:cubicBezTo>
                  <a:cubicBezTo>
                    <a:pt x="20027" y="25696"/>
                    <a:pt x="20487" y="25357"/>
                    <a:pt x="20893" y="24992"/>
                  </a:cubicBezTo>
                  <a:cubicBezTo>
                    <a:pt x="21096" y="24816"/>
                    <a:pt x="21272" y="24627"/>
                    <a:pt x="21447" y="24437"/>
                  </a:cubicBezTo>
                  <a:cubicBezTo>
                    <a:pt x="21583" y="24275"/>
                    <a:pt x="21691" y="24112"/>
                    <a:pt x="21786" y="23923"/>
                  </a:cubicBezTo>
                  <a:cubicBezTo>
                    <a:pt x="21935" y="23666"/>
                    <a:pt x="21907" y="23341"/>
                    <a:pt x="21718" y="23111"/>
                  </a:cubicBezTo>
                  <a:cubicBezTo>
                    <a:pt x="21596" y="23003"/>
                    <a:pt x="21461" y="22922"/>
                    <a:pt x="21312" y="22881"/>
                  </a:cubicBezTo>
                  <a:cubicBezTo>
                    <a:pt x="21204" y="22841"/>
                    <a:pt x="21096" y="22814"/>
                    <a:pt x="20987" y="22800"/>
                  </a:cubicBezTo>
                  <a:cubicBezTo>
                    <a:pt x="21312" y="22529"/>
                    <a:pt x="21637" y="22232"/>
                    <a:pt x="21935" y="21934"/>
                  </a:cubicBezTo>
                  <a:cubicBezTo>
                    <a:pt x="22313" y="21542"/>
                    <a:pt x="22652" y="21136"/>
                    <a:pt x="22949" y="20689"/>
                  </a:cubicBezTo>
                  <a:cubicBezTo>
                    <a:pt x="23234" y="20256"/>
                    <a:pt x="23477" y="19783"/>
                    <a:pt x="23653" y="19295"/>
                  </a:cubicBezTo>
                  <a:cubicBezTo>
                    <a:pt x="23775" y="18971"/>
                    <a:pt x="23842" y="18632"/>
                    <a:pt x="23870" y="18281"/>
                  </a:cubicBezTo>
                  <a:cubicBezTo>
                    <a:pt x="23897" y="18078"/>
                    <a:pt x="23883" y="17861"/>
                    <a:pt x="23829" y="17658"/>
                  </a:cubicBezTo>
                  <a:cubicBezTo>
                    <a:pt x="23802" y="17509"/>
                    <a:pt x="23721" y="17360"/>
                    <a:pt x="23599" y="17252"/>
                  </a:cubicBezTo>
                  <a:cubicBezTo>
                    <a:pt x="23491" y="17171"/>
                    <a:pt x="23355" y="17130"/>
                    <a:pt x="23234" y="17130"/>
                  </a:cubicBezTo>
                  <a:cubicBezTo>
                    <a:pt x="23179" y="17130"/>
                    <a:pt x="23139" y="17130"/>
                    <a:pt x="23098" y="17144"/>
                  </a:cubicBezTo>
                  <a:lnTo>
                    <a:pt x="23031" y="17144"/>
                  </a:lnTo>
                  <a:cubicBezTo>
                    <a:pt x="23220" y="16887"/>
                    <a:pt x="23382" y="16616"/>
                    <a:pt x="23531" y="16346"/>
                  </a:cubicBezTo>
                  <a:cubicBezTo>
                    <a:pt x="23802" y="15845"/>
                    <a:pt x="24005" y="15304"/>
                    <a:pt x="24140" y="14749"/>
                  </a:cubicBezTo>
                  <a:cubicBezTo>
                    <a:pt x="24194" y="14478"/>
                    <a:pt x="24221" y="14208"/>
                    <a:pt x="24208" y="13924"/>
                  </a:cubicBezTo>
                  <a:cubicBezTo>
                    <a:pt x="24208" y="13802"/>
                    <a:pt x="24208" y="13680"/>
                    <a:pt x="24181" y="13558"/>
                  </a:cubicBezTo>
                  <a:cubicBezTo>
                    <a:pt x="24167" y="13436"/>
                    <a:pt x="24140" y="13328"/>
                    <a:pt x="24086" y="13220"/>
                  </a:cubicBezTo>
                  <a:cubicBezTo>
                    <a:pt x="24045" y="13125"/>
                    <a:pt x="23991" y="13044"/>
                    <a:pt x="23910" y="12976"/>
                  </a:cubicBezTo>
                  <a:cubicBezTo>
                    <a:pt x="23856" y="12909"/>
                    <a:pt x="23775" y="12868"/>
                    <a:pt x="23680" y="12841"/>
                  </a:cubicBezTo>
                  <a:cubicBezTo>
                    <a:pt x="23612" y="12814"/>
                    <a:pt x="23558" y="12814"/>
                    <a:pt x="23491" y="12814"/>
                  </a:cubicBezTo>
                  <a:cubicBezTo>
                    <a:pt x="23382" y="12814"/>
                    <a:pt x="23288" y="12828"/>
                    <a:pt x="23193" y="12855"/>
                  </a:cubicBezTo>
                  <a:cubicBezTo>
                    <a:pt x="23071" y="12895"/>
                    <a:pt x="22949" y="12936"/>
                    <a:pt x="22841" y="12990"/>
                  </a:cubicBezTo>
                  <a:cubicBezTo>
                    <a:pt x="22895" y="12895"/>
                    <a:pt x="22949" y="12801"/>
                    <a:pt x="22990" y="12692"/>
                  </a:cubicBezTo>
                  <a:cubicBezTo>
                    <a:pt x="23112" y="12408"/>
                    <a:pt x="23206" y="12124"/>
                    <a:pt x="23288" y="11826"/>
                  </a:cubicBezTo>
                  <a:cubicBezTo>
                    <a:pt x="23369" y="11529"/>
                    <a:pt x="23409" y="11217"/>
                    <a:pt x="23423" y="10920"/>
                  </a:cubicBezTo>
                  <a:cubicBezTo>
                    <a:pt x="23437" y="10622"/>
                    <a:pt x="23423" y="10338"/>
                    <a:pt x="23355" y="10054"/>
                  </a:cubicBezTo>
                  <a:cubicBezTo>
                    <a:pt x="23328" y="9824"/>
                    <a:pt x="23247" y="9594"/>
                    <a:pt x="23139" y="9377"/>
                  </a:cubicBezTo>
                  <a:cubicBezTo>
                    <a:pt x="23098" y="9309"/>
                    <a:pt x="23058" y="9242"/>
                    <a:pt x="22990" y="9188"/>
                  </a:cubicBezTo>
                  <a:cubicBezTo>
                    <a:pt x="22936" y="9134"/>
                    <a:pt x="22882" y="9093"/>
                    <a:pt x="22801" y="9066"/>
                  </a:cubicBezTo>
                  <a:cubicBezTo>
                    <a:pt x="22733" y="9039"/>
                    <a:pt x="22665" y="9025"/>
                    <a:pt x="22584" y="9025"/>
                  </a:cubicBezTo>
                  <a:cubicBezTo>
                    <a:pt x="22516" y="9025"/>
                    <a:pt x="22435" y="9052"/>
                    <a:pt x="22368" y="9066"/>
                  </a:cubicBezTo>
                  <a:cubicBezTo>
                    <a:pt x="22219" y="9120"/>
                    <a:pt x="22083" y="9201"/>
                    <a:pt x="21962" y="9282"/>
                  </a:cubicBezTo>
                  <a:cubicBezTo>
                    <a:pt x="21907" y="9323"/>
                    <a:pt x="21853" y="9350"/>
                    <a:pt x="21799" y="9391"/>
                  </a:cubicBezTo>
                  <a:cubicBezTo>
                    <a:pt x="21840" y="9323"/>
                    <a:pt x="21853" y="9255"/>
                    <a:pt x="21880" y="9188"/>
                  </a:cubicBezTo>
                  <a:cubicBezTo>
                    <a:pt x="21962" y="8944"/>
                    <a:pt x="22029" y="8687"/>
                    <a:pt x="22083" y="8416"/>
                  </a:cubicBezTo>
                  <a:cubicBezTo>
                    <a:pt x="22205" y="7889"/>
                    <a:pt x="22232" y="7334"/>
                    <a:pt x="22165" y="6793"/>
                  </a:cubicBezTo>
                  <a:cubicBezTo>
                    <a:pt x="22138" y="6536"/>
                    <a:pt x="22070" y="6279"/>
                    <a:pt x="21975" y="6035"/>
                  </a:cubicBezTo>
                  <a:cubicBezTo>
                    <a:pt x="21894" y="5805"/>
                    <a:pt x="21759" y="5588"/>
                    <a:pt x="21569" y="5426"/>
                  </a:cubicBezTo>
                  <a:cubicBezTo>
                    <a:pt x="21447" y="5318"/>
                    <a:pt x="21285" y="5264"/>
                    <a:pt x="21109" y="5264"/>
                  </a:cubicBezTo>
                  <a:lnTo>
                    <a:pt x="21069" y="5264"/>
                  </a:lnTo>
                  <a:cubicBezTo>
                    <a:pt x="20893" y="5277"/>
                    <a:pt x="20730" y="5345"/>
                    <a:pt x="20581" y="5440"/>
                  </a:cubicBezTo>
                  <a:cubicBezTo>
                    <a:pt x="20433" y="5534"/>
                    <a:pt x="20284" y="5656"/>
                    <a:pt x="20135" y="5778"/>
                  </a:cubicBezTo>
                  <a:cubicBezTo>
                    <a:pt x="20162" y="5710"/>
                    <a:pt x="20176" y="5656"/>
                    <a:pt x="20189" y="5588"/>
                  </a:cubicBezTo>
                  <a:cubicBezTo>
                    <a:pt x="20230" y="5250"/>
                    <a:pt x="20257" y="4912"/>
                    <a:pt x="20243" y="4574"/>
                  </a:cubicBezTo>
                  <a:cubicBezTo>
                    <a:pt x="20230" y="4235"/>
                    <a:pt x="20189" y="3897"/>
                    <a:pt x="20121" y="3572"/>
                  </a:cubicBezTo>
                  <a:cubicBezTo>
                    <a:pt x="20067" y="3288"/>
                    <a:pt x="19973" y="3004"/>
                    <a:pt x="19837" y="2747"/>
                  </a:cubicBezTo>
                  <a:cubicBezTo>
                    <a:pt x="19783" y="2666"/>
                    <a:pt x="19729" y="2571"/>
                    <a:pt x="19648" y="2503"/>
                  </a:cubicBezTo>
                  <a:cubicBezTo>
                    <a:pt x="19607" y="2436"/>
                    <a:pt x="19553" y="2395"/>
                    <a:pt x="19485" y="2354"/>
                  </a:cubicBezTo>
                  <a:cubicBezTo>
                    <a:pt x="19445" y="2314"/>
                    <a:pt x="19404" y="2287"/>
                    <a:pt x="19350" y="2273"/>
                  </a:cubicBezTo>
                  <a:cubicBezTo>
                    <a:pt x="19310" y="2246"/>
                    <a:pt x="19255" y="2233"/>
                    <a:pt x="19201" y="2219"/>
                  </a:cubicBezTo>
                  <a:cubicBezTo>
                    <a:pt x="19147" y="2206"/>
                    <a:pt x="19093" y="2192"/>
                    <a:pt x="19025" y="2192"/>
                  </a:cubicBezTo>
                  <a:lnTo>
                    <a:pt x="18958" y="2192"/>
                  </a:lnTo>
                  <a:cubicBezTo>
                    <a:pt x="18755" y="2219"/>
                    <a:pt x="18552" y="2300"/>
                    <a:pt x="18389" y="2422"/>
                  </a:cubicBezTo>
                  <a:cubicBezTo>
                    <a:pt x="18254" y="2530"/>
                    <a:pt x="18119" y="2639"/>
                    <a:pt x="17997" y="2760"/>
                  </a:cubicBezTo>
                  <a:cubicBezTo>
                    <a:pt x="17997" y="2612"/>
                    <a:pt x="17997" y="2436"/>
                    <a:pt x="17997" y="2219"/>
                  </a:cubicBezTo>
                  <a:cubicBezTo>
                    <a:pt x="17970" y="1854"/>
                    <a:pt x="17929" y="1502"/>
                    <a:pt x="17835" y="1150"/>
                  </a:cubicBezTo>
                  <a:cubicBezTo>
                    <a:pt x="17767" y="798"/>
                    <a:pt x="17605" y="487"/>
                    <a:pt x="17375" y="230"/>
                  </a:cubicBezTo>
                  <a:cubicBezTo>
                    <a:pt x="17266" y="122"/>
                    <a:pt x="17117" y="54"/>
                    <a:pt x="16969" y="14"/>
                  </a:cubicBezTo>
                  <a:cubicBezTo>
                    <a:pt x="16915" y="0"/>
                    <a:pt x="16860" y="0"/>
                    <a:pt x="16793" y="0"/>
                  </a:cubicBezTo>
                  <a:close/>
                </a:path>
              </a:pathLst>
            </a:custGeom>
            <a:solidFill>
              <a:srgbClr val="CF1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53" name="Google Shape;1453;p45"/>
            <p:cNvSpPr/>
            <p:nvPr/>
          </p:nvSpPr>
          <p:spPr>
            <a:xfrm>
              <a:off x="386320" y="750505"/>
              <a:ext cx="1221344" cy="2212799"/>
            </a:xfrm>
            <a:custGeom>
              <a:avLst/>
              <a:gdLst/>
              <a:ahLst/>
              <a:cxnLst/>
              <a:rect l="l" t="t" r="r" b="b"/>
              <a:pathLst>
                <a:path w="16969" h="30744" extrusionOk="0">
                  <a:moveTo>
                    <a:pt x="16793" y="1"/>
                  </a:moveTo>
                  <a:cubicBezTo>
                    <a:pt x="16711" y="1"/>
                    <a:pt x="16617" y="14"/>
                    <a:pt x="16536" y="41"/>
                  </a:cubicBezTo>
                  <a:lnTo>
                    <a:pt x="16576" y="55"/>
                  </a:lnTo>
                  <a:cubicBezTo>
                    <a:pt x="16306" y="122"/>
                    <a:pt x="16062" y="258"/>
                    <a:pt x="15845" y="447"/>
                  </a:cubicBezTo>
                  <a:cubicBezTo>
                    <a:pt x="15615" y="637"/>
                    <a:pt x="15385" y="853"/>
                    <a:pt x="15182" y="1083"/>
                  </a:cubicBezTo>
                  <a:cubicBezTo>
                    <a:pt x="15020" y="1272"/>
                    <a:pt x="14831" y="1475"/>
                    <a:pt x="14614" y="1760"/>
                  </a:cubicBezTo>
                  <a:lnTo>
                    <a:pt x="14587" y="1787"/>
                  </a:lnTo>
                  <a:lnTo>
                    <a:pt x="14560" y="1814"/>
                  </a:lnTo>
                  <a:cubicBezTo>
                    <a:pt x="14587" y="1692"/>
                    <a:pt x="14587" y="1570"/>
                    <a:pt x="14560" y="1448"/>
                  </a:cubicBezTo>
                  <a:cubicBezTo>
                    <a:pt x="14533" y="1286"/>
                    <a:pt x="14479" y="1137"/>
                    <a:pt x="14371" y="1002"/>
                  </a:cubicBezTo>
                  <a:cubicBezTo>
                    <a:pt x="14262" y="867"/>
                    <a:pt x="14100" y="785"/>
                    <a:pt x="13924" y="758"/>
                  </a:cubicBezTo>
                  <a:cubicBezTo>
                    <a:pt x="13883" y="758"/>
                    <a:pt x="13843" y="745"/>
                    <a:pt x="13816" y="745"/>
                  </a:cubicBezTo>
                  <a:cubicBezTo>
                    <a:pt x="13748" y="745"/>
                    <a:pt x="13694" y="745"/>
                    <a:pt x="13640" y="758"/>
                  </a:cubicBezTo>
                  <a:cubicBezTo>
                    <a:pt x="13559" y="772"/>
                    <a:pt x="13478" y="799"/>
                    <a:pt x="13383" y="826"/>
                  </a:cubicBezTo>
                  <a:cubicBezTo>
                    <a:pt x="13234" y="867"/>
                    <a:pt x="13085" y="934"/>
                    <a:pt x="12963" y="1029"/>
                  </a:cubicBezTo>
                  <a:cubicBezTo>
                    <a:pt x="12679" y="1218"/>
                    <a:pt x="12436" y="1462"/>
                    <a:pt x="12219" y="1733"/>
                  </a:cubicBezTo>
                  <a:cubicBezTo>
                    <a:pt x="11949" y="2098"/>
                    <a:pt x="11705" y="2504"/>
                    <a:pt x="11488" y="2910"/>
                  </a:cubicBezTo>
                  <a:cubicBezTo>
                    <a:pt x="11434" y="3032"/>
                    <a:pt x="11367" y="3153"/>
                    <a:pt x="11313" y="3262"/>
                  </a:cubicBezTo>
                  <a:cubicBezTo>
                    <a:pt x="11340" y="3180"/>
                    <a:pt x="11340" y="3099"/>
                    <a:pt x="11326" y="3004"/>
                  </a:cubicBezTo>
                  <a:cubicBezTo>
                    <a:pt x="11326" y="2842"/>
                    <a:pt x="11286" y="2693"/>
                    <a:pt x="11218" y="2544"/>
                  </a:cubicBezTo>
                  <a:cubicBezTo>
                    <a:pt x="11177" y="2436"/>
                    <a:pt x="11096" y="2328"/>
                    <a:pt x="11001" y="2260"/>
                  </a:cubicBezTo>
                  <a:cubicBezTo>
                    <a:pt x="10974" y="2233"/>
                    <a:pt x="10934" y="2206"/>
                    <a:pt x="10893" y="2179"/>
                  </a:cubicBezTo>
                  <a:cubicBezTo>
                    <a:pt x="10825" y="2138"/>
                    <a:pt x="10731" y="2111"/>
                    <a:pt x="10650" y="2098"/>
                  </a:cubicBezTo>
                  <a:cubicBezTo>
                    <a:pt x="10622" y="2098"/>
                    <a:pt x="10595" y="2092"/>
                    <a:pt x="10564" y="2092"/>
                  </a:cubicBezTo>
                  <a:cubicBezTo>
                    <a:pt x="10549" y="2092"/>
                    <a:pt x="10532" y="2093"/>
                    <a:pt x="10514" y="2098"/>
                  </a:cubicBezTo>
                  <a:lnTo>
                    <a:pt x="10379" y="2098"/>
                  </a:lnTo>
                  <a:cubicBezTo>
                    <a:pt x="10244" y="2125"/>
                    <a:pt x="10108" y="2166"/>
                    <a:pt x="9987" y="2220"/>
                  </a:cubicBezTo>
                  <a:cubicBezTo>
                    <a:pt x="9716" y="2355"/>
                    <a:pt x="9486" y="2544"/>
                    <a:pt x="9296" y="2774"/>
                  </a:cubicBezTo>
                  <a:cubicBezTo>
                    <a:pt x="9107" y="3018"/>
                    <a:pt x="8931" y="3275"/>
                    <a:pt x="8782" y="3546"/>
                  </a:cubicBezTo>
                  <a:cubicBezTo>
                    <a:pt x="8620" y="3843"/>
                    <a:pt x="8471" y="4128"/>
                    <a:pt x="8349" y="4439"/>
                  </a:cubicBezTo>
                  <a:cubicBezTo>
                    <a:pt x="8255" y="4669"/>
                    <a:pt x="8146" y="4926"/>
                    <a:pt x="8011" y="5264"/>
                  </a:cubicBezTo>
                  <a:lnTo>
                    <a:pt x="7997" y="5305"/>
                  </a:lnTo>
                  <a:lnTo>
                    <a:pt x="7984" y="5345"/>
                  </a:lnTo>
                  <a:cubicBezTo>
                    <a:pt x="7957" y="5129"/>
                    <a:pt x="7876" y="4912"/>
                    <a:pt x="7727" y="4750"/>
                  </a:cubicBezTo>
                  <a:cubicBezTo>
                    <a:pt x="7700" y="4723"/>
                    <a:pt x="7659" y="4696"/>
                    <a:pt x="7632" y="4669"/>
                  </a:cubicBezTo>
                  <a:cubicBezTo>
                    <a:pt x="7524" y="4588"/>
                    <a:pt x="7402" y="4547"/>
                    <a:pt x="7280" y="4533"/>
                  </a:cubicBezTo>
                  <a:lnTo>
                    <a:pt x="7253" y="4533"/>
                  </a:lnTo>
                  <a:cubicBezTo>
                    <a:pt x="7159" y="4533"/>
                    <a:pt x="7077" y="4547"/>
                    <a:pt x="6983" y="4588"/>
                  </a:cubicBezTo>
                  <a:cubicBezTo>
                    <a:pt x="6888" y="4615"/>
                    <a:pt x="6793" y="4669"/>
                    <a:pt x="6712" y="4723"/>
                  </a:cubicBezTo>
                  <a:cubicBezTo>
                    <a:pt x="6631" y="4777"/>
                    <a:pt x="6563" y="4831"/>
                    <a:pt x="6495" y="4885"/>
                  </a:cubicBezTo>
                  <a:cubicBezTo>
                    <a:pt x="6360" y="5007"/>
                    <a:pt x="6225" y="5142"/>
                    <a:pt x="6117" y="5291"/>
                  </a:cubicBezTo>
                  <a:cubicBezTo>
                    <a:pt x="5900" y="5589"/>
                    <a:pt x="5711" y="5927"/>
                    <a:pt x="5575" y="6279"/>
                  </a:cubicBezTo>
                  <a:cubicBezTo>
                    <a:pt x="5359" y="6834"/>
                    <a:pt x="5210" y="7402"/>
                    <a:pt x="5102" y="7984"/>
                  </a:cubicBezTo>
                  <a:cubicBezTo>
                    <a:pt x="5088" y="7849"/>
                    <a:pt x="5048" y="7713"/>
                    <a:pt x="4980" y="7605"/>
                  </a:cubicBezTo>
                  <a:cubicBezTo>
                    <a:pt x="4953" y="7524"/>
                    <a:pt x="4912" y="7443"/>
                    <a:pt x="4858" y="7375"/>
                  </a:cubicBezTo>
                  <a:cubicBezTo>
                    <a:pt x="4831" y="7334"/>
                    <a:pt x="4791" y="7294"/>
                    <a:pt x="4764" y="7253"/>
                  </a:cubicBezTo>
                  <a:cubicBezTo>
                    <a:pt x="4723" y="7226"/>
                    <a:pt x="4682" y="7199"/>
                    <a:pt x="4642" y="7172"/>
                  </a:cubicBezTo>
                  <a:cubicBezTo>
                    <a:pt x="4615" y="7159"/>
                    <a:pt x="4588" y="7131"/>
                    <a:pt x="4547" y="7131"/>
                  </a:cubicBezTo>
                  <a:cubicBezTo>
                    <a:pt x="4479" y="7091"/>
                    <a:pt x="4412" y="7077"/>
                    <a:pt x="4331" y="7077"/>
                  </a:cubicBezTo>
                  <a:cubicBezTo>
                    <a:pt x="4249" y="7077"/>
                    <a:pt x="4182" y="7091"/>
                    <a:pt x="4114" y="7118"/>
                  </a:cubicBezTo>
                  <a:cubicBezTo>
                    <a:pt x="4019" y="7159"/>
                    <a:pt x="3925" y="7199"/>
                    <a:pt x="3843" y="7267"/>
                  </a:cubicBezTo>
                  <a:cubicBezTo>
                    <a:pt x="3749" y="7321"/>
                    <a:pt x="3667" y="7389"/>
                    <a:pt x="3586" y="7470"/>
                  </a:cubicBezTo>
                  <a:cubicBezTo>
                    <a:pt x="3465" y="7605"/>
                    <a:pt x="3356" y="7740"/>
                    <a:pt x="3262" y="7903"/>
                  </a:cubicBezTo>
                  <a:cubicBezTo>
                    <a:pt x="3072" y="8227"/>
                    <a:pt x="2923" y="8593"/>
                    <a:pt x="2842" y="8972"/>
                  </a:cubicBezTo>
                  <a:cubicBezTo>
                    <a:pt x="2707" y="9513"/>
                    <a:pt x="2639" y="10068"/>
                    <a:pt x="2626" y="10622"/>
                  </a:cubicBezTo>
                  <a:lnTo>
                    <a:pt x="2626" y="11326"/>
                  </a:lnTo>
                  <a:cubicBezTo>
                    <a:pt x="2531" y="11164"/>
                    <a:pt x="2382" y="11042"/>
                    <a:pt x="2206" y="10961"/>
                  </a:cubicBezTo>
                  <a:cubicBezTo>
                    <a:pt x="2098" y="10907"/>
                    <a:pt x="1990" y="10880"/>
                    <a:pt x="1868" y="10880"/>
                  </a:cubicBezTo>
                  <a:cubicBezTo>
                    <a:pt x="1800" y="10880"/>
                    <a:pt x="1719" y="10893"/>
                    <a:pt x="1651" y="10920"/>
                  </a:cubicBezTo>
                  <a:cubicBezTo>
                    <a:pt x="1448" y="11001"/>
                    <a:pt x="1286" y="11137"/>
                    <a:pt x="1178" y="11326"/>
                  </a:cubicBezTo>
                  <a:cubicBezTo>
                    <a:pt x="1056" y="11516"/>
                    <a:pt x="975" y="11718"/>
                    <a:pt x="907" y="11935"/>
                  </a:cubicBezTo>
                  <a:cubicBezTo>
                    <a:pt x="839" y="12124"/>
                    <a:pt x="785" y="12327"/>
                    <a:pt x="745" y="12530"/>
                  </a:cubicBezTo>
                  <a:cubicBezTo>
                    <a:pt x="677" y="12977"/>
                    <a:pt x="637" y="13410"/>
                    <a:pt x="664" y="13856"/>
                  </a:cubicBezTo>
                  <a:cubicBezTo>
                    <a:pt x="664" y="14208"/>
                    <a:pt x="704" y="14560"/>
                    <a:pt x="758" y="14912"/>
                  </a:cubicBezTo>
                  <a:cubicBezTo>
                    <a:pt x="826" y="15264"/>
                    <a:pt x="907" y="15615"/>
                    <a:pt x="1002" y="15954"/>
                  </a:cubicBezTo>
                  <a:cubicBezTo>
                    <a:pt x="1110" y="16306"/>
                    <a:pt x="1245" y="16644"/>
                    <a:pt x="1394" y="16982"/>
                  </a:cubicBezTo>
                  <a:cubicBezTo>
                    <a:pt x="1286" y="16901"/>
                    <a:pt x="1164" y="16847"/>
                    <a:pt x="1029" y="16820"/>
                  </a:cubicBezTo>
                  <a:cubicBezTo>
                    <a:pt x="961" y="16806"/>
                    <a:pt x="894" y="16793"/>
                    <a:pt x="826" y="16793"/>
                  </a:cubicBezTo>
                  <a:cubicBezTo>
                    <a:pt x="745" y="16793"/>
                    <a:pt x="664" y="16806"/>
                    <a:pt x="596" y="16833"/>
                  </a:cubicBezTo>
                  <a:cubicBezTo>
                    <a:pt x="461" y="16860"/>
                    <a:pt x="339" y="16941"/>
                    <a:pt x="258" y="17050"/>
                  </a:cubicBezTo>
                  <a:cubicBezTo>
                    <a:pt x="163" y="17172"/>
                    <a:pt x="95" y="17307"/>
                    <a:pt x="55" y="17456"/>
                  </a:cubicBezTo>
                  <a:cubicBezTo>
                    <a:pt x="14" y="17645"/>
                    <a:pt x="1" y="17848"/>
                    <a:pt x="14" y="18038"/>
                  </a:cubicBezTo>
                  <a:cubicBezTo>
                    <a:pt x="28" y="18268"/>
                    <a:pt x="68" y="18484"/>
                    <a:pt x="109" y="18714"/>
                  </a:cubicBezTo>
                  <a:cubicBezTo>
                    <a:pt x="149" y="18931"/>
                    <a:pt x="217" y="19134"/>
                    <a:pt x="285" y="19350"/>
                  </a:cubicBezTo>
                  <a:cubicBezTo>
                    <a:pt x="420" y="19742"/>
                    <a:pt x="596" y="20121"/>
                    <a:pt x="812" y="20487"/>
                  </a:cubicBezTo>
                  <a:cubicBezTo>
                    <a:pt x="1029" y="20852"/>
                    <a:pt x="1272" y="21190"/>
                    <a:pt x="1530" y="21529"/>
                  </a:cubicBezTo>
                  <a:cubicBezTo>
                    <a:pt x="1868" y="21948"/>
                    <a:pt x="2247" y="22367"/>
                    <a:pt x="2571" y="22706"/>
                  </a:cubicBezTo>
                  <a:cubicBezTo>
                    <a:pt x="2436" y="22611"/>
                    <a:pt x="2287" y="22530"/>
                    <a:pt x="2111" y="22489"/>
                  </a:cubicBezTo>
                  <a:cubicBezTo>
                    <a:pt x="2017" y="22462"/>
                    <a:pt x="1922" y="22435"/>
                    <a:pt x="1814" y="22435"/>
                  </a:cubicBezTo>
                  <a:cubicBezTo>
                    <a:pt x="1705" y="22435"/>
                    <a:pt x="1597" y="22462"/>
                    <a:pt x="1503" y="22530"/>
                  </a:cubicBezTo>
                  <a:cubicBezTo>
                    <a:pt x="1354" y="22652"/>
                    <a:pt x="1286" y="22841"/>
                    <a:pt x="1313" y="23030"/>
                  </a:cubicBezTo>
                  <a:cubicBezTo>
                    <a:pt x="1313" y="23125"/>
                    <a:pt x="1327" y="23233"/>
                    <a:pt x="1354" y="23342"/>
                  </a:cubicBezTo>
                  <a:cubicBezTo>
                    <a:pt x="1381" y="23450"/>
                    <a:pt x="1421" y="23558"/>
                    <a:pt x="1462" y="23666"/>
                  </a:cubicBezTo>
                  <a:cubicBezTo>
                    <a:pt x="1543" y="23910"/>
                    <a:pt x="1651" y="24154"/>
                    <a:pt x="1773" y="24384"/>
                  </a:cubicBezTo>
                  <a:cubicBezTo>
                    <a:pt x="1881" y="24600"/>
                    <a:pt x="1990" y="24817"/>
                    <a:pt x="2111" y="25047"/>
                  </a:cubicBezTo>
                  <a:cubicBezTo>
                    <a:pt x="2179" y="25155"/>
                    <a:pt x="2287" y="25331"/>
                    <a:pt x="2396" y="25507"/>
                  </a:cubicBezTo>
                  <a:cubicBezTo>
                    <a:pt x="2450" y="25601"/>
                    <a:pt x="2517" y="25696"/>
                    <a:pt x="2585" y="25791"/>
                  </a:cubicBezTo>
                  <a:lnTo>
                    <a:pt x="2612" y="25831"/>
                  </a:lnTo>
                  <a:cubicBezTo>
                    <a:pt x="2734" y="26007"/>
                    <a:pt x="2869" y="26197"/>
                    <a:pt x="3018" y="26400"/>
                  </a:cubicBezTo>
                  <a:cubicBezTo>
                    <a:pt x="3573" y="27144"/>
                    <a:pt x="4209" y="27834"/>
                    <a:pt x="4885" y="28470"/>
                  </a:cubicBezTo>
                  <a:cubicBezTo>
                    <a:pt x="5224" y="28781"/>
                    <a:pt x="5575" y="29079"/>
                    <a:pt x="5954" y="29363"/>
                  </a:cubicBezTo>
                  <a:cubicBezTo>
                    <a:pt x="6320" y="29634"/>
                    <a:pt x="6698" y="29904"/>
                    <a:pt x="7091" y="30148"/>
                  </a:cubicBezTo>
                  <a:cubicBezTo>
                    <a:pt x="7375" y="30310"/>
                    <a:pt x="7659" y="30486"/>
                    <a:pt x="7957" y="30635"/>
                  </a:cubicBezTo>
                  <a:lnTo>
                    <a:pt x="8052" y="30689"/>
                  </a:lnTo>
                  <a:lnTo>
                    <a:pt x="8079" y="30703"/>
                  </a:lnTo>
                  <a:lnTo>
                    <a:pt x="8146" y="30743"/>
                  </a:lnTo>
                  <a:lnTo>
                    <a:pt x="8349" y="29904"/>
                  </a:lnTo>
                  <a:lnTo>
                    <a:pt x="8620" y="28795"/>
                  </a:lnTo>
                  <a:cubicBezTo>
                    <a:pt x="8782" y="28118"/>
                    <a:pt x="8958" y="27442"/>
                    <a:pt x="9134" y="26765"/>
                  </a:cubicBezTo>
                  <a:cubicBezTo>
                    <a:pt x="9296" y="26102"/>
                    <a:pt x="9472" y="25425"/>
                    <a:pt x="9662" y="24749"/>
                  </a:cubicBezTo>
                  <a:cubicBezTo>
                    <a:pt x="9959" y="23694"/>
                    <a:pt x="10311" y="22625"/>
                    <a:pt x="10609" y="21691"/>
                  </a:cubicBezTo>
                  <a:lnTo>
                    <a:pt x="10771" y="21204"/>
                  </a:lnTo>
                  <a:cubicBezTo>
                    <a:pt x="10880" y="20866"/>
                    <a:pt x="10988" y="20514"/>
                    <a:pt x="11110" y="20162"/>
                  </a:cubicBezTo>
                  <a:cubicBezTo>
                    <a:pt x="11272" y="19648"/>
                    <a:pt x="11434" y="19134"/>
                    <a:pt x="11597" y="18606"/>
                  </a:cubicBezTo>
                  <a:cubicBezTo>
                    <a:pt x="11949" y="17469"/>
                    <a:pt x="12287" y="16319"/>
                    <a:pt x="12625" y="15196"/>
                  </a:cubicBezTo>
                  <a:lnTo>
                    <a:pt x="12652" y="15101"/>
                  </a:lnTo>
                  <a:lnTo>
                    <a:pt x="12747" y="14790"/>
                  </a:lnTo>
                  <a:cubicBezTo>
                    <a:pt x="12990" y="13978"/>
                    <a:pt x="13234" y="13166"/>
                    <a:pt x="13478" y="12354"/>
                  </a:cubicBezTo>
                  <a:cubicBezTo>
                    <a:pt x="13762" y="11448"/>
                    <a:pt x="14046" y="10447"/>
                    <a:pt x="14371" y="9242"/>
                  </a:cubicBezTo>
                  <a:cubicBezTo>
                    <a:pt x="14519" y="8701"/>
                    <a:pt x="14655" y="8160"/>
                    <a:pt x="14804" y="7619"/>
                  </a:cubicBezTo>
                  <a:cubicBezTo>
                    <a:pt x="14939" y="7104"/>
                    <a:pt x="15061" y="6604"/>
                    <a:pt x="15196" y="6090"/>
                  </a:cubicBezTo>
                  <a:cubicBezTo>
                    <a:pt x="15331" y="5589"/>
                    <a:pt x="15480" y="5048"/>
                    <a:pt x="15629" y="4533"/>
                  </a:cubicBezTo>
                  <a:cubicBezTo>
                    <a:pt x="15778" y="4006"/>
                    <a:pt x="15927" y="3492"/>
                    <a:pt x="16076" y="2964"/>
                  </a:cubicBezTo>
                  <a:cubicBezTo>
                    <a:pt x="16387" y="1936"/>
                    <a:pt x="16698" y="907"/>
                    <a:pt x="16969" y="28"/>
                  </a:cubicBezTo>
                  <a:cubicBezTo>
                    <a:pt x="16901" y="14"/>
                    <a:pt x="16847" y="1"/>
                    <a:pt x="167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54" name="Google Shape;1454;p45"/>
            <p:cNvSpPr/>
            <p:nvPr/>
          </p:nvSpPr>
          <p:spPr>
            <a:xfrm>
              <a:off x="1266736" y="857606"/>
              <a:ext cx="317554" cy="1059112"/>
            </a:xfrm>
            <a:custGeom>
              <a:avLst/>
              <a:gdLst/>
              <a:ahLst/>
              <a:cxnLst/>
              <a:rect l="l" t="t" r="r" b="b"/>
              <a:pathLst>
                <a:path w="4412" h="14715" extrusionOk="0">
                  <a:moveTo>
                    <a:pt x="4371" y="1"/>
                  </a:moveTo>
                  <a:cubicBezTo>
                    <a:pt x="4358" y="1"/>
                    <a:pt x="4331" y="15"/>
                    <a:pt x="4331" y="28"/>
                  </a:cubicBezTo>
                  <a:lnTo>
                    <a:pt x="4317" y="42"/>
                  </a:lnTo>
                  <a:cubicBezTo>
                    <a:pt x="4019" y="1111"/>
                    <a:pt x="3708" y="2179"/>
                    <a:pt x="3383" y="3248"/>
                  </a:cubicBezTo>
                  <a:cubicBezTo>
                    <a:pt x="3221" y="3790"/>
                    <a:pt x="3059" y="4317"/>
                    <a:pt x="2896" y="4859"/>
                  </a:cubicBezTo>
                  <a:cubicBezTo>
                    <a:pt x="2720" y="5386"/>
                    <a:pt x="2558" y="5928"/>
                    <a:pt x="2396" y="6455"/>
                  </a:cubicBezTo>
                  <a:cubicBezTo>
                    <a:pt x="2057" y="7524"/>
                    <a:pt x="1733" y="8593"/>
                    <a:pt x="1408" y="9676"/>
                  </a:cubicBezTo>
                  <a:cubicBezTo>
                    <a:pt x="1246" y="10203"/>
                    <a:pt x="1083" y="10745"/>
                    <a:pt x="934" y="11272"/>
                  </a:cubicBezTo>
                  <a:cubicBezTo>
                    <a:pt x="772" y="11814"/>
                    <a:pt x="610" y="12355"/>
                    <a:pt x="461" y="12883"/>
                  </a:cubicBezTo>
                  <a:cubicBezTo>
                    <a:pt x="312" y="13424"/>
                    <a:pt x="163" y="13965"/>
                    <a:pt x="14" y="14506"/>
                  </a:cubicBezTo>
                  <a:cubicBezTo>
                    <a:pt x="1" y="14601"/>
                    <a:pt x="55" y="14696"/>
                    <a:pt x="163" y="14709"/>
                  </a:cubicBezTo>
                  <a:cubicBezTo>
                    <a:pt x="174" y="14713"/>
                    <a:pt x="185" y="14715"/>
                    <a:pt x="196" y="14715"/>
                  </a:cubicBezTo>
                  <a:cubicBezTo>
                    <a:pt x="225" y="14715"/>
                    <a:pt x="255" y="14702"/>
                    <a:pt x="285" y="14682"/>
                  </a:cubicBezTo>
                  <a:cubicBezTo>
                    <a:pt x="325" y="14655"/>
                    <a:pt x="352" y="14615"/>
                    <a:pt x="366" y="14574"/>
                  </a:cubicBezTo>
                  <a:cubicBezTo>
                    <a:pt x="515" y="14033"/>
                    <a:pt x="664" y="13491"/>
                    <a:pt x="813" y="12950"/>
                  </a:cubicBezTo>
                  <a:cubicBezTo>
                    <a:pt x="975" y="12423"/>
                    <a:pt x="1124" y="11881"/>
                    <a:pt x="1273" y="11340"/>
                  </a:cubicBezTo>
                  <a:cubicBezTo>
                    <a:pt x="1570" y="10271"/>
                    <a:pt x="1854" y="9189"/>
                    <a:pt x="2166" y="8120"/>
                  </a:cubicBezTo>
                  <a:cubicBezTo>
                    <a:pt x="2315" y="7578"/>
                    <a:pt x="2463" y="7037"/>
                    <a:pt x="2612" y="6509"/>
                  </a:cubicBezTo>
                  <a:cubicBezTo>
                    <a:pt x="2761" y="5968"/>
                    <a:pt x="2910" y="5427"/>
                    <a:pt x="3059" y="4886"/>
                  </a:cubicBezTo>
                  <a:cubicBezTo>
                    <a:pt x="3356" y="3817"/>
                    <a:pt x="3654" y="2734"/>
                    <a:pt x="3952" y="1665"/>
                  </a:cubicBezTo>
                  <a:lnTo>
                    <a:pt x="4412" y="55"/>
                  </a:lnTo>
                  <a:cubicBezTo>
                    <a:pt x="4412" y="28"/>
                    <a:pt x="4398" y="1"/>
                    <a:pt x="4371" y="1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55" name="Google Shape;1455;p45"/>
            <p:cNvSpPr/>
            <p:nvPr/>
          </p:nvSpPr>
          <p:spPr>
            <a:xfrm>
              <a:off x="993082" y="2552287"/>
              <a:ext cx="93567" cy="296105"/>
            </a:xfrm>
            <a:custGeom>
              <a:avLst/>
              <a:gdLst/>
              <a:ahLst/>
              <a:cxnLst/>
              <a:rect l="l" t="t" r="r" b="b"/>
              <a:pathLst>
                <a:path w="1300" h="4114" extrusionOk="0">
                  <a:moveTo>
                    <a:pt x="1259" y="0"/>
                  </a:moveTo>
                  <a:cubicBezTo>
                    <a:pt x="1245" y="0"/>
                    <a:pt x="1218" y="14"/>
                    <a:pt x="1218" y="41"/>
                  </a:cubicBezTo>
                  <a:cubicBezTo>
                    <a:pt x="1124" y="365"/>
                    <a:pt x="1029" y="690"/>
                    <a:pt x="934" y="1015"/>
                  </a:cubicBezTo>
                  <a:cubicBezTo>
                    <a:pt x="880" y="1164"/>
                    <a:pt x="826" y="1326"/>
                    <a:pt x="785" y="1489"/>
                  </a:cubicBezTo>
                  <a:cubicBezTo>
                    <a:pt x="731" y="1651"/>
                    <a:pt x="677" y="1813"/>
                    <a:pt x="623" y="1976"/>
                  </a:cubicBezTo>
                  <a:cubicBezTo>
                    <a:pt x="528" y="2300"/>
                    <a:pt x="420" y="2612"/>
                    <a:pt x="312" y="2936"/>
                  </a:cubicBezTo>
                  <a:cubicBezTo>
                    <a:pt x="203" y="3261"/>
                    <a:pt x="95" y="3599"/>
                    <a:pt x="14" y="3938"/>
                  </a:cubicBezTo>
                  <a:cubicBezTo>
                    <a:pt x="0" y="3965"/>
                    <a:pt x="14" y="4005"/>
                    <a:pt x="28" y="4046"/>
                  </a:cubicBezTo>
                  <a:cubicBezTo>
                    <a:pt x="55" y="4073"/>
                    <a:pt x="82" y="4100"/>
                    <a:pt x="122" y="4114"/>
                  </a:cubicBezTo>
                  <a:cubicBezTo>
                    <a:pt x="163" y="4114"/>
                    <a:pt x="203" y="4100"/>
                    <a:pt x="230" y="4086"/>
                  </a:cubicBezTo>
                  <a:lnTo>
                    <a:pt x="271" y="4059"/>
                  </a:lnTo>
                  <a:cubicBezTo>
                    <a:pt x="285" y="4032"/>
                    <a:pt x="298" y="4019"/>
                    <a:pt x="298" y="3992"/>
                  </a:cubicBezTo>
                  <a:cubicBezTo>
                    <a:pt x="406" y="3667"/>
                    <a:pt x="488" y="3342"/>
                    <a:pt x="555" y="3018"/>
                  </a:cubicBezTo>
                  <a:cubicBezTo>
                    <a:pt x="636" y="2693"/>
                    <a:pt x="718" y="2368"/>
                    <a:pt x="799" y="2043"/>
                  </a:cubicBezTo>
                  <a:cubicBezTo>
                    <a:pt x="880" y="1719"/>
                    <a:pt x="961" y="1394"/>
                    <a:pt x="1042" y="1069"/>
                  </a:cubicBezTo>
                  <a:cubicBezTo>
                    <a:pt x="1110" y="744"/>
                    <a:pt x="1205" y="392"/>
                    <a:pt x="1299" y="54"/>
                  </a:cubicBezTo>
                  <a:cubicBezTo>
                    <a:pt x="1299" y="27"/>
                    <a:pt x="1286" y="0"/>
                    <a:pt x="1259" y="0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56" name="Google Shape;1456;p45"/>
            <p:cNvSpPr/>
            <p:nvPr/>
          </p:nvSpPr>
          <p:spPr>
            <a:xfrm>
              <a:off x="636654" y="2475345"/>
              <a:ext cx="292866" cy="317338"/>
            </a:xfrm>
            <a:custGeom>
              <a:avLst/>
              <a:gdLst/>
              <a:ahLst/>
              <a:cxnLst/>
              <a:rect l="l" t="t" r="r" b="b"/>
              <a:pathLst>
                <a:path w="4069" h="4409" extrusionOk="0">
                  <a:moveTo>
                    <a:pt x="27" y="0"/>
                  </a:moveTo>
                  <a:cubicBezTo>
                    <a:pt x="0" y="14"/>
                    <a:pt x="0" y="41"/>
                    <a:pt x="0" y="54"/>
                  </a:cubicBezTo>
                  <a:cubicBezTo>
                    <a:pt x="122" y="257"/>
                    <a:pt x="244" y="460"/>
                    <a:pt x="352" y="663"/>
                  </a:cubicBezTo>
                  <a:cubicBezTo>
                    <a:pt x="474" y="853"/>
                    <a:pt x="595" y="1042"/>
                    <a:pt x="717" y="1231"/>
                  </a:cubicBezTo>
                  <a:cubicBezTo>
                    <a:pt x="839" y="1421"/>
                    <a:pt x="974" y="1597"/>
                    <a:pt x="1110" y="1786"/>
                  </a:cubicBezTo>
                  <a:cubicBezTo>
                    <a:pt x="1245" y="1962"/>
                    <a:pt x="1380" y="2152"/>
                    <a:pt x="1529" y="2314"/>
                  </a:cubicBezTo>
                  <a:cubicBezTo>
                    <a:pt x="1813" y="2666"/>
                    <a:pt x="2124" y="2990"/>
                    <a:pt x="2449" y="3302"/>
                  </a:cubicBezTo>
                  <a:cubicBezTo>
                    <a:pt x="2625" y="3464"/>
                    <a:pt x="2787" y="3626"/>
                    <a:pt x="2963" y="3775"/>
                  </a:cubicBezTo>
                  <a:cubicBezTo>
                    <a:pt x="3126" y="3924"/>
                    <a:pt x="3315" y="4059"/>
                    <a:pt x="3505" y="4195"/>
                  </a:cubicBezTo>
                  <a:lnTo>
                    <a:pt x="3735" y="4371"/>
                  </a:lnTo>
                  <a:cubicBezTo>
                    <a:pt x="3759" y="4397"/>
                    <a:pt x="3785" y="4408"/>
                    <a:pt x="3812" y="4408"/>
                  </a:cubicBezTo>
                  <a:cubicBezTo>
                    <a:pt x="3939" y="4408"/>
                    <a:pt x="4069" y="4167"/>
                    <a:pt x="3924" y="4100"/>
                  </a:cubicBezTo>
                  <a:cubicBezTo>
                    <a:pt x="3789" y="4005"/>
                    <a:pt x="3640" y="3911"/>
                    <a:pt x="3505" y="3816"/>
                  </a:cubicBezTo>
                  <a:cubicBezTo>
                    <a:pt x="3369" y="3721"/>
                    <a:pt x="3220" y="3613"/>
                    <a:pt x="3085" y="3505"/>
                  </a:cubicBezTo>
                  <a:cubicBezTo>
                    <a:pt x="2828" y="3302"/>
                    <a:pt x="2585" y="3099"/>
                    <a:pt x="2341" y="2869"/>
                  </a:cubicBezTo>
                  <a:cubicBezTo>
                    <a:pt x="1556" y="2152"/>
                    <a:pt x="880" y="1326"/>
                    <a:pt x="311" y="420"/>
                  </a:cubicBezTo>
                  <a:lnTo>
                    <a:pt x="311" y="433"/>
                  </a:lnTo>
                  <a:cubicBezTo>
                    <a:pt x="217" y="298"/>
                    <a:pt x="135" y="162"/>
                    <a:pt x="68" y="27"/>
                  </a:cubicBezTo>
                  <a:cubicBezTo>
                    <a:pt x="54" y="14"/>
                    <a:pt x="41" y="0"/>
                    <a:pt x="27" y="0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57" name="Google Shape;1457;p45"/>
            <p:cNvSpPr/>
            <p:nvPr/>
          </p:nvSpPr>
          <p:spPr>
            <a:xfrm>
              <a:off x="533368" y="1661149"/>
              <a:ext cx="134521" cy="253280"/>
            </a:xfrm>
            <a:custGeom>
              <a:avLst/>
              <a:gdLst/>
              <a:ahLst/>
              <a:cxnLst/>
              <a:rect l="l" t="t" r="r" b="b"/>
              <a:pathLst>
                <a:path w="1869" h="3519" extrusionOk="0">
                  <a:moveTo>
                    <a:pt x="28" y="0"/>
                  </a:moveTo>
                  <a:cubicBezTo>
                    <a:pt x="31" y="0"/>
                    <a:pt x="33" y="0"/>
                    <a:pt x="36" y="1"/>
                  </a:cubicBezTo>
                  <a:lnTo>
                    <a:pt x="36" y="1"/>
                  </a:lnTo>
                  <a:cubicBezTo>
                    <a:pt x="38" y="0"/>
                    <a:pt x="39" y="0"/>
                    <a:pt x="41" y="0"/>
                  </a:cubicBezTo>
                  <a:close/>
                  <a:moveTo>
                    <a:pt x="36" y="1"/>
                  </a:moveTo>
                  <a:lnTo>
                    <a:pt x="36" y="1"/>
                  </a:lnTo>
                  <a:cubicBezTo>
                    <a:pt x="12" y="4"/>
                    <a:pt x="1" y="28"/>
                    <a:pt x="1" y="41"/>
                  </a:cubicBezTo>
                  <a:cubicBezTo>
                    <a:pt x="68" y="352"/>
                    <a:pt x="163" y="650"/>
                    <a:pt x="271" y="934"/>
                  </a:cubicBezTo>
                  <a:cubicBezTo>
                    <a:pt x="380" y="1245"/>
                    <a:pt x="501" y="1543"/>
                    <a:pt x="650" y="1827"/>
                  </a:cubicBezTo>
                  <a:cubicBezTo>
                    <a:pt x="786" y="2111"/>
                    <a:pt x="934" y="2395"/>
                    <a:pt x="1097" y="2666"/>
                  </a:cubicBezTo>
                  <a:cubicBezTo>
                    <a:pt x="1259" y="2950"/>
                    <a:pt x="1435" y="3207"/>
                    <a:pt x="1611" y="3464"/>
                  </a:cubicBezTo>
                  <a:cubicBezTo>
                    <a:pt x="1624" y="3491"/>
                    <a:pt x="1665" y="3518"/>
                    <a:pt x="1706" y="3518"/>
                  </a:cubicBezTo>
                  <a:cubicBezTo>
                    <a:pt x="1746" y="3518"/>
                    <a:pt x="1773" y="3505"/>
                    <a:pt x="1800" y="3478"/>
                  </a:cubicBezTo>
                  <a:cubicBezTo>
                    <a:pt x="1868" y="3437"/>
                    <a:pt x="1868" y="3342"/>
                    <a:pt x="1827" y="3288"/>
                  </a:cubicBezTo>
                  <a:cubicBezTo>
                    <a:pt x="1679" y="3112"/>
                    <a:pt x="1543" y="2950"/>
                    <a:pt x="1422" y="2774"/>
                  </a:cubicBezTo>
                  <a:cubicBezTo>
                    <a:pt x="1354" y="2693"/>
                    <a:pt x="1286" y="2612"/>
                    <a:pt x="1232" y="2517"/>
                  </a:cubicBezTo>
                  <a:cubicBezTo>
                    <a:pt x="1164" y="2409"/>
                    <a:pt x="1110" y="2327"/>
                    <a:pt x="1043" y="2233"/>
                  </a:cubicBezTo>
                  <a:cubicBezTo>
                    <a:pt x="948" y="2084"/>
                    <a:pt x="867" y="1935"/>
                    <a:pt x="786" y="1786"/>
                  </a:cubicBezTo>
                  <a:cubicBezTo>
                    <a:pt x="704" y="1637"/>
                    <a:pt x="610" y="1489"/>
                    <a:pt x="556" y="1326"/>
                  </a:cubicBezTo>
                  <a:cubicBezTo>
                    <a:pt x="407" y="1015"/>
                    <a:pt x="271" y="690"/>
                    <a:pt x="163" y="365"/>
                  </a:cubicBezTo>
                  <a:cubicBezTo>
                    <a:pt x="136" y="257"/>
                    <a:pt x="95" y="149"/>
                    <a:pt x="68" y="27"/>
                  </a:cubicBezTo>
                  <a:cubicBezTo>
                    <a:pt x="68" y="15"/>
                    <a:pt x="58" y="3"/>
                    <a:pt x="36" y="1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58" name="Google Shape;1458;p45"/>
            <p:cNvSpPr/>
            <p:nvPr/>
          </p:nvSpPr>
          <p:spPr>
            <a:xfrm>
              <a:off x="901528" y="1259881"/>
              <a:ext cx="69240" cy="265732"/>
            </a:xfrm>
            <a:custGeom>
              <a:avLst/>
              <a:gdLst/>
              <a:ahLst/>
              <a:cxnLst/>
              <a:rect l="l" t="t" r="r" b="b"/>
              <a:pathLst>
                <a:path w="962" h="3692" extrusionOk="0">
                  <a:moveTo>
                    <a:pt x="41" y="0"/>
                  </a:moveTo>
                  <a:cubicBezTo>
                    <a:pt x="14" y="14"/>
                    <a:pt x="1" y="27"/>
                    <a:pt x="14" y="54"/>
                  </a:cubicBezTo>
                  <a:cubicBezTo>
                    <a:pt x="28" y="352"/>
                    <a:pt x="55" y="650"/>
                    <a:pt x="82" y="947"/>
                  </a:cubicBezTo>
                  <a:cubicBezTo>
                    <a:pt x="109" y="1232"/>
                    <a:pt x="149" y="1556"/>
                    <a:pt x="203" y="1868"/>
                  </a:cubicBezTo>
                  <a:cubicBezTo>
                    <a:pt x="231" y="2016"/>
                    <a:pt x="258" y="2179"/>
                    <a:pt x="285" y="2328"/>
                  </a:cubicBezTo>
                  <a:cubicBezTo>
                    <a:pt x="312" y="2477"/>
                    <a:pt x="352" y="2625"/>
                    <a:pt x="393" y="2774"/>
                  </a:cubicBezTo>
                  <a:cubicBezTo>
                    <a:pt x="474" y="3058"/>
                    <a:pt x="569" y="3342"/>
                    <a:pt x="691" y="3613"/>
                  </a:cubicBezTo>
                  <a:cubicBezTo>
                    <a:pt x="721" y="3663"/>
                    <a:pt x="766" y="3691"/>
                    <a:pt x="815" y="3691"/>
                  </a:cubicBezTo>
                  <a:cubicBezTo>
                    <a:pt x="832" y="3691"/>
                    <a:pt x="849" y="3688"/>
                    <a:pt x="867" y="3681"/>
                  </a:cubicBezTo>
                  <a:cubicBezTo>
                    <a:pt x="934" y="3654"/>
                    <a:pt x="961" y="3573"/>
                    <a:pt x="934" y="3505"/>
                  </a:cubicBezTo>
                  <a:cubicBezTo>
                    <a:pt x="812" y="3207"/>
                    <a:pt x="704" y="2910"/>
                    <a:pt x="596" y="2612"/>
                  </a:cubicBezTo>
                  <a:cubicBezTo>
                    <a:pt x="528" y="2395"/>
                    <a:pt x="474" y="2192"/>
                    <a:pt x="420" y="1976"/>
                  </a:cubicBezTo>
                  <a:cubicBezTo>
                    <a:pt x="352" y="1773"/>
                    <a:pt x="312" y="1543"/>
                    <a:pt x="258" y="1326"/>
                  </a:cubicBezTo>
                  <a:cubicBezTo>
                    <a:pt x="217" y="1110"/>
                    <a:pt x="176" y="893"/>
                    <a:pt x="149" y="677"/>
                  </a:cubicBezTo>
                  <a:cubicBezTo>
                    <a:pt x="122" y="460"/>
                    <a:pt x="109" y="257"/>
                    <a:pt x="95" y="41"/>
                  </a:cubicBezTo>
                  <a:cubicBezTo>
                    <a:pt x="82" y="27"/>
                    <a:pt x="68" y="14"/>
                    <a:pt x="41" y="14"/>
                  </a:cubicBezTo>
                  <a:lnTo>
                    <a:pt x="41" y="0"/>
                  </a:ln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59" name="Google Shape;1459;p45"/>
            <p:cNvSpPr/>
            <p:nvPr/>
          </p:nvSpPr>
          <p:spPr>
            <a:xfrm>
              <a:off x="1003806" y="1601697"/>
              <a:ext cx="193973" cy="327126"/>
            </a:xfrm>
            <a:custGeom>
              <a:avLst/>
              <a:gdLst/>
              <a:ahLst/>
              <a:cxnLst/>
              <a:rect l="l" t="t" r="r" b="b"/>
              <a:pathLst>
                <a:path w="2695" h="4545" extrusionOk="0">
                  <a:moveTo>
                    <a:pt x="41" y="1"/>
                  </a:moveTo>
                  <a:cubicBezTo>
                    <a:pt x="14" y="1"/>
                    <a:pt x="0" y="28"/>
                    <a:pt x="0" y="55"/>
                  </a:cubicBezTo>
                  <a:cubicBezTo>
                    <a:pt x="54" y="258"/>
                    <a:pt x="122" y="447"/>
                    <a:pt x="190" y="637"/>
                  </a:cubicBezTo>
                  <a:cubicBezTo>
                    <a:pt x="257" y="826"/>
                    <a:pt x="325" y="1029"/>
                    <a:pt x="406" y="1219"/>
                  </a:cubicBezTo>
                  <a:cubicBezTo>
                    <a:pt x="487" y="1408"/>
                    <a:pt x="582" y="1597"/>
                    <a:pt x="663" y="1787"/>
                  </a:cubicBezTo>
                  <a:cubicBezTo>
                    <a:pt x="745" y="1976"/>
                    <a:pt x="853" y="2166"/>
                    <a:pt x="961" y="2369"/>
                  </a:cubicBezTo>
                  <a:cubicBezTo>
                    <a:pt x="1056" y="2558"/>
                    <a:pt x="1164" y="2720"/>
                    <a:pt x="1272" y="2896"/>
                  </a:cubicBezTo>
                  <a:cubicBezTo>
                    <a:pt x="1380" y="3072"/>
                    <a:pt x="1489" y="3262"/>
                    <a:pt x="1597" y="3424"/>
                  </a:cubicBezTo>
                  <a:cubicBezTo>
                    <a:pt x="1705" y="3600"/>
                    <a:pt x="1827" y="3776"/>
                    <a:pt x="1949" y="3952"/>
                  </a:cubicBezTo>
                  <a:cubicBezTo>
                    <a:pt x="2057" y="4114"/>
                    <a:pt x="2192" y="4304"/>
                    <a:pt x="2328" y="4480"/>
                  </a:cubicBezTo>
                  <a:cubicBezTo>
                    <a:pt x="2367" y="4526"/>
                    <a:pt x="2413" y="4545"/>
                    <a:pt x="2458" y="4545"/>
                  </a:cubicBezTo>
                  <a:cubicBezTo>
                    <a:pt x="2583" y="4545"/>
                    <a:pt x="2695" y="4393"/>
                    <a:pt x="2585" y="4263"/>
                  </a:cubicBezTo>
                  <a:cubicBezTo>
                    <a:pt x="2463" y="4114"/>
                    <a:pt x="2355" y="3965"/>
                    <a:pt x="2233" y="3817"/>
                  </a:cubicBezTo>
                  <a:cubicBezTo>
                    <a:pt x="2125" y="3681"/>
                    <a:pt x="2003" y="3532"/>
                    <a:pt x="1895" y="3384"/>
                  </a:cubicBezTo>
                  <a:cubicBezTo>
                    <a:pt x="1678" y="3072"/>
                    <a:pt x="1462" y="2775"/>
                    <a:pt x="1259" y="2463"/>
                  </a:cubicBezTo>
                  <a:lnTo>
                    <a:pt x="1259" y="2463"/>
                  </a:lnTo>
                  <a:lnTo>
                    <a:pt x="1272" y="2477"/>
                  </a:lnTo>
                  <a:cubicBezTo>
                    <a:pt x="1150" y="2315"/>
                    <a:pt x="1042" y="2125"/>
                    <a:pt x="947" y="1949"/>
                  </a:cubicBezTo>
                  <a:cubicBezTo>
                    <a:pt x="839" y="1773"/>
                    <a:pt x="731" y="1570"/>
                    <a:pt x="636" y="1367"/>
                  </a:cubicBezTo>
                  <a:cubicBezTo>
                    <a:pt x="447" y="989"/>
                    <a:pt x="271" y="583"/>
                    <a:pt x="149" y="177"/>
                  </a:cubicBezTo>
                  <a:cubicBezTo>
                    <a:pt x="122" y="123"/>
                    <a:pt x="109" y="82"/>
                    <a:pt x="95" y="41"/>
                  </a:cubicBezTo>
                  <a:cubicBezTo>
                    <a:pt x="95" y="14"/>
                    <a:pt x="81" y="1"/>
                    <a:pt x="54" y="1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60" name="Google Shape;1460;p45"/>
            <p:cNvSpPr/>
            <p:nvPr/>
          </p:nvSpPr>
          <p:spPr>
            <a:xfrm>
              <a:off x="1109971" y="1048559"/>
              <a:ext cx="141287" cy="632804"/>
            </a:xfrm>
            <a:custGeom>
              <a:avLst/>
              <a:gdLst/>
              <a:ahLst/>
              <a:cxnLst/>
              <a:rect l="l" t="t" r="r" b="b"/>
              <a:pathLst>
                <a:path w="1963" h="8792" extrusionOk="0">
                  <a:moveTo>
                    <a:pt x="1637" y="8674"/>
                  </a:moveTo>
                  <a:cubicBezTo>
                    <a:pt x="1637" y="8674"/>
                    <a:pt x="1645" y="8681"/>
                    <a:pt x="1649" y="8691"/>
                  </a:cubicBezTo>
                  <a:lnTo>
                    <a:pt x="1649" y="8691"/>
                  </a:lnTo>
                  <a:lnTo>
                    <a:pt x="1637" y="8674"/>
                  </a:lnTo>
                  <a:close/>
                  <a:moveTo>
                    <a:pt x="163" y="0"/>
                  </a:moveTo>
                  <a:cubicBezTo>
                    <a:pt x="135" y="0"/>
                    <a:pt x="122" y="27"/>
                    <a:pt x="122" y="54"/>
                  </a:cubicBezTo>
                  <a:lnTo>
                    <a:pt x="122" y="41"/>
                  </a:lnTo>
                  <a:cubicBezTo>
                    <a:pt x="68" y="433"/>
                    <a:pt x="41" y="825"/>
                    <a:pt x="14" y="1231"/>
                  </a:cubicBezTo>
                  <a:cubicBezTo>
                    <a:pt x="0" y="1651"/>
                    <a:pt x="0" y="2070"/>
                    <a:pt x="14" y="2490"/>
                  </a:cubicBezTo>
                  <a:cubicBezTo>
                    <a:pt x="54" y="3369"/>
                    <a:pt x="149" y="4249"/>
                    <a:pt x="325" y="5115"/>
                  </a:cubicBezTo>
                  <a:cubicBezTo>
                    <a:pt x="447" y="5764"/>
                    <a:pt x="609" y="6400"/>
                    <a:pt x="826" y="7036"/>
                  </a:cubicBezTo>
                  <a:cubicBezTo>
                    <a:pt x="934" y="7334"/>
                    <a:pt x="1056" y="7618"/>
                    <a:pt x="1191" y="7902"/>
                  </a:cubicBezTo>
                  <a:cubicBezTo>
                    <a:pt x="1259" y="8051"/>
                    <a:pt x="1326" y="8186"/>
                    <a:pt x="1394" y="8308"/>
                  </a:cubicBezTo>
                  <a:cubicBezTo>
                    <a:pt x="1434" y="8376"/>
                    <a:pt x="1475" y="8443"/>
                    <a:pt x="1502" y="8498"/>
                  </a:cubicBezTo>
                  <a:cubicBezTo>
                    <a:pt x="1543" y="8565"/>
                    <a:pt x="1556" y="8579"/>
                    <a:pt x="1583" y="8619"/>
                  </a:cubicBezTo>
                  <a:lnTo>
                    <a:pt x="1651" y="8714"/>
                  </a:lnTo>
                  <a:lnTo>
                    <a:pt x="1665" y="8728"/>
                  </a:lnTo>
                  <a:cubicBezTo>
                    <a:pt x="1678" y="8755"/>
                    <a:pt x="1705" y="8768"/>
                    <a:pt x="1732" y="8782"/>
                  </a:cubicBezTo>
                  <a:cubicBezTo>
                    <a:pt x="1752" y="8789"/>
                    <a:pt x="1773" y="8792"/>
                    <a:pt x="1795" y="8792"/>
                  </a:cubicBezTo>
                  <a:cubicBezTo>
                    <a:pt x="1817" y="8792"/>
                    <a:pt x="1840" y="8789"/>
                    <a:pt x="1867" y="8782"/>
                  </a:cubicBezTo>
                  <a:cubicBezTo>
                    <a:pt x="1895" y="8755"/>
                    <a:pt x="1935" y="8728"/>
                    <a:pt x="1949" y="8687"/>
                  </a:cubicBezTo>
                  <a:cubicBezTo>
                    <a:pt x="1962" y="8646"/>
                    <a:pt x="1962" y="8592"/>
                    <a:pt x="1949" y="8552"/>
                  </a:cubicBezTo>
                  <a:cubicBezTo>
                    <a:pt x="1922" y="8511"/>
                    <a:pt x="1895" y="8457"/>
                    <a:pt x="1867" y="8416"/>
                  </a:cubicBezTo>
                  <a:lnTo>
                    <a:pt x="1786" y="8268"/>
                  </a:lnTo>
                  <a:cubicBezTo>
                    <a:pt x="1732" y="8173"/>
                    <a:pt x="1678" y="8078"/>
                    <a:pt x="1624" y="7983"/>
                  </a:cubicBezTo>
                  <a:cubicBezTo>
                    <a:pt x="1516" y="7767"/>
                    <a:pt x="1421" y="7550"/>
                    <a:pt x="1313" y="7334"/>
                  </a:cubicBezTo>
                  <a:cubicBezTo>
                    <a:pt x="1218" y="7117"/>
                    <a:pt x="1123" y="6887"/>
                    <a:pt x="1042" y="6657"/>
                  </a:cubicBezTo>
                  <a:cubicBezTo>
                    <a:pt x="953" y="6440"/>
                    <a:pt x="875" y="6223"/>
                    <a:pt x="799" y="5994"/>
                  </a:cubicBezTo>
                  <a:lnTo>
                    <a:pt x="799" y="5994"/>
                  </a:lnTo>
                  <a:cubicBezTo>
                    <a:pt x="799" y="5994"/>
                    <a:pt x="799" y="5994"/>
                    <a:pt x="799" y="5994"/>
                  </a:cubicBezTo>
                  <a:lnTo>
                    <a:pt x="785" y="5955"/>
                  </a:lnTo>
                  <a:lnTo>
                    <a:pt x="785" y="5955"/>
                  </a:lnTo>
                  <a:cubicBezTo>
                    <a:pt x="790" y="5968"/>
                    <a:pt x="794" y="5981"/>
                    <a:pt x="799" y="5994"/>
                  </a:cubicBezTo>
                  <a:lnTo>
                    <a:pt x="799" y="5994"/>
                  </a:lnTo>
                  <a:cubicBezTo>
                    <a:pt x="799" y="5981"/>
                    <a:pt x="798" y="5967"/>
                    <a:pt x="785" y="5954"/>
                  </a:cubicBezTo>
                  <a:lnTo>
                    <a:pt x="785" y="5954"/>
                  </a:lnTo>
                  <a:lnTo>
                    <a:pt x="771" y="5913"/>
                  </a:lnTo>
                  <a:cubicBezTo>
                    <a:pt x="677" y="5602"/>
                    <a:pt x="609" y="5304"/>
                    <a:pt x="528" y="4993"/>
                  </a:cubicBezTo>
                  <a:cubicBezTo>
                    <a:pt x="447" y="4682"/>
                    <a:pt x="393" y="4344"/>
                    <a:pt x="338" y="4019"/>
                  </a:cubicBezTo>
                  <a:cubicBezTo>
                    <a:pt x="230" y="3396"/>
                    <a:pt x="163" y="2760"/>
                    <a:pt x="135" y="2124"/>
                  </a:cubicBezTo>
                  <a:cubicBezTo>
                    <a:pt x="135" y="2124"/>
                    <a:pt x="135" y="2138"/>
                    <a:pt x="135" y="2138"/>
                  </a:cubicBezTo>
                  <a:cubicBezTo>
                    <a:pt x="108" y="1448"/>
                    <a:pt x="122" y="744"/>
                    <a:pt x="203" y="54"/>
                  </a:cubicBezTo>
                  <a:cubicBezTo>
                    <a:pt x="203" y="27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61" name="Google Shape;1461;p45"/>
            <p:cNvSpPr/>
            <p:nvPr/>
          </p:nvSpPr>
          <p:spPr>
            <a:xfrm>
              <a:off x="1352460" y="1074830"/>
              <a:ext cx="47791" cy="211391"/>
            </a:xfrm>
            <a:custGeom>
              <a:avLst/>
              <a:gdLst/>
              <a:ahLst/>
              <a:cxnLst/>
              <a:rect l="l" t="t" r="r" b="b"/>
              <a:pathLst>
                <a:path w="664" h="2937" extrusionOk="0">
                  <a:moveTo>
                    <a:pt x="95" y="0"/>
                  </a:moveTo>
                  <a:cubicBezTo>
                    <a:pt x="68" y="0"/>
                    <a:pt x="41" y="27"/>
                    <a:pt x="41" y="55"/>
                  </a:cubicBezTo>
                  <a:lnTo>
                    <a:pt x="41" y="68"/>
                  </a:lnTo>
                  <a:cubicBezTo>
                    <a:pt x="14" y="285"/>
                    <a:pt x="0" y="515"/>
                    <a:pt x="0" y="745"/>
                  </a:cubicBezTo>
                  <a:cubicBezTo>
                    <a:pt x="0" y="975"/>
                    <a:pt x="27" y="1218"/>
                    <a:pt x="55" y="1448"/>
                  </a:cubicBezTo>
                  <a:cubicBezTo>
                    <a:pt x="82" y="1692"/>
                    <a:pt x="122" y="1908"/>
                    <a:pt x="176" y="2138"/>
                  </a:cubicBezTo>
                  <a:cubicBezTo>
                    <a:pt x="203" y="2247"/>
                    <a:pt x="217" y="2368"/>
                    <a:pt x="258" y="2477"/>
                  </a:cubicBezTo>
                  <a:cubicBezTo>
                    <a:pt x="285" y="2598"/>
                    <a:pt x="312" y="2720"/>
                    <a:pt x="352" y="2842"/>
                  </a:cubicBezTo>
                  <a:cubicBezTo>
                    <a:pt x="366" y="2869"/>
                    <a:pt x="379" y="2883"/>
                    <a:pt x="406" y="2910"/>
                  </a:cubicBezTo>
                  <a:cubicBezTo>
                    <a:pt x="447" y="2923"/>
                    <a:pt x="488" y="2937"/>
                    <a:pt x="528" y="2937"/>
                  </a:cubicBezTo>
                  <a:cubicBezTo>
                    <a:pt x="569" y="2923"/>
                    <a:pt x="596" y="2896"/>
                    <a:pt x="623" y="2869"/>
                  </a:cubicBezTo>
                  <a:cubicBezTo>
                    <a:pt x="650" y="2842"/>
                    <a:pt x="663" y="2788"/>
                    <a:pt x="650" y="2747"/>
                  </a:cubicBezTo>
                  <a:cubicBezTo>
                    <a:pt x="623" y="2639"/>
                    <a:pt x="582" y="2531"/>
                    <a:pt x="542" y="2409"/>
                  </a:cubicBezTo>
                  <a:cubicBezTo>
                    <a:pt x="515" y="2301"/>
                    <a:pt x="474" y="2192"/>
                    <a:pt x="433" y="2084"/>
                  </a:cubicBezTo>
                  <a:cubicBezTo>
                    <a:pt x="352" y="1827"/>
                    <a:pt x="285" y="1584"/>
                    <a:pt x="230" y="1326"/>
                  </a:cubicBezTo>
                  <a:cubicBezTo>
                    <a:pt x="190" y="1191"/>
                    <a:pt x="176" y="1056"/>
                    <a:pt x="149" y="921"/>
                  </a:cubicBezTo>
                  <a:cubicBezTo>
                    <a:pt x="136" y="785"/>
                    <a:pt x="122" y="650"/>
                    <a:pt x="122" y="528"/>
                  </a:cubicBezTo>
                  <a:lnTo>
                    <a:pt x="122" y="515"/>
                  </a:lnTo>
                  <a:cubicBezTo>
                    <a:pt x="122" y="366"/>
                    <a:pt x="122" y="203"/>
                    <a:pt x="136" y="55"/>
                  </a:cubicBezTo>
                  <a:cubicBezTo>
                    <a:pt x="136" y="27"/>
                    <a:pt x="122" y="0"/>
                    <a:pt x="95" y="0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62" name="Google Shape;1462;p45"/>
            <p:cNvSpPr/>
            <p:nvPr/>
          </p:nvSpPr>
          <p:spPr>
            <a:xfrm>
              <a:off x="1442790" y="1109883"/>
              <a:ext cx="300280" cy="356852"/>
            </a:xfrm>
            <a:custGeom>
              <a:avLst/>
              <a:gdLst/>
              <a:ahLst/>
              <a:cxnLst/>
              <a:rect l="l" t="t" r="r" b="b"/>
              <a:pathLst>
                <a:path w="4172" h="4958" extrusionOk="0">
                  <a:moveTo>
                    <a:pt x="4117" y="1"/>
                  </a:moveTo>
                  <a:cubicBezTo>
                    <a:pt x="4104" y="1"/>
                    <a:pt x="4090" y="14"/>
                    <a:pt x="4077" y="28"/>
                  </a:cubicBezTo>
                  <a:lnTo>
                    <a:pt x="4090" y="28"/>
                  </a:lnTo>
                  <a:cubicBezTo>
                    <a:pt x="3887" y="366"/>
                    <a:pt x="3684" y="704"/>
                    <a:pt x="3454" y="1042"/>
                  </a:cubicBezTo>
                  <a:lnTo>
                    <a:pt x="3454" y="1029"/>
                  </a:lnTo>
                  <a:cubicBezTo>
                    <a:pt x="3224" y="1367"/>
                    <a:pt x="2981" y="1692"/>
                    <a:pt x="2724" y="2003"/>
                  </a:cubicBezTo>
                  <a:cubicBezTo>
                    <a:pt x="2466" y="2314"/>
                    <a:pt x="2196" y="2626"/>
                    <a:pt x="1912" y="2923"/>
                  </a:cubicBezTo>
                  <a:cubicBezTo>
                    <a:pt x="1641" y="3221"/>
                    <a:pt x="1343" y="3519"/>
                    <a:pt x="1046" y="3803"/>
                  </a:cubicBezTo>
                  <a:cubicBezTo>
                    <a:pt x="897" y="3938"/>
                    <a:pt x="748" y="4073"/>
                    <a:pt x="599" y="4222"/>
                  </a:cubicBezTo>
                  <a:lnTo>
                    <a:pt x="369" y="4439"/>
                  </a:lnTo>
                  <a:cubicBezTo>
                    <a:pt x="288" y="4506"/>
                    <a:pt x="207" y="4574"/>
                    <a:pt x="139" y="4655"/>
                  </a:cubicBezTo>
                  <a:cubicBezTo>
                    <a:pt x="0" y="4773"/>
                    <a:pt x="106" y="4957"/>
                    <a:pt x="243" y="4957"/>
                  </a:cubicBezTo>
                  <a:cubicBezTo>
                    <a:pt x="279" y="4957"/>
                    <a:pt x="318" y="4944"/>
                    <a:pt x="356" y="4912"/>
                  </a:cubicBezTo>
                  <a:cubicBezTo>
                    <a:pt x="450" y="4845"/>
                    <a:pt x="545" y="4763"/>
                    <a:pt x="640" y="4682"/>
                  </a:cubicBezTo>
                  <a:cubicBezTo>
                    <a:pt x="735" y="4601"/>
                    <a:pt x="829" y="4506"/>
                    <a:pt x="924" y="4425"/>
                  </a:cubicBezTo>
                  <a:cubicBezTo>
                    <a:pt x="1100" y="4263"/>
                    <a:pt x="1276" y="4087"/>
                    <a:pt x="1438" y="3925"/>
                  </a:cubicBezTo>
                  <a:cubicBezTo>
                    <a:pt x="1776" y="3559"/>
                    <a:pt x="2088" y="3194"/>
                    <a:pt x="2385" y="2801"/>
                  </a:cubicBezTo>
                  <a:cubicBezTo>
                    <a:pt x="2534" y="2598"/>
                    <a:pt x="2669" y="2409"/>
                    <a:pt x="2818" y="2206"/>
                  </a:cubicBezTo>
                  <a:cubicBezTo>
                    <a:pt x="2954" y="2003"/>
                    <a:pt x="3089" y="1814"/>
                    <a:pt x="3224" y="1611"/>
                  </a:cubicBezTo>
                  <a:cubicBezTo>
                    <a:pt x="3481" y="1205"/>
                    <a:pt x="3738" y="785"/>
                    <a:pt x="3982" y="366"/>
                  </a:cubicBezTo>
                  <a:cubicBezTo>
                    <a:pt x="4050" y="271"/>
                    <a:pt x="4104" y="163"/>
                    <a:pt x="4158" y="68"/>
                  </a:cubicBezTo>
                  <a:cubicBezTo>
                    <a:pt x="4171" y="41"/>
                    <a:pt x="4158" y="14"/>
                    <a:pt x="4131" y="1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63" name="Google Shape;1463;p45"/>
            <p:cNvSpPr/>
            <p:nvPr/>
          </p:nvSpPr>
          <p:spPr>
            <a:xfrm>
              <a:off x="1735231" y="1270606"/>
              <a:ext cx="149060" cy="176339"/>
            </a:xfrm>
            <a:custGeom>
              <a:avLst/>
              <a:gdLst/>
              <a:ahLst/>
              <a:cxnLst/>
              <a:rect l="l" t="t" r="r" b="b"/>
              <a:pathLst>
                <a:path w="2071" h="2450" extrusionOk="0">
                  <a:moveTo>
                    <a:pt x="2016" y="0"/>
                  </a:moveTo>
                  <a:cubicBezTo>
                    <a:pt x="2003" y="0"/>
                    <a:pt x="1989" y="0"/>
                    <a:pt x="1976" y="27"/>
                  </a:cubicBezTo>
                  <a:lnTo>
                    <a:pt x="1989" y="14"/>
                  </a:lnTo>
                  <a:lnTo>
                    <a:pt x="1989" y="14"/>
                  </a:lnTo>
                  <a:cubicBezTo>
                    <a:pt x="1922" y="149"/>
                    <a:pt x="1840" y="271"/>
                    <a:pt x="1759" y="393"/>
                  </a:cubicBezTo>
                  <a:lnTo>
                    <a:pt x="1759" y="379"/>
                  </a:lnTo>
                  <a:cubicBezTo>
                    <a:pt x="1651" y="555"/>
                    <a:pt x="1516" y="717"/>
                    <a:pt x="1394" y="866"/>
                  </a:cubicBezTo>
                  <a:cubicBezTo>
                    <a:pt x="1259" y="1029"/>
                    <a:pt x="1123" y="1177"/>
                    <a:pt x="974" y="1326"/>
                  </a:cubicBezTo>
                  <a:cubicBezTo>
                    <a:pt x="839" y="1475"/>
                    <a:pt x="690" y="1624"/>
                    <a:pt x="541" y="1759"/>
                  </a:cubicBezTo>
                  <a:cubicBezTo>
                    <a:pt x="406" y="1908"/>
                    <a:pt x="244" y="2070"/>
                    <a:pt x="81" y="2219"/>
                  </a:cubicBezTo>
                  <a:cubicBezTo>
                    <a:pt x="0" y="2314"/>
                    <a:pt x="68" y="2449"/>
                    <a:pt x="190" y="2449"/>
                  </a:cubicBezTo>
                  <a:cubicBezTo>
                    <a:pt x="230" y="2449"/>
                    <a:pt x="271" y="2436"/>
                    <a:pt x="298" y="2409"/>
                  </a:cubicBezTo>
                  <a:cubicBezTo>
                    <a:pt x="460" y="2233"/>
                    <a:pt x="636" y="2057"/>
                    <a:pt x="798" y="1881"/>
                  </a:cubicBezTo>
                  <a:cubicBezTo>
                    <a:pt x="974" y="1705"/>
                    <a:pt x="1123" y="1502"/>
                    <a:pt x="1272" y="1313"/>
                  </a:cubicBezTo>
                  <a:cubicBezTo>
                    <a:pt x="1421" y="1123"/>
                    <a:pt x="1556" y="920"/>
                    <a:pt x="1678" y="717"/>
                  </a:cubicBezTo>
                  <a:cubicBezTo>
                    <a:pt x="1813" y="514"/>
                    <a:pt x="1949" y="284"/>
                    <a:pt x="2057" y="54"/>
                  </a:cubicBezTo>
                  <a:cubicBezTo>
                    <a:pt x="2070" y="41"/>
                    <a:pt x="2057" y="14"/>
                    <a:pt x="2043" y="0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64" name="Google Shape;1464;p45"/>
            <p:cNvSpPr/>
            <p:nvPr/>
          </p:nvSpPr>
          <p:spPr>
            <a:xfrm>
              <a:off x="1395718" y="1569595"/>
              <a:ext cx="223626" cy="170869"/>
            </a:xfrm>
            <a:custGeom>
              <a:avLst/>
              <a:gdLst/>
              <a:ahLst/>
              <a:cxnLst/>
              <a:rect l="l" t="t" r="r" b="b"/>
              <a:pathLst>
                <a:path w="3107" h="2374" extrusionOk="0">
                  <a:moveTo>
                    <a:pt x="3039" y="0"/>
                  </a:moveTo>
                  <a:cubicBezTo>
                    <a:pt x="3026" y="0"/>
                    <a:pt x="3012" y="0"/>
                    <a:pt x="2999" y="14"/>
                  </a:cubicBezTo>
                  <a:cubicBezTo>
                    <a:pt x="2850" y="163"/>
                    <a:pt x="2687" y="311"/>
                    <a:pt x="2525" y="447"/>
                  </a:cubicBezTo>
                  <a:lnTo>
                    <a:pt x="2539" y="447"/>
                  </a:lnTo>
                  <a:cubicBezTo>
                    <a:pt x="2160" y="758"/>
                    <a:pt x="1767" y="1042"/>
                    <a:pt x="1361" y="1313"/>
                  </a:cubicBezTo>
                  <a:cubicBezTo>
                    <a:pt x="956" y="1583"/>
                    <a:pt x="550" y="1840"/>
                    <a:pt x="144" y="2111"/>
                  </a:cubicBezTo>
                  <a:cubicBezTo>
                    <a:pt x="0" y="2188"/>
                    <a:pt x="82" y="2373"/>
                    <a:pt x="204" y="2373"/>
                  </a:cubicBezTo>
                  <a:cubicBezTo>
                    <a:pt x="232" y="2373"/>
                    <a:pt x="262" y="2364"/>
                    <a:pt x="292" y="2341"/>
                  </a:cubicBezTo>
                  <a:cubicBezTo>
                    <a:pt x="807" y="2016"/>
                    <a:pt x="1280" y="1665"/>
                    <a:pt x="1754" y="1286"/>
                  </a:cubicBezTo>
                  <a:cubicBezTo>
                    <a:pt x="2214" y="920"/>
                    <a:pt x="2660" y="514"/>
                    <a:pt x="3080" y="95"/>
                  </a:cubicBezTo>
                  <a:cubicBezTo>
                    <a:pt x="3107" y="54"/>
                    <a:pt x="3080" y="0"/>
                    <a:pt x="3039" y="0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65" name="Google Shape;1465;p45"/>
            <p:cNvSpPr/>
            <p:nvPr/>
          </p:nvSpPr>
          <p:spPr>
            <a:xfrm>
              <a:off x="1772802" y="1842889"/>
              <a:ext cx="248890" cy="204409"/>
            </a:xfrm>
            <a:custGeom>
              <a:avLst/>
              <a:gdLst/>
              <a:ahLst/>
              <a:cxnLst/>
              <a:rect l="l" t="t" r="r" b="b"/>
              <a:pathLst>
                <a:path w="3458" h="2840" extrusionOk="0">
                  <a:moveTo>
                    <a:pt x="3370" y="1"/>
                  </a:moveTo>
                  <a:cubicBezTo>
                    <a:pt x="3357" y="1"/>
                    <a:pt x="3344" y="6"/>
                    <a:pt x="3335" y="19"/>
                  </a:cubicBezTo>
                  <a:lnTo>
                    <a:pt x="3335" y="5"/>
                  </a:lnTo>
                  <a:cubicBezTo>
                    <a:pt x="3064" y="290"/>
                    <a:pt x="2780" y="547"/>
                    <a:pt x="2496" y="804"/>
                  </a:cubicBezTo>
                  <a:cubicBezTo>
                    <a:pt x="2401" y="871"/>
                    <a:pt x="2320" y="939"/>
                    <a:pt x="2239" y="1020"/>
                  </a:cubicBezTo>
                  <a:lnTo>
                    <a:pt x="1954" y="1237"/>
                  </a:lnTo>
                  <a:cubicBezTo>
                    <a:pt x="1765" y="1386"/>
                    <a:pt x="1575" y="1534"/>
                    <a:pt x="1373" y="1670"/>
                  </a:cubicBezTo>
                  <a:cubicBezTo>
                    <a:pt x="1183" y="1819"/>
                    <a:pt x="994" y="1954"/>
                    <a:pt x="804" y="2089"/>
                  </a:cubicBezTo>
                  <a:cubicBezTo>
                    <a:pt x="601" y="2225"/>
                    <a:pt x="385" y="2360"/>
                    <a:pt x="168" y="2495"/>
                  </a:cubicBezTo>
                  <a:cubicBezTo>
                    <a:pt x="0" y="2607"/>
                    <a:pt x="110" y="2840"/>
                    <a:pt x="268" y="2840"/>
                  </a:cubicBezTo>
                  <a:cubicBezTo>
                    <a:pt x="301" y="2840"/>
                    <a:pt x="336" y="2830"/>
                    <a:pt x="371" y="2806"/>
                  </a:cubicBezTo>
                  <a:cubicBezTo>
                    <a:pt x="507" y="2725"/>
                    <a:pt x="655" y="2617"/>
                    <a:pt x="791" y="2522"/>
                  </a:cubicBezTo>
                  <a:cubicBezTo>
                    <a:pt x="926" y="2428"/>
                    <a:pt x="1061" y="2319"/>
                    <a:pt x="1197" y="2225"/>
                  </a:cubicBezTo>
                  <a:cubicBezTo>
                    <a:pt x="1467" y="2008"/>
                    <a:pt x="1738" y="1778"/>
                    <a:pt x="1995" y="1548"/>
                  </a:cubicBezTo>
                  <a:cubicBezTo>
                    <a:pt x="2117" y="1426"/>
                    <a:pt x="2225" y="1318"/>
                    <a:pt x="2347" y="1210"/>
                  </a:cubicBezTo>
                  <a:cubicBezTo>
                    <a:pt x="2469" y="1101"/>
                    <a:pt x="2577" y="966"/>
                    <a:pt x="2699" y="844"/>
                  </a:cubicBezTo>
                  <a:cubicBezTo>
                    <a:pt x="2942" y="601"/>
                    <a:pt x="3172" y="344"/>
                    <a:pt x="3416" y="87"/>
                  </a:cubicBezTo>
                  <a:cubicBezTo>
                    <a:pt x="3457" y="56"/>
                    <a:pt x="3412" y="1"/>
                    <a:pt x="3370" y="1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66" name="Google Shape;1466;p45"/>
            <p:cNvSpPr/>
            <p:nvPr/>
          </p:nvSpPr>
          <p:spPr>
            <a:xfrm>
              <a:off x="1092409" y="2715890"/>
              <a:ext cx="364337" cy="111057"/>
            </a:xfrm>
            <a:custGeom>
              <a:avLst/>
              <a:gdLst/>
              <a:ahLst/>
              <a:cxnLst/>
              <a:rect l="l" t="t" r="r" b="b"/>
              <a:pathLst>
                <a:path w="5062" h="1543" extrusionOk="0">
                  <a:moveTo>
                    <a:pt x="4967" y="0"/>
                  </a:moveTo>
                  <a:lnTo>
                    <a:pt x="4967" y="14"/>
                  </a:lnTo>
                  <a:cubicBezTo>
                    <a:pt x="4709" y="122"/>
                    <a:pt x="4452" y="230"/>
                    <a:pt x="4195" y="325"/>
                  </a:cubicBezTo>
                  <a:cubicBezTo>
                    <a:pt x="4060" y="379"/>
                    <a:pt x="3925" y="420"/>
                    <a:pt x="3789" y="460"/>
                  </a:cubicBezTo>
                  <a:cubicBezTo>
                    <a:pt x="3654" y="501"/>
                    <a:pt x="3492" y="555"/>
                    <a:pt x="3343" y="596"/>
                  </a:cubicBezTo>
                  <a:cubicBezTo>
                    <a:pt x="2802" y="745"/>
                    <a:pt x="2233" y="880"/>
                    <a:pt x="1665" y="975"/>
                  </a:cubicBezTo>
                  <a:lnTo>
                    <a:pt x="1638" y="975"/>
                  </a:lnTo>
                  <a:cubicBezTo>
                    <a:pt x="1394" y="1015"/>
                    <a:pt x="1151" y="1056"/>
                    <a:pt x="921" y="1083"/>
                  </a:cubicBezTo>
                  <a:cubicBezTo>
                    <a:pt x="677" y="1123"/>
                    <a:pt x="420" y="1150"/>
                    <a:pt x="177" y="1191"/>
                  </a:cubicBezTo>
                  <a:lnTo>
                    <a:pt x="136" y="1191"/>
                  </a:lnTo>
                  <a:cubicBezTo>
                    <a:pt x="95" y="1205"/>
                    <a:pt x="68" y="1218"/>
                    <a:pt x="55" y="1245"/>
                  </a:cubicBezTo>
                  <a:cubicBezTo>
                    <a:pt x="14" y="1286"/>
                    <a:pt x="1" y="1326"/>
                    <a:pt x="1" y="1367"/>
                  </a:cubicBezTo>
                  <a:cubicBezTo>
                    <a:pt x="14" y="1421"/>
                    <a:pt x="28" y="1462"/>
                    <a:pt x="68" y="1489"/>
                  </a:cubicBezTo>
                  <a:cubicBezTo>
                    <a:pt x="95" y="1529"/>
                    <a:pt x="149" y="1543"/>
                    <a:pt x="190" y="1543"/>
                  </a:cubicBezTo>
                  <a:cubicBezTo>
                    <a:pt x="393" y="1516"/>
                    <a:pt x="596" y="1475"/>
                    <a:pt x="799" y="1448"/>
                  </a:cubicBezTo>
                  <a:cubicBezTo>
                    <a:pt x="988" y="1408"/>
                    <a:pt x="1205" y="1367"/>
                    <a:pt x="1421" y="1326"/>
                  </a:cubicBezTo>
                  <a:cubicBezTo>
                    <a:pt x="1624" y="1272"/>
                    <a:pt x="1814" y="1232"/>
                    <a:pt x="2017" y="1178"/>
                  </a:cubicBezTo>
                  <a:cubicBezTo>
                    <a:pt x="2206" y="1123"/>
                    <a:pt x="2436" y="1069"/>
                    <a:pt x="2639" y="1015"/>
                  </a:cubicBezTo>
                  <a:cubicBezTo>
                    <a:pt x="3451" y="772"/>
                    <a:pt x="4236" y="487"/>
                    <a:pt x="5007" y="122"/>
                  </a:cubicBezTo>
                  <a:cubicBezTo>
                    <a:pt x="5034" y="122"/>
                    <a:pt x="5061" y="81"/>
                    <a:pt x="5048" y="41"/>
                  </a:cubicBezTo>
                  <a:cubicBezTo>
                    <a:pt x="5034" y="14"/>
                    <a:pt x="5007" y="0"/>
                    <a:pt x="4980" y="0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67" name="Google Shape;1467;p45"/>
            <p:cNvSpPr/>
            <p:nvPr/>
          </p:nvSpPr>
          <p:spPr>
            <a:xfrm>
              <a:off x="637590" y="2026141"/>
              <a:ext cx="325327" cy="323528"/>
            </a:xfrm>
            <a:custGeom>
              <a:avLst/>
              <a:gdLst/>
              <a:ahLst/>
              <a:cxnLst/>
              <a:rect l="l" t="t" r="r" b="b"/>
              <a:pathLst>
                <a:path w="4520" h="4495" extrusionOk="0">
                  <a:moveTo>
                    <a:pt x="2336" y="0"/>
                  </a:moveTo>
                  <a:cubicBezTo>
                    <a:pt x="1381" y="0"/>
                    <a:pt x="497" y="746"/>
                    <a:pt x="271" y="1816"/>
                  </a:cubicBezTo>
                  <a:cubicBezTo>
                    <a:pt x="1" y="3034"/>
                    <a:pt x="691" y="4211"/>
                    <a:pt x="1787" y="4455"/>
                  </a:cubicBezTo>
                  <a:cubicBezTo>
                    <a:pt x="1915" y="4482"/>
                    <a:pt x="2044" y="4495"/>
                    <a:pt x="2170" y="4495"/>
                  </a:cubicBezTo>
                  <a:cubicBezTo>
                    <a:pt x="3139" y="4495"/>
                    <a:pt x="4022" y="3746"/>
                    <a:pt x="4249" y="2669"/>
                  </a:cubicBezTo>
                  <a:cubicBezTo>
                    <a:pt x="4520" y="1451"/>
                    <a:pt x="3830" y="274"/>
                    <a:pt x="2734" y="44"/>
                  </a:cubicBezTo>
                  <a:cubicBezTo>
                    <a:pt x="2601" y="14"/>
                    <a:pt x="2468" y="0"/>
                    <a:pt x="233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68" name="Google Shape;1468;p45"/>
            <p:cNvSpPr/>
            <p:nvPr/>
          </p:nvSpPr>
          <p:spPr>
            <a:xfrm>
              <a:off x="728136" y="2083722"/>
              <a:ext cx="227009" cy="226145"/>
            </a:xfrm>
            <a:custGeom>
              <a:avLst/>
              <a:gdLst/>
              <a:ahLst/>
              <a:cxnLst/>
              <a:rect l="l" t="t" r="r" b="b"/>
              <a:pathLst>
                <a:path w="3154" h="3142" extrusionOk="0">
                  <a:moveTo>
                    <a:pt x="1639" y="0"/>
                  </a:moveTo>
                  <a:cubicBezTo>
                    <a:pt x="965" y="0"/>
                    <a:pt x="344" y="521"/>
                    <a:pt x="177" y="1274"/>
                  </a:cubicBezTo>
                  <a:cubicBezTo>
                    <a:pt x="1" y="2126"/>
                    <a:pt x="475" y="2951"/>
                    <a:pt x="1246" y="3114"/>
                  </a:cubicBezTo>
                  <a:cubicBezTo>
                    <a:pt x="1336" y="3133"/>
                    <a:pt x="1427" y="3142"/>
                    <a:pt x="1516" y="3142"/>
                  </a:cubicBezTo>
                  <a:cubicBezTo>
                    <a:pt x="2190" y="3142"/>
                    <a:pt x="2809" y="2621"/>
                    <a:pt x="2964" y="1869"/>
                  </a:cubicBezTo>
                  <a:cubicBezTo>
                    <a:pt x="3154" y="1016"/>
                    <a:pt x="2680" y="191"/>
                    <a:pt x="1909" y="29"/>
                  </a:cubicBezTo>
                  <a:cubicBezTo>
                    <a:pt x="1818" y="10"/>
                    <a:pt x="1728" y="0"/>
                    <a:pt x="1639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69" name="Google Shape;1469;p45"/>
            <p:cNvSpPr/>
            <p:nvPr/>
          </p:nvSpPr>
          <p:spPr>
            <a:xfrm>
              <a:off x="678473" y="2166567"/>
              <a:ext cx="105299" cy="42753"/>
            </a:xfrm>
            <a:custGeom>
              <a:avLst/>
              <a:gdLst/>
              <a:ahLst/>
              <a:cxnLst/>
              <a:rect l="l" t="t" r="r" b="b"/>
              <a:pathLst>
                <a:path w="1463" h="594" extrusionOk="0">
                  <a:moveTo>
                    <a:pt x="424" y="0"/>
                  </a:moveTo>
                  <a:cubicBezTo>
                    <a:pt x="213" y="0"/>
                    <a:pt x="59" y="51"/>
                    <a:pt x="41" y="150"/>
                  </a:cubicBezTo>
                  <a:cubicBezTo>
                    <a:pt x="1" y="285"/>
                    <a:pt x="299" y="461"/>
                    <a:pt x="677" y="556"/>
                  </a:cubicBezTo>
                  <a:cubicBezTo>
                    <a:pt x="799" y="582"/>
                    <a:pt x="916" y="594"/>
                    <a:pt x="1020" y="594"/>
                  </a:cubicBezTo>
                  <a:cubicBezTo>
                    <a:pt x="1241" y="594"/>
                    <a:pt x="1403" y="539"/>
                    <a:pt x="1422" y="447"/>
                  </a:cubicBezTo>
                  <a:cubicBezTo>
                    <a:pt x="1462" y="298"/>
                    <a:pt x="1165" y="123"/>
                    <a:pt x="786" y="41"/>
                  </a:cubicBezTo>
                  <a:cubicBezTo>
                    <a:pt x="657" y="14"/>
                    <a:pt x="533" y="0"/>
                    <a:pt x="42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70" name="Google Shape;1470;p45"/>
            <p:cNvSpPr/>
            <p:nvPr/>
          </p:nvSpPr>
          <p:spPr>
            <a:xfrm>
              <a:off x="724250" y="1871824"/>
              <a:ext cx="186127" cy="81476"/>
            </a:xfrm>
            <a:custGeom>
              <a:avLst/>
              <a:gdLst/>
              <a:ahLst/>
              <a:cxnLst/>
              <a:rect l="l" t="t" r="r" b="b"/>
              <a:pathLst>
                <a:path w="2586" h="1132" extrusionOk="0">
                  <a:moveTo>
                    <a:pt x="1119" y="1"/>
                  </a:moveTo>
                  <a:cubicBezTo>
                    <a:pt x="527" y="1"/>
                    <a:pt x="52" y="191"/>
                    <a:pt x="28" y="456"/>
                  </a:cubicBezTo>
                  <a:cubicBezTo>
                    <a:pt x="1" y="767"/>
                    <a:pt x="556" y="1065"/>
                    <a:pt x="1246" y="1119"/>
                  </a:cubicBezTo>
                  <a:cubicBezTo>
                    <a:pt x="1333" y="1127"/>
                    <a:pt x="1419" y="1131"/>
                    <a:pt x="1503" y="1131"/>
                  </a:cubicBezTo>
                  <a:cubicBezTo>
                    <a:pt x="2089" y="1131"/>
                    <a:pt x="2546" y="933"/>
                    <a:pt x="2558" y="672"/>
                  </a:cubicBezTo>
                  <a:cubicBezTo>
                    <a:pt x="2585" y="361"/>
                    <a:pt x="2044" y="64"/>
                    <a:pt x="1340" y="9"/>
                  </a:cubicBezTo>
                  <a:cubicBezTo>
                    <a:pt x="1265" y="3"/>
                    <a:pt x="1191" y="1"/>
                    <a:pt x="1119" y="1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71" name="Google Shape;1471;p45"/>
            <p:cNvSpPr/>
            <p:nvPr/>
          </p:nvSpPr>
          <p:spPr>
            <a:xfrm>
              <a:off x="1372901" y="2203562"/>
              <a:ext cx="327342" cy="323456"/>
            </a:xfrm>
            <a:custGeom>
              <a:avLst/>
              <a:gdLst/>
              <a:ahLst/>
              <a:cxnLst/>
              <a:rect l="l" t="t" r="r" b="b"/>
              <a:pathLst>
                <a:path w="4548" h="4494" extrusionOk="0">
                  <a:moveTo>
                    <a:pt x="2371" y="1"/>
                  </a:moveTo>
                  <a:cubicBezTo>
                    <a:pt x="1430" y="1"/>
                    <a:pt x="556" y="719"/>
                    <a:pt x="298" y="1760"/>
                  </a:cubicBezTo>
                  <a:cubicBezTo>
                    <a:pt x="1" y="2978"/>
                    <a:pt x="650" y="4169"/>
                    <a:pt x="1746" y="4439"/>
                  </a:cubicBezTo>
                  <a:cubicBezTo>
                    <a:pt x="1892" y="4476"/>
                    <a:pt x="2040" y="4493"/>
                    <a:pt x="2185" y="4493"/>
                  </a:cubicBezTo>
                  <a:cubicBezTo>
                    <a:pt x="3117" y="4493"/>
                    <a:pt x="3992" y="3776"/>
                    <a:pt x="4249" y="2734"/>
                  </a:cubicBezTo>
                  <a:cubicBezTo>
                    <a:pt x="4547" y="1516"/>
                    <a:pt x="3911" y="326"/>
                    <a:pt x="2815" y="55"/>
                  </a:cubicBezTo>
                  <a:cubicBezTo>
                    <a:pt x="2667" y="18"/>
                    <a:pt x="2518" y="1"/>
                    <a:pt x="237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72" name="Google Shape;1472;p45"/>
            <p:cNvSpPr/>
            <p:nvPr/>
          </p:nvSpPr>
          <p:spPr>
            <a:xfrm>
              <a:off x="1381683" y="2242717"/>
              <a:ext cx="227945" cy="225714"/>
            </a:xfrm>
            <a:custGeom>
              <a:avLst/>
              <a:gdLst/>
              <a:ahLst/>
              <a:cxnLst/>
              <a:rect l="l" t="t" r="r" b="b"/>
              <a:pathLst>
                <a:path w="3167" h="3136" extrusionOk="0">
                  <a:moveTo>
                    <a:pt x="1650" y="1"/>
                  </a:moveTo>
                  <a:cubicBezTo>
                    <a:pt x="987" y="1"/>
                    <a:pt x="367" y="504"/>
                    <a:pt x="203" y="1230"/>
                  </a:cubicBezTo>
                  <a:cubicBezTo>
                    <a:pt x="0" y="2082"/>
                    <a:pt x="447" y="2921"/>
                    <a:pt x="1218" y="3097"/>
                  </a:cubicBezTo>
                  <a:cubicBezTo>
                    <a:pt x="1322" y="3123"/>
                    <a:pt x="1427" y="3135"/>
                    <a:pt x="1531" y="3135"/>
                  </a:cubicBezTo>
                  <a:cubicBezTo>
                    <a:pt x="2184" y="3135"/>
                    <a:pt x="2802" y="2642"/>
                    <a:pt x="2977" y="1906"/>
                  </a:cubicBezTo>
                  <a:cubicBezTo>
                    <a:pt x="3167" y="1067"/>
                    <a:pt x="2720" y="228"/>
                    <a:pt x="1962" y="39"/>
                  </a:cubicBezTo>
                  <a:cubicBezTo>
                    <a:pt x="1858" y="13"/>
                    <a:pt x="1754" y="1"/>
                    <a:pt x="1650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73" name="Google Shape;1473;p45"/>
            <p:cNvSpPr/>
            <p:nvPr/>
          </p:nvSpPr>
          <p:spPr>
            <a:xfrm>
              <a:off x="1547228" y="2373210"/>
              <a:ext cx="104292" cy="44049"/>
            </a:xfrm>
            <a:custGeom>
              <a:avLst/>
              <a:gdLst/>
              <a:ahLst/>
              <a:cxnLst/>
              <a:rect l="l" t="t" r="r" b="b"/>
              <a:pathLst>
                <a:path w="1449" h="612" extrusionOk="0">
                  <a:moveTo>
                    <a:pt x="394" y="1"/>
                  </a:moveTo>
                  <a:cubicBezTo>
                    <a:pt x="197" y="1"/>
                    <a:pt x="53" y="49"/>
                    <a:pt x="28" y="134"/>
                  </a:cubicBezTo>
                  <a:cubicBezTo>
                    <a:pt x="1" y="283"/>
                    <a:pt x="271" y="472"/>
                    <a:pt x="664" y="567"/>
                  </a:cubicBezTo>
                  <a:cubicBezTo>
                    <a:pt x="803" y="596"/>
                    <a:pt x="936" y="612"/>
                    <a:pt x="1051" y="612"/>
                  </a:cubicBezTo>
                  <a:cubicBezTo>
                    <a:pt x="1249" y="612"/>
                    <a:pt x="1391" y="566"/>
                    <a:pt x="1408" y="472"/>
                  </a:cubicBezTo>
                  <a:cubicBezTo>
                    <a:pt x="1448" y="337"/>
                    <a:pt x="1164" y="147"/>
                    <a:pt x="785" y="52"/>
                  </a:cubicBezTo>
                  <a:cubicBezTo>
                    <a:pt x="645" y="17"/>
                    <a:pt x="510" y="1"/>
                    <a:pt x="39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74" name="Google Shape;1474;p45"/>
            <p:cNvSpPr/>
            <p:nvPr/>
          </p:nvSpPr>
          <p:spPr>
            <a:xfrm>
              <a:off x="1527795" y="2054859"/>
              <a:ext cx="185048" cy="103788"/>
            </a:xfrm>
            <a:custGeom>
              <a:avLst/>
              <a:gdLst/>
              <a:ahLst/>
              <a:cxnLst/>
              <a:rect l="l" t="t" r="r" b="b"/>
              <a:pathLst>
                <a:path w="2571" h="1442" extrusionOk="0">
                  <a:moveTo>
                    <a:pt x="619" y="0"/>
                  </a:moveTo>
                  <a:cubicBezTo>
                    <a:pt x="369" y="0"/>
                    <a:pt x="183" y="71"/>
                    <a:pt x="122" y="213"/>
                  </a:cubicBezTo>
                  <a:cubicBezTo>
                    <a:pt x="0" y="497"/>
                    <a:pt x="419" y="944"/>
                    <a:pt x="1069" y="1228"/>
                  </a:cubicBezTo>
                  <a:cubicBezTo>
                    <a:pt x="1387" y="1370"/>
                    <a:pt x="1702" y="1441"/>
                    <a:pt x="1952" y="1441"/>
                  </a:cubicBezTo>
                  <a:cubicBezTo>
                    <a:pt x="2202" y="1441"/>
                    <a:pt x="2388" y="1370"/>
                    <a:pt x="2449" y="1228"/>
                  </a:cubicBezTo>
                  <a:cubicBezTo>
                    <a:pt x="2571" y="944"/>
                    <a:pt x="2151" y="484"/>
                    <a:pt x="1502" y="213"/>
                  </a:cubicBezTo>
                  <a:cubicBezTo>
                    <a:pt x="1184" y="71"/>
                    <a:pt x="869" y="0"/>
                    <a:pt x="619" y="0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75" name="Google Shape;1475;p45"/>
            <p:cNvSpPr/>
            <p:nvPr/>
          </p:nvSpPr>
          <p:spPr>
            <a:xfrm>
              <a:off x="1025183" y="2333336"/>
              <a:ext cx="239677" cy="128187"/>
            </a:xfrm>
            <a:custGeom>
              <a:avLst/>
              <a:gdLst/>
              <a:ahLst/>
              <a:cxnLst/>
              <a:rect l="l" t="t" r="r" b="b"/>
              <a:pathLst>
                <a:path w="3330" h="1781" extrusionOk="0">
                  <a:moveTo>
                    <a:pt x="1470" y="1"/>
                  </a:moveTo>
                  <a:cubicBezTo>
                    <a:pt x="1401" y="1"/>
                    <a:pt x="1330" y="4"/>
                    <a:pt x="1259" y="11"/>
                  </a:cubicBezTo>
                  <a:cubicBezTo>
                    <a:pt x="1029" y="25"/>
                    <a:pt x="799" y="79"/>
                    <a:pt x="583" y="173"/>
                  </a:cubicBezTo>
                  <a:cubicBezTo>
                    <a:pt x="393" y="268"/>
                    <a:pt x="231" y="404"/>
                    <a:pt x="109" y="566"/>
                  </a:cubicBezTo>
                  <a:cubicBezTo>
                    <a:pt x="96" y="566"/>
                    <a:pt x="82" y="566"/>
                    <a:pt x="69" y="579"/>
                  </a:cubicBezTo>
                  <a:cubicBezTo>
                    <a:pt x="15" y="606"/>
                    <a:pt x="1" y="661"/>
                    <a:pt x="15" y="715"/>
                  </a:cubicBezTo>
                  <a:cubicBezTo>
                    <a:pt x="82" y="850"/>
                    <a:pt x="163" y="972"/>
                    <a:pt x="272" y="1080"/>
                  </a:cubicBezTo>
                  <a:cubicBezTo>
                    <a:pt x="380" y="1188"/>
                    <a:pt x="488" y="1283"/>
                    <a:pt x="623" y="1364"/>
                  </a:cubicBezTo>
                  <a:cubicBezTo>
                    <a:pt x="745" y="1432"/>
                    <a:pt x="867" y="1500"/>
                    <a:pt x="989" y="1554"/>
                  </a:cubicBezTo>
                  <a:cubicBezTo>
                    <a:pt x="1151" y="1608"/>
                    <a:pt x="1313" y="1662"/>
                    <a:pt x="1489" y="1703"/>
                  </a:cubicBezTo>
                  <a:cubicBezTo>
                    <a:pt x="1638" y="1730"/>
                    <a:pt x="1787" y="1757"/>
                    <a:pt x="1949" y="1770"/>
                  </a:cubicBezTo>
                  <a:cubicBezTo>
                    <a:pt x="2010" y="1777"/>
                    <a:pt x="2075" y="1780"/>
                    <a:pt x="2139" y="1780"/>
                  </a:cubicBezTo>
                  <a:cubicBezTo>
                    <a:pt x="2203" y="1780"/>
                    <a:pt x="2267" y="1777"/>
                    <a:pt x="2328" y="1770"/>
                  </a:cubicBezTo>
                  <a:cubicBezTo>
                    <a:pt x="2464" y="1757"/>
                    <a:pt x="2599" y="1743"/>
                    <a:pt x="2721" y="1730"/>
                  </a:cubicBezTo>
                  <a:cubicBezTo>
                    <a:pt x="2788" y="1716"/>
                    <a:pt x="2856" y="1703"/>
                    <a:pt x="2924" y="1689"/>
                  </a:cubicBezTo>
                  <a:cubicBezTo>
                    <a:pt x="2991" y="1662"/>
                    <a:pt x="3059" y="1648"/>
                    <a:pt x="3113" y="1608"/>
                  </a:cubicBezTo>
                  <a:cubicBezTo>
                    <a:pt x="3167" y="1581"/>
                    <a:pt x="3208" y="1540"/>
                    <a:pt x="3248" y="1500"/>
                  </a:cubicBezTo>
                  <a:cubicBezTo>
                    <a:pt x="3262" y="1472"/>
                    <a:pt x="3276" y="1445"/>
                    <a:pt x="3289" y="1432"/>
                  </a:cubicBezTo>
                  <a:cubicBezTo>
                    <a:pt x="3303" y="1391"/>
                    <a:pt x="3316" y="1364"/>
                    <a:pt x="3316" y="1324"/>
                  </a:cubicBezTo>
                  <a:cubicBezTo>
                    <a:pt x="3330" y="1270"/>
                    <a:pt x="3330" y="1215"/>
                    <a:pt x="3316" y="1161"/>
                  </a:cubicBezTo>
                  <a:cubicBezTo>
                    <a:pt x="3303" y="1094"/>
                    <a:pt x="3276" y="1026"/>
                    <a:pt x="3248" y="972"/>
                  </a:cubicBezTo>
                  <a:cubicBezTo>
                    <a:pt x="3194" y="850"/>
                    <a:pt x="3113" y="742"/>
                    <a:pt x="3018" y="634"/>
                  </a:cubicBezTo>
                  <a:cubicBezTo>
                    <a:pt x="2937" y="539"/>
                    <a:pt x="2843" y="458"/>
                    <a:pt x="2734" y="376"/>
                  </a:cubicBezTo>
                  <a:cubicBezTo>
                    <a:pt x="2612" y="282"/>
                    <a:pt x="2491" y="201"/>
                    <a:pt x="2342" y="146"/>
                  </a:cubicBezTo>
                  <a:lnTo>
                    <a:pt x="2342" y="173"/>
                  </a:lnTo>
                  <a:cubicBezTo>
                    <a:pt x="2261" y="133"/>
                    <a:pt x="2179" y="106"/>
                    <a:pt x="2085" y="92"/>
                  </a:cubicBezTo>
                  <a:cubicBezTo>
                    <a:pt x="1882" y="31"/>
                    <a:pt x="1679" y="1"/>
                    <a:pt x="1470" y="1"/>
                  </a:cubicBezTo>
                  <a:close/>
                </a:path>
              </a:pathLst>
            </a:custGeom>
            <a:solidFill>
              <a:srgbClr val="FF77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76" name="Google Shape;1476;p45"/>
            <p:cNvSpPr/>
            <p:nvPr/>
          </p:nvSpPr>
          <p:spPr>
            <a:xfrm>
              <a:off x="996968" y="2230122"/>
              <a:ext cx="334108" cy="244499"/>
            </a:xfrm>
            <a:custGeom>
              <a:avLst/>
              <a:gdLst/>
              <a:ahLst/>
              <a:cxnLst/>
              <a:rect l="l" t="t" r="r" b="b"/>
              <a:pathLst>
                <a:path w="4642" h="3397" extrusionOk="0">
                  <a:moveTo>
                    <a:pt x="1773" y="1553"/>
                  </a:moveTo>
                  <a:cubicBezTo>
                    <a:pt x="1936" y="1553"/>
                    <a:pt x="2111" y="1580"/>
                    <a:pt x="2274" y="1621"/>
                  </a:cubicBezTo>
                  <a:cubicBezTo>
                    <a:pt x="2369" y="1648"/>
                    <a:pt x="2450" y="1675"/>
                    <a:pt x="2544" y="1716"/>
                  </a:cubicBezTo>
                  <a:cubicBezTo>
                    <a:pt x="2626" y="1743"/>
                    <a:pt x="2707" y="1783"/>
                    <a:pt x="2788" y="1838"/>
                  </a:cubicBezTo>
                  <a:lnTo>
                    <a:pt x="2774" y="1810"/>
                  </a:lnTo>
                  <a:lnTo>
                    <a:pt x="2774" y="1810"/>
                  </a:lnTo>
                  <a:cubicBezTo>
                    <a:pt x="2910" y="1905"/>
                    <a:pt x="3045" y="2000"/>
                    <a:pt x="3167" y="2122"/>
                  </a:cubicBezTo>
                  <a:lnTo>
                    <a:pt x="3180" y="2122"/>
                  </a:lnTo>
                  <a:cubicBezTo>
                    <a:pt x="3275" y="2230"/>
                    <a:pt x="3356" y="2338"/>
                    <a:pt x="3424" y="2460"/>
                  </a:cubicBezTo>
                  <a:cubicBezTo>
                    <a:pt x="3492" y="2568"/>
                    <a:pt x="3546" y="2676"/>
                    <a:pt x="3573" y="2798"/>
                  </a:cubicBezTo>
                  <a:cubicBezTo>
                    <a:pt x="3573" y="2825"/>
                    <a:pt x="3586" y="2866"/>
                    <a:pt x="3600" y="2893"/>
                  </a:cubicBezTo>
                  <a:lnTo>
                    <a:pt x="3559" y="2920"/>
                  </a:lnTo>
                  <a:cubicBezTo>
                    <a:pt x="3424" y="3001"/>
                    <a:pt x="3275" y="3069"/>
                    <a:pt x="3113" y="3109"/>
                  </a:cubicBezTo>
                  <a:cubicBezTo>
                    <a:pt x="2937" y="3150"/>
                    <a:pt x="2761" y="3177"/>
                    <a:pt x="2571" y="3191"/>
                  </a:cubicBezTo>
                  <a:cubicBezTo>
                    <a:pt x="2328" y="3191"/>
                    <a:pt x="2084" y="3150"/>
                    <a:pt x="1854" y="3096"/>
                  </a:cubicBezTo>
                  <a:lnTo>
                    <a:pt x="1854" y="3096"/>
                  </a:lnTo>
                  <a:lnTo>
                    <a:pt x="1881" y="3109"/>
                  </a:lnTo>
                  <a:cubicBezTo>
                    <a:pt x="1760" y="3069"/>
                    <a:pt x="1638" y="3028"/>
                    <a:pt x="1516" y="2988"/>
                  </a:cubicBezTo>
                  <a:cubicBezTo>
                    <a:pt x="1408" y="2947"/>
                    <a:pt x="1300" y="2893"/>
                    <a:pt x="1191" y="2825"/>
                  </a:cubicBezTo>
                  <a:cubicBezTo>
                    <a:pt x="1029" y="2731"/>
                    <a:pt x="867" y="2609"/>
                    <a:pt x="731" y="2473"/>
                  </a:cubicBezTo>
                  <a:cubicBezTo>
                    <a:pt x="650" y="2392"/>
                    <a:pt x="582" y="2311"/>
                    <a:pt x="515" y="2216"/>
                  </a:cubicBezTo>
                  <a:cubicBezTo>
                    <a:pt x="582" y="2135"/>
                    <a:pt x="650" y="2054"/>
                    <a:pt x="718" y="1973"/>
                  </a:cubicBezTo>
                  <a:cubicBezTo>
                    <a:pt x="799" y="1892"/>
                    <a:pt x="894" y="1824"/>
                    <a:pt x="1002" y="1756"/>
                  </a:cubicBezTo>
                  <a:cubicBezTo>
                    <a:pt x="1097" y="1702"/>
                    <a:pt x="1218" y="1648"/>
                    <a:pt x="1340" y="1621"/>
                  </a:cubicBezTo>
                  <a:cubicBezTo>
                    <a:pt x="1475" y="1580"/>
                    <a:pt x="1624" y="1553"/>
                    <a:pt x="1773" y="1553"/>
                  </a:cubicBezTo>
                  <a:close/>
                  <a:moveTo>
                    <a:pt x="1144" y="0"/>
                  </a:moveTo>
                  <a:cubicBezTo>
                    <a:pt x="1020" y="0"/>
                    <a:pt x="892" y="28"/>
                    <a:pt x="772" y="78"/>
                  </a:cubicBezTo>
                  <a:cubicBezTo>
                    <a:pt x="623" y="133"/>
                    <a:pt x="488" y="214"/>
                    <a:pt x="379" y="322"/>
                  </a:cubicBezTo>
                  <a:cubicBezTo>
                    <a:pt x="271" y="417"/>
                    <a:pt x="190" y="539"/>
                    <a:pt x="122" y="674"/>
                  </a:cubicBezTo>
                  <a:cubicBezTo>
                    <a:pt x="68" y="809"/>
                    <a:pt x="28" y="944"/>
                    <a:pt x="14" y="1080"/>
                  </a:cubicBezTo>
                  <a:cubicBezTo>
                    <a:pt x="1" y="1229"/>
                    <a:pt x="14" y="1377"/>
                    <a:pt x="41" y="1526"/>
                  </a:cubicBezTo>
                  <a:cubicBezTo>
                    <a:pt x="122" y="2108"/>
                    <a:pt x="474" y="2622"/>
                    <a:pt x="975" y="2934"/>
                  </a:cubicBezTo>
                  <a:cubicBezTo>
                    <a:pt x="1452" y="3235"/>
                    <a:pt x="1988" y="3397"/>
                    <a:pt x="2538" y="3397"/>
                  </a:cubicBezTo>
                  <a:cubicBezTo>
                    <a:pt x="2581" y="3397"/>
                    <a:pt x="2623" y="3396"/>
                    <a:pt x="2666" y="3394"/>
                  </a:cubicBezTo>
                  <a:cubicBezTo>
                    <a:pt x="2964" y="3380"/>
                    <a:pt x="3248" y="3312"/>
                    <a:pt x="3505" y="3191"/>
                  </a:cubicBezTo>
                  <a:cubicBezTo>
                    <a:pt x="3640" y="3123"/>
                    <a:pt x="3762" y="3055"/>
                    <a:pt x="3884" y="2961"/>
                  </a:cubicBezTo>
                  <a:cubicBezTo>
                    <a:pt x="3979" y="2893"/>
                    <a:pt x="4060" y="2798"/>
                    <a:pt x="4141" y="2717"/>
                  </a:cubicBezTo>
                  <a:cubicBezTo>
                    <a:pt x="4222" y="2622"/>
                    <a:pt x="4303" y="2514"/>
                    <a:pt x="4371" y="2406"/>
                  </a:cubicBezTo>
                  <a:cubicBezTo>
                    <a:pt x="4439" y="2298"/>
                    <a:pt x="4493" y="2176"/>
                    <a:pt x="4533" y="2054"/>
                  </a:cubicBezTo>
                  <a:cubicBezTo>
                    <a:pt x="4628" y="1810"/>
                    <a:pt x="4642" y="1553"/>
                    <a:pt x="4574" y="1310"/>
                  </a:cubicBezTo>
                  <a:cubicBezTo>
                    <a:pt x="4561" y="1229"/>
                    <a:pt x="4520" y="1147"/>
                    <a:pt x="4479" y="1080"/>
                  </a:cubicBezTo>
                  <a:cubicBezTo>
                    <a:pt x="4425" y="999"/>
                    <a:pt x="4371" y="931"/>
                    <a:pt x="4303" y="863"/>
                  </a:cubicBezTo>
                  <a:cubicBezTo>
                    <a:pt x="4222" y="796"/>
                    <a:pt x="4141" y="728"/>
                    <a:pt x="4046" y="687"/>
                  </a:cubicBezTo>
                  <a:lnTo>
                    <a:pt x="4019" y="674"/>
                  </a:lnTo>
                  <a:lnTo>
                    <a:pt x="4006" y="674"/>
                  </a:lnTo>
                  <a:cubicBezTo>
                    <a:pt x="3925" y="647"/>
                    <a:pt x="3830" y="620"/>
                    <a:pt x="3749" y="606"/>
                  </a:cubicBezTo>
                  <a:cubicBezTo>
                    <a:pt x="3713" y="604"/>
                    <a:pt x="3677" y="603"/>
                    <a:pt x="3642" y="603"/>
                  </a:cubicBezTo>
                  <a:cubicBezTo>
                    <a:pt x="3478" y="603"/>
                    <a:pt x="3320" y="627"/>
                    <a:pt x="3153" y="660"/>
                  </a:cubicBezTo>
                  <a:lnTo>
                    <a:pt x="3086" y="674"/>
                  </a:lnTo>
                  <a:cubicBezTo>
                    <a:pt x="2923" y="714"/>
                    <a:pt x="2747" y="742"/>
                    <a:pt x="2571" y="755"/>
                  </a:cubicBezTo>
                  <a:lnTo>
                    <a:pt x="2531" y="755"/>
                  </a:lnTo>
                  <a:cubicBezTo>
                    <a:pt x="2396" y="660"/>
                    <a:pt x="2260" y="566"/>
                    <a:pt x="2125" y="471"/>
                  </a:cubicBezTo>
                  <a:cubicBezTo>
                    <a:pt x="2003" y="363"/>
                    <a:pt x="1868" y="268"/>
                    <a:pt x="1733" y="187"/>
                  </a:cubicBezTo>
                  <a:cubicBezTo>
                    <a:pt x="1665" y="146"/>
                    <a:pt x="1597" y="106"/>
                    <a:pt x="1516" y="78"/>
                  </a:cubicBezTo>
                  <a:cubicBezTo>
                    <a:pt x="1435" y="51"/>
                    <a:pt x="1354" y="24"/>
                    <a:pt x="1272" y="11"/>
                  </a:cubicBezTo>
                  <a:cubicBezTo>
                    <a:pt x="1231" y="4"/>
                    <a:pt x="1188" y="0"/>
                    <a:pt x="1144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477" name="Google Shape;1477;p45"/>
          <p:cNvSpPr/>
          <p:nvPr/>
        </p:nvSpPr>
        <p:spPr>
          <a:xfrm>
            <a:off x="1492509" y="1337998"/>
            <a:ext cx="129" cy="12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close/>
              </a:path>
            </a:pathLst>
          </a:custGeom>
          <a:solidFill>
            <a:srgbClr val="E56500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1478" name="Google Shape;1478;p45"/>
          <p:cNvSpPr/>
          <p:nvPr/>
        </p:nvSpPr>
        <p:spPr>
          <a:xfrm>
            <a:off x="1243585" y="666928"/>
            <a:ext cx="129" cy="12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close/>
              </a:path>
            </a:pathLst>
          </a:custGeom>
          <a:solidFill>
            <a:srgbClr val="E56500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grpSp>
        <p:nvGrpSpPr>
          <p:cNvPr id="1479" name="Google Shape;1479;p45"/>
          <p:cNvGrpSpPr/>
          <p:nvPr/>
        </p:nvGrpSpPr>
        <p:grpSpPr>
          <a:xfrm>
            <a:off x="-178019" y="413056"/>
            <a:ext cx="2258259" cy="2456536"/>
            <a:chOff x="-192928" y="533516"/>
            <a:chExt cx="1511255" cy="1719140"/>
          </a:xfrm>
        </p:grpSpPr>
        <p:sp>
          <p:nvSpPr>
            <p:cNvPr id="1480" name="Google Shape;1480;p45"/>
            <p:cNvSpPr/>
            <p:nvPr/>
          </p:nvSpPr>
          <p:spPr>
            <a:xfrm rot="940192">
              <a:off x="158530" y="647164"/>
              <a:ext cx="1011649" cy="1236210"/>
            </a:xfrm>
            <a:custGeom>
              <a:avLst/>
              <a:gdLst/>
              <a:ahLst/>
              <a:cxnLst/>
              <a:rect l="l" t="t" r="r" b="b"/>
              <a:pathLst>
                <a:path w="13916" h="17005" extrusionOk="0">
                  <a:moveTo>
                    <a:pt x="11917" y="0"/>
                  </a:moveTo>
                  <a:cubicBezTo>
                    <a:pt x="11813" y="0"/>
                    <a:pt x="11735" y="26"/>
                    <a:pt x="11657" y="78"/>
                  </a:cubicBezTo>
                  <a:cubicBezTo>
                    <a:pt x="11579" y="156"/>
                    <a:pt x="11501" y="208"/>
                    <a:pt x="11423" y="286"/>
                  </a:cubicBezTo>
                  <a:cubicBezTo>
                    <a:pt x="11008" y="545"/>
                    <a:pt x="10567" y="805"/>
                    <a:pt x="10099" y="987"/>
                  </a:cubicBezTo>
                  <a:cubicBezTo>
                    <a:pt x="9243" y="1298"/>
                    <a:pt x="8334" y="1506"/>
                    <a:pt x="7425" y="1662"/>
                  </a:cubicBezTo>
                  <a:lnTo>
                    <a:pt x="7114" y="1714"/>
                  </a:lnTo>
                  <a:cubicBezTo>
                    <a:pt x="6802" y="1766"/>
                    <a:pt x="6491" y="1843"/>
                    <a:pt x="6179" y="1895"/>
                  </a:cubicBezTo>
                  <a:cubicBezTo>
                    <a:pt x="5868" y="1973"/>
                    <a:pt x="5478" y="2051"/>
                    <a:pt x="5141" y="2155"/>
                  </a:cubicBezTo>
                  <a:cubicBezTo>
                    <a:pt x="3687" y="2570"/>
                    <a:pt x="2623" y="3141"/>
                    <a:pt x="1844" y="3894"/>
                  </a:cubicBezTo>
                  <a:cubicBezTo>
                    <a:pt x="1428" y="4336"/>
                    <a:pt x="1065" y="4803"/>
                    <a:pt x="831" y="5348"/>
                  </a:cubicBezTo>
                  <a:cubicBezTo>
                    <a:pt x="520" y="5945"/>
                    <a:pt x="312" y="6594"/>
                    <a:pt x="208" y="7269"/>
                  </a:cubicBezTo>
                  <a:cubicBezTo>
                    <a:pt x="130" y="7633"/>
                    <a:pt x="79" y="8022"/>
                    <a:pt x="53" y="8437"/>
                  </a:cubicBezTo>
                  <a:cubicBezTo>
                    <a:pt x="1" y="8905"/>
                    <a:pt x="1" y="9372"/>
                    <a:pt x="53" y="9839"/>
                  </a:cubicBezTo>
                  <a:cubicBezTo>
                    <a:pt x="79" y="10333"/>
                    <a:pt x="156" y="10826"/>
                    <a:pt x="234" y="11293"/>
                  </a:cubicBezTo>
                  <a:lnTo>
                    <a:pt x="338" y="11942"/>
                  </a:lnTo>
                  <a:cubicBezTo>
                    <a:pt x="390" y="12228"/>
                    <a:pt x="416" y="12487"/>
                    <a:pt x="468" y="12747"/>
                  </a:cubicBezTo>
                  <a:cubicBezTo>
                    <a:pt x="494" y="13033"/>
                    <a:pt x="546" y="13292"/>
                    <a:pt x="572" y="13578"/>
                  </a:cubicBezTo>
                  <a:cubicBezTo>
                    <a:pt x="676" y="14331"/>
                    <a:pt x="676" y="15083"/>
                    <a:pt x="572" y="15836"/>
                  </a:cubicBezTo>
                  <a:cubicBezTo>
                    <a:pt x="546" y="15992"/>
                    <a:pt x="520" y="16174"/>
                    <a:pt x="468" y="16304"/>
                  </a:cubicBezTo>
                  <a:lnTo>
                    <a:pt x="416" y="16330"/>
                  </a:lnTo>
                  <a:cubicBezTo>
                    <a:pt x="338" y="16381"/>
                    <a:pt x="286" y="16459"/>
                    <a:pt x="260" y="16537"/>
                  </a:cubicBezTo>
                  <a:cubicBezTo>
                    <a:pt x="208" y="16641"/>
                    <a:pt x="234" y="16719"/>
                    <a:pt x="286" y="16823"/>
                  </a:cubicBezTo>
                  <a:cubicBezTo>
                    <a:pt x="338" y="16927"/>
                    <a:pt x="468" y="17005"/>
                    <a:pt x="598" y="17005"/>
                  </a:cubicBezTo>
                  <a:cubicBezTo>
                    <a:pt x="650" y="17005"/>
                    <a:pt x="702" y="16979"/>
                    <a:pt x="753" y="16953"/>
                  </a:cubicBezTo>
                  <a:cubicBezTo>
                    <a:pt x="961" y="16849"/>
                    <a:pt x="1169" y="16745"/>
                    <a:pt x="1377" y="16641"/>
                  </a:cubicBezTo>
                  <a:cubicBezTo>
                    <a:pt x="1844" y="16485"/>
                    <a:pt x="2363" y="16356"/>
                    <a:pt x="2856" y="16304"/>
                  </a:cubicBezTo>
                  <a:cubicBezTo>
                    <a:pt x="3324" y="16252"/>
                    <a:pt x="3765" y="16226"/>
                    <a:pt x="4232" y="16226"/>
                  </a:cubicBezTo>
                  <a:cubicBezTo>
                    <a:pt x="4622" y="16226"/>
                    <a:pt x="5011" y="16226"/>
                    <a:pt x="5400" y="16252"/>
                  </a:cubicBezTo>
                  <a:lnTo>
                    <a:pt x="5452" y="16252"/>
                  </a:lnTo>
                  <a:cubicBezTo>
                    <a:pt x="5842" y="16252"/>
                    <a:pt x="6231" y="16278"/>
                    <a:pt x="6595" y="16278"/>
                  </a:cubicBezTo>
                  <a:cubicBezTo>
                    <a:pt x="7114" y="16278"/>
                    <a:pt x="7633" y="16252"/>
                    <a:pt x="8126" y="16200"/>
                  </a:cubicBezTo>
                  <a:cubicBezTo>
                    <a:pt x="8568" y="16148"/>
                    <a:pt x="9009" y="16070"/>
                    <a:pt x="9424" y="15940"/>
                  </a:cubicBezTo>
                  <a:cubicBezTo>
                    <a:pt x="11579" y="15317"/>
                    <a:pt x="13189" y="13578"/>
                    <a:pt x="13682" y="11423"/>
                  </a:cubicBezTo>
                  <a:cubicBezTo>
                    <a:pt x="13864" y="10618"/>
                    <a:pt x="13916" y="9813"/>
                    <a:pt x="13838" y="8983"/>
                  </a:cubicBezTo>
                  <a:cubicBezTo>
                    <a:pt x="13786" y="8567"/>
                    <a:pt x="13734" y="8152"/>
                    <a:pt x="13630" y="7711"/>
                  </a:cubicBezTo>
                  <a:cubicBezTo>
                    <a:pt x="13526" y="7295"/>
                    <a:pt x="13396" y="6854"/>
                    <a:pt x="13241" y="6413"/>
                  </a:cubicBezTo>
                  <a:cubicBezTo>
                    <a:pt x="13137" y="6101"/>
                    <a:pt x="13007" y="5764"/>
                    <a:pt x="12903" y="5426"/>
                  </a:cubicBezTo>
                  <a:cubicBezTo>
                    <a:pt x="12695" y="4933"/>
                    <a:pt x="12514" y="4440"/>
                    <a:pt x="12358" y="3920"/>
                  </a:cubicBezTo>
                  <a:cubicBezTo>
                    <a:pt x="12228" y="3531"/>
                    <a:pt x="12150" y="3116"/>
                    <a:pt x="12098" y="2700"/>
                  </a:cubicBezTo>
                  <a:cubicBezTo>
                    <a:pt x="12020" y="2129"/>
                    <a:pt x="12046" y="1558"/>
                    <a:pt x="12124" y="987"/>
                  </a:cubicBezTo>
                  <a:cubicBezTo>
                    <a:pt x="12176" y="805"/>
                    <a:pt x="12202" y="623"/>
                    <a:pt x="12228" y="442"/>
                  </a:cubicBezTo>
                  <a:cubicBezTo>
                    <a:pt x="12254" y="390"/>
                    <a:pt x="12254" y="312"/>
                    <a:pt x="12228" y="260"/>
                  </a:cubicBezTo>
                  <a:cubicBezTo>
                    <a:pt x="12228" y="182"/>
                    <a:pt x="12150" y="104"/>
                    <a:pt x="12072" y="52"/>
                  </a:cubicBezTo>
                  <a:cubicBezTo>
                    <a:pt x="12020" y="26"/>
                    <a:pt x="11969" y="0"/>
                    <a:pt x="119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81" name="Google Shape;1481;p45"/>
            <p:cNvSpPr/>
            <p:nvPr/>
          </p:nvSpPr>
          <p:spPr>
            <a:xfrm rot="940192">
              <a:off x="-15354" y="692714"/>
              <a:ext cx="997692" cy="1452192"/>
            </a:xfrm>
            <a:custGeom>
              <a:avLst/>
              <a:gdLst/>
              <a:ahLst/>
              <a:cxnLst/>
              <a:rect l="l" t="t" r="r" b="b"/>
              <a:pathLst>
                <a:path w="13724" h="19976" extrusionOk="0">
                  <a:moveTo>
                    <a:pt x="12945" y="0"/>
                  </a:moveTo>
                  <a:cubicBezTo>
                    <a:pt x="12919" y="0"/>
                    <a:pt x="12867" y="26"/>
                    <a:pt x="12867" y="52"/>
                  </a:cubicBezTo>
                  <a:cubicBezTo>
                    <a:pt x="12322" y="1247"/>
                    <a:pt x="11673" y="2389"/>
                    <a:pt x="10998" y="3505"/>
                  </a:cubicBezTo>
                  <a:cubicBezTo>
                    <a:pt x="10712" y="3946"/>
                    <a:pt x="10452" y="4362"/>
                    <a:pt x="10167" y="4777"/>
                  </a:cubicBezTo>
                  <a:cubicBezTo>
                    <a:pt x="10193" y="4699"/>
                    <a:pt x="10219" y="4621"/>
                    <a:pt x="10219" y="4544"/>
                  </a:cubicBezTo>
                  <a:cubicBezTo>
                    <a:pt x="10297" y="4180"/>
                    <a:pt x="10349" y="3817"/>
                    <a:pt x="10375" y="3453"/>
                  </a:cubicBezTo>
                  <a:cubicBezTo>
                    <a:pt x="10426" y="2752"/>
                    <a:pt x="10401" y="2051"/>
                    <a:pt x="10323" y="1350"/>
                  </a:cubicBezTo>
                  <a:cubicBezTo>
                    <a:pt x="10323" y="1298"/>
                    <a:pt x="10271" y="1272"/>
                    <a:pt x="10245" y="1272"/>
                  </a:cubicBezTo>
                  <a:cubicBezTo>
                    <a:pt x="10193" y="1272"/>
                    <a:pt x="10167" y="1324"/>
                    <a:pt x="10167" y="1350"/>
                  </a:cubicBezTo>
                  <a:cubicBezTo>
                    <a:pt x="10219" y="1870"/>
                    <a:pt x="10245" y="2389"/>
                    <a:pt x="10245" y="2882"/>
                  </a:cubicBezTo>
                  <a:cubicBezTo>
                    <a:pt x="10219" y="3220"/>
                    <a:pt x="10193" y="3531"/>
                    <a:pt x="10141" y="3843"/>
                  </a:cubicBezTo>
                  <a:cubicBezTo>
                    <a:pt x="10089" y="4180"/>
                    <a:pt x="10037" y="4492"/>
                    <a:pt x="9933" y="4829"/>
                  </a:cubicBezTo>
                  <a:cubicBezTo>
                    <a:pt x="9881" y="5011"/>
                    <a:pt x="9829" y="5193"/>
                    <a:pt x="9751" y="5374"/>
                  </a:cubicBezTo>
                  <a:cubicBezTo>
                    <a:pt x="8999" y="6439"/>
                    <a:pt x="8220" y="7477"/>
                    <a:pt x="7441" y="8516"/>
                  </a:cubicBezTo>
                  <a:cubicBezTo>
                    <a:pt x="7104" y="8905"/>
                    <a:pt x="6792" y="9320"/>
                    <a:pt x="6454" y="9710"/>
                  </a:cubicBezTo>
                  <a:lnTo>
                    <a:pt x="6221" y="9995"/>
                  </a:lnTo>
                  <a:cubicBezTo>
                    <a:pt x="6299" y="9762"/>
                    <a:pt x="6377" y="9502"/>
                    <a:pt x="6454" y="9242"/>
                  </a:cubicBezTo>
                  <a:cubicBezTo>
                    <a:pt x="6532" y="8905"/>
                    <a:pt x="6610" y="8567"/>
                    <a:pt x="6662" y="8204"/>
                  </a:cubicBezTo>
                  <a:cubicBezTo>
                    <a:pt x="6740" y="7867"/>
                    <a:pt x="6792" y="7477"/>
                    <a:pt x="6818" y="7088"/>
                  </a:cubicBezTo>
                  <a:cubicBezTo>
                    <a:pt x="6896" y="6387"/>
                    <a:pt x="6896" y="5660"/>
                    <a:pt x="6818" y="4959"/>
                  </a:cubicBezTo>
                  <a:cubicBezTo>
                    <a:pt x="6740" y="4232"/>
                    <a:pt x="6584" y="3557"/>
                    <a:pt x="6351" y="2882"/>
                  </a:cubicBezTo>
                  <a:cubicBezTo>
                    <a:pt x="6351" y="2856"/>
                    <a:pt x="6325" y="2830"/>
                    <a:pt x="6273" y="2830"/>
                  </a:cubicBezTo>
                  <a:lnTo>
                    <a:pt x="6247" y="2830"/>
                  </a:lnTo>
                  <a:cubicBezTo>
                    <a:pt x="6195" y="2856"/>
                    <a:pt x="6195" y="2908"/>
                    <a:pt x="6195" y="2934"/>
                  </a:cubicBezTo>
                  <a:cubicBezTo>
                    <a:pt x="6299" y="3220"/>
                    <a:pt x="6377" y="3479"/>
                    <a:pt x="6429" y="3765"/>
                  </a:cubicBezTo>
                  <a:cubicBezTo>
                    <a:pt x="6610" y="4544"/>
                    <a:pt x="6662" y="5296"/>
                    <a:pt x="6636" y="6075"/>
                  </a:cubicBezTo>
                  <a:lnTo>
                    <a:pt x="6636" y="6049"/>
                  </a:lnTo>
                  <a:cubicBezTo>
                    <a:pt x="6636" y="6309"/>
                    <a:pt x="6610" y="6568"/>
                    <a:pt x="6584" y="6828"/>
                  </a:cubicBezTo>
                  <a:cubicBezTo>
                    <a:pt x="6558" y="7062"/>
                    <a:pt x="6506" y="7373"/>
                    <a:pt x="6454" y="7633"/>
                  </a:cubicBezTo>
                  <a:cubicBezTo>
                    <a:pt x="6377" y="8152"/>
                    <a:pt x="6247" y="8645"/>
                    <a:pt x="6091" y="9139"/>
                  </a:cubicBezTo>
                  <a:cubicBezTo>
                    <a:pt x="5987" y="9476"/>
                    <a:pt x="5883" y="9814"/>
                    <a:pt x="5780" y="10151"/>
                  </a:cubicBezTo>
                  <a:cubicBezTo>
                    <a:pt x="5702" y="10385"/>
                    <a:pt x="5598" y="10618"/>
                    <a:pt x="5520" y="10852"/>
                  </a:cubicBezTo>
                  <a:cubicBezTo>
                    <a:pt x="5494" y="10852"/>
                    <a:pt x="5494" y="10878"/>
                    <a:pt x="5468" y="10904"/>
                  </a:cubicBezTo>
                  <a:lnTo>
                    <a:pt x="4507" y="12072"/>
                  </a:lnTo>
                  <a:lnTo>
                    <a:pt x="3988" y="12721"/>
                  </a:lnTo>
                  <a:cubicBezTo>
                    <a:pt x="4092" y="12046"/>
                    <a:pt x="4170" y="11371"/>
                    <a:pt x="4170" y="10696"/>
                  </a:cubicBezTo>
                  <a:cubicBezTo>
                    <a:pt x="4170" y="10099"/>
                    <a:pt x="4092" y="9502"/>
                    <a:pt x="3988" y="8905"/>
                  </a:cubicBezTo>
                  <a:cubicBezTo>
                    <a:pt x="3858" y="8334"/>
                    <a:pt x="3651" y="7763"/>
                    <a:pt x="3391" y="7243"/>
                  </a:cubicBezTo>
                  <a:cubicBezTo>
                    <a:pt x="3391" y="7192"/>
                    <a:pt x="3339" y="7192"/>
                    <a:pt x="3313" y="7166"/>
                  </a:cubicBezTo>
                  <a:lnTo>
                    <a:pt x="3287" y="7166"/>
                  </a:lnTo>
                  <a:cubicBezTo>
                    <a:pt x="3235" y="7192"/>
                    <a:pt x="3209" y="7243"/>
                    <a:pt x="3235" y="7295"/>
                  </a:cubicBezTo>
                  <a:cubicBezTo>
                    <a:pt x="3443" y="7737"/>
                    <a:pt x="3625" y="8230"/>
                    <a:pt x="3729" y="8697"/>
                  </a:cubicBezTo>
                  <a:cubicBezTo>
                    <a:pt x="3806" y="9035"/>
                    <a:pt x="3858" y="9346"/>
                    <a:pt x="3884" y="9658"/>
                  </a:cubicBezTo>
                  <a:cubicBezTo>
                    <a:pt x="3910" y="10021"/>
                    <a:pt x="3910" y="10359"/>
                    <a:pt x="3910" y="10696"/>
                  </a:cubicBezTo>
                  <a:cubicBezTo>
                    <a:pt x="3910" y="10956"/>
                    <a:pt x="3884" y="11189"/>
                    <a:pt x="3858" y="11423"/>
                  </a:cubicBezTo>
                  <a:cubicBezTo>
                    <a:pt x="3832" y="11683"/>
                    <a:pt x="3781" y="11968"/>
                    <a:pt x="3729" y="12228"/>
                  </a:cubicBezTo>
                  <a:cubicBezTo>
                    <a:pt x="3651" y="12617"/>
                    <a:pt x="3573" y="12981"/>
                    <a:pt x="3469" y="13344"/>
                  </a:cubicBezTo>
                  <a:cubicBezTo>
                    <a:pt x="2716" y="14227"/>
                    <a:pt x="2041" y="15161"/>
                    <a:pt x="1418" y="16148"/>
                  </a:cubicBezTo>
                  <a:cubicBezTo>
                    <a:pt x="1107" y="16641"/>
                    <a:pt x="847" y="17186"/>
                    <a:pt x="613" y="17706"/>
                  </a:cubicBezTo>
                  <a:cubicBezTo>
                    <a:pt x="509" y="17991"/>
                    <a:pt x="406" y="18277"/>
                    <a:pt x="302" y="18562"/>
                  </a:cubicBezTo>
                  <a:cubicBezTo>
                    <a:pt x="172" y="18900"/>
                    <a:pt x="94" y="19237"/>
                    <a:pt x="42" y="19575"/>
                  </a:cubicBezTo>
                  <a:cubicBezTo>
                    <a:pt x="0" y="19783"/>
                    <a:pt x="160" y="19975"/>
                    <a:pt x="359" y="19975"/>
                  </a:cubicBezTo>
                  <a:cubicBezTo>
                    <a:pt x="407" y="19975"/>
                    <a:pt x="458" y="19964"/>
                    <a:pt x="509" y="19938"/>
                  </a:cubicBezTo>
                  <a:cubicBezTo>
                    <a:pt x="587" y="19912"/>
                    <a:pt x="665" y="19860"/>
                    <a:pt x="691" y="19782"/>
                  </a:cubicBezTo>
                  <a:cubicBezTo>
                    <a:pt x="769" y="19601"/>
                    <a:pt x="821" y="19445"/>
                    <a:pt x="873" y="19263"/>
                  </a:cubicBezTo>
                  <a:cubicBezTo>
                    <a:pt x="925" y="19082"/>
                    <a:pt x="977" y="18952"/>
                    <a:pt x="1029" y="18770"/>
                  </a:cubicBezTo>
                  <a:cubicBezTo>
                    <a:pt x="1158" y="18458"/>
                    <a:pt x="1288" y="18121"/>
                    <a:pt x="1444" y="17784"/>
                  </a:cubicBezTo>
                  <a:cubicBezTo>
                    <a:pt x="1730" y="17160"/>
                    <a:pt x="2041" y="16563"/>
                    <a:pt x="2405" y="15992"/>
                  </a:cubicBezTo>
                  <a:cubicBezTo>
                    <a:pt x="2716" y="15499"/>
                    <a:pt x="3054" y="15032"/>
                    <a:pt x="3391" y="14538"/>
                  </a:cubicBezTo>
                  <a:cubicBezTo>
                    <a:pt x="3469" y="14486"/>
                    <a:pt x="3547" y="14409"/>
                    <a:pt x="3625" y="14331"/>
                  </a:cubicBezTo>
                  <a:cubicBezTo>
                    <a:pt x="3832" y="14201"/>
                    <a:pt x="4014" y="14045"/>
                    <a:pt x="4222" y="13915"/>
                  </a:cubicBezTo>
                  <a:cubicBezTo>
                    <a:pt x="4611" y="13630"/>
                    <a:pt x="5027" y="13370"/>
                    <a:pt x="5468" y="13162"/>
                  </a:cubicBezTo>
                  <a:cubicBezTo>
                    <a:pt x="5702" y="13033"/>
                    <a:pt x="5935" y="12929"/>
                    <a:pt x="6169" y="12825"/>
                  </a:cubicBezTo>
                  <a:cubicBezTo>
                    <a:pt x="6403" y="12721"/>
                    <a:pt x="6688" y="12617"/>
                    <a:pt x="6974" y="12513"/>
                  </a:cubicBezTo>
                  <a:cubicBezTo>
                    <a:pt x="7493" y="12332"/>
                    <a:pt x="8012" y="12176"/>
                    <a:pt x="8557" y="12046"/>
                  </a:cubicBezTo>
                  <a:cubicBezTo>
                    <a:pt x="9206" y="11890"/>
                    <a:pt x="9881" y="11787"/>
                    <a:pt x="10556" y="11709"/>
                  </a:cubicBezTo>
                  <a:cubicBezTo>
                    <a:pt x="11179" y="11631"/>
                    <a:pt x="11802" y="11579"/>
                    <a:pt x="12451" y="11579"/>
                  </a:cubicBezTo>
                  <a:cubicBezTo>
                    <a:pt x="12503" y="11579"/>
                    <a:pt x="12529" y="11527"/>
                    <a:pt x="12529" y="11475"/>
                  </a:cubicBezTo>
                  <a:cubicBezTo>
                    <a:pt x="12529" y="11449"/>
                    <a:pt x="12477" y="11397"/>
                    <a:pt x="12425" y="11397"/>
                  </a:cubicBezTo>
                  <a:cubicBezTo>
                    <a:pt x="12036" y="11397"/>
                    <a:pt x="11647" y="11397"/>
                    <a:pt x="11257" y="11449"/>
                  </a:cubicBezTo>
                  <a:cubicBezTo>
                    <a:pt x="10868" y="11475"/>
                    <a:pt x="10452" y="11501"/>
                    <a:pt x="10037" y="11553"/>
                  </a:cubicBezTo>
                  <a:cubicBezTo>
                    <a:pt x="9622" y="11579"/>
                    <a:pt x="9206" y="11657"/>
                    <a:pt x="8765" y="11709"/>
                  </a:cubicBezTo>
                  <a:cubicBezTo>
                    <a:pt x="8350" y="11787"/>
                    <a:pt x="7960" y="11890"/>
                    <a:pt x="7545" y="11994"/>
                  </a:cubicBezTo>
                  <a:cubicBezTo>
                    <a:pt x="7129" y="12098"/>
                    <a:pt x="6714" y="12228"/>
                    <a:pt x="6325" y="12358"/>
                  </a:cubicBezTo>
                  <a:cubicBezTo>
                    <a:pt x="5909" y="12488"/>
                    <a:pt x="5520" y="12643"/>
                    <a:pt x="5156" y="12825"/>
                  </a:cubicBezTo>
                  <a:cubicBezTo>
                    <a:pt x="4845" y="12981"/>
                    <a:pt x="4559" y="13137"/>
                    <a:pt x="4274" y="13318"/>
                  </a:cubicBezTo>
                  <a:lnTo>
                    <a:pt x="4819" y="12591"/>
                  </a:lnTo>
                  <a:cubicBezTo>
                    <a:pt x="5130" y="12176"/>
                    <a:pt x="5442" y="11787"/>
                    <a:pt x="5728" y="11371"/>
                  </a:cubicBezTo>
                  <a:lnTo>
                    <a:pt x="6143" y="10826"/>
                  </a:lnTo>
                  <a:cubicBezTo>
                    <a:pt x="6247" y="10722"/>
                    <a:pt x="6377" y="10592"/>
                    <a:pt x="6506" y="10463"/>
                  </a:cubicBezTo>
                  <a:lnTo>
                    <a:pt x="6506" y="10463"/>
                  </a:lnTo>
                  <a:lnTo>
                    <a:pt x="6480" y="10514"/>
                  </a:lnTo>
                  <a:cubicBezTo>
                    <a:pt x="7000" y="10021"/>
                    <a:pt x="7545" y="9580"/>
                    <a:pt x="8142" y="9165"/>
                  </a:cubicBezTo>
                  <a:cubicBezTo>
                    <a:pt x="8427" y="8957"/>
                    <a:pt x="8713" y="8775"/>
                    <a:pt x="9025" y="8567"/>
                  </a:cubicBezTo>
                  <a:cubicBezTo>
                    <a:pt x="9336" y="8386"/>
                    <a:pt x="9622" y="8230"/>
                    <a:pt x="9933" y="8048"/>
                  </a:cubicBezTo>
                  <a:cubicBezTo>
                    <a:pt x="10504" y="7763"/>
                    <a:pt x="11101" y="7503"/>
                    <a:pt x="11725" y="7269"/>
                  </a:cubicBezTo>
                  <a:cubicBezTo>
                    <a:pt x="12348" y="7036"/>
                    <a:pt x="12997" y="6828"/>
                    <a:pt x="13646" y="6646"/>
                  </a:cubicBezTo>
                  <a:cubicBezTo>
                    <a:pt x="13698" y="6646"/>
                    <a:pt x="13723" y="6594"/>
                    <a:pt x="13698" y="6543"/>
                  </a:cubicBezTo>
                  <a:cubicBezTo>
                    <a:pt x="13698" y="6517"/>
                    <a:pt x="13698" y="6517"/>
                    <a:pt x="13672" y="6491"/>
                  </a:cubicBezTo>
                  <a:lnTo>
                    <a:pt x="13646" y="6491"/>
                  </a:lnTo>
                  <a:cubicBezTo>
                    <a:pt x="12919" y="6672"/>
                    <a:pt x="12192" y="6906"/>
                    <a:pt x="11491" y="7140"/>
                  </a:cubicBezTo>
                  <a:cubicBezTo>
                    <a:pt x="11127" y="7269"/>
                    <a:pt x="10790" y="7399"/>
                    <a:pt x="10426" y="7555"/>
                  </a:cubicBezTo>
                  <a:cubicBezTo>
                    <a:pt x="10089" y="7685"/>
                    <a:pt x="9726" y="7867"/>
                    <a:pt x="9362" y="8048"/>
                  </a:cubicBezTo>
                  <a:cubicBezTo>
                    <a:pt x="8687" y="8360"/>
                    <a:pt x="8064" y="8749"/>
                    <a:pt x="7441" y="9190"/>
                  </a:cubicBezTo>
                  <a:cubicBezTo>
                    <a:pt x="7415" y="9216"/>
                    <a:pt x="7363" y="9268"/>
                    <a:pt x="7311" y="9294"/>
                  </a:cubicBezTo>
                  <a:cubicBezTo>
                    <a:pt x="7415" y="9165"/>
                    <a:pt x="7519" y="9035"/>
                    <a:pt x="7623" y="8879"/>
                  </a:cubicBezTo>
                  <a:cubicBezTo>
                    <a:pt x="8220" y="8048"/>
                    <a:pt x="8843" y="7217"/>
                    <a:pt x="9414" y="6361"/>
                  </a:cubicBezTo>
                  <a:cubicBezTo>
                    <a:pt x="9596" y="6101"/>
                    <a:pt x="9751" y="5842"/>
                    <a:pt x="9933" y="5582"/>
                  </a:cubicBezTo>
                  <a:cubicBezTo>
                    <a:pt x="9959" y="5582"/>
                    <a:pt x="9985" y="5556"/>
                    <a:pt x="10011" y="5556"/>
                  </a:cubicBezTo>
                  <a:cubicBezTo>
                    <a:pt x="10167" y="5374"/>
                    <a:pt x="10323" y="5193"/>
                    <a:pt x="10530" y="5037"/>
                  </a:cubicBezTo>
                  <a:cubicBezTo>
                    <a:pt x="10790" y="4777"/>
                    <a:pt x="11101" y="4518"/>
                    <a:pt x="11413" y="4310"/>
                  </a:cubicBezTo>
                  <a:cubicBezTo>
                    <a:pt x="11725" y="4076"/>
                    <a:pt x="12036" y="3869"/>
                    <a:pt x="12374" y="3713"/>
                  </a:cubicBezTo>
                  <a:cubicBezTo>
                    <a:pt x="12503" y="3635"/>
                    <a:pt x="12633" y="3583"/>
                    <a:pt x="12737" y="3531"/>
                  </a:cubicBezTo>
                  <a:cubicBezTo>
                    <a:pt x="12789" y="3505"/>
                    <a:pt x="12815" y="3453"/>
                    <a:pt x="12789" y="3401"/>
                  </a:cubicBezTo>
                  <a:cubicBezTo>
                    <a:pt x="12789" y="3375"/>
                    <a:pt x="12737" y="3349"/>
                    <a:pt x="12711" y="3349"/>
                  </a:cubicBezTo>
                  <a:lnTo>
                    <a:pt x="12685" y="3349"/>
                  </a:lnTo>
                  <a:cubicBezTo>
                    <a:pt x="12425" y="3479"/>
                    <a:pt x="12192" y="3609"/>
                    <a:pt x="11958" y="3739"/>
                  </a:cubicBezTo>
                  <a:cubicBezTo>
                    <a:pt x="11699" y="3869"/>
                    <a:pt x="11413" y="4050"/>
                    <a:pt x="11179" y="4232"/>
                  </a:cubicBezTo>
                  <a:cubicBezTo>
                    <a:pt x="10920" y="4440"/>
                    <a:pt x="10660" y="4647"/>
                    <a:pt x="10426" y="4855"/>
                  </a:cubicBezTo>
                  <a:cubicBezTo>
                    <a:pt x="10738" y="4336"/>
                    <a:pt x="11050" y="3843"/>
                    <a:pt x="11361" y="3323"/>
                  </a:cubicBezTo>
                  <a:cubicBezTo>
                    <a:pt x="11958" y="2285"/>
                    <a:pt x="12529" y="1221"/>
                    <a:pt x="13023" y="104"/>
                  </a:cubicBezTo>
                  <a:cubicBezTo>
                    <a:pt x="13049" y="52"/>
                    <a:pt x="12997" y="0"/>
                    <a:pt x="12945" y="0"/>
                  </a:cubicBezTo>
                  <a:close/>
                </a:path>
              </a:pathLst>
            </a:custGeom>
            <a:solidFill>
              <a:srgbClr val="E793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9480670"/>
              </p:ext>
            </p:extLst>
          </p:nvPr>
        </p:nvGraphicFramePr>
        <p:xfrm>
          <a:off x="2351207" y="2362200"/>
          <a:ext cx="7315200" cy="4023360"/>
        </p:xfrm>
        <a:graphic>
          <a:graphicData uri="http://schemas.openxmlformats.org/drawingml/2006/table">
            <a:tbl>
              <a:tblPr firstRow="1" bandRow="1"/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ư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ớ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i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â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y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đ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h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h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ổ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ỏ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x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m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q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o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g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z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x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i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ả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à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latin typeface="+mj-lt"/>
                          <a:ea typeface="Arial-Rounded" pitchFamily="34" charset="0"/>
                          <a:cs typeface="Arial-Rounded" pitchFamily="34" charset="0"/>
                        </a:rPr>
                        <a:t>h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Rounded Rectangle 12"/>
          <p:cNvSpPr/>
          <p:nvPr/>
        </p:nvSpPr>
        <p:spPr>
          <a:xfrm>
            <a:off x="5072031" y="3393000"/>
            <a:ext cx="4594376" cy="965396"/>
          </a:xfrm>
          <a:prstGeom prst="round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118" y="55451"/>
            <a:ext cx="12155620" cy="14619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900">
              <a:solidFill>
                <a:srgbClr val="0070C0"/>
              </a:solidFill>
              <a:latin typeface="+mj-lt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4000">
                <a:solidFill>
                  <a:srgbClr val="0070C0"/>
                </a:solidFill>
                <a:latin typeface="+mj-lt"/>
                <a:ea typeface="Arial-Rounded" pitchFamily="34" charset="0"/>
                <a:cs typeface="Arial-Rounded" pitchFamily="34" charset="0"/>
              </a:rPr>
              <a:t>KHỞI ĐỘNG: </a:t>
            </a:r>
            <a:r>
              <a:rPr lang="en-US" sz="4000" i="1">
                <a:solidFill>
                  <a:srgbClr val="0070C0"/>
                </a:solidFill>
                <a:latin typeface="+mj-lt"/>
                <a:ea typeface="Arial-Rounded" pitchFamily="34" charset="0"/>
                <a:cs typeface="Arial-Rounded" pitchFamily="34" charset="0"/>
              </a:rPr>
              <a:t>AI TINH MẮT?</a:t>
            </a:r>
          </a:p>
          <a:p>
            <a:pPr algn="ctr"/>
            <a:r>
              <a:rPr lang="en-US" sz="4000">
                <a:solidFill>
                  <a:srgbClr val="0070C0"/>
                </a:solidFill>
                <a:latin typeface="+mj-lt"/>
                <a:ea typeface="Arial-Rounded" pitchFamily="34" charset="0"/>
                <a:cs typeface="Arial-Rounded" pitchFamily="34" charset="0"/>
              </a:rPr>
              <a:t>Tìm từ ngữ chỉ những việc làm bảo vệ cây cối</a:t>
            </a:r>
          </a:p>
        </p:txBody>
      </p:sp>
      <p:sp>
        <p:nvSpPr>
          <p:cNvPr id="15" name="Rounded Rectangle 14"/>
          <p:cNvSpPr/>
          <p:nvPr/>
        </p:nvSpPr>
        <p:spPr>
          <a:xfrm rot="5400000">
            <a:off x="5976478" y="2719649"/>
            <a:ext cx="914399" cy="6291790"/>
          </a:xfrm>
          <a:prstGeom prst="round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+mj-lt"/>
            </a:endParaRPr>
          </a:p>
        </p:txBody>
      </p:sp>
      <p:sp>
        <p:nvSpPr>
          <p:cNvPr id="9" name="Rounded Rectangle 14">
            <a:extLst>
              <a:ext uri="{FF2B5EF4-FFF2-40B4-BE49-F238E27FC236}">
                <a16:creationId xmlns:a16="http://schemas.microsoft.com/office/drawing/2014/main" id="{2614DD92-5411-4DBA-A856-9B32A3B01E9A}"/>
              </a:ext>
            </a:extLst>
          </p:cNvPr>
          <p:cNvSpPr/>
          <p:nvPr/>
        </p:nvSpPr>
        <p:spPr>
          <a:xfrm rot="5400000">
            <a:off x="5082832" y="-308415"/>
            <a:ext cx="914399" cy="6291791"/>
          </a:xfrm>
          <a:prstGeom prst="round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3348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B5"/>
        </a:solidFill>
        <a:effectLst/>
      </p:bgPr>
    </p:bg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33"/>
          <p:cNvSpPr/>
          <p:nvPr/>
        </p:nvSpPr>
        <p:spPr>
          <a:xfrm>
            <a:off x="3610606" y="3459855"/>
            <a:ext cx="4817253" cy="609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dist="38100" dir="300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584" name="Google Shape;584;p33"/>
          <p:cNvSpPr/>
          <p:nvPr/>
        </p:nvSpPr>
        <p:spPr>
          <a:xfrm>
            <a:off x="11465250" y="249985"/>
            <a:ext cx="1427086" cy="708636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640"/>
            </a:srgbClr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585" name="Google Shape;585;p33"/>
          <p:cNvSpPr txBox="1">
            <a:spLocks noGrp="1"/>
          </p:cNvSpPr>
          <p:nvPr>
            <p:ph type="ctrTitle"/>
          </p:nvPr>
        </p:nvSpPr>
        <p:spPr>
          <a:xfrm>
            <a:off x="1014750" y="1022793"/>
            <a:ext cx="10006612" cy="2198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>
              <a:spcAft>
                <a:spcPts val="1331"/>
              </a:spcAft>
            </a:pPr>
            <a:r>
              <a:rPr lang="en" sz="7200">
                <a:latin typeface="+mj-lt"/>
                <a:ea typeface="Frankfurter" pitchFamily="2" charset="0"/>
                <a:cs typeface="Frankfurter" pitchFamily="2" charset="0"/>
              </a:rPr>
              <a:t>Bài 14: </a:t>
            </a:r>
            <a:br>
              <a:rPr lang="en" sz="7200">
                <a:latin typeface="+mj-lt"/>
                <a:ea typeface="Frankfurter" pitchFamily="2" charset="0"/>
                <a:cs typeface="Frankfurter" pitchFamily="2" charset="0"/>
              </a:rPr>
            </a:br>
            <a:r>
              <a:rPr lang="en" sz="7200">
                <a:latin typeface="+mj-lt"/>
                <a:ea typeface="Frankfurter" pitchFamily="2" charset="0"/>
                <a:cs typeface="Frankfurter" pitchFamily="2" charset="0"/>
              </a:rPr>
              <a:t>CỎ NON CƯỜI RỒI</a:t>
            </a:r>
            <a:endParaRPr sz="7200">
              <a:latin typeface="+mj-lt"/>
              <a:ea typeface="Frankfurter" pitchFamily="2" charset="0"/>
              <a:cs typeface="Frankfurter" pitchFamily="2" charset="0"/>
            </a:endParaRPr>
          </a:p>
        </p:txBody>
      </p:sp>
      <p:sp>
        <p:nvSpPr>
          <p:cNvPr id="586" name="Google Shape;586;p33"/>
          <p:cNvSpPr txBox="1">
            <a:spLocks noGrp="1"/>
          </p:cNvSpPr>
          <p:nvPr>
            <p:ph type="subTitle" idx="1"/>
          </p:nvPr>
        </p:nvSpPr>
        <p:spPr>
          <a:xfrm>
            <a:off x="4788612" y="4235952"/>
            <a:ext cx="2458757" cy="5460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indent="0"/>
            <a:r>
              <a:rPr lang="en" sz="2800">
                <a:latin typeface="+mj-lt"/>
              </a:rPr>
              <a:t>Trang 59</a:t>
            </a:r>
            <a:endParaRPr sz="2800">
              <a:latin typeface="+mj-lt"/>
            </a:endParaRPr>
          </a:p>
        </p:txBody>
      </p:sp>
      <p:sp>
        <p:nvSpPr>
          <p:cNvPr id="587" name="Google Shape;587;p33"/>
          <p:cNvSpPr/>
          <p:nvPr/>
        </p:nvSpPr>
        <p:spPr>
          <a:xfrm>
            <a:off x="9909902" y="5359103"/>
            <a:ext cx="60" cy="1191"/>
          </a:xfrm>
          <a:custGeom>
            <a:avLst/>
            <a:gdLst/>
            <a:ahLst/>
            <a:cxnLst/>
            <a:rect l="l" t="t" r="r" b="b"/>
            <a:pathLst>
              <a:path w="1" h="20" extrusionOk="0">
                <a:moveTo>
                  <a:pt x="1" y="1"/>
                </a:moveTo>
                <a:lnTo>
                  <a:pt x="1" y="20"/>
                </a:lnTo>
                <a:lnTo>
                  <a:pt x="1" y="1"/>
                </a:lnTo>
                <a:close/>
              </a:path>
            </a:pathLst>
          </a:custGeom>
          <a:solidFill>
            <a:srgbClr val="FDAD00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grpSp>
        <p:nvGrpSpPr>
          <p:cNvPr id="592" name="Google Shape;592;p33"/>
          <p:cNvGrpSpPr/>
          <p:nvPr/>
        </p:nvGrpSpPr>
        <p:grpSpPr>
          <a:xfrm>
            <a:off x="9909874" y="2227621"/>
            <a:ext cx="652020" cy="811748"/>
            <a:chOff x="7376250" y="1989890"/>
            <a:chExt cx="490228" cy="608811"/>
          </a:xfrm>
        </p:grpSpPr>
        <p:sp>
          <p:nvSpPr>
            <p:cNvPr id="593" name="Google Shape;593;p33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C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94" name="Google Shape;594;p33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C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95" name="Google Shape;595;p33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C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596" name="Google Shape;596;p33"/>
          <p:cNvSpPr/>
          <p:nvPr/>
        </p:nvSpPr>
        <p:spPr>
          <a:xfrm>
            <a:off x="16068758" y="4853678"/>
            <a:ext cx="93" cy="1868"/>
          </a:xfrm>
          <a:custGeom>
            <a:avLst/>
            <a:gdLst/>
            <a:ahLst/>
            <a:cxnLst/>
            <a:rect l="l" t="t" r="r" b="b"/>
            <a:pathLst>
              <a:path w="1" h="20" extrusionOk="0">
                <a:moveTo>
                  <a:pt x="1" y="1"/>
                </a:moveTo>
                <a:lnTo>
                  <a:pt x="1" y="20"/>
                </a:lnTo>
                <a:lnTo>
                  <a:pt x="1" y="1"/>
                </a:lnTo>
                <a:close/>
              </a:path>
            </a:pathLst>
          </a:custGeom>
          <a:solidFill>
            <a:srgbClr val="FDAD00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597" name="Google Shape;597;p33"/>
          <p:cNvSpPr/>
          <p:nvPr/>
        </p:nvSpPr>
        <p:spPr>
          <a:xfrm>
            <a:off x="18103777" y="4801638"/>
            <a:ext cx="37652" cy="37839"/>
          </a:xfrm>
          <a:custGeom>
            <a:avLst/>
            <a:gdLst/>
            <a:ahLst/>
            <a:cxnLst/>
            <a:rect l="l" t="t" r="r" b="b"/>
            <a:pathLst>
              <a:path w="404" h="405" extrusionOk="0">
                <a:moveTo>
                  <a:pt x="211" y="1"/>
                </a:moveTo>
                <a:cubicBezTo>
                  <a:pt x="77" y="1"/>
                  <a:pt x="0" y="97"/>
                  <a:pt x="0" y="193"/>
                </a:cubicBezTo>
                <a:cubicBezTo>
                  <a:pt x="0" y="289"/>
                  <a:pt x="58" y="404"/>
                  <a:pt x="192" y="404"/>
                </a:cubicBezTo>
                <a:cubicBezTo>
                  <a:pt x="307" y="404"/>
                  <a:pt x="404" y="346"/>
                  <a:pt x="404" y="231"/>
                </a:cubicBezTo>
                <a:cubicBezTo>
                  <a:pt x="404" y="135"/>
                  <a:pt x="327" y="1"/>
                  <a:pt x="211" y="1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598" name="Google Shape;598;p33"/>
          <p:cNvSpPr/>
          <p:nvPr/>
        </p:nvSpPr>
        <p:spPr>
          <a:xfrm>
            <a:off x="17939093" y="4871616"/>
            <a:ext cx="35882" cy="35971"/>
          </a:xfrm>
          <a:custGeom>
            <a:avLst/>
            <a:gdLst/>
            <a:ahLst/>
            <a:cxnLst/>
            <a:rect l="l" t="t" r="r" b="b"/>
            <a:pathLst>
              <a:path w="385" h="385" extrusionOk="0">
                <a:moveTo>
                  <a:pt x="193" y="1"/>
                </a:moveTo>
                <a:cubicBezTo>
                  <a:pt x="97" y="20"/>
                  <a:pt x="1" y="97"/>
                  <a:pt x="1" y="193"/>
                </a:cubicBezTo>
                <a:cubicBezTo>
                  <a:pt x="1" y="289"/>
                  <a:pt x="77" y="385"/>
                  <a:pt x="193" y="385"/>
                </a:cubicBezTo>
                <a:cubicBezTo>
                  <a:pt x="289" y="385"/>
                  <a:pt x="385" y="308"/>
                  <a:pt x="385" y="193"/>
                </a:cubicBezTo>
                <a:cubicBezTo>
                  <a:pt x="385" y="97"/>
                  <a:pt x="327" y="1"/>
                  <a:pt x="193" y="1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grpSp>
        <p:nvGrpSpPr>
          <p:cNvPr id="599" name="Google Shape;599;p33"/>
          <p:cNvGrpSpPr/>
          <p:nvPr/>
        </p:nvGrpSpPr>
        <p:grpSpPr>
          <a:xfrm>
            <a:off x="3182109" y="392672"/>
            <a:ext cx="891787" cy="584699"/>
            <a:chOff x="7555450" y="377766"/>
            <a:chExt cx="670499" cy="438524"/>
          </a:xfrm>
        </p:grpSpPr>
        <p:sp>
          <p:nvSpPr>
            <p:cNvPr id="600" name="Google Shape;600;p33"/>
            <p:cNvSpPr/>
            <p:nvPr/>
          </p:nvSpPr>
          <p:spPr>
            <a:xfrm>
              <a:off x="7555450" y="562549"/>
              <a:ext cx="279163" cy="253742"/>
            </a:xfrm>
            <a:custGeom>
              <a:avLst/>
              <a:gdLst/>
              <a:ahLst/>
              <a:cxnLst/>
              <a:rect l="l" t="t" r="r" b="b"/>
              <a:pathLst>
                <a:path w="4206" h="3823" extrusionOk="0">
                  <a:moveTo>
                    <a:pt x="3169" y="1"/>
                  </a:moveTo>
                  <a:cubicBezTo>
                    <a:pt x="3073" y="1"/>
                    <a:pt x="2977" y="1"/>
                    <a:pt x="2881" y="20"/>
                  </a:cubicBezTo>
                  <a:cubicBezTo>
                    <a:pt x="2746" y="59"/>
                    <a:pt x="2573" y="97"/>
                    <a:pt x="2362" y="193"/>
                  </a:cubicBezTo>
                  <a:cubicBezTo>
                    <a:pt x="2017" y="347"/>
                    <a:pt x="1690" y="558"/>
                    <a:pt x="1325" y="846"/>
                  </a:cubicBezTo>
                  <a:cubicBezTo>
                    <a:pt x="1210" y="942"/>
                    <a:pt x="1114" y="1019"/>
                    <a:pt x="1018" y="1115"/>
                  </a:cubicBezTo>
                  <a:lnTo>
                    <a:pt x="999" y="1134"/>
                  </a:lnTo>
                  <a:cubicBezTo>
                    <a:pt x="864" y="1230"/>
                    <a:pt x="749" y="1345"/>
                    <a:pt x="615" y="1518"/>
                  </a:cubicBezTo>
                  <a:cubicBezTo>
                    <a:pt x="480" y="1652"/>
                    <a:pt x="384" y="1806"/>
                    <a:pt x="288" y="1979"/>
                  </a:cubicBezTo>
                  <a:cubicBezTo>
                    <a:pt x="192" y="2133"/>
                    <a:pt x="135" y="2325"/>
                    <a:pt x="77" y="2497"/>
                  </a:cubicBezTo>
                  <a:cubicBezTo>
                    <a:pt x="39" y="2670"/>
                    <a:pt x="0" y="2843"/>
                    <a:pt x="0" y="2997"/>
                  </a:cubicBezTo>
                  <a:cubicBezTo>
                    <a:pt x="0" y="3189"/>
                    <a:pt x="58" y="3342"/>
                    <a:pt x="154" y="3458"/>
                  </a:cubicBezTo>
                  <a:cubicBezTo>
                    <a:pt x="173" y="3515"/>
                    <a:pt x="192" y="3534"/>
                    <a:pt x="231" y="3554"/>
                  </a:cubicBezTo>
                  <a:lnTo>
                    <a:pt x="288" y="3630"/>
                  </a:lnTo>
                  <a:cubicBezTo>
                    <a:pt x="384" y="3707"/>
                    <a:pt x="461" y="3726"/>
                    <a:pt x="538" y="3746"/>
                  </a:cubicBezTo>
                  <a:cubicBezTo>
                    <a:pt x="653" y="3803"/>
                    <a:pt x="768" y="3822"/>
                    <a:pt x="941" y="3822"/>
                  </a:cubicBezTo>
                  <a:lnTo>
                    <a:pt x="1191" y="3822"/>
                  </a:lnTo>
                  <a:cubicBezTo>
                    <a:pt x="1383" y="3803"/>
                    <a:pt x="1575" y="3746"/>
                    <a:pt x="1786" y="3669"/>
                  </a:cubicBezTo>
                  <a:cubicBezTo>
                    <a:pt x="1978" y="3611"/>
                    <a:pt x="2170" y="3515"/>
                    <a:pt x="2381" y="3381"/>
                  </a:cubicBezTo>
                  <a:cubicBezTo>
                    <a:pt x="2593" y="3266"/>
                    <a:pt x="2823" y="3131"/>
                    <a:pt x="3015" y="2958"/>
                  </a:cubicBezTo>
                  <a:cubicBezTo>
                    <a:pt x="3207" y="2785"/>
                    <a:pt x="3399" y="2613"/>
                    <a:pt x="3553" y="2459"/>
                  </a:cubicBezTo>
                  <a:cubicBezTo>
                    <a:pt x="3745" y="2267"/>
                    <a:pt x="3879" y="2056"/>
                    <a:pt x="3995" y="1844"/>
                  </a:cubicBezTo>
                  <a:cubicBezTo>
                    <a:pt x="4110" y="1633"/>
                    <a:pt x="4167" y="1422"/>
                    <a:pt x="4187" y="1230"/>
                  </a:cubicBezTo>
                  <a:cubicBezTo>
                    <a:pt x="4206" y="1038"/>
                    <a:pt x="4167" y="846"/>
                    <a:pt x="4091" y="615"/>
                  </a:cubicBezTo>
                  <a:cubicBezTo>
                    <a:pt x="4071" y="500"/>
                    <a:pt x="4033" y="462"/>
                    <a:pt x="3975" y="366"/>
                  </a:cubicBezTo>
                  <a:cubicBezTo>
                    <a:pt x="3918" y="289"/>
                    <a:pt x="3879" y="251"/>
                    <a:pt x="3802" y="193"/>
                  </a:cubicBezTo>
                  <a:cubicBezTo>
                    <a:pt x="3687" y="97"/>
                    <a:pt x="3534" y="59"/>
                    <a:pt x="3361" y="20"/>
                  </a:cubicBezTo>
                  <a:cubicBezTo>
                    <a:pt x="3322" y="20"/>
                    <a:pt x="3246" y="1"/>
                    <a:pt x="3169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01" name="Google Shape;601;p33"/>
            <p:cNvSpPr/>
            <p:nvPr/>
          </p:nvSpPr>
          <p:spPr>
            <a:xfrm>
              <a:off x="8005393" y="377766"/>
              <a:ext cx="142767" cy="126240"/>
            </a:xfrm>
            <a:custGeom>
              <a:avLst/>
              <a:gdLst/>
              <a:ahLst/>
              <a:cxnLst/>
              <a:rect l="l" t="t" r="r" b="b"/>
              <a:pathLst>
                <a:path w="2151" h="1902" extrusionOk="0">
                  <a:moveTo>
                    <a:pt x="1556" y="0"/>
                  </a:moveTo>
                  <a:cubicBezTo>
                    <a:pt x="1383" y="0"/>
                    <a:pt x="1229" y="58"/>
                    <a:pt x="999" y="154"/>
                  </a:cubicBezTo>
                  <a:cubicBezTo>
                    <a:pt x="845" y="250"/>
                    <a:pt x="672" y="365"/>
                    <a:pt x="499" y="480"/>
                  </a:cubicBezTo>
                  <a:lnTo>
                    <a:pt x="423" y="557"/>
                  </a:lnTo>
                  <a:lnTo>
                    <a:pt x="346" y="634"/>
                  </a:lnTo>
                  <a:cubicBezTo>
                    <a:pt x="154" y="826"/>
                    <a:pt x="77" y="1018"/>
                    <a:pt x="19" y="1210"/>
                  </a:cubicBezTo>
                  <a:cubicBezTo>
                    <a:pt x="0" y="1402"/>
                    <a:pt x="77" y="1633"/>
                    <a:pt x="211" y="1748"/>
                  </a:cubicBezTo>
                  <a:cubicBezTo>
                    <a:pt x="288" y="1825"/>
                    <a:pt x="365" y="1844"/>
                    <a:pt x="461" y="1882"/>
                  </a:cubicBezTo>
                  <a:cubicBezTo>
                    <a:pt x="499" y="1882"/>
                    <a:pt x="557" y="1902"/>
                    <a:pt x="615" y="1902"/>
                  </a:cubicBezTo>
                  <a:lnTo>
                    <a:pt x="768" y="1902"/>
                  </a:lnTo>
                  <a:lnTo>
                    <a:pt x="1056" y="1825"/>
                  </a:lnTo>
                  <a:cubicBezTo>
                    <a:pt x="1152" y="1806"/>
                    <a:pt x="1229" y="1748"/>
                    <a:pt x="1344" y="1690"/>
                  </a:cubicBezTo>
                  <a:cubicBezTo>
                    <a:pt x="1536" y="1556"/>
                    <a:pt x="1709" y="1421"/>
                    <a:pt x="1844" y="1249"/>
                  </a:cubicBezTo>
                  <a:cubicBezTo>
                    <a:pt x="1940" y="1133"/>
                    <a:pt x="2093" y="961"/>
                    <a:pt x="2132" y="749"/>
                  </a:cubicBezTo>
                  <a:cubicBezTo>
                    <a:pt x="2151" y="653"/>
                    <a:pt x="2151" y="577"/>
                    <a:pt x="2132" y="461"/>
                  </a:cubicBezTo>
                  <a:cubicBezTo>
                    <a:pt x="2112" y="365"/>
                    <a:pt x="2055" y="269"/>
                    <a:pt x="2016" y="192"/>
                  </a:cubicBezTo>
                  <a:cubicBezTo>
                    <a:pt x="1959" y="116"/>
                    <a:pt x="1863" y="77"/>
                    <a:pt x="1805" y="58"/>
                  </a:cubicBezTo>
                  <a:cubicBezTo>
                    <a:pt x="1728" y="20"/>
                    <a:pt x="1652" y="0"/>
                    <a:pt x="1556" y="0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02" name="Google Shape;602;p33"/>
            <p:cNvSpPr/>
            <p:nvPr/>
          </p:nvSpPr>
          <p:spPr>
            <a:xfrm>
              <a:off x="8139200" y="543433"/>
              <a:ext cx="86749" cy="71483"/>
            </a:xfrm>
            <a:custGeom>
              <a:avLst/>
              <a:gdLst/>
              <a:ahLst/>
              <a:cxnLst/>
              <a:rect l="l" t="t" r="r" b="b"/>
              <a:pathLst>
                <a:path w="1307" h="1077" extrusionOk="0">
                  <a:moveTo>
                    <a:pt x="1153" y="1"/>
                  </a:moveTo>
                  <a:cubicBezTo>
                    <a:pt x="1037" y="1"/>
                    <a:pt x="941" y="20"/>
                    <a:pt x="845" y="58"/>
                  </a:cubicBezTo>
                  <a:cubicBezTo>
                    <a:pt x="711" y="97"/>
                    <a:pt x="596" y="154"/>
                    <a:pt x="500" y="212"/>
                  </a:cubicBezTo>
                  <a:cubicBezTo>
                    <a:pt x="461" y="270"/>
                    <a:pt x="384" y="308"/>
                    <a:pt x="327" y="366"/>
                  </a:cubicBezTo>
                  <a:lnTo>
                    <a:pt x="308" y="385"/>
                  </a:lnTo>
                  <a:cubicBezTo>
                    <a:pt x="173" y="539"/>
                    <a:pt x="0" y="750"/>
                    <a:pt x="116" y="942"/>
                  </a:cubicBezTo>
                  <a:cubicBezTo>
                    <a:pt x="173" y="1038"/>
                    <a:pt x="269" y="1076"/>
                    <a:pt x="404" y="1076"/>
                  </a:cubicBezTo>
                  <a:cubicBezTo>
                    <a:pt x="500" y="1076"/>
                    <a:pt x="557" y="1076"/>
                    <a:pt x="615" y="1057"/>
                  </a:cubicBezTo>
                  <a:cubicBezTo>
                    <a:pt x="692" y="1057"/>
                    <a:pt x="769" y="1019"/>
                    <a:pt x="826" y="980"/>
                  </a:cubicBezTo>
                  <a:cubicBezTo>
                    <a:pt x="961" y="923"/>
                    <a:pt x="1076" y="788"/>
                    <a:pt x="1172" y="654"/>
                  </a:cubicBezTo>
                  <a:cubicBezTo>
                    <a:pt x="1268" y="500"/>
                    <a:pt x="1306" y="347"/>
                    <a:pt x="1287" y="193"/>
                  </a:cubicBezTo>
                  <a:cubicBezTo>
                    <a:pt x="1287" y="154"/>
                    <a:pt x="1268" y="97"/>
                    <a:pt x="1249" y="58"/>
                  </a:cubicBezTo>
                  <a:cubicBezTo>
                    <a:pt x="1249" y="20"/>
                    <a:pt x="1191" y="1"/>
                    <a:pt x="1153" y="1"/>
                  </a:cubicBez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603" name="Google Shape;603;p33"/>
          <p:cNvGrpSpPr/>
          <p:nvPr/>
        </p:nvGrpSpPr>
        <p:grpSpPr>
          <a:xfrm rot="1385271">
            <a:off x="-784287" y="1111894"/>
            <a:ext cx="1932554" cy="2813039"/>
            <a:chOff x="-3687030" y="4918994"/>
            <a:chExt cx="1168792" cy="1697093"/>
          </a:xfrm>
        </p:grpSpPr>
        <p:sp>
          <p:nvSpPr>
            <p:cNvPr id="604" name="Google Shape;604;p33"/>
            <p:cNvSpPr/>
            <p:nvPr/>
          </p:nvSpPr>
          <p:spPr>
            <a:xfrm>
              <a:off x="-3166171" y="4918994"/>
              <a:ext cx="647933" cy="475738"/>
            </a:xfrm>
            <a:custGeom>
              <a:avLst/>
              <a:gdLst/>
              <a:ahLst/>
              <a:cxnLst/>
              <a:rect l="l" t="t" r="r" b="b"/>
              <a:pathLst>
                <a:path w="11849" h="8700" extrusionOk="0">
                  <a:moveTo>
                    <a:pt x="11791" y="0"/>
                  </a:moveTo>
                  <a:cubicBezTo>
                    <a:pt x="11753" y="0"/>
                    <a:pt x="11733" y="0"/>
                    <a:pt x="11733" y="39"/>
                  </a:cubicBezTo>
                  <a:cubicBezTo>
                    <a:pt x="11561" y="154"/>
                    <a:pt x="11349" y="250"/>
                    <a:pt x="11081" y="365"/>
                  </a:cubicBezTo>
                  <a:cubicBezTo>
                    <a:pt x="10543" y="634"/>
                    <a:pt x="9909" y="845"/>
                    <a:pt x="9160" y="1056"/>
                  </a:cubicBezTo>
                  <a:cubicBezTo>
                    <a:pt x="8642" y="1210"/>
                    <a:pt x="8104" y="1325"/>
                    <a:pt x="7586" y="1441"/>
                  </a:cubicBezTo>
                  <a:lnTo>
                    <a:pt x="7182" y="1537"/>
                  </a:lnTo>
                  <a:cubicBezTo>
                    <a:pt x="6568" y="1690"/>
                    <a:pt x="5876" y="1863"/>
                    <a:pt x="5185" y="2074"/>
                  </a:cubicBezTo>
                  <a:cubicBezTo>
                    <a:pt x="4494" y="2286"/>
                    <a:pt x="3937" y="2535"/>
                    <a:pt x="3457" y="2823"/>
                  </a:cubicBezTo>
                  <a:cubicBezTo>
                    <a:pt x="2996" y="3073"/>
                    <a:pt x="2535" y="3438"/>
                    <a:pt x="2132" y="3841"/>
                  </a:cubicBezTo>
                  <a:cubicBezTo>
                    <a:pt x="1748" y="4225"/>
                    <a:pt x="1383" y="4667"/>
                    <a:pt x="1095" y="5166"/>
                  </a:cubicBezTo>
                  <a:cubicBezTo>
                    <a:pt x="807" y="5627"/>
                    <a:pt x="576" y="6126"/>
                    <a:pt x="403" y="6664"/>
                  </a:cubicBezTo>
                  <a:cubicBezTo>
                    <a:pt x="231" y="7182"/>
                    <a:pt x="115" y="7720"/>
                    <a:pt x="96" y="8239"/>
                  </a:cubicBezTo>
                  <a:cubicBezTo>
                    <a:pt x="96" y="8315"/>
                    <a:pt x="96" y="8411"/>
                    <a:pt x="77" y="8469"/>
                  </a:cubicBezTo>
                  <a:cubicBezTo>
                    <a:pt x="19" y="8507"/>
                    <a:pt x="0" y="8584"/>
                    <a:pt x="19" y="8623"/>
                  </a:cubicBezTo>
                  <a:cubicBezTo>
                    <a:pt x="39" y="8642"/>
                    <a:pt x="77" y="8700"/>
                    <a:pt x="96" y="8700"/>
                  </a:cubicBezTo>
                  <a:lnTo>
                    <a:pt x="192" y="8700"/>
                  </a:lnTo>
                  <a:cubicBezTo>
                    <a:pt x="269" y="8661"/>
                    <a:pt x="327" y="8661"/>
                    <a:pt x="423" y="8642"/>
                  </a:cubicBezTo>
                  <a:cubicBezTo>
                    <a:pt x="519" y="8623"/>
                    <a:pt x="634" y="8604"/>
                    <a:pt x="749" y="8604"/>
                  </a:cubicBezTo>
                  <a:lnTo>
                    <a:pt x="903" y="8565"/>
                  </a:lnTo>
                  <a:cubicBezTo>
                    <a:pt x="1076" y="8546"/>
                    <a:pt x="1248" y="8507"/>
                    <a:pt x="1421" y="8469"/>
                  </a:cubicBezTo>
                  <a:cubicBezTo>
                    <a:pt x="1748" y="8431"/>
                    <a:pt x="2093" y="8354"/>
                    <a:pt x="2420" y="8315"/>
                  </a:cubicBezTo>
                  <a:cubicBezTo>
                    <a:pt x="2689" y="8258"/>
                    <a:pt x="2957" y="8239"/>
                    <a:pt x="3207" y="8181"/>
                  </a:cubicBezTo>
                  <a:cubicBezTo>
                    <a:pt x="3630" y="8123"/>
                    <a:pt x="4052" y="8066"/>
                    <a:pt x="4455" y="7989"/>
                  </a:cubicBezTo>
                  <a:cubicBezTo>
                    <a:pt x="5281" y="7855"/>
                    <a:pt x="5896" y="7701"/>
                    <a:pt x="6472" y="7547"/>
                  </a:cubicBezTo>
                  <a:cubicBezTo>
                    <a:pt x="6798" y="7451"/>
                    <a:pt x="7105" y="7317"/>
                    <a:pt x="7393" y="7182"/>
                  </a:cubicBezTo>
                  <a:cubicBezTo>
                    <a:pt x="7682" y="7067"/>
                    <a:pt x="7912" y="6914"/>
                    <a:pt x="8142" y="6779"/>
                  </a:cubicBezTo>
                  <a:cubicBezTo>
                    <a:pt x="8949" y="6241"/>
                    <a:pt x="9679" y="5473"/>
                    <a:pt x="10255" y="4494"/>
                  </a:cubicBezTo>
                  <a:cubicBezTo>
                    <a:pt x="10485" y="4052"/>
                    <a:pt x="10696" y="3611"/>
                    <a:pt x="10927" y="3092"/>
                  </a:cubicBezTo>
                  <a:cubicBezTo>
                    <a:pt x="11138" y="2593"/>
                    <a:pt x="11311" y="2074"/>
                    <a:pt x="11426" y="1633"/>
                  </a:cubicBezTo>
                  <a:cubicBezTo>
                    <a:pt x="11503" y="1441"/>
                    <a:pt x="11541" y="1249"/>
                    <a:pt x="11599" y="1056"/>
                  </a:cubicBezTo>
                  <a:lnTo>
                    <a:pt x="11637" y="884"/>
                  </a:lnTo>
                  <a:cubicBezTo>
                    <a:pt x="11695" y="768"/>
                    <a:pt x="11714" y="653"/>
                    <a:pt x="11733" y="500"/>
                  </a:cubicBezTo>
                  <a:lnTo>
                    <a:pt x="11753" y="442"/>
                  </a:lnTo>
                  <a:cubicBezTo>
                    <a:pt x="11791" y="346"/>
                    <a:pt x="11810" y="250"/>
                    <a:pt x="11830" y="116"/>
                  </a:cubicBezTo>
                  <a:cubicBezTo>
                    <a:pt x="11830" y="96"/>
                    <a:pt x="11830" y="77"/>
                    <a:pt x="11810" y="58"/>
                  </a:cubicBezTo>
                  <a:cubicBezTo>
                    <a:pt x="11849" y="0"/>
                    <a:pt x="11810" y="0"/>
                    <a:pt x="11791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05" name="Google Shape;605;p33"/>
            <p:cNvSpPr/>
            <p:nvPr/>
          </p:nvSpPr>
          <p:spPr>
            <a:xfrm>
              <a:off x="-3220800" y="5452452"/>
              <a:ext cx="559785" cy="382285"/>
            </a:xfrm>
            <a:custGeom>
              <a:avLst/>
              <a:gdLst/>
              <a:ahLst/>
              <a:cxnLst/>
              <a:rect l="l" t="t" r="r" b="b"/>
              <a:pathLst>
                <a:path w="10237" h="6991" extrusionOk="0">
                  <a:moveTo>
                    <a:pt x="10083" y="0"/>
                  </a:moveTo>
                  <a:lnTo>
                    <a:pt x="9641" y="173"/>
                  </a:lnTo>
                  <a:cubicBezTo>
                    <a:pt x="9449" y="250"/>
                    <a:pt x="9257" y="346"/>
                    <a:pt x="9065" y="423"/>
                  </a:cubicBezTo>
                  <a:lnTo>
                    <a:pt x="8777" y="538"/>
                  </a:lnTo>
                  <a:lnTo>
                    <a:pt x="8066" y="826"/>
                  </a:lnTo>
                  <a:cubicBezTo>
                    <a:pt x="7260" y="1152"/>
                    <a:pt x="6588" y="1402"/>
                    <a:pt x="5973" y="1575"/>
                  </a:cubicBezTo>
                  <a:cubicBezTo>
                    <a:pt x="5800" y="1613"/>
                    <a:pt x="5666" y="1671"/>
                    <a:pt x="5493" y="1690"/>
                  </a:cubicBezTo>
                  <a:cubicBezTo>
                    <a:pt x="5339" y="1728"/>
                    <a:pt x="5205" y="1767"/>
                    <a:pt x="5090" y="1805"/>
                  </a:cubicBezTo>
                  <a:cubicBezTo>
                    <a:pt x="4840" y="1882"/>
                    <a:pt x="4571" y="1978"/>
                    <a:pt x="4322" y="2055"/>
                  </a:cubicBezTo>
                  <a:cubicBezTo>
                    <a:pt x="3784" y="2247"/>
                    <a:pt x="3304" y="2458"/>
                    <a:pt x="2843" y="2727"/>
                  </a:cubicBezTo>
                  <a:cubicBezTo>
                    <a:pt x="2075" y="3150"/>
                    <a:pt x="1441" y="3687"/>
                    <a:pt x="961" y="4302"/>
                  </a:cubicBezTo>
                  <a:cubicBezTo>
                    <a:pt x="711" y="4609"/>
                    <a:pt x="500" y="4974"/>
                    <a:pt x="327" y="5358"/>
                  </a:cubicBezTo>
                  <a:cubicBezTo>
                    <a:pt x="154" y="5761"/>
                    <a:pt x="39" y="6203"/>
                    <a:pt x="1" y="6664"/>
                  </a:cubicBezTo>
                  <a:cubicBezTo>
                    <a:pt x="1" y="6702"/>
                    <a:pt x="1" y="6760"/>
                    <a:pt x="39" y="6779"/>
                  </a:cubicBezTo>
                  <a:cubicBezTo>
                    <a:pt x="58" y="6856"/>
                    <a:pt x="116" y="6894"/>
                    <a:pt x="193" y="6894"/>
                  </a:cubicBezTo>
                  <a:cubicBezTo>
                    <a:pt x="442" y="6875"/>
                    <a:pt x="711" y="6856"/>
                    <a:pt x="999" y="6856"/>
                  </a:cubicBezTo>
                  <a:cubicBezTo>
                    <a:pt x="1191" y="6856"/>
                    <a:pt x="1364" y="6856"/>
                    <a:pt x="1556" y="6875"/>
                  </a:cubicBezTo>
                  <a:lnTo>
                    <a:pt x="1575" y="6875"/>
                  </a:lnTo>
                  <a:cubicBezTo>
                    <a:pt x="1787" y="6894"/>
                    <a:pt x="2036" y="6894"/>
                    <a:pt x="2248" y="6913"/>
                  </a:cubicBezTo>
                  <a:cubicBezTo>
                    <a:pt x="2689" y="6933"/>
                    <a:pt x="3112" y="6990"/>
                    <a:pt x="3553" y="6990"/>
                  </a:cubicBezTo>
                  <a:lnTo>
                    <a:pt x="3592" y="6990"/>
                  </a:lnTo>
                  <a:cubicBezTo>
                    <a:pt x="4322" y="6990"/>
                    <a:pt x="4994" y="6875"/>
                    <a:pt x="5570" y="6645"/>
                  </a:cubicBezTo>
                  <a:cubicBezTo>
                    <a:pt x="6088" y="6453"/>
                    <a:pt x="6626" y="6145"/>
                    <a:pt x="7068" y="5742"/>
                  </a:cubicBezTo>
                  <a:cubicBezTo>
                    <a:pt x="7490" y="5377"/>
                    <a:pt x="7836" y="4974"/>
                    <a:pt x="8201" y="4475"/>
                  </a:cubicBezTo>
                  <a:cubicBezTo>
                    <a:pt x="8642" y="3860"/>
                    <a:pt x="9046" y="3169"/>
                    <a:pt x="9430" y="2305"/>
                  </a:cubicBezTo>
                  <a:cubicBezTo>
                    <a:pt x="9603" y="1978"/>
                    <a:pt x="9737" y="1594"/>
                    <a:pt x="9891" y="1210"/>
                  </a:cubicBezTo>
                  <a:cubicBezTo>
                    <a:pt x="9948" y="1018"/>
                    <a:pt x="10025" y="845"/>
                    <a:pt x="10083" y="653"/>
                  </a:cubicBezTo>
                  <a:cubicBezTo>
                    <a:pt x="10121" y="480"/>
                    <a:pt x="10198" y="327"/>
                    <a:pt x="10236" y="135"/>
                  </a:cubicBezTo>
                  <a:cubicBezTo>
                    <a:pt x="10236" y="96"/>
                    <a:pt x="10236" y="58"/>
                    <a:pt x="10217" y="19"/>
                  </a:cubicBezTo>
                  <a:cubicBezTo>
                    <a:pt x="10198" y="0"/>
                    <a:pt x="10140" y="0"/>
                    <a:pt x="10121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06" name="Google Shape;606;p33"/>
            <p:cNvSpPr/>
            <p:nvPr/>
          </p:nvSpPr>
          <p:spPr>
            <a:xfrm>
              <a:off x="-3625074" y="4964129"/>
              <a:ext cx="381246" cy="769766"/>
            </a:xfrm>
            <a:custGeom>
              <a:avLst/>
              <a:gdLst/>
              <a:ahLst/>
              <a:cxnLst/>
              <a:rect l="l" t="t" r="r" b="b"/>
              <a:pathLst>
                <a:path w="6972" h="14077" extrusionOk="0">
                  <a:moveTo>
                    <a:pt x="1825" y="0"/>
                  </a:moveTo>
                  <a:cubicBezTo>
                    <a:pt x="1594" y="231"/>
                    <a:pt x="1479" y="519"/>
                    <a:pt x="1345" y="769"/>
                  </a:cubicBezTo>
                  <a:lnTo>
                    <a:pt x="1306" y="826"/>
                  </a:lnTo>
                  <a:cubicBezTo>
                    <a:pt x="1172" y="1114"/>
                    <a:pt x="1057" y="1421"/>
                    <a:pt x="922" y="1729"/>
                  </a:cubicBezTo>
                  <a:cubicBezTo>
                    <a:pt x="673" y="2382"/>
                    <a:pt x="442" y="3035"/>
                    <a:pt x="308" y="3630"/>
                  </a:cubicBezTo>
                  <a:cubicBezTo>
                    <a:pt x="135" y="4283"/>
                    <a:pt x="39" y="4955"/>
                    <a:pt x="20" y="5569"/>
                  </a:cubicBezTo>
                  <a:cubicBezTo>
                    <a:pt x="0" y="6222"/>
                    <a:pt x="39" y="6875"/>
                    <a:pt x="192" y="7490"/>
                  </a:cubicBezTo>
                  <a:cubicBezTo>
                    <a:pt x="327" y="8124"/>
                    <a:pt x="577" y="8700"/>
                    <a:pt x="903" y="9276"/>
                  </a:cubicBezTo>
                  <a:cubicBezTo>
                    <a:pt x="1210" y="9775"/>
                    <a:pt x="1633" y="10255"/>
                    <a:pt x="2132" y="10716"/>
                  </a:cubicBezTo>
                  <a:cubicBezTo>
                    <a:pt x="2555" y="11100"/>
                    <a:pt x="3035" y="11465"/>
                    <a:pt x="3649" y="11849"/>
                  </a:cubicBezTo>
                  <a:cubicBezTo>
                    <a:pt x="3880" y="11983"/>
                    <a:pt x="4148" y="12137"/>
                    <a:pt x="4436" y="12291"/>
                  </a:cubicBezTo>
                  <a:cubicBezTo>
                    <a:pt x="4648" y="12425"/>
                    <a:pt x="4917" y="12560"/>
                    <a:pt x="5185" y="12752"/>
                  </a:cubicBezTo>
                  <a:cubicBezTo>
                    <a:pt x="5531" y="13001"/>
                    <a:pt x="5800" y="13213"/>
                    <a:pt x="6011" y="13481"/>
                  </a:cubicBezTo>
                  <a:cubicBezTo>
                    <a:pt x="6107" y="13597"/>
                    <a:pt x="6203" y="13712"/>
                    <a:pt x="6280" y="13827"/>
                  </a:cubicBezTo>
                  <a:lnTo>
                    <a:pt x="6280" y="13865"/>
                  </a:lnTo>
                  <a:cubicBezTo>
                    <a:pt x="6280" y="13904"/>
                    <a:pt x="6280" y="13923"/>
                    <a:pt x="6299" y="13981"/>
                  </a:cubicBezTo>
                  <a:cubicBezTo>
                    <a:pt x="6338" y="14000"/>
                    <a:pt x="6357" y="14019"/>
                    <a:pt x="6395" y="14057"/>
                  </a:cubicBezTo>
                  <a:cubicBezTo>
                    <a:pt x="6395" y="14077"/>
                    <a:pt x="6434" y="14077"/>
                    <a:pt x="6453" y="14077"/>
                  </a:cubicBezTo>
                  <a:cubicBezTo>
                    <a:pt x="6491" y="14077"/>
                    <a:pt x="6530" y="14057"/>
                    <a:pt x="6530" y="14019"/>
                  </a:cubicBezTo>
                  <a:cubicBezTo>
                    <a:pt x="6568" y="14000"/>
                    <a:pt x="6568" y="13961"/>
                    <a:pt x="6568" y="13904"/>
                  </a:cubicBezTo>
                  <a:cubicBezTo>
                    <a:pt x="6568" y="13693"/>
                    <a:pt x="6587" y="13481"/>
                    <a:pt x="6626" y="13193"/>
                  </a:cubicBezTo>
                  <a:cubicBezTo>
                    <a:pt x="6664" y="12732"/>
                    <a:pt x="6722" y="12252"/>
                    <a:pt x="6760" y="11791"/>
                  </a:cubicBezTo>
                  <a:cubicBezTo>
                    <a:pt x="6798" y="11484"/>
                    <a:pt x="6837" y="11177"/>
                    <a:pt x="6856" y="10850"/>
                  </a:cubicBezTo>
                  <a:cubicBezTo>
                    <a:pt x="6895" y="10428"/>
                    <a:pt x="6933" y="10044"/>
                    <a:pt x="6952" y="9679"/>
                  </a:cubicBezTo>
                  <a:cubicBezTo>
                    <a:pt x="6971" y="9257"/>
                    <a:pt x="6971" y="8930"/>
                    <a:pt x="6952" y="8623"/>
                  </a:cubicBezTo>
                  <a:cubicBezTo>
                    <a:pt x="6933" y="7989"/>
                    <a:pt x="6779" y="7375"/>
                    <a:pt x="6587" y="6741"/>
                  </a:cubicBezTo>
                  <a:cubicBezTo>
                    <a:pt x="6395" y="6165"/>
                    <a:pt x="6107" y="5627"/>
                    <a:pt x="5761" y="5051"/>
                  </a:cubicBezTo>
                  <a:cubicBezTo>
                    <a:pt x="5473" y="4609"/>
                    <a:pt x="5109" y="4187"/>
                    <a:pt x="4667" y="3726"/>
                  </a:cubicBezTo>
                  <a:lnTo>
                    <a:pt x="4264" y="3323"/>
                  </a:lnTo>
                  <a:lnTo>
                    <a:pt x="4187" y="3246"/>
                  </a:lnTo>
                  <a:lnTo>
                    <a:pt x="3937" y="2977"/>
                  </a:lnTo>
                  <a:cubicBezTo>
                    <a:pt x="3764" y="2804"/>
                    <a:pt x="3591" y="2651"/>
                    <a:pt x="3457" y="2478"/>
                  </a:cubicBezTo>
                  <a:cubicBezTo>
                    <a:pt x="3380" y="2401"/>
                    <a:pt x="3323" y="2324"/>
                    <a:pt x="3284" y="2266"/>
                  </a:cubicBezTo>
                  <a:lnTo>
                    <a:pt x="3207" y="2190"/>
                  </a:lnTo>
                  <a:cubicBezTo>
                    <a:pt x="3073" y="1998"/>
                    <a:pt x="2900" y="1806"/>
                    <a:pt x="2785" y="1614"/>
                  </a:cubicBezTo>
                  <a:cubicBezTo>
                    <a:pt x="2708" y="1498"/>
                    <a:pt x="2612" y="1402"/>
                    <a:pt x="2535" y="1287"/>
                  </a:cubicBezTo>
                  <a:cubicBezTo>
                    <a:pt x="2458" y="1210"/>
                    <a:pt x="2420" y="1114"/>
                    <a:pt x="2362" y="1018"/>
                  </a:cubicBezTo>
                  <a:cubicBezTo>
                    <a:pt x="2228" y="826"/>
                    <a:pt x="2113" y="596"/>
                    <a:pt x="2017" y="384"/>
                  </a:cubicBezTo>
                  <a:cubicBezTo>
                    <a:pt x="1978" y="327"/>
                    <a:pt x="1959" y="269"/>
                    <a:pt x="1921" y="192"/>
                  </a:cubicBezTo>
                  <a:cubicBezTo>
                    <a:pt x="1882" y="173"/>
                    <a:pt x="1882" y="154"/>
                    <a:pt x="1863" y="96"/>
                  </a:cubicBezTo>
                  <a:cubicBezTo>
                    <a:pt x="1844" y="77"/>
                    <a:pt x="1844" y="39"/>
                    <a:pt x="1825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07" name="Google Shape;607;p33"/>
            <p:cNvSpPr/>
            <p:nvPr/>
          </p:nvSpPr>
          <p:spPr>
            <a:xfrm>
              <a:off x="-3687030" y="5748562"/>
              <a:ext cx="378075" cy="428492"/>
            </a:xfrm>
            <a:custGeom>
              <a:avLst/>
              <a:gdLst/>
              <a:ahLst/>
              <a:cxnLst/>
              <a:rect l="l" t="t" r="r" b="b"/>
              <a:pathLst>
                <a:path w="6914" h="7836" extrusionOk="0">
                  <a:moveTo>
                    <a:pt x="116" y="1"/>
                  </a:moveTo>
                  <a:cubicBezTo>
                    <a:pt x="39" y="20"/>
                    <a:pt x="0" y="97"/>
                    <a:pt x="0" y="154"/>
                  </a:cubicBezTo>
                  <a:cubicBezTo>
                    <a:pt x="20" y="442"/>
                    <a:pt x="39" y="692"/>
                    <a:pt x="77" y="922"/>
                  </a:cubicBezTo>
                  <a:cubicBezTo>
                    <a:pt x="116" y="1191"/>
                    <a:pt x="173" y="1479"/>
                    <a:pt x="231" y="1748"/>
                  </a:cubicBezTo>
                  <a:cubicBezTo>
                    <a:pt x="384" y="2305"/>
                    <a:pt x="577" y="2823"/>
                    <a:pt x="807" y="3361"/>
                  </a:cubicBezTo>
                  <a:cubicBezTo>
                    <a:pt x="1076" y="3880"/>
                    <a:pt x="1364" y="4379"/>
                    <a:pt x="1710" y="4821"/>
                  </a:cubicBezTo>
                  <a:cubicBezTo>
                    <a:pt x="2055" y="5282"/>
                    <a:pt x="2439" y="5627"/>
                    <a:pt x="2881" y="5915"/>
                  </a:cubicBezTo>
                  <a:cubicBezTo>
                    <a:pt x="3054" y="6050"/>
                    <a:pt x="3246" y="6146"/>
                    <a:pt x="3399" y="6242"/>
                  </a:cubicBezTo>
                  <a:cubicBezTo>
                    <a:pt x="3591" y="6338"/>
                    <a:pt x="3784" y="6376"/>
                    <a:pt x="3976" y="6453"/>
                  </a:cubicBezTo>
                  <a:cubicBezTo>
                    <a:pt x="4148" y="6491"/>
                    <a:pt x="4321" y="6549"/>
                    <a:pt x="4513" y="6626"/>
                  </a:cubicBezTo>
                  <a:lnTo>
                    <a:pt x="5224" y="6837"/>
                  </a:lnTo>
                  <a:cubicBezTo>
                    <a:pt x="5569" y="6952"/>
                    <a:pt x="5838" y="7067"/>
                    <a:pt x="6050" y="7221"/>
                  </a:cubicBezTo>
                  <a:cubicBezTo>
                    <a:pt x="6184" y="7317"/>
                    <a:pt x="6318" y="7413"/>
                    <a:pt x="6414" y="7528"/>
                  </a:cubicBezTo>
                  <a:cubicBezTo>
                    <a:pt x="6453" y="7605"/>
                    <a:pt x="6510" y="7644"/>
                    <a:pt x="6530" y="7701"/>
                  </a:cubicBezTo>
                  <a:cubicBezTo>
                    <a:pt x="6530" y="7740"/>
                    <a:pt x="6530" y="7778"/>
                    <a:pt x="6549" y="7797"/>
                  </a:cubicBezTo>
                  <a:cubicBezTo>
                    <a:pt x="6568" y="7816"/>
                    <a:pt x="6587" y="7836"/>
                    <a:pt x="6626" y="7836"/>
                  </a:cubicBezTo>
                  <a:lnTo>
                    <a:pt x="6664" y="7836"/>
                  </a:lnTo>
                  <a:cubicBezTo>
                    <a:pt x="6702" y="7836"/>
                    <a:pt x="6702" y="7836"/>
                    <a:pt x="6722" y="7816"/>
                  </a:cubicBezTo>
                  <a:cubicBezTo>
                    <a:pt x="6741" y="7816"/>
                    <a:pt x="6741" y="7797"/>
                    <a:pt x="6741" y="7778"/>
                  </a:cubicBezTo>
                  <a:cubicBezTo>
                    <a:pt x="6760" y="7740"/>
                    <a:pt x="6760" y="7720"/>
                    <a:pt x="6760" y="7682"/>
                  </a:cubicBezTo>
                  <a:lnTo>
                    <a:pt x="6760" y="7624"/>
                  </a:lnTo>
                  <a:lnTo>
                    <a:pt x="6760" y="7586"/>
                  </a:lnTo>
                  <a:cubicBezTo>
                    <a:pt x="6760" y="7452"/>
                    <a:pt x="6779" y="7317"/>
                    <a:pt x="6818" y="7202"/>
                  </a:cubicBezTo>
                  <a:lnTo>
                    <a:pt x="6837" y="7048"/>
                  </a:lnTo>
                  <a:cubicBezTo>
                    <a:pt x="6856" y="6875"/>
                    <a:pt x="6875" y="6683"/>
                    <a:pt x="6875" y="6530"/>
                  </a:cubicBezTo>
                  <a:cubicBezTo>
                    <a:pt x="6914" y="6184"/>
                    <a:pt x="6914" y="5819"/>
                    <a:pt x="6875" y="5493"/>
                  </a:cubicBezTo>
                  <a:cubicBezTo>
                    <a:pt x="6856" y="5147"/>
                    <a:pt x="6818" y="4821"/>
                    <a:pt x="6741" y="4475"/>
                  </a:cubicBezTo>
                  <a:cubicBezTo>
                    <a:pt x="6664" y="4168"/>
                    <a:pt x="6549" y="3841"/>
                    <a:pt x="6395" y="3515"/>
                  </a:cubicBezTo>
                  <a:cubicBezTo>
                    <a:pt x="6261" y="3208"/>
                    <a:pt x="6088" y="2900"/>
                    <a:pt x="5896" y="2631"/>
                  </a:cubicBezTo>
                  <a:cubicBezTo>
                    <a:pt x="5723" y="2401"/>
                    <a:pt x="5531" y="2171"/>
                    <a:pt x="5320" y="2017"/>
                  </a:cubicBezTo>
                  <a:cubicBezTo>
                    <a:pt x="5109" y="1844"/>
                    <a:pt x="4859" y="1690"/>
                    <a:pt x="4609" y="1594"/>
                  </a:cubicBezTo>
                  <a:cubicBezTo>
                    <a:pt x="4456" y="1556"/>
                    <a:pt x="4321" y="1498"/>
                    <a:pt x="4187" y="1479"/>
                  </a:cubicBezTo>
                  <a:cubicBezTo>
                    <a:pt x="4072" y="1460"/>
                    <a:pt x="3956" y="1441"/>
                    <a:pt x="3803" y="1441"/>
                  </a:cubicBezTo>
                  <a:lnTo>
                    <a:pt x="3649" y="1441"/>
                  </a:lnTo>
                  <a:cubicBezTo>
                    <a:pt x="3015" y="1364"/>
                    <a:pt x="2362" y="1268"/>
                    <a:pt x="1767" y="1076"/>
                  </a:cubicBezTo>
                  <a:cubicBezTo>
                    <a:pt x="1460" y="961"/>
                    <a:pt x="1191" y="826"/>
                    <a:pt x="922" y="634"/>
                  </a:cubicBezTo>
                  <a:cubicBezTo>
                    <a:pt x="807" y="538"/>
                    <a:pt x="692" y="481"/>
                    <a:pt x="596" y="385"/>
                  </a:cubicBezTo>
                  <a:lnTo>
                    <a:pt x="231" y="20"/>
                  </a:lnTo>
                  <a:cubicBezTo>
                    <a:pt x="231" y="20"/>
                    <a:pt x="212" y="1"/>
                    <a:pt x="173" y="1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08" name="Google Shape;608;p33"/>
            <p:cNvSpPr/>
            <p:nvPr/>
          </p:nvSpPr>
          <p:spPr>
            <a:xfrm>
              <a:off x="-3649244" y="4987205"/>
              <a:ext cx="1059637" cy="1628882"/>
            </a:xfrm>
            <a:custGeom>
              <a:avLst/>
              <a:gdLst/>
              <a:ahLst/>
              <a:cxnLst/>
              <a:rect l="l" t="t" r="r" b="b"/>
              <a:pathLst>
                <a:path w="19378" h="29788" extrusionOk="0">
                  <a:moveTo>
                    <a:pt x="19300" y="1"/>
                  </a:moveTo>
                  <a:cubicBezTo>
                    <a:pt x="19281" y="1"/>
                    <a:pt x="19281" y="1"/>
                    <a:pt x="19262" y="20"/>
                  </a:cubicBezTo>
                  <a:cubicBezTo>
                    <a:pt x="19127" y="135"/>
                    <a:pt x="19031" y="251"/>
                    <a:pt x="18916" y="385"/>
                  </a:cubicBezTo>
                  <a:cubicBezTo>
                    <a:pt x="18033" y="1211"/>
                    <a:pt x="16996" y="1864"/>
                    <a:pt x="15940" y="2459"/>
                  </a:cubicBezTo>
                  <a:cubicBezTo>
                    <a:pt x="15268" y="2843"/>
                    <a:pt x="14576" y="3189"/>
                    <a:pt x="13885" y="3554"/>
                  </a:cubicBezTo>
                  <a:cubicBezTo>
                    <a:pt x="13213" y="3899"/>
                    <a:pt x="12541" y="4264"/>
                    <a:pt x="11888" y="4667"/>
                  </a:cubicBezTo>
                  <a:cubicBezTo>
                    <a:pt x="11254" y="5051"/>
                    <a:pt x="10659" y="5512"/>
                    <a:pt x="10102" y="6012"/>
                  </a:cubicBezTo>
                  <a:cubicBezTo>
                    <a:pt x="9852" y="6261"/>
                    <a:pt x="9583" y="6530"/>
                    <a:pt x="9334" y="6780"/>
                  </a:cubicBezTo>
                  <a:cubicBezTo>
                    <a:pt x="9103" y="7049"/>
                    <a:pt x="8892" y="7317"/>
                    <a:pt x="8700" y="7606"/>
                  </a:cubicBezTo>
                  <a:cubicBezTo>
                    <a:pt x="8277" y="8201"/>
                    <a:pt x="7932" y="8854"/>
                    <a:pt x="7644" y="9507"/>
                  </a:cubicBezTo>
                  <a:cubicBezTo>
                    <a:pt x="7298" y="10275"/>
                    <a:pt x="7068" y="11062"/>
                    <a:pt x="6837" y="11850"/>
                  </a:cubicBezTo>
                  <a:cubicBezTo>
                    <a:pt x="6818" y="11965"/>
                    <a:pt x="6799" y="12099"/>
                    <a:pt x="6741" y="12214"/>
                  </a:cubicBezTo>
                  <a:cubicBezTo>
                    <a:pt x="6722" y="12003"/>
                    <a:pt x="6684" y="11754"/>
                    <a:pt x="6645" y="11542"/>
                  </a:cubicBezTo>
                  <a:cubicBezTo>
                    <a:pt x="6588" y="11177"/>
                    <a:pt x="6511" y="10851"/>
                    <a:pt x="6415" y="10486"/>
                  </a:cubicBezTo>
                  <a:cubicBezTo>
                    <a:pt x="6357" y="10313"/>
                    <a:pt x="6319" y="10140"/>
                    <a:pt x="6242" y="9987"/>
                  </a:cubicBezTo>
                  <a:cubicBezTo>
                    <a:pt x="6165" y="9795"/>
                    <a:pt x="6107" y="9622"/>
                    <a:pt x="6031" y="9449"/>
                  </a:cubicBezTo>
                  <a:cubicBezTo>
                    <a:pt x="5493" y="8297"/>
                    <a:pt x="4821" y="7241"/>
                    <a:pt x="4206" y="6146"/>
                  </a:cubicBezTo>
                  <a:cubicBezTo>
                    <a:pt x="4033" y="5877"/>
                    <a:pt x="3899" y="5608"/>
                    <a:pt x="3745" y="5340"/>
                  </a:cubicBezTo>
                  <a:lnTo>
                    <a:pt x="3745" y="5378"/>
                  </a:lnTo>
                  <a:cubicBezTo>
                    <a:pt x="3477" y="4917"/>
                    <a:pt x="3246" y="4437"/>
                    <a:pt x="3035" y="3957"/>
                  </a:cubicBezTo>
                  <a:cubicBezTo>
                    <a:pt x="2804" y="3458"/>
                    <a:pt x="2612" y="2920"/>
                    <a:pt x="2478" y="2401"/>
                  </a:cubicBezTo>
                  <a:lnTo>
                    <a:pt x="2478" y="2421"/>
                  </a:lnTo>
                  <a:cubicBezTo>
                    <a:pt x="2363" y="1960"/>
                    <a:pt x="2286" y="1499"/>
                    <a:pt x="2228" y="1057"/>
                  </a:cubicBezTo>
                  <a:cubicBezTo>
                    <a:pt x="2228" y="1019"/>
                    <a:pt x="2209" y="999"/>
                    <a:pt x="2190" y="999"/>
                  </a:cubicBezTo>
                  <a:cubicBezTo>
                    <a:pt x="2171" y="999"/>
                    <a:pt x="2132" y="1019"/>
                    <a:pt x="2132" y="1076"/>
                  </a:cubicBezTo>
                  <a:cubicBezTo>
                    <a:pt x="2190" y="1652"/>
                    <a:pt x="2305" y="2209"/>
                    <a:pt x="2459" y="2728"/>
                  </a:cubicBezTo>
                  <a:cubicBezTo>
                    <a:pt x="2593" y="3266"/>
                    <a:pt x="2785" y="3765"/>
                    <a:pt x="3035" y="4264"/>
                  </a:cubicBezTo>
                  <a:cubicBezTo>
                    <a:pt x="3457" y="5243"/>
                    <a:pt x="4014" y="6165"/>
                    <a:pt x="4533" y="7106"/>
                  </a:cubicBezTo>
                  <a:cubicBezTo>
                    <a:pt x="4821" y="7625"/>
                    <a:pt x="5109" y="8162"/>
                    <a:pt x="5378" y="8681"/>
                  </a:cubicBezTo>
                  <a:cubicBezTo>
                    <a:pt x="5531" y="8969"/>
                    <a:pt x="5647" y="9257"/>
                    <a:pt x="5762" y="9545"/>
                  </a:cubicBezTo>
                  <a:cubicBezTo>
                    <a:pt x="5839" y="9718"/>
                    <a:pt x="5877" y="9891"/>
                    <a:pt x="5954" y="10044"/>
                  </a:cubicBezTo>
                  <a:cubicBezTo>
                    <a:pt x="6011" y="10198"/>
                    <a:pt x="6050" y="10352"/>
                    <a:pt x="6107" y="10524"/>
                  </a:cubicBezTo>
                  <a:cubicBezTo>
                    <a:pt x="6223" y="11024"/>
                    <a:pt x="6319" y="11561"/>
                    <a:pt x="6396" y="12061"/>
                  </a:cubicBezTo>
                  <a:cubicBezTo>
                    <a:pt x="6415" y="12330"/>
                    <a:pt x="6434" y="12618"/>
                    <a:pt x="6453" y="12887"/>
                  </a:cubicBezTo>
                  <a:cubicBezTo>
                    <a:pt x="6492" y="13059"/>
                    <a:pt x="6492" y="13251"/>
                    <a:pt x="6511" y="13405"/>
                  </a:cubicBezTo>
                  <a:cubicBezTo>
                    <a:pt x="6242" y="14711"/>
                    <a:pt x="6069" y="15998"/>
                    <a:pt x="5954" y="17323"/>
                  </a:cubicBezTo>
                  <a:cubicBezTo>
                    <a:pt x="5877" y="18110"/>
                    <a:pt x="5819" y="18878"/>
                    <a:pt x="5762" y="19685"/>
                  </a:cubicBezTo>
                  <a:cubicBezTo>
                    <a:pt x="5743" y="19627"/>
                    <a:pt x="5723" y="19550"/>
                    <a:pt x="5685" y="19512"/>
                  </a:cubicBezTo>
                  <a:cubicBezTo>
                    <a:pt x="5551" y="19205"/>
                    <a:pt x="5378" y="18916"/>
                    <a:pt x="5205" y="18628"/>
                  </a:cubicBezTo>
                  <a:cubicBezTo>
                    <a:pt x="5013" y="18360"/>
                    <a:pt x="4821" y="18091"/>
                    <a:pt x="4590" y="17860"/>
                  </a:cubicBezTo>
                  <a:cubicBezTo>
                    <a:pt x="4379" y="17630"/>
                    <a:pt x="4149" y="17476"/>
                    <a:pt x="3918" y="17303"/>
                  </a:cubicBezTo>
                  <a:cubicBezTo>
                    <a:pt x="3707" y="17150"/>
                    <a:pt x="3477" y="17035"/>
                    <a:pt x="3265" y="16919"/>
                  </a:cubicBezTo>
                  <a:cubicBezTo>
                    <a:pt x="2785" y="16670"/>
                    <a:pt x="2305" y="16516"/>
                    <a:pt x="1825" y="16286"/>
                  </a:cubicBezTo>
                  <a:cubicBezTo>
                    <a:pt x="1652" y="16228"/>
                    <a:pt x="1518" y="16151"/>
                    <a:pt x="1345" y="16055"/>
                  </a:cubicBezTo>
                  <a:cubicBezTo>
                    <a:pt x="1211" y="15978"/>
                    <a:pt x="1057" y="15882"/>
                    <a:pt x="923" y="15786"/>
                  </a:cubicBezTo>
                  <a:cubicBezTo>
                    <a:pt x="730" y="15652"/>
                    <a:pt x="538" y="15498"/>
                    <a:pt x="385" y="15306"/>
                  </a:cubicBezTo>
                  <a:cubicBezTo>
                    <a:pt x="270" y="15172"/>
                    <a:pt x="174" y="15018"/>
                    <a:pt x="97" y="14884"/>
                  </a:cubicBezTo>
                  <a:cubicBezTo>
                    <a:pt x="97" y="14845"/>
                    <a:pt x="78" y="14845"/>
                    <a:pt x="58" y="14845"/>
                  </a:cubicBezTo>
                  <a:lnTo>
                    <a:pt x="20" y="14845"/>
                  </a:lnTo>
                  <a:cubicBezTo>
                    <a:pt x="1" y="14884"/>
                    <a:pt x="1" y="14903"/>
                    <a:pt x="1" y="14922"/>
                  </a:cubicBezTo>
                  <a:cubicBezTo>
                    <a:pt x="78" y="15076"/>
                    <a:pt x="174" y="15210"/>
                    <a:pt x="270" y="15364"/>
                  </a:cubicBezTo>
                  <a:cubicBezTo>
                    <a:pt x="366" y="15498"/>
                    <a:pt x="481" y="15613"/>
                    <a:pt x="596" y="15748"/>
                  </a:cubicBezTo>
                  <a:cubicBezTo>
                    <a:pt x="865" y="15978"/>
                    <a:pt x="1172" y="16190"/>
                    <a:pt x="1499" y="16362"/>
                  </a:cubicBezTo>
                  <a:cubicBezTo>
                    <a:pt x="1633" y="16458"/>
                    <a:pt x="1806" y="16535"/>
                    <a:pt x="1940" y="16631"/>
                  </a:cubicBezTo>
                  <a:cubicBezTo>
                    <a:pt x="2113" y="16727"/>
                    <a:pt x="2286" y="16804"/>
                    <a:pt x="2459" y="16900"/>
                  </a:cubicBezTo>
                  <a:cubicBezTo>
                    <a:pt x="2766" y="17054"/>
                    <a:pt x="3073" y="17227"/>
                    <a:pt x="3381" y="17419"/>
                  </a:cubicBezTo>
                  <a:cubicBezTo>
                    <a:pt x="3515" y="17495"/>
                    <a:pt x="3630" y="17591"/>
                    <a:pt x="3726" y="17687"/>
                  </a:cubicBezTo>
                  <a:cubicBezTo>
                    <a:pt x="3841" y="17783"/>
                    <a:pt x="3937" y="17899"/>
                    <a:pt x="4033" y="17995"/>
                  </a:cubicBezTo>
                  <a:cubicBezTo>
                    <a:pt x="4226" y="18206"/>
                    <a:pt x="4398" y="18456"/>
                    <a:pt x="4533" y="18724"/>
                  </a:cubicBezTo>
                  <a:cubicBezTo>
                    <a:pt x="4706" y="18974"/>
                    <a:pt x="4859" y="19243"/>
                    <a:pt x="4974" y="19531"/>
                  </a:cubicBezTo>
                  <a:cubicBezTo>
                    <a:pt x="5109" y="19819"/>
                    <a:pt x="5243" y="20107"/>
                    <a:pt x="5339" y="20414"/>
                  </a:cubicBezTo>
                  <a:cubicBezTo>
                    <a:pt x="5397" y="20587"/>
                    <a:pt x="5455" y="20760"/>
                    <a:pt x="5493" y="20933"/>
                  </a:cubicBezTo>
                  <a:cubicBezTo>
                    <a:pt x="5551" y="21067"/>
                    <a:pt x="5570" y="21183"/>
                    <a:pt x="5627" y="21336"/>
                  </a:cubicBezTo>
                  <a:cubicBezTo>
                    <a:pt x="5570" y="21835"/>
                    <a:pt x="5551" y="22335"/>
                    <a:pt x="5493" y="22853"/>
                  </a:cubicBezTo>
                  <a:cubicBezTo>
                    <a:pt x="5301" y="24678"/>
                    <a:pt x="4994" y="26502"/>
                    <a:pt x="4514" y="28288"/>
                  </a:cubicBezTo>
                  <a:cubicBezTo>
                    <a:pt x="4514" y="28326"/>
                    <a:pt x="4494" y="28365"/>
                    <a:pt x="4494" y="28384"/>
                  </a:cubicBezTo>
                  <a:cubicBezTo>
                    <a:pt x="4398" y="28710"/>
                    <a:pt x="4322" y="29018"/>
                    <a:pt x="4226" y="29306"/>
                  </a:cubicBezTo>
                  <a:lnTo>
                    <a:pt x="4206" y="29402"/>
                  </a:lnTo>
                  <a:cubicBezTo>
                    <a:pt x="4206" y="29478"/>
                    <a:pt x="4206" y="29517"/>
                    <a:pt x="4226" y="29574"/>
                  </a:cubicBezTo>
                  <a:cubicBezTo>
                    <a:pt x="4245" y="29671"/>
                    <a:pt x="4322" y="29709"/>
                    <a:pt x="4418" y="29767"/>
                  </a:cubicBezTo>
                  <a:cubicBezTo>
                    <a:pt x="4460" y="29781"/>
                    <a:pt x="4505" y="29788"/>
                    <a:pt x="4549" y="29788"/>
                  </a:cubicBezTo>
                  <a:cubicBezTo>
                    <a:pt x="4686" y="29788"/>
                    <a:pt x="4820" y="29719"/>
                    <a:pt x="4878" y="29574"/>
                  </a:cubicBezTo>
                  <a:cubicBezTo>
                    <a:pt x="5051" y="29133"/>
                    <a:pt x="5167" y="28710"/>
                    <a:pt x="5282" y="28249"/>
                  </a:cubicBezTo>
                  <a:cubicBezTo>
                    <a:pt x="5397" y="27789"/>
                    <a:pt x="5531" y="27328"/>
                    <a:pt x="5627" y="26848"/>
                  </a:cubicBezTo>
                  <a:cubicBezTo>
                    <a:pt x="5819" y="25945"/>
                    <a:pt x="5973" y="25023"/>
                    <a:pt x="6069" y="24121"/>
                  </a:cubicBezTo>
                  <a:cubicBezTo>
                    <a:pt x="6203" y="23199"/>
                    <a:pt x="6261" y="22277"/>
                    <a:pt x="6338" y="21355"/>
                  </a:cubicBezTo>
                  <a:cubicBezTo>
                    <a:pt x="6396" y="20683"/>
                    <a:pt x="6434" y="20030"/>
                    <a:pt x="6492" y="19358"/>
                  </a:cubicBezTo>
                  <a:cubicBezTo>
                    <a:pt x="6530" y="19224"/>
                    <a:pt x="6549" y="19089"/>
                    <a:pt x="6607" y="18955"/>
                  </a:cubicBezTo>
                  <a:cubicBezTo>
                    <a:pt x="6645" y="18782"/>
                    <a:pt x="6703" y="18648"/>
                    <a:pt x="6741" y="18475"/>
                  </a:cubicBezTo>
                  <a:cubicBezTo>
                    <a:pt x="6837" y="18129"/>
                    <a:pt x="6933" y="17822"/>
                    <a:pt x="7029" y="17495"/>
                  </a:cubicBezTo>
                  <a:cubicBezTo>
                    <a:pt x="7221" y="16862"/>
                    <a:pt x="7490" y="16247"/>
                    <a:pt x="7836" y="15690"/>
                  </a:cubicBezTo>
                  <a:cubicBezTo>
                    <a:pt x="8085" y="15268"/>
                    <a:pt x="8412" y="14845"/>
                    <a:pt x="8758" y="14519"/>
                  </a:cubicBezTo>
                  <a:cubicBezTo>
                    <a:pt x="9103" y="14212"/>
                    <a:pt x="9468" y="13885"/>
                    <a:pt x="9852" y="13635"/>
                  </a:cubicBezTo>
                  <a:cubicBezTo>
                    <a:pt x="10236" y="13328"/>
                    <a:pt x="10640" y="13098"/>
                    <a:pt x="11062" y="12848"/>
                  </a:cubicBezTo>
                  <a:cubicBezTo>
                    <a:pt x="11600" y="12560"/>
                    <a:pt x="12157" y="12272"/>
                    <a:pt x="12694" y="12022"/>
                  </a:cubicBezTo>
                  <a:cubicBezTo>
                    <a:pt x="13270" y="11754"/>
                    <a:pt x="13827" y="11485"/>
                    <a:pt x="14384" y="11197"/>
                  </a:cubicBezTo>
                  <a:cubicBezTo>
                    <a:pt x="15479" y="10640"/>
                    <a:pt x="16573" y="10006"/>
                    <a:pt x="17495" y="9161"/>
                  </a:cubicBezTo>
                  <a:cubicBezTo>
                    <a:pt x="17534" y="9142"/>
                    <a:pt x="17553" y="9084"/>
                    <a:pt x="17534" y="9065"/>
                  </a:cubicBezTo>
                  <a:cubicBezTo>
                    <a:pt x="17495" y="9046"/>
                    <a:pt x="17495" y="9046"/>
                    <a:pt x="17476" y="9046"/>
                  </a:cubicBezTo>
                  <a:cubicBezTo>
                    <a:pt x="17457" y="9046"/>
                    <a:pt x="17457" y="9046"/>
                    <a:pt x="17438" y="9065"/>
                  </a:cubicBezTo>
                  <a:cubicBezTo>
                    <a:pt x="16861" y="9584"/>
                    <a:pt x="16189" y="10025"/>
                    <a:pt x="15479" y="10428"/>
                  </a:cubicBezTo>
                  <a:cubicBezTo>
                    <a:pt x="14403" y="11024"/>
                    <a:pt x="13251" y="11504"/>
                    <a:pt x="12118" y="12022"/>
                  </a:cubicBezTo>
                  <a:cubicBezTo>
                    <a:pt x="11004" y="12522"/>
                    <a:pt x="9871" y="13098"/>
                    <a:pt x="8892" y="13847"/>
                  </a:cubicBezTo>
                  <a:cubicBezTo>
                    <a:pt x="8450" y="14154"/>
                    <a:pt x="8066" y="14519"/>
                    <a:pt x="7701" y="14922"/>
                  </a:cubicBezTo>
                  <a:cubicBezTo>
                    <a:pt x="7375" y="15325"/>
                    <a:pt x="7087" y="15786"/>
                    <a:pt x="6876" y="16266"/>
                  </a:cubicBezTo>
                  <a:cubicBezTo>
                    <a:pt x="6818" y="16343"/>
                    <a:pt x="6799" y="16439"/>
                    <a:pt x="6780" y="16497"/>
                  </a:cubicBezTo>
                  <a:cubicBezTo>
                    <a:pt x="6972" y="14845"/>
                    <a:pt x="7221" y="13213"/>
                    <a:pt x="7682" y="11600"/>
                  </a:cubicBezTo>
                  <a:cubicBezTo>
                    <a:pt x="7874" y="10966"/>
                    <a:pt x="8066" y="10313"/>
                    <a:pt x="8335" y="9680"/>
                  </a:cubicBezTo>
                  <a:cubicBezTo>
                    <a:pt x="8450" y="9391"/>
                    <a:pt x="8566" y="9103"/>
                    <a:pt x="8719" y="8815"/>
                  </a:cubicBezTo>
                  <a:lnTo>
                    <a:pt x="9142" y="8028"/>
                  </a:lnTo>
                  <a:cubicBezTo>
                    <a:pt x="9372" y="7663"/>
                    <a:pt x="9603" y="7337"/>
                    <a:pt x="9852" y="7029"/>
                  </a:cubicBezTo>
                  <a:cubicBezTo>
                    <a:pt x="9967" y="6857"/>
                    <a:pt x="10102" y="6684"/>
                    <a:pt x="10255" y="6549"/>
                  </a:cubicBezTo>
                  <a:cubicBezTo>
                    <a:pt x="10390" y="6396"/>
                    <a:pt x="10544" y="6223"/>
                    <a:pt x="10678" y="6088"/>
                  </a:cubicBezTo>
                  <a:cubicBezTo>
                    <a:pt x="11216" y="5551"/>
                    <a:pt x="11811" y="5128"/>
                    <a:pt x="12445" y="4725"/>
                  </a:cubicBezTo>
                  <a:cubicBezTo>
                    <a:pt x="13078" y="4283"/>
                    <a:pt x="13750" y="3899"/>
                    <a:pt x="14403" y="3534"/>
                  </a:cubicBezTo>
                  <a:cubicBezTo>
                    <a:pt x="15076" y="3150"/>
                    <a:pt x="15767" y="2766"/>
                    <a:pt x="16420" y="2363"/>
                  </a:cubicBezTo>
                  <a:cubicBezTo>
                    <a:pt x="17073" y="1960"/>
                    <a:pt x="17726" y="1518"/>
                    <a:pt x="18321" y="1038"/>
                  </a:cubicBezTo>
                  <a:cubicBezTo>
                    <a:pt x="18698" y="736"/>
                    <a:pt x="19019" y="417"/>
                    <a:pt x="19358" y="60"/>
                  </a:cubicBezTo>
                  <a:lnTo>
                    <a:pt x="19358" y="60"/>
                  </a:lnTo>
                  <a:cubicBezTo>
                    <a:pt x="19361" y="63"/>
                    <a:pt x="19365" y="64"/>
                    <a:pt x="19367" y="64"/>
                  </a:cubicBezTo>
                  <a:cubicBezTo>
                    <a:pt x="19373" y="64"/>
                    <a:pt x="19377" y="58"/>
                    <a:pt x="19377" y="39"/>
                  </a:cubicBezTo>
                  <a:lnTo>
                    <a:pt x="19377" y="39"/>
                  </a:lnTo>
                  <a:cubicBezTo>
                    <a:pt x="19371" y="46"/>
                    <a:pt x="19364" y="53"/>
                    <a:pt x="19358" y="60"/>
                  </a:cubicBezTo>
                  <a:lnTo>
                    <a:pt x="19358" y="60"/>
                  </a:lnTo>
                  <a:cubicBezTo>
                    <a:pt x="19345" y="51"/>
                    <a:pt x="19330" y="30"/>
                    <a:pt x="19320" y="20"/>
                  </a:cubicBezTo>
                  <a:lnTo>
                    <a:pt x="19300" y="1"/>
                  </a:ln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09" name="Google Shape;609;p33"/>
            <p:cNvSpPr/>
            <p:nvPr/>
          </p:nvSpPr>
          <p:spPr>
            <a:xfrm>
              <a:off x="-2808105" y="5305408"/>
              <a:ext cx="15803" cy="15803"/>
            </a:xfrm>
            <a:custGeom>
              <a:avLst/>
              <a:gdLst/>
              <a:ahLst/>
              <a:cxnLst/>
              <a:rect l="l" t="t" r="r" b="b"/>
              <a:pathLst>
                <a:path w="289" h="289" extrusionOk="0">
                  <a:moveTo>
                    <a:pt x="154" y="1"/>
                  </a:moveTo>
                  <a:cubicBezTo>
                    <a:pt x="78" y="1"/>
                    <a:pt x="1" y="77"/>
                    <a:pt x="1" y="154"/>
                  </a:cubicBezTo>
                  <a:cubicBezTo>
                    <a:pt x="1" y="231"/>
                    <a:pt x="78" y="289"/>
                    <a:pt x="154" y="289"/>
                  </a:cubicBezTo>
                  <a:cubicBezTo>
                    <a:pt x="250" y="289"/>
                    <a:pt x="289" y="231"/>
                    <a:pt x="289" y="154"/>
                  </a:cubicBezTo>
                  <a:cubicBezTo>
                    <a:pt x="289" y="77"/>
                    <a:pt x="231" y="1"/>
                    <a:pt x="15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10" name="Google Shape;610;p33"/>
            <p:cNvSpPr/>
            <p:nvPr/>
          </p:nvSpPr>
          <p:spPr>
            <a:xfrm>
              <a:off x="-2854312" y="5251873"/>
              <a:ext cx="24224" cy="24170"/>
            </a:xfrm>
            <a:custGeom>
              <a:avLst/>
              <a:gdLst/>
              <a:ahLst/>
              <a:cxnLst/>
              <a:rect l="l" t="t" r="r" b="b"/>
              <a:pathLst>
                <a:path w="443" h="442" extrusionOk="0">
                  <a:moveTo>
                    <a:pt x="231" y="0"/>
                  </a:moveTo>
                  <a:cubicBezTo>
                    <a:pt x="97" y="0"/>
                    <a:pt x="1" y="96"/>
                    <a:pt x="1" y="211"/>
                  </a:cubicBezTo>
                  <a:cubicBezTo>
                    <a:pt x="1" y="346"/>
                    <a:pt x="97" y="442"/>
                    <a:pt x="231" y="442"/>
                  </a:cubicBezTo>
                  <a:cubicBezTo>
                    <a:pt x="347" y="442"/>
                    <a:pt x="443" y="346"/>
                    <a:pt x="443" y="211"/>
                  </a:cubicBezTo>
                  <a:cubicBezTo>
                    <a:pt x="443" y="96"/>
                    <a:pt x="347" y="0"/>
                    <a:pt x="231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11" name="Google Shape;611;p33"/>
            <p:cNvSpPr/>
            <p:nvPr/>
          </p:nvSpPr>
          <p:spPr>
            <a:xfrm>
              <a:off x="-3587288" y="5180292"/>
              <a:ext cx="23185" cy="24388"/>
            </a:xfrm>
            <a:custGeom>
              <a:avLst/>
              <a:gdLst/>
              <a:ahLst/>
              <a:cxnLst/>
              <a:rect l="l" t="t" r="r" b="b"/>
              <a:pathLst>
                <a:path w="424" h="446" extrusionOk="0">
                  <a:moveTo>
                    <a:pt x="187" y="1"/>
                  </a:moveTo>
                  <a:cubicBezTo>
                    <a:pt x="97" y="1"/>
                    <a:pt x="1" y="93"/>
                    <a:pt x="1" y="234"/>
                  </a:cubicBezTo>
                  <a:cubicBezTo>
                    <a:pt x="1" y="349"/>
                    <a:pt x="97" y="445"/>
                    <a:pt x="212" y="445"/>
                  </a:cubicBezTo>
                  <a:cubicBezTo>
                    <a:pt x="327" y="445"/>
                    <a:pt x="423" y="349"/>
                    <a:pt x="423" y="234"/>
                  </a:cubicBezTo>
                  <a:cubicBezTo>
                    <a:pt x="423" y="119"/>
                    <a:pt x="327" y="3"/>
                    <a:pt x="212" y="3"/>
                  </a:cubicBezTo>
                  <a:cubicBezTo>
                    <a:pt x="204" y="2"/>
                    <a:pt x="196" y="1"/>
                    <a:pt x="18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12" name="Google Shape;612;p33"/>
            <p:cNvSpPr/>
            <p:nvPr/>
          </p:nvSpPr>
          <p:spPr>
            <a:xfrm>
              <a:off x="-3569406" y="5128999"/>
              <a:ext cx="15803" cy="15803"/>
            </a:xfrm>
            <a:custGeom>
              <a:avLst/>
              <a:gdLst/>
              <a:ahLst/>
              <a:cxnLst/>
              <a:rect l="l" t="t" r="r" b="b"/>
              <a:pathLst>
                <a:path w="289" h="289" extrusionOk="0">
                  <a:moveTo>
                    <a:pt x="154" y="0"/>
                  </a:moveTo>
                  <a:cubicBezTo>
                    <a:pt x="77" y="0"/>
                    <a:pt x="0" y="58"/>
                    <a:pt x="0" y="135"/>
                  </a:cubicBezTo>
                  <a:cubicBezTo>
                    <a:pt x="0" y="212"/>
                    <a:pt x="77" y="288"/>
                    <a:pt x="154" y="288"/>
                  </a:cubicBezTo>
                  <a:cubicBezTo>
                    <a:pt x="250" y="288"/>
                    <a:pt x="288" y="212"/>
                    <a:pt x="288" y="135"/>
                  </a:cubicBezTo>
                  <a:cubicBezTo>
                    <a:pt x="288" y="58"/>
                    <a:pt x="231" y="0"/>
                    <a:pt x="15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13" name="Google Shape;613;p33"/>
            <p:cNvSpPr/>
            <p:nvPr/>
          </p:nvSpPr>
          <p:spPr>
            <a:xfrm>
              <a:off x="-3535831" y="5183573"/>
              <a:ext cx="10554" cy="10608"/>
            </a:xfrm>
            <a:custGeom>
              <a:avLst/>
              <a:gdLst/>
              <a:ahLst/>
              <a:cxnLst/>
              <a:rect l="l" t="t" r="r" b="b"/>
              <a:pathLst>
                <a:path w="193" h="194" extrusionOk="0">
                  <a:moveTo>
                    <a:pt x="97" y="1"/>
                  </a:moveTo>
                  <a:cubicBezTo>
                    <a:pt x="39" y="20"/>
                    <a:pt x="1" y="59"/>
                    <a:pt x="1" y="97"/>
                  </a:cubicBezTo>
                  <a:cubicBezTo>
                    <a:pt x="1" y="155"/>
                    <a:pt x="39" y="193"/>
                    <a:pt x="97" y="193"/>
                  </a:cubicBezTo>
                  <a:cubicBezTo>
                    <a:pt x="135" y="193"/>
                    <a:pt x="193" y="155"/>
                    <a:pt x="193" y="97"/>
                  </a:cubicBezTo>
                  <a:cubicBezTo>
                    <a:pt x="193" y="59"/>
                    <a:pt x="135" y="1"/>
                    <a:pt x="9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14" name="Google Shape;614;p33"/>
            <p:cNvSpPr/>
            <p:nvPr/>
          </p:nvSpPr>
          <p:spPr>
            <a:xfrm>
              <a:off x="-3559946" y="5263411"/>
              <a:ext cx="26302" cy="26302"/>
            </a:xfrm>
            <a:custGeom>
              <a:avLst/>
              <a:gdLst/>
              <a:ahLst/>
              <a:cxnLst/>
              <a:rect l="l" t="t" r="r" b="b"/>
              <a:pathLst>
                <a:path w="481" h="481" extrusionOk="0">
                  <a:moveTo>
                    <a:pt x="250" y="0"/>
                  </a:moveTo>
                  <a:cubicBezTo>
                    <a:pt x="115" y="0"/>
                    <a:pt x="0" y="96"/>
                    <a:pt x="0" y="250"/>
                  </a:cubicBezTo>
                  <a:cubicBezTo>
                    <a:pt x="0" y="365"/>
                    <a:pt x="96" y="481"/>
                    <a:pt x="250" y="481"/>
                  </a:cubicBezTo>
                  <a:cubicBezTo>
                    <a:pt x="365" y="481"/>
                    <a:pt x="480" y="385"/>
                    <a:pt x="480" y="250"/>
                  </a:cubicBezTo>
                  <a:cubicBezTo>
                    <a:pt x="480" y="135"/>
                    <a:pt x="384" y="0"/>
                    <a:pt x="25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15" name="Google Shape;615;p33"/>
            <p:cNvSpPr/>
            <p:nvPr/>
          </p:nvSpPr>
          <p:spPr>
            <a:xfrm>
              <a:off x="-3608286" y="5256084"/>
              <a:ext cx="17936" cy="17881"/>
            </a:xfrm>
            <a:custGeom>
              <a:avLst/>
              <a:gdLst/>
              <a:ahLst/>
              <a:cxnLst/>
              <a:rect l="l" t="t" r="r" b="b"/>
              <a:pathLst>
                <a:path w="328" h="327" extrusionOk="0">
                  <a:moveTo>
                    <a:pt x="174" y="0"/>
                  </a:moveTo>
                  <a:cubicBezTo>
                    <a:pt x="97" y="0"/>
                    <a:pt x="1" y="96"/>
                    <a:pt x="1" y="173"/>
                  </a:cubicBezTo>
                  <a:cubicBezTo>
                    <a:pt x="1" y="269"/>
                    <a:pt x="77" y="326"/>
                    <a:pt x="174" y="326"/>
                  </a:cubicBezTo>
                  <a:cubicBezTo>
                    <a:pt x="270" y="326"/>
                    <a:pt x="327" y="269"/>
                    <a:pt x="327" y="173"/>
                  </a:cubicBezTo>
                  <a:cubicBezTo>
                    <a:pt x="327" y="58"/>
                    <a:pt x="250" y="0"/>
                    <a:pt x="17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16" name="Google Shape;616;p33"/>
            <p:cNvSpPr/>
            <p:nvPr/>
          </p:nvSpPr>
          <p:spPr>
            <a:xfrm>
              <a:off x="-3590405" y="5326406"/>
              <a:ext cx="18920" cy="18975"/>
            </a:xfrm>
            <a:custGeom>
              <a:avLst/>
              <a:gdLst/>
              <a:ahLst/>
              <a:cxnLst/>
              <a:rect l="l" t="t" r="r" b="b"/>
              <a:pathLst>
                <a:path w="346" h="347" extrusionOk="0">
                  <a:moveTo>
                    <a:pt x="173" y="1"/>
                  </a:moveTo>
                  <a:cubicBezTo>
                    <a:pt x="77" y="1"/>
                    <a:pt x="0" y="77"/>
                    <a:pt x="0" y="174"/>
                  </a:cubicBezTo>
                  <a:cubicBezTo>
                    <a:pt x="0" y="270"/>
                    <a:pt x="77" y="346"/>
                    <a:pt x="173" y="346"/>
                  </a:cubicBezTo>
                  <a:cubicBezTo>
                    <a:pt x="269" y="346"/>
                    <a:pt x="346" y="270"/>
                    <a:pt x="346" y="174"/>
                  </a:cubicBezTo>
                  <a:cubicBezTo>
                    <a:pt x="346" y="77"/>
                    <a:pt x="269" y="1"/>
                    <a:pt x="173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17" name="Google Shape;617;p33"/>
            <p:cNvSpPr/>
            <p:nvPr/>
          </p:nvSpPr>
          <p:spPr>
            <a:xfrm>
              <a:off x="-3535831" y="5325367"/>
              <a:ext cx="21053" cy="21053"/>
            </a:xfrm>
            <a:custGeom>
              <a:avLst/>
              <a:gdLst/>
              <a:ahLst/>
              <a:cxnLst/>
              <a:rect l="l" t="t" r="r" b="b"/>
              <a:pathLst>
                <a:path w="385" h="385" extrusionOk="0">
                  <a:moveTo>
                    <a:pt x="193" y="0"/>
                  </a:moveTo>
                  <a:cubicBezTo>
                    <a:pt x="58" y="0"/>
                    <a:pt x="1" y="77"/>
                    <a:pt x="1" y="193"/>
                  </a:cubicBezTo>
                  <a:cubicBezTo>
                    <a:pt x="1" y="289"/>
                    <a:pt x="58" y="385"/>
                    <a:pt x="193" y="385"/>
                  </a:cubicBezTo>
                  <a:cubicBezTo>
                    <a:pt x="289" y="385"/>
                    <a:pt x="385" y="308"/>
                    <a:pt x="385" y="193"/>
                  </a:cubicBezTo>
                  <a:cubicBezTo>
                    <a:pt x="385" y="96"/>
                    <a:pt x="308" y="0"/>
                    <a:pt x="193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18" name="Google Shape;618;p33"/>
            <p:cNvSpPr/>
            <p:nvPr/>
          </p:nvSpPr>
          <p:spPr>
            <a:xfrm>
              <a:off x="-3496951" y="5370536"/>
              <a:ext cx="15803" cy="15803"/>
            </a:xfrm>
            <a:custGeom>
              <a:avLst/>
              <a:gdLst/>
              <a:ahLst/>
              <a:cxnLst/>
              <a:rect l="l" t="t" r="r" b="b"/>
              <a:pathLst>
                <a:path w="289" h="289" extrusionOk="0">
                  <a:moveTo>
                    <a:pt x="154" y="0"/>
                  </a:moveTo>
                  <a:cubicBezTo>
                    <a:pt x="77" y="0"/>
                    <a:pt x="0" y="58"/>
                    <a:pt x="0" y="135"/>
                  </a:cubicBezTo>
                  <a:cubicBezTo>
                    <a:pt x="0" y="211"/>
                    <a:pt x="77" y="288"/>
                    <a:pt x="154" y="288"/>
                  </a:cubicBezTo>
                  <a:cubicBezTo>
                    <a:pt x="212" y="288"/>
                    <a:pt x="288" y="211"/>
                    <a:pt x="288" y="135"/>
                  </a:cubicBezTo>
                  <a:cubicBezTo>
                    <a:pt x="288" y="58"/>
                    <a:pt x="212" y="0"/>
                    <a:pt x="15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19" name="Google Shape;619;p33"/>
            <p:cNvSpPr/>
            <p:nvPr/>
          </p:nvSpPr>
          <p:spPr>
            <a:xfrm>
              <a:off x="-3544197" y="5387324"/>
              <a:ext cx="10554" cy="10554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96" y="0"/>
                  </a:moveTo>
                  <a:cubicBezTo>
                    <a:pt x="58" y="0"/>
                    <a:pt x="0" y="39"/>
                    <a:pt x="0" y="96"/>
                  </a:cubicBezTo>
                  <a:cubicBezTo>
                    <a:pt x="0" y="135"/>
                    <a:pt x="58" y="193"/>
                    <a:pt x="96" y="193"/>
                  </a:cubicBezTo>
                  <a:cubicBezTo>
                    <a:pt x="154" y="193"/>
                    <a:pt x="192" y="135"/>
                    <a:pt x="192" y="96"/>
                  </a:cubicBezTo>
                  <a:cubicBezTo>
                    <a:pt x="192" y="39"/>
                    <a:pt x="154" y="0"/>
                    <a:pt x="9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20" name="Google Shape;620;p33"/>
            <p:cNvSpPr/>
            <p:nvPr/>
          </p:nvSpPr>
          <p:spPr>
            <a:xfrm>
              <a:off x="-3514832" y="5444030"/>
              <a:ext cx="23185" cy="23131"/>
            </a:xfrm>
            <a:custGeom>
              <a:avLst/>
              <a:gdLst/>
              <a:ahLst/>
              <a:cxnLst/>
              <a:rect l="l" t="t" r="r" b="b"/>
              <a:pathLst>
                <a:path w="424" h="423" extrusionOk="0">
                  <a:moveTo>
                    <a:pt x="212" y="0"/>
                  </a:moveTo>
                  <a:cubicBezTo>
                    <a:pt x="97" y="0"/>
                    <a:pt x="1" y="96"/>
                    <a:pt x="1" y="212"/>
                  </a:cubicBezTo>
                  <a:cubicBezTo>
                    <a:pt x="1" y="327"/>
                    <a:pt x="97" y="423"/>
                    <a:pt x="212" y="423"/>
                  </a:cubicBezTo>
                  <a:cubicBezTo>
                    <a:pt x="327" y="423"/>
                    <a:pt x="423" y="327"/>
                    <a:pt x="423" y="212"/>
                  </a:cubicBezTo>
                  <a:cubicBezTo>
                    <a:pt x="423" y="96"/>
                    <a:pt x="327" y="0"/>
                    <a:pt x="212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21" name="Google Shape;621;p33"/>
            <p:cNvSpPr/>
            <p:nvPr/>
          </p:nvSpPr>
          <p:spPr>
            <a:xfrm>
              <a:off x="-3501162" y="5292831"/>
              <a:ext cx="8476" cy="7382"/>
            </a:xfrm>
            <a:custGeom>
              <a:avLst/>
              <a:gdLst/>
              <a:ahLst/>
              <a:cxnLst/>
              <a:rect l="l" t="t" r="r" b="b"/>
              <a:pathLst>
                <a:path w="155" h="135" extrusionOk="0">
                  <a:moveTo>
                    <a:pt x="77" y="0"/>
                  </a:moveTo>
                  <a:cubicBezTo>
                    <a:pt x="39" y="0"/>
                    <a:pt x="0" y="19"/>
                    <a:pt x="0" y="77"/>
                  </a:cubicBezTo>
                  <a:cubicBezTo>
                    <a:pt x="0" y="115"/>
                    <a:pt x="39" y="135"/>
                    <a:pt x="77" y="135"/>
                  </a:cubicBezTo>
                  <a:cubicBezTo>
                    <a:pt x="135" y="135"/>
                    <a:pt x="154" y="115"/>
                    <a:pt x="154" y="77"/>
                  </a:cubicBezTo>
                  <a:cubicBezTo>
                    <a:pt x="154" y="19"/>
                    <a:pt x="135" y="0"/>
                    <a:pt x="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22" name="Google Shape;622;p33"/>
            <p:cNvSpPr/>
            <p:nvPr/>
          </p:nvSpPr>
          <p:spPr>
            <a:xfrm>
              <a:off x="-2977131" y="5742274"/>
              <a:ext cx="36801" cy="37840"/>
            </a:xfrm>
            <a:custGeom>
              <a:avLst/>
              <a:gdLst/>
              <a:ahLst/>
              <a:cxnLst/>
              <a:rect l="l" t="t" r="r" b="b"/>
              <a:pathLst>
                <a:path w="673" h="692" extrusionOk="0">
                  <a:moveTo>
                    <a:pt x="326" y="0"/>
                  </a:moveTo>
                  <a:cubicBezTo>
                    <a:pt x="173" y="39"/>
                    <a:pt x="0" y="173"/>
                    <a:pt x="0" y="346"/>
                  </a:cubicBezTo>
                  <a:cubicBezTo>
                    <a:pt x="0" y="519"/>
                    <a:pt x="154" y="692"/>
                    <a:pt x="326" y="692"/>
                  </a:cubicBezTo>
                  <a:cubicBezTo>
                    <a:pt x="519" y="692"/>
                    <a:pt x="672" y="538"/>
                    <a:pt x="672" y="346"/>
                  </a:cubicBezTo>
                  <a:cubicBezTo>
                    <a:pt x="672" y="173"/>
                    <a:pt x="519" y="0"/>
                    <a:pt x="32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23" name="Google Shape;623;p33"/>
            <p:cNvSpPr/>
            <p:nvPr/>
          </p:nvSpPr>
          <p:spPr>
            <a:xfrm>
              <a:off x="-2923596" y="5683434"/>
              <a:ext cx="20014" cy="20014"/>
            </a:xfrm>
            <a:custGeom>
              <a:avLst/>
              <a:gdLst/>
              <a:ahLst/>
              <a:cxnLst/>
              <a:rect l="l" t="t" r="r" b="b"/>
              <a:pathLst>
                <a:path w="366" h="366" extrusionOk="0">
                  <a:moveTo>
                    <a:pt x="192" y="1"/>
                  </a:moveTo>
                  <a:cubicBezTo>
                    <a:pt x="96" y="1"/>
                    <a:pt x="0" y="78"/>
                    <a:pt x="0" y="174"/>
                  </a:cubicBezTo>
                  <a:cubicBezTo>
                    <a:pt x="0" y="270"/>
                    <a:pt x="77" y="366"/>
                    <a:pt x="173" y="366"/>
                  </a:cubicBezTo>
                  <a:cubicBezTo>
                    <a:pt x="269" y="366"/>
                    <a:pt x="365" y="289"/>
                    <a:pt x="365" y="193"/>
                  </a:cubicBezTo>
                  <a:cubicBezTo>
                    <a:pt x="365" y="97"/>
                    <a:pt x="288" y="1"/>
                    <a:pt x="19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24" name="Google Shape;624;p33"/>
            <p:cNvSpPr/>
            <p:nvPr/>
          </p:nvSpPr>
          <p:spPr>
            <a:xfrm>
              <a:off x="-2904676" y="5734891"/>
              <a:ext cx="12632" cy="13725"/>
            </a:xfrm>
            <a:custGeom>
              <a:avLst/>
              <a:gdLst/>
              <a:ahLst/>
              <a:cxnLst/>
              <a:rect l="l" t="t" r="r" b="b"/>
              <a:pathLst>
                <a:path w="231" h="251" extrusionOk="0">
                  <a:moveTo>
                    <a:pt x="115" y="1"/>
                  </a:moveTo>
                  <a:cubicBezTo>
                    <a:pt x="38" y="1"/>
                    <a:pt x="0" y="58"/>
                    <a:pt x="0" y="116"/>
                  </a:cubicBezTo>
                  <a:cubicBezTo>
                    <a:pt x="0" y="193"/>
                    <a:pt x="38" y="251"/>
                    <a:pt x="115" y="251"/>
                  </a:cubicBezTo>
                  <a:cubicBezTo>
                    <a:pt x="192" y="251"/>
                    <a:pt x="231" y="193"/>
                    <a:pt x="231" y="116"/>
                  </a:cubicBezTo>
                  <a:cubicBezTo>
                    <a:pt x="231" y="58"/>
                    <a:pt x="192" y="1"/>
                    <a:pt x="11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25" name="Google Shape;625;p33"/>
            <p:cNvSpPr/>
            <p:nvPr/>
          </p:nvSpPr>
          <p:spPr>
            <a:xfrm>
              <a:off x="-2852180" y="5712854"/>
              <a:ext cx="10554" cy="10554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96" y="1"/>
                  </a:moveTo>
                  <a:cubicBezTo>
                    <a:pt x="39" y="1"/>
                    <a:pt x="0" y="20"/>
                    <a:pt x="0" y="97"/>
                  </a:cubicBezTo>
                  <a:cubicBezTo>
                    <a:pt x="0" y="135"/>
                    <a:pt x="39" y="193"/>
                    <a:pt x="96" y="193"/>
                  </a:cubicBezTo>
                  <a:cubicBezTo>
                    <a:pt x="135" y="193"/>
                    <a:pt x="192" y="135"/>
                    <a:pt x="192" y="97"/>
                  </a:cubicBezTo>
                  <a:cubicBezTo>
                    <a:pt x="192" y="39"/>
                    <a:pt x="135" y="1"/>
                    <a:pt x="96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26" name="Google Shape;626;p33"/>
            <p:cNvSpPr/>
            <p:nvPr/>
          </p:nvSpPr>
          <p:spPr>
            <a:xfrm>
              <a:off x="-2844852" y="5641437"/>
              <a:ext cx="24224" cy="24224"/>
            </a:xfrm>
            <a:custGeom>
              <a:avLst/>
              <a:gdLst/>
              <a:ahLst/>
              <a:cxnLst/>
              <a:rect l="l" t="t" r="r" b="b"/>
              <a:pathLst>
                <a:path w="443" h="443" extrusionOk="0">
                  <a:moveTo>
                    <a:pt x="231" y="1"/>
                  </a:moveTo>
                  <a:cubicBezTo>
                    <a:pt x="97" y="39"/>
                    <a:pt x="1" y="135"/>
                    <a:pt x="1" y="231"/>
                  </a:cubicBezTo>
                  <a:cubicBezTo>
                    <a:pt x="1" y="346"/>
                    <a:pt x="97" y="442"/>
                    <a:pt x="231" y="442"/>
                  </a:cubicBezTo>
                  <a:cubicBezTo>
                    <a:pt x="346" y="442"/>
                    <a:pt x="442" y="346"/>
                    <a:pt x="442" y="231"/>
                  </a:cubicBezTo>
                  <a:cubicBezTo>
                    <a:pt x="442" y="97"/>
                    <a:pt x="346" y="1"/>
                    <a:pt x="23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27" name="Google Shape;627;p33"/>
            <p:cNvSpPr/>
            <p:nvPr/>
          </p:nvSpPr>
          <p:spPr>
            <a:xfrm>
              <a:off x="-2828064" y="5669818"/>
              <a:ext cx="24224" cy="23131"/>
            </a:xfrm>
            <a:custGeom>
              <a:avLst/>
              <a:gdLst/>
              <a:ahLst/>
              <a:cxnLst/>
              <a:rect l="l" t="t" r="r" b="b"/>
              <a:pathLst>
                <a:path w="443" h="423" extrusionOk="0">
                  <a:moveTo>
                    <a:pt x="231" y="0"/>
                  </a:moveTo>
                  <a:cubicBezTo>
                    <a:pt x="116" y="0"/>
                    <a:pt x="1" y="96"/>
                    <a:pt x="1" y="211"/>
                  </a:cubicBezTo>
                  <a:cubicBezTo>
                    <a:pt x="1" y="327"/>
                    <a:pt x="97" y="423"/>
                    <a:pt x="231" y="423"/>
                  </a:cubicBezTo>
                  <a:cubicBezTo>
                    <a:pt x="347" y="423"/>
                    <a:pt x="443" y="327"/>
                    <a:pt x="443" y="211"/>
                  </a:cubicBezTo>
                  <a:cubicBezTo>
                    <a:pt x="443" y="96"/>
                    <a:pt x="347" y="0"/>
                    <a:pt x="231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28" name="Google Shape;628;p33"/>
            <p:cNvSpPr/>
            <p:nvPr/>
          </p:nvSpPr>
          <p:spPr>
            <a:xfrm>
              <a:off x="-3116847" y="5246623"/>
              <a:ext cx="17936" cy="16842"/>
            </a:xfrm>
            <a:custGeom>
              <a:avLst/>
              <a:gdLst/>
              <a:ahLst/>
              <a:cxnLst/>
              <a:rect l="l" t="t" r="r" b="b"/>
              <a:pathLst>
                <a:path w="328" h="308" extrusionOk="0">
                  <a:moveTo>
                    <a:pt x="155" y="0"/>
                  </a:moveTo>
                  <a:cubicBezTo>
                    <a:pt x="78" y="0"/>
                    <a:pt x="1" y="96"/>
                    <a:pt x="1" y="173"/>
                  </a:cubicBezTo>
                  <a:cubicBezTo>
                    <a:pt x="1" y="269"/>
                    <a:pt x="97" y="307"/>
                    <a:pt x="174" y="307"/>
                  </a:cubicBezTo>
                  <a:cubicBezTo>
                    <a:pt x="270" y="307"/>
                    <a:pt x="327" y="211"/>
                    <a:pt x="327" y="135"/>
                  </a:cubicBezTo>
                  <a:cubicBezTo>
                    <a:pt x="327" y="39"/>
                    <a:pt x="231" y="0"/>
                    <a:pt x="155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29" name="Google Shape;629;p33"/>
            <p:cNvSpPr/>
            <p:nvPr/>
          </p:nvSpPr>
          <p:spPr>
            <a:xfrm>
              <a:off x="-3076928" y="5183573"/>
              <a:ext cx="16842" cy="16897"/>
            </a:xfrm>
            <a:custGeom>
              <a:avLst/>
              <a:gdLst/>
              <a:ahLst/>
              <a:cxnLst/>
              <a:rect l="l" t="t" r="r" b="b"/>
              <a:pathLst>
                <a:path w="308" h="309" extrusionOk="0">
                  <a:moveTo>
                    <a:pt x="154" y="1"/>
                  </a:moveTo>
                  <a:cubicBezTo>
                    <a:pt x="78" y="1"/>
                    <a:pt x="1" y="97"/>
                    <a:pt x="1" y="174"/>
                  </a:cubicBezTo>
                  <a:cubicBezTo>
                    <a:pt x="1" y="270"/>
                    <a:pt x="78" y="308"/>
                    <a:pt x="174" y="308"/>
                  </a:cubicBezTo>
                  <a:cubicBezTo>
                    <a:pt x="231" y="308"/>
                    <a:pt x="308" y="231"/>
                    <a:pt x="308" y="135"/>
                  </a:cubicBezTo>
                  <a:cubicBezTo>
                    <a:pt x="308" y="39"/>
                    <a:pt x="231" y="1"/>
                    <a:pt x="15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30" name="Google Shape;630;p33"/>
            <p:cNvSpPr/>
            <p:nvPr/>
          </p:nvSpPr>
          <p:spPr>
            <a:xfrm>
              <a:off x="-3060141" y="5221414"/>
              <a:ext cx="11647" cy="12632"/>
            </a:xfrm>
            <a:custGeom>
              <a:avLst/>
              <a:gdLst/>
              <a:ahLst/>
              <a:cxnLst/>
              <a:rect l="l" t="t" r="r" b="b"/>
              <a:pathLst>
                <a:path w="213" h="231" extrusionOk="0">
                  <a:moveTo>
                    <a:pt x="97" y="0"/>
                  </a:moveTo>
                  <a:cubicBezTo>
                    <a:pt x="59" y="0"/>
                    <a:pt x="1" y="77"/>
                    <a:pt x="1" y="135"/>
                  </a:cubicBezTo>
                  <a:cubicBezTo>
                    <a:pt x="1" y="173"/>
                    <a:pt x="59" y="231"/>
                    <a:pt x="135" y="231"/>
                  </a:cubicBezTo>
                  <a:cubicBezTo>
                    <a:pt x="174" y="231"/>
                    <a:pt x="212" y="173"/>
                    <a:pt x="212" y="96"/>
                  </a:cubicBezTo>
                  <a:cubicBezTo>
                    <a:pt x="212" y="58"/>
                    <a:pt x="174" y="0"/>
                    <a:pt x="9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31" name="Google Shape;631;p33"/>
            <p:cNvSpPr/>
            <p:nvPr/>
          </p:nvSpPr>
          <p:spPr>
            <a:xfrm>
              <a:off x="-3035971" y="5147920"/>
              <a:ext cx="17936" cy="17881"/>
            </a:xfrm>
            <a:custGeom>
              <a:avLst/>
              <a:gdLst/>
              <a:ahLst/>
              <a:cxnLst/>
              <a:rect l="l" t="t" r="r" b="b"/>
              <a:pathLst>
                <a:path w="328" h="327" extrusionOk="0">
                  <a:moveTo>
                    <a:pt x="135" y="0"/>
                  </a:moveTo>
                  <a:cubicBezTo>
                    <a:pt x="77" y="0"/>
                    <a:pt x="1" y="96"/>
                    <a:pt x="1" y="173"/>
                  </a:cubicBezTo>
                  <a:cubicBezTo>
                    <a:pt x="1" y="269"/>
                    <a:pt x="97" y="327"/>
                    <a:pt x="173" y="327"/>
                  </a:cubicBezTo>
                  <a:cubicBezTo>
                    <a:pt x="231" y="327"/>
                    <a:pt x="327" y="230"/>
                    <a:pt x="308" y="154"/>
                  </a:cubicBezTo>
                  <a:cubicBezTo>
                    <a:pt x="308" y="58"/>
                    <a:pt x="212" y="0"/>
                    <a:pt x="135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32" name="Google Shape;632;p33"/>
            <p:cNvSpPr/>
            <p:nvPr/>
          </p:nvSpPr>
          <p:spPr>
            <a:xfrm>
              <a:off x="-2978225" y="5131077"/>
              <a:ext cx="17936" cy="16897"/>
            </a:xfrm>
            <a:custGeom>
              <a:avLst/>
              <a:gdLst/>
              <a:ahLst/>
              <a:cxnLst/>
              <a:rect l="l" t="t" r="r" b="b"/>
              <a:pathLst>
                <a:path w="328" h="309" extrusionOk="0">
                  <a:moveTo>
                    <a:pt x="135" y="1"/>
                  </a:moveTo>
                  <a:cubicBezTo>
                    <a:pt x="39" y="1"/>
                    <a:pt x="1" y="78"/>
                    <a:pt x="1" y="174"/>
                  </a:cubicBezTo>
                  <a:cubicBezTo>
                    <a:pt x="1" y="270"/>
                    <a:pt x="97" y="308"/>
                    <a:pt x="154" y="308"/>
                  </a:cubicBezTo>
                  <a:cubicBezTo>
                    <a:pt x="231" y="308"/>
                    <a:pt x="327" y="212"/>
                    <a:pt x="308" y="154"/>
                  </a:cubicBezTo>
                  <a:cubicBezTo>
                    <a:pt x="308" y="58"/>
                    <a:pt x="212" y="1"/>
                    <a:pt x="13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33" name="Google Shape;633;p33"/>
            <p:cNvSpPr/>
            <p:nvPr/>
          </p:nvSpPr>
          <p:spPr>
            <a:xfrm>
              <a:off x="-3009723" y="5177285"/>
              <a:ext cx="11593" cy="11593"/>
            </a:xfrm>
            <a:custGeom>
              <a:avLst/>
              <a:gdLst/>
              <a:ahLst/>
              <a:cxnLst/>
              <a:rect l="l" t="t" r="r" b="b"/>
              <a:pathLst>
                <a:path w="212" h="212" extrusionOk="0">
                  <a:moveTo>
                    <a:pt x="97" y="1"/>
                  </a:moveTo>
                  <a:cubicBezTo>
                    <a:pt x="20" y="1"/>
                    <a:pt x="1" y="78"/>
                    <a:pt x="1" y="116"/>
                  </a:cubicBezTo>
                  <a:cubicBezTo>
                    <a:pt x="1" y="193"/>
                    <a:pt x="39" y="212"/>
                    <a:pt x="116" y="212"/>
                  </a:cubicBezTo>
                  <a:cubicBezTo>
                    <a:pt x="174" y="212"/>
                    <a:pt x="212" y="174"/>
                    <a:pt x="212" y="97"/>
                  </a:cubicBezTo>
                  <a:cubicBezTo>
                    <a:pt x="212" y="20"/>
                    <a:pt x="174" y="1"/>
                    <a:pt x="9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634" name="Google Shape;634;p33"/>
          <p:cNvGrpSpPr/>
          <p:nvPr/>
        </p:nvGrpSpPr>
        <p:grpSpPr>
          <a:xfrm>
            <a:off x="8853591" y="-886367"/>
            <a:ext cx="1756477" cy="1640564"/>
            <a:chOff x="7195051" y="-202918"/>
            <a:chExt cx="880241" cy="820118"/>
          </a:xfrm>
        </p:grpSpPr>
        <p:sp>
          <p:nvSpPr>
            <p:cNvPr id="635" name="Google Shape;635;p33"/>
            <p:cNvSpPr/>
            <p:nvPr/>
          </p:nvSpPr>
          <p:spPr>
            <a:xfrm flipH="1">
              <a:off x="7195051" y="-173448"/>
              <a:ext cx="761277" cy="790648"/>
            </a:xfrm>
            <a:custGeom>
              <a:avLst/>
              <a:gdLst/>
              <a:ahLst/>
              <a:cxnLst/>
              <a:rect l="l" t="t" r="r" b="b"/>
              <a:pathLst>
                <a:path w="15448" h="16044" extrusionOk="0">
                  <a:moveTo>
                    <a:pt x="8178" y="0"/>
                  </a:moveTo>
                  <a:cubicBezTo>
                    <a:pt x="7841" y="0"/>
                    <a:pt x="7529" y="26"/>
                    <a:pt x="7218" y="104"/>
                  </a:cubicBezTo>
                  <a:lnTo>
                    <a:pt x="7192" y="104"/>
                  </a:lnTo>
                  <a:cubicBezTo>
                    <a:pt x="6387" y="312"/>
                    <a:pt x="5712" y="805"/>
                    <a:pt x="5271" y="1480"/>
                  </a:cubicBezTo>
                  <a:cubicBezTo>
                    <a:pt x="5063" y="1843"/>
                    <a:pt x="4933" y="2259"/>
                    <a:pt x="4907" y="2674"/>
                  </a:cubicBezTo>
                  <a:cubicBezTo>
                    <a:pt x="4881" y="3012"/>
                    <a:pt x="4881" y="3349"/>
                    <a:pt x="4959" y="3661"/>
                  </a:cubicBezTo>
                  <a:cubicBezTo>
                    <a:pt x="4726" y="3635"/>
                    <a:pt x="4492" y="3609"/>
                    <a:pt x="4284" y="3609"/>
                  </a:cubicBezTo>
                  <a:lnTo>
                    <a:pt x="4051" y="3609"/>
                  </a:lnTo>
                  <a:cubicBezTo>
                    <a:pt x="3635" y="3635"/>
                    <a:pt x="3220" y="3712"/>
                    <a:pt x="2831" y="3842"/>
                  </a:cubicBezTo>
                  <a:cubicBezTo>
                    <a:pt x="2078" y="4076"/>
                    <a:pt x="1403" y="4517"/>
                    <a:pt x="884" y="5140"/>
                  </a:cubicBezTo>
                  <a:cubicBezTo>
                    <a:pt x="650" y="5452"/>
                    <a:pt x="442" y="5789"/>
                    <a:pt x="286" y="6179"/>
                  </a:cubicBezTo>
                  <a:cubicBezTo>
                    <a:pt x="157" y="6568"/>
                    <a:pt x="53" y="7009"/>
                    <a:pt x="53" y="7425"/>
                  </a:cubicBezTo>
                  <a:cubicBezTo>
                    <a:pt x="1" y="8256"/>
                    <a:pt x="131" y="9086"/>
                    <a:pt x="442" y="9865"/>
                  </a:cubicBezTo>
                  <a:cubicBezTo>
                    <a:pt x="728" y="10514"/>
                    <a:pt x="1169" y="11111"/>
                    <a:pt x="1714" y="11579"/>
                  </a:cubicBezTo>
                  <a:cubicBezTo>
                    <a:pt x="2259" y="12072"/>
                    <a:pt x="2882" y="12461"/>
                    <a:pt x="3557" y="12747"/>
                  </a:cubicBezTo>
                  <a:cubicBezTo>
                    <a:pt x="4258" y="13058"/>
                    <a:pt x="4985" y="13292"/>
                    <a:pt x="5738" y="13448"/>
                  </a:cubicBezTo>
                  <a:cubicBezTo>
                    <a:pt x="6465" y="13629"/>
                    <a:pt x="7218" y="13733"/>
                    <a:pt x="7919" y="13837"/>
                  </a:cubicBezTo>
                  <a:lnTo>
                    <a:pt x="8879" y="13915"/>
                  </a:lnTo>
                  <a:cubicBezTo>
                    <a:pt x="9762" y="13993"/>
                    <a:pt x="10619" y="14123"/>
                    <a:pt x="11501" y="14278"/>
                  </a:cubicBezTo>
                  <a:cubicBezTo>
                    <a:pt x="12332" y="14434"/>
                    <a:pt x="13137" y="14694"/>
                    <a:pt x="13916" y="15057"/>
                  </a:cubicBezTo>
                  <a:cubicBezTo>
                    <a:pt x="14279" y="15239"/>
                    <a:pt x="14643" y="15447"/>
                    <a:pt x="15006" y="15706"/>
                  </a:cubicBezTo>
                  <a:cubicBezTo>
                    <a:pt x="15136" y="15810"/>
                    <a:pt x="15292" y="15914"/>
                    <a:pt x="15447" y="16044"/>
                  </a:cubicBezTo>
                  <a:lnTo>
                    <a:pt x="15447" y="16018"/>
                  </a:lnTo>
                  <a:cubicBezTo>
                    <a:pt x="15162" y="15291"/>
                    <a:pt x="14902" y="14564"/>
                    <a:pt x="14695" y="13811"/>
                  </a:cubicBezTo>
                  <a:lnTo>
                    <a:pt x="14695" y="13863"/>
                  </a:lnTo>
                  <a:cubicBezTo>
                    <a:pt x="14539" y="13136"/>
                    <a:pt x="14409" y="12357"/>
                    <a:pt x="14331" y="11605"/>
                  </a:cubicBezTo>
                  <a:cubicBezTo>
                    <a:pt x="14279" y="11085"/>
                    <a:pt x="14227" y="10592"/>
                    <a:pt x="14201" y="10073"/>
                  </a:cubicBezTo>
                  <a:lnTo>
                    <a:pt x="14149" y="9424"/>
                  </a:lnTo>
                  <a:cubicBezTo>
                    <a:pt x="14046" y="7892"/>
                    <a:pt x="13786" y="6386"/>
                    <a:pt x="13423" y="4907"/>
                  </a:cubicBezTo>
                  <a:cubicBezTo>
                    <a:pt x="13215" y="4232"/>
                    <a:pt x="12929" y="3531"/>
                    <a:pt x="12592" y="2908"/>
                  </a:cubicBezTo>
                  <a:cubicBezTo>
                    <a:pt x="12254" y="2285"/>
                    <a:pt x="11813" y="1739"/>
                    <a:pt x="11294" y="1272"/>
                  </a:cubicBezTo>
                  <a:cubicBezTo>
                    <a:pt x="11034" y="1039"/>
                    <a:pt x="10723" y="805"/>
                    <a:pt x="10411" y="623"/>
                  </a:cubicBezTo>
                  <a:cubicBezTo>
                    <a:pt x="10100" y="441"/>
                    <a:pt x="9736" y="286"/>
                    <a:pt x="9373" y="156"/>
                  </a:cubicBezTo>
                  <a:cubicBezTo>
                    <a:pt x="9035" y="52"/>
                    <a:pt x="8646" y="0"/>
                    <a:pt x="8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36" name="Google Shape;636;p33"/>
            <p:cNvSpPr/>
            <p:nvPr/>
          </p:nvSpPr>
          <p:spPr>
            <a:xfrm flipH="1">
              <a:off x="7270549" y="-202918"/>
              <a:ext cx="804742" cy="724170"/>
            </a:xfrm>
            <a:custGeom>
              <a:avLst/>
              <a:gdLst/>
              <a:ahLst/>
              <a:cxnLst/>
              <a:rect l="l" t="t" r="r" b="b"/>
              <a:pathLst>
                <a:path w="16330" h="14695" extrusionOk="0">
                  <a:moveTo>
                    <a:pt x="935" y="1"/>
                  </a:moveTo>
                  <a:cubicBezTo>
                    <a:pt x="805" y="1"/>
                    <a:pt x="701" y="1"/>
                    <a:pt x="598" y="27"/>
                  </a:cubicBezTo>
                  <a:cubicBezTo>
                    <a:pt x="520" y="53"/>
                    <a:pt x="442" y="79"/>
                    <a:pt x="364" y="105"/>
                  </a:cubicBezTo>
                  <a:lnTo>
                    <a:pt x="260" y="157"/>
                  </a:lnTo>
                  <a:cubicBezTo>
                    <a:pt x="234" y="183"/>
                    <a:pt x="208" y="209"/>
                    <a:pt x="182" y="235"/>
                  </a:cubicBezTo>
                  <a:lnTo>
                    <a:pt x="156" y="261"/>
                  </a:lnTo>
                  <a:cubicBezTo>
                    <a:pt x="130" y="287"/>
                    <a:pt x="130" y="287"/>
                    <a:pt x="104" y="313"/>
                  </a:cubicBezTo>
                  <a:cubicBezTo>
                    <a:pt x="78" y="338"/>
                    <a:pt x="52" y="390"/>
                    <a:pt x="52" y="416"/>
                  </a:cubicBezTo>
                  <a:cubicBezTo>
                    <a:pt x="26" y="494"/>
                    <a:pt x="0" y="572"/>
                    <a:pt x="0" y="676"/>
                  </a:cubicBezTo>
                  <a:cubicBezTo>
                    <a:pt x="0" y="676"/>
                    <a:pt x="0" y="702"/>
                    <a:pt x="0" y="728"/>
                  </a:cubicBezTo>
                  <a:cubicBezTo>
                    <a:pt x="26" y="806"/>
                    <a:pt x="26" y="832"/>
                    <a:pt x="52" y="858"/>
                  </a:cubicBezTo>
                  <a:cubicBezTo>
                    <a:pt x="78" y="936"/>
                    <a:pt x="130" y="1013"/>
                    <a:pt x="182" y="1091"/>
                  </a:cubicBezTo>
                  <a:cubicBezTo>
                    <a:pt x="260" y="1195"/>
                    <a:pt x="364" y="1299"/>
                    <a:pt x="468" y="1403"/>
                  </a:cubicBezTo>
                  <a:cubicBezTo>
                    <a:pt x="598" y="1507"/>
                    <a:pt x="727" y="1611"/>
                    <a:pt x="883" y="1714"/>
                  </a:cubicBezTo>
                  <a:cubicBezTo>
                    <a:pt x="1221" y="1948"/>
                    <a:pt x="1532" y="2130"/>
                    <a:pt x="1870" y="2311"/>
                  </a:cubicBezTo>
                  <a:cubicBezTo>
                    <a:pt x="2519" y="2727"/>
                    <a:pt x="3194" y="3064"/>
                    <a:pt x="3817" y="3376"/>
                  </a:cubicBezTo>
                  <a:lnTo>
                    <a:pt x="4570" y="3765"/>
                  </a:lnTo>
                  <a:cubicBezTo>
                    <a:pt x="5452" y="4207"/>
                    <a:pt x="6335" y="4648"/>
                    <a:pt x="7166" y="5141"/>
                  </a:cubicBezTo>
                  <a:cubicBezTo>
                    <a:pt x="7114" y="5271"/>
                    <a:pt x="7036" y="5375"/>
                    <a:pt x="6984" y="5505"/>
                  </a:cubicBezTo>
                  <a:cubicBezTo>
                    <a:pt x="6854" y="5764"/>
                    <a:pt x="6776" y="6050"/>
                    <a:pt x="6698" y="6309"/>
                  </a:cubicBezTo>
                  <a:cubicBezTo>
                    <a:pt x="6517" y="6881"/>
                    <a:pt x="6413" y="7452"/>
                    <a:pt x="6335" y="8049"/>
                  </a:cubicBezTo>
                  <a:cubicBezTo>
                    <a:pt x="6257" y="8620"/>
                    <a:pt x="6257" y="9191"/>
                    <a:pt x="6283" y="9788"/>
                  </a:cubicBezTo>
                  <a:cubicBezTo>
                    <a:pt x="6283" y="10333"/>
                    <a:pt x="6361" y="10879"/>
                    <a:pt x="6491" y="11398"/>
                  </a:cubicBezTo>
                  <a:cubicBezTo>
                    <a:pt x="6517" y="11476"/>
                    <a:pt x="6569" y="11502"/>
                    <a:pt x="6620" y="11502"/>
                  </a:cubicBezTo>
                  <a:cubicBezTo>
                    <a:pt x="6672" y="11476"/>
                    <a:pt x="6698" y="11424"/>
                    <a:pt x="6698" y="11372"/>
                  </a:cubicBezTo>
                  <a:cubicBezTo>
                    <a:pt x="6595" y="10904"/>
                    <a:pt x="6543" y="10437"/>
                    <a:pt x="6543" y="9970"/>
                  </a:cubicBezTo>
                  <a:cubicBezTo>
                    <a:pt x="6517" y="9606"/>
                    <a:pt x="6543" y="9217"/>
                    <a:pt x="6569" y="8828"/>
                  </a:cubicBezTo>
                  <a:cubicBezTo>
                    <a:pt x="6620" y="8464"/>
                    <a:pt x="6672" y="8075"/>
                    <a:pt x="6776" y="7711"/>
                  </a:cubicBezTo>
                  <a:cubicBezTo>
                    <a:pt x="6828" y="7452"/>
                    <a:pt x="6906" y="7192"/>
                    <a:pt x="7010" y="6932"/>
                  </a:cubicBezTo>
                  <a:cubicBezTo>
                    <a:pt x="7088" y="6673"/>
                    <a:pt x="7192" y="6413"/>
                    <a:pt x="7321" y="6154"/>
                  </a:cubicBezTo>
                  <a:lnTo>
                    <a:pt x="7425" y="5972"/>
                  </a:lnTo>
                  <a:cubicBezTo>
                    <a:pt x="7503" y="5842"/>
                    <a:pt x="7581" y="5712"/>
                    <a:pt x="7659" y="5583"/>
                  </a:cubicBezTo>
                  <a:cubicBezTo>
                    <a:pt x="7685" y="5531"/>
                    <a:pt x="7711" y="5479"/>
                    <a:pt x="7737" y="5453"/>
                  </a:cubicBezTo>
                  <a:lnTo>
                    <a:pt x="7763" y="5453"/>
                  </a:lnTo>
                  <a:lnTo>
                    <a:pt x="7737" y="5427"/>
                  </a:lnTo>
                  <a:lnTo>
                    <a:pt x="7737" y="5427"/>
                  </a:lnTo>
                  <a:cubicBezTo>
                    <a:pt x="8126" y="5660"/>
                    <a:pt x="8490" y="5920"/>
                    <a:pt x="8853" y="6180"/>
                  </a:cubicBezTo>
                  <a:cubicBezTo>
                    <a:pt x="9191" y="6439"/>
                    <a:pt x="9554" y="6699"/>
                    <a:pt x="9995" y="7088"/>
                  </a:cubicBezTo>
                  <a:cubicBezTo>
                    <a:pt x="10203" y="7244"/>
                    <a:pt x="10411" y="7426"/>
                    <a:pt x="10592" y="7607"/>
                  </a:cubicBezTo>
                  <a:cubicBezTo>
                    <a:pt x="10567" y="7945"/>
                    <a:pt x="10541" y="8308"/>
                    <a:pt x="10567" y="8672"/>
                  </a:cubicBezTo>
                  <a:cubicBezTo>
                    <a:pt x="10567" y="9113"/>
                    <a:pt x="10618" y="9529"/>
                    <a:pt x="10696" y="9970"/>
                  </a:cubicBezTo>
                  <a:cubicBezTo>
                    <a:pt x="10748" y="10385"/>
                    <a:pt x="10852" y="10827"/>
                    <a:pt x="10956" y="11242"/>
                  </a:cubicBezTo>
                  <a:cubicBezTo>
                    <a:pt x="11060" y="11631"/>
                    <a:pt x="11190" y="12047"/>
                    <a:pt x="11319" y="12436"/>
                  </a:cubicBezTo>
                  <a:cubicBezTo>
                    <a:pt x="11345" y="12488"/>
                    <a:pt x="11397" y="12488"/>
                    <a:pt x="11449" y="12488"/>
                  </a:cubicBezTo>
                  <a:cubicBezTo>
                    <a:pt x="11501" y="12462"/>
                    <a:pt x="11501" y="12410"/>
                    <a:pt x="11501" y="12358"/>
                  </a:cubicBezTo>
                  <a:cubicBezTo>
                    <a:pt x="11449" y="12228"/>
                    <a:pt x="11423" y="12125"/>
                    <a:pt x="11371" y="12021"/>
                  </a:cubicBezTo>
                  <a:cubicBezTo>
                    <a:pt x="11138" y="11190"/>
                    <a:pt x="11008" y="10359"/>
                    <a:pt x="10982" y="9529"/>
                  </a:cubicBezTo>
                  <a:lnTo>
                    <a:pt x="10982" y="9061"/>
                  </a:lnTo>
                  <a:cubicBezTo>
                    <a:pt x="10982" y="8880"/>
                    <a:pt x="10982" y="8698"/>
                    <a:pt x="11008" y="8542"/>
                  </a:cubicBezTo>
                  <a:cubicBezTo>
                    <a:pt x="11034" y="8360"/>
                    <a:pt x="11034" y="8205"/>
                    <a:pt x="11060" y="8023"/>
                  </a:cubicBezTo>
                  <a:cubicBezTo>
                    <a:pt x="11449" y="8412"/>
                    <a:pt x="11839" y="8776"/>
                    <a:pt x="12202" y="9165"/>
                  </a:cubicBezTo>
                  <a:lnTo>
                    <a:pt x="12436" y="9425"/>
                  </a:lnTo>
                  <a:lnTo>
                    <a:pt x="13033" y="10178"/>
                  </a:lnTo>
                  <a:cubicBezTo>
                    <a:pt x="13189" y="10359"/>
                    <a:pt x="13318" y="10541"/>
                    <a:pt x="13448" y="10697"/>
                  </a:cubicBezTo>
                  <a:cubicBezTo>
                    <a:pt x="13422" y="10930"/>
                    <a:pt x="13396" y="11138"/>
                    <a:pt x="13422" y="11346"/>
                  </a:cubicBezTo>
                  <a:cubicBezTo>
                    <a:pt x="13422" y="11579"/>
                    <a:pt x="13448" y="11813"/>
                    <a:pt x="13474" y="12047"/>
                  </a:cubicBezTo>
                  <a:cubicBezTo>
                    <a:pt x="13552" y="12488"/>
                    <a:pt x="13682" y="12903"/>
                    <a:pt x="13864" y="13319"/>
                  </a:cubicBezTo>
                  <a:cubicBezTo>
                    <a:pt x="13889" y="13371"/>
                    <a:pt x="13941" y="13371"/>
                    <a:pt x="13993" y="13371"/>
                  </a:cubicBezTo>
                  <a:cubicBezTo>
                    <a:pt x="14019" y="13345"/>
                    <a:pt x="14045" y="13293"/>
                    <a:pt x="14019" y="13241"/>
                  </a:cubicBezTo>
                  <a:cubicBezTo>
                    <a:pt x="13993" y="13137"/>
                    <a:pt x="13941" y="13007"/>
                    <a:pt x="13915" y="12903"/>
                  </a:cubicBezTo>
                  <a:cubicBezTo>
                    <a:pt x="13864" y="12722"/>
                    <a:pt x="13812" y="12514"/>
                    <a:pt x="13786" y="12306"/>
                  </a:cubicBezTo>
                  <a:cubicBezTo>
                    <a:pt x="13760" y="12099"/>
                    <a:pt x="13760" y="11891"/>
                    <a:pt x="13734" y="11683"/>
                  </a:cubicBezTo>
                  <a:lnTo>
                    <a:pt x="13734" y="11112"/>
                  </a:lnTo>
                  <a:lnTo>
                    <a:pt x="13838" y="11216"/>
                  </a:lnTo>
                  <a:cubicBezTo>
                    <a:pt x="14097" y="11579"/>
                    <a:pt x="14357" y="11943"/>
                    <a:pt x="14616" y="12306"/>
                  </a:cubicBezTo>
                  <a:cubicBezTo>
                    <a:pt x="14876" y="12670"/>
                    <a:pt x="15136" y="13007"/>
                    <a:pt x="15369" y="13397"/>
                  </a:cubicBezTo>
                  <a:lnTo>
                    <a:pt x="15343" y="13371"/>
                  </a:lnTo>
                  <a:lnTo>
                    <a:pt x="15343" y="13371"/>
                  </a:lnTo>
                  <a:cubicBezTo>
                    <a:pt x="15603" y="13786"/>
                    <a:pt x="15863" y="14202"/>
                    <a:pt x="16070" y="14617"/>
                  </a:cubicBezTo>
                  <a:cubicBezTo>
                    <a:pt x="16089" y="14655"/>
                    <a:pt x="16108" y="14679"/>
                    <a:pt x="16137" y="14679"/>
                  </a:cubicBezTo>
                  <a:cubicBezTo>
                    <a:pt x="16148" y="14679"/>
                    <a:pt x="16160" y="14676"/>
                    <a:pt x="16174" y="14669"/>
                  </a:cubicBezTo>
                  <a:cubicBezTo>
                    <a:pt x="16174" y="14695"/>
                    <a:pt x="16200" y="14695"/>
                    <a:pt x="16226" y="14695"/>
                  </a:cubicBezTo>
                  <a:cubicBezTo>
                    <a:pt x="16278" y="14695"/>
                    <a:pt x="16304" y="14669"/>
                    <a:pt x="16304" y="14643"/>
                  </a:cubicBezTo>
                  <a:cubicBezTo>
                    <a:pt x="16330" y="14617"/>
                    <a:pt x="16330" y="14591"/>
                    <a:pt x="16330" y="14565"/>
                  </a:cubicBezTo>
                  <a:cubicBezTo>
                    <a:pt x="15681" y="13345"/>
                    <a:pt x="14954" y="12151"/>
                    <a:pt x="14149" y="11008"/>
                  </a:cubicBezTo>
                  <a:lnTo>
                    <a:pt x="14383" y="11008"/>
                  </a:lnTo>
                  <a:cubicBezTo>
                    <a:pt x="14513" y="11008"/>
                    <a:pt x="14642" y="11034"/>
                    <a:pt x="14746" y="11060"/>
                  </a:cubicBezTo>
                  <a:cubicBezTo>
                    <a:pt x="14902" y="11112"/>
                    <a:pt x="15032" y="11138"/>
                    <a:pt x="15162" y="11190"/>
                  </a:cubicBezTo>
                  <a:cubicBezTo>
                    <a:pt x="15291" y="11242"/>
                    <a:pt x="15421" y="11320"/>
                    <a:pt x="15551" y="11372"/>
                  </a:cubicBezTo>
                  <a:lnTo>
                    <a:pt x="15577" y="11372"/>
                  </a:lnTo>
                  <a:cubicBezTo>
                    <a:pt x="15655" y="11424"/>
                    <a:pt x="15733" y="11476"/>
                    <a:pt x="15837" y="11528"/>
                  </a:cubicBezTo>
                  <a:cubicBezTo>
                    <a:pt x="15851" y="11542"/>
                    <a:pt x="15867" y="11549"/>
                    <a:pt x="15883" y="11549"/>
                  </a:cubicBezTo>
                  <a:cubicBezTo>
                    <a:pt x="15947" y="11549"/>
                    <a:pt x="16003" y="11435"/>
                    <a:pt x="15940" y="11372"/>
                  </a:cubicBezTo>
                  <a:cubicBezTo>
                    <a:pt x="15629" y="11190"/>
                    <a:pt x="15291" y="10982"/>
                    <a:pt x="14954" y="10827"/>
                  </a:cubicBezTo>
                  <a:cubicBezTo>
                    <a:pt x="14798" y="10749"/>
                    <a:pt x="14616" y="10697"/>
                    <a:pt x="14435" y="10671"/>
                  </a:cubicBezTo>
                  <a:cubicBezTo>
                    <a:pt x="14331" y="10645"/>
                    <a:pt x="14227" y="10619"/>
                    <a:pt x="14097" y="10619"/>
                  </a:cubicBezTo>
                  <a:cubicBezTo>
                    <a:pt x="14045" y="10619"/>
                    <a:pt x="13967" y="10645"/>
                    <a:pt x="13915" y="10645"/>
                  </a:cubicBezTo>
                  <a:cubicBezTo>
                    <a:pt x="13630" y="10204"/>
                    <a:pt x="13318" y="9788"/>
                    <a:pt x="12981" y="9373"/>
                  </a:cubicBezTo>
                  <a:cubicBezTo>
                    <a:pt x="12514" y="8750"/>
                    <a:pt x="12020" y="8153"/>
                    <a:pt x="11501" y="7530"/>
                  </a:cubicBezTo>
                  <a:lnTo>
                    <a:pt x="11605" y="7478"/>
                  </a:lnTo>
                  <a:cubicBezTo>
                    <a:pt x="11761" y="7400"/>
                    <a:pt x="11916" y="7348"/>
                    <a:pt x="12098" y="7296"/>
                  </a:cubicBezTo>
                  <a:cubicBezTo>
                    <a:pt x="12280" y="7244"/>
                    <a:pt x="12462" y="7192"/>
                    <a:pt x="12643" y="7166"/>
                  </a:cubicBezTo>
                  <a:cubicBezTo>
                    <a:pt x="12877" y="7140"/>
                    <a:pt x="13085" y="7114"/>
                    <a:pt x="13318" y="7114"/>
                  </a:cubicBezTo>
                  <a:lnTo>
                    <a:pt x="13292" y="7114"/>
                  </a:lnTo>
                  <a:cubicBezTo>
                    <a:pt x="13368" y="7110"/>
                    <a:pt x="13443" y="7108"/>
                    <a:pt x="13517" y="7108"/>
                  </a:cubicBezTo>
                  <a:cubicBezTo>
                    <a:pt x="13876" y="7108"/>
                    <a:pt x="14220" y="7158"/>
                    <a:pt x="14564" y="7244"/>
                  </a:cubicBezTo>
                  <a:cubicBezTo>
                    <a:pt x="14616" y="7244"/>
                    <a:pt x="14668" y="7218"/>
                    <a:pt x="14668" y="7166"/>
                  </a:cubicBezTo>
                  <a:cubicBezTo>
                    <a:pt x="14694" y="7114"/>
                    <a:pt x="14668" y="7062"/>
                    <a:pt x="14616" y="7036"/>
                  </a:cubicBezTo>
                  <a:cubicBezTo>
                    <a:pt x="14331" y="6984"/>
                    <a:pt x="14045" y="6907"/>
                    <a:pt x="13760" y="6881"/>
                  </a:cubicBezTo>
                  <a:cubicBezTo>
                    <a:pt x="13474" y="6829"/>
                    <a:pt x="13163" y="6803"/>
                    <a:pt x="12877" y="6803"/>
                  </a:cubicBezTo>
                  <a:lnTo>
                    <a:pt x="12747" y="6803"/>
                  </a:lnTo>
                  <a:cubicBezTo>
                    <a:pt x="12410" y="6829"/>
                    <a:pt x="12098" y="6855"/>
                    <a:pt x="11787" y="6932"/>
                  </a:cubicBezTo>
                  <a:cubicBezTo>
                    <a:pt x="11605" y="6958"/>
                    <a:pt x="11449" y="7010"/>
                    <a:pt x="11319" y="7088"/>
                  </a:cubicBezTo>
                  <a:cubicBezTo>
                    <a:pt x="11267" y="7114"/>
                    <a:pt x="11216" y="7140"/>
                    <a:pt x="11164" y="7166"/>
                  </a:cubicBezTo>
                  <a:lnTo>
                    <a:pt x="10956" y="6932"/>
                  </a:lnTo>
                  <a:cubicBezTo>
                    <a:pt x="10203" y="6102"/>
                    <a:pt x="9476" y="5375"/>
                    <a:pt x="8775" y="4700"/>
                  </a:cubicBezTo>
                  <a:cubicBezTo>
                    <a:pt x="8697" y="4648"/>
                    <a:pt x="8645" y="4596"/>
                    <a:pt x="8568" y="4544"/>
                  </a:cubicBezTo>
                  <a:cubicBezTo>
                    <a:pt x="8801" y="4285"/>
                    <a:pt x="9061" y="4077"/>
                    <a:pt x="9346" y="3895"/>
                  </a:cubicBezTo>
                  <a:cubicBezTo>
                    <a:pt x="9762" y="3661"/>
                    <a:pt x="10203" y="3480"/>
                    <a:pt x="10644" y="3350"/>
                  </a:cubicBezTo>
                  <a:cubicBezTo>
                    <a:pt x="11164" y="3194"/>
                    <a:pt x="11683" y="3116"/>
                    <a:pt x="12202" y="3090"/>
                  </a:cubicBezTo>
                  <a:lnTo>
                    <a:pt x="12540" y="3090"/>
                  </a:lnTo>
                  <a:cubicBezTo>
                    <a:pt x="12591" y="3090"/>
                    <a:pt x="12643" y="3038"/>
                    <a:pt x="12643" y="2986"/>
                  </a:cubicBezTo>
                  <a:cubicBezTo>
                    <a:pt x="12643" y="2935"/>
                    <a:pt x="12617" y="2883"/>
                    <a:pt x="12565" y="2883"/>
                  </a:cubicBezTo>
                  <a:lnTo>
                    <a:pt x="12202" y="2883"/>
                  </a:lnTo>
                  <a:cubicBezTo>
                    <a:pt x="11916" y="2883"/>
                    <a:pt x="11631" y="2883"/>
                    <a:pt x="11345" y="2909"/>
                  </a:cubicBezTo>
                  <a:cubicBezTo>
                    <a:pt x="10930" y="2961"/>
                    <a:pt x="10515" y="3038"/>
                    <a:pt x="10125" y="3142"/>
                  </a:cubicBezTo>
                  <a:cubicBezTo>
                    <a:pt x="9736" y="3272"/>
                    <a:pt x="9346" y="3428"/>
                    <a:pt x="9009" y="3610"/>
                  </a:cubicBezTo>
                  <a:cubicBezTo>
                    <a:pt x="8827" y="3713"/>
                    <a:pt x="8645" y="3817"/>
                    <a:pt x="8464" y="3947"/>
                  </a:cubicBezTo>
                  <a:cubicBezTo>
                    <a:pt x="8360" y="4025"/>
                    <a:pt x="8256" y="4103"/>
                    <a:pt x="8178" y="4181"/>
                  </a:cubicBezTo>
                  <a:cubicBezTo>
                    <a:pt x="7607" y="3661"/>
                    <a:pt x="7010" y="3168"/>
                    <a:pt x="6413" y="2727"/>
                  </a:cubicBezTo>
                  <a:lnTo>
                    <a:pt x="6283" y="2623"/>
                  </a:lnTo>
                  <a:cubicBezTo>
                    <a:pt x="5920" y="2337"/>
                    <a:pt x="5582" y="2078"/>
                    <a:pt x="5219" y="1818"/>
                  </a:cubicBezTo>
                  <a:cubicBezTo>
                    <a:pt x="4777" y="1507"/>
                    <a:pt x="4336" y="1221"/>
                    <a:pt x="3895" y="962"/>
                  </a:cubicBezTo>
                  <a:cubicBezTo>
                    <a:pt x="3453" y="702"/>
                    <a:pt x="2986" y="468"/>
                    <a:pt x="2519" y="313"/>
                  </a:cubicBezTo>
                  <a:cubicBezTo>
                    <a:pt x="2051" y="131"/>
                    <a:pt x="1584" y="27"/>
                    <a:pt x="10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37" name="Google Shape;637;p33"/>
            <p:cNvSpPr/>
            <p:nvPr/>
          </p:nvSpPr>
          <p:spPr>
            <a:xfrm flipH="1">
              <a:off x="7844955" y="275991"/>
              <a:ext cx="63620" cy="54652"/>
            </a:xfrm>
            <a:custGeom>
              <a:avLst/>
              <a:gdLst/>
              <a:ahLst/>
              <a:cxnLst/>
              <a:rect l="l" t="t" r="r" b="b"/>
              <a:pathLst>
                <a:path w="1291" h="1109" extrusionOk="0">
                  <a:moveTo>
                    <a:pt x="561" y="1"/>
                  </a:moveTo>
                  <a:cubicBezTo>
                    <a:pt x="272" y="1"/>
                    <a:pt x="0" y="238"/>
                    <a:pt x="18" y="563"/>
                  </a:cubicBezTo>
                  <a:cubicBezTo>
                    <a:pt x="18" y="875"/>
                    <a:pt x="278" y="1109"/>
                    <a:pt x="589" y="1109"/>
                  </a:cubicBezTo>
                  <a:cubicBezTo>
                    <a:pt x="1057" y="1083"/>
                    <a:pt x="1290" y="486"/>
                    <a:pt x="927" y="148"/>
                  </a:cubicBezTo>
                  <a:cubicBezTo>
                    <a:pt x="817" y="46"/>
                    <a:pt x="687" y="1"/>
                    <a:pt x="561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38" name="Google Shape;638;p33"/>
            <p:cNvSpPr/>
            <p:nvPr/>
          </p:nvSpPr>
          <p:spPr>
            <a:xfrm flipH="1">
              <a:off x="7889750" y="224394"/>
              <a:ext cx="33313" cy="28878"/>
            </a:xfrm>
            <a:custGeom>
              <a:avLst/>
              <a:gdLst/>
              <a:ahLst/>
              <a:cxnLst/>
              <a:rect l="l" t="t" r="r" b="b"/>
              <a:pathLst>
                <a:path w="676" h="586" extrusionOk="0">
                  <a:moveTo>
                    <a:pt x="286" y="1"/>
                  </a:moveTo>
                  <a:cubicBezTo>
                    <a:pt x="131" y="27"/>
                    <a:pt x="1" y="157"/>
                    <a:pt x="1" y="312"/>
                  </a:cubicBezTo>
                  <a:cubicBezTo>
                    <a:pt x="18" y="482"/>
                    <a:pt x="157" y="586"/>
                    <a:pt x="295" y="586"/>
                  </a:cubicBezTo>
                  <a:cubicBezTo>
                    <a:pt x="368" y="586"/>
                    <a:pt x="440" y="557"/>
                    <a:pt x="494" y="494"/>
                  </a:cubicBezTo>
                  <a:cubicBezTo>
                    <a:pt x="676" y="286"/>
                    <a:pt x="546" y="1"/>
                    <a:pt x="286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39" name="Google Shape;639;p33"/>
            <p:cNvSpPr/>
            <p:nvPr/>
          </p:nvSpPr>
          <p:spPr>
            <a:xfrm flipH="1">
              <a:off x="7865406" y="227942"/>
              <a:ext cx="24394" cy="20845"/>
            </a:xfrm>
            <a:custGeom>
              <a:avLst/>
              <a:gdLst/>
              <a:ahLst/>
              <a:cxnLst/>
              <a:rect l="l" t="t" r="r" b="b"/>
              <a:pathLst>
                <a:path w="495" h="423" extrusionOk="0">
                  <a:moveTo>
                    <a:pt x="224" y="1"/>
                  </a:moveTo>
                  <a:cubicBezTo>
                    <a:pt x="112" y="1"/>
                    <a:pt x="1" y="89"/>
                    <a:pt x="1" y="214"/>
                  </a:cubicBezTo>
                  <a:cubicBezTo>
                    <a:pt x="1" y="344"/>
                    <a:pt x="105" y="422"/>
                    <a:pt x="234" y="422"/>
                  </a:cubicBezTo>
                  <a:cubicBezTo>
                    <a:pt x="416" y="422"/>
                    <a:pt x="494" y="188"/>
                    <a:pt x="364" y="59"/>
                  </a:cubicBezTo>
                  <a:cubicBezTo>
                    <a:pt x="324" y="18"/>
                    <a:pt x="274" y="1"/>
                    <a:pt x="224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40" name="Google Shape;640;p33"/>
            <p:cNvSpPr/>
            <p:nvPr/>
          </p:nvSpPr>
          <p:spPr>
            <a:xfrm flipH="1">
              <a:off x="7883689" y="137365"/>
              <a:ext cx="45732" cy="38488"/>
            </a:xfrm>
            <a:custGeom>
              <a:avLst/>
              <a:gdLst/>
              <a:ahLst/>
              <a:cxnLst/>
              <a:rect l="l" t="t" r="r" b="b"/>
              <a:pathLst>
                <a:path w="928" h="781" extrusionOk="0">
                  <a:moveTo>
                    <a:pt x="422" y="0"/>
                  </a:moveTo>
                  <a:cubicBezTo>
                    <a:pt x="411" y="0"/>
                    <a:pt x="400" y="1"/>
                    <a:pt x="389" y="2"/>
                  </a:cubicBezTo>
                  <a:cubicBezTo>
                    <a:pt x="182" y="2"/>
                    <a:pt x="0" y="183"/>
                    <a:pt x="26" y="417"/>
                  </a:cubicBezTo>
                  <a:cubicBezTo>
                    <a:pt x="26" y="638"/>
                    <a:pt x="215" y="781"/>
                    <a:pt x="411" y="781"/>
                  </a:cubicBezTo>
                  <a:cubicBezTo>
                    <a:pt x="514" y="781"/>
                    <a:pt x="620" y="740"/>
                    <a:pt x="701" y="651"/>
                  </a:cubicBezTo>
                  <a:cubicBezTo>
                    <a:pt x="928" y="399"/>
                    <a:pt x="763" y="0"/>
                    <a:pt x="422" y="0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41" name="Google Shape;641;p33"/>
            <p:cNvSpPr/>
            <p:nvPr/>
          </p:nvSpPr>
          <p:spPr>
            <a:xfrm flipH="1">
              <a:off x="7853923" y="179943"/>
              <a:ext cx="15375" cy="16361"/>
            </a:xfrm>
            <a:custGeom>
              <a:avLst/>
              <a:gdLst/>
              <a:ahLst/>
              <a:cxnLst/>
              <a:rect l="l" t="t" r="r" b="b"/>
              <a:pathLst>
                <a:path w="312" h="332" extrusionOk="0">
                  <a:moveTo>
                    <a:pt x="156" y="1"/>
                  </a:moveTo>
                  <a:cubicBezTo>
                    <a:pt x="78" y="1"/>
                    <a:pt x="0" y="59"/>
                    <a:pt x="0" y="176"/>
                  </a:cubicBezTo>
                  <a:cubicBezTo>
                    <a:pt x="0" y="280"/>
                    <a:pt x="78" y="332"/>
                    <a:pt x="156" y="332"/>
                  </a:cubicBezTo>
                  <a:cubicBezTo>
                    <a:pt x="234" y="332"/>
                    <a:pt x="312" y="280"/>
                    <a:pt x="312" y="176"/>
                  </a:cubicBezTo>
                  <a:cubicBezTo>
                    <a:pt x="312" y="59"/>
                    <a:pt x="234" y="1"/>
                    <a:pt x="156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45" name="Google Shape;745;p33"/>
          <p:cNvGrpSpPr/>
          <p:nvPr/>
        </p:nvGrpSpPr>
        <p:grpSpPr>
          <a:xfrm>
            <a:off x="1242203" y="357068"/>
            <a:ext cx="1305143" cy="712529"/>
            <a:chOff x="816462" y="899275"/>
            <a:chExt cx="981285" cy="534397"/>
          </a:xfrm>
        </p:grpSpPr>
        <p:sp>
          <p:nvSpPr>
            <p:cNvPr id="746" name="Google Shape;746;p33"/>
            <p:cNvSpPr/>
            <p:nvPr/>
          </p:nvSpPr>
          <p:spPr>
            <a:xfrm>
              <a:off x="816462" y="899275"/>
              <a:ext cx="981285" cy="534397"/>
            </a:xfrm>
            <a:custGeom>
              <a:avLst/>
              <a:gdLst/>
              <a:ahLst/>
              <a:cxnLst/>
              <a:rect l="l" t="t" r="r" b="b"/>
              <a:pathLst>
                <a:path w="13770" h="7499" extrusionOk="0">
                  <a:moveTo>
                    <a:pt x="7065" y="1"/>
                  </a:moveTo>
                  <a:cubicBezTo>
                    <a:pt x="6780" y="1"/>
                    <a:pt x="6480" y="35"/>
                    <a:pt x="6165" y="105"/>
                  </a:cubicBezTo>
                  <a:cubicBezTo>
                    <a:pt x="5858" y="182"/>
                    <a:pt x="5551" y="297"/>
                    <a:pt x="5263" y="451"/>
                  </a:cubicBezTo>
                  <a:cubicBezTo>
                    <a:pt x="5032" y="566"/>
                    <a:pt x="4763" y="758"/>
                    <a:pt x="4552" y="950"/>
                  </a:cubicBezTo>
                  <a:cubicBezTo>
                    <a:pt x="4168" y="1296"/>
                    <a:pt x="3822" y="1737"/>
                    <a:pt x="3534" y="2275"/>
                  </a:cubicBezTo>
                  <a:cubicBezTo>
                    <a:pt x="3400" y="2505"/>
                    <a:pt x="3265" y="2794"/>
                    <a:pt x="3169" y="3082"/>
                  </a:cubicBezTo>
                  <a:cubicBezTo>
                    <a:pt x="3112" y="3043"/>
                    <a:pt x="3035" y="2986"/>
                    <a:pt x="2958" y="2966"/>
                  </a:cubicBezTo>
                  <a:cubicBezTo>
                    <a:pt x="2824" y="2870"/>
                    <a:pt x="2632" y="2832"/>
                    <a:pt x="2440" y="2774"/>
                  </a:cubicBezTo>
                  <a:cubicBezTo>
                    <a:pt x="2344" y="2755"/>
                    <a:pt x="2252" y="2746"/>
                    <a:pt x="2152" y="2746"/>
                  </a:cubicBezTo>
                  <a:cubicBezTo>
                    <a:pt x="2051" y="2746"/>
                    <a:pt x="1940" y="2755"/>
                    <a:pt x="1806" y="2774"/>
                  </a:cubicBezTo>
                  <a:cubicBezTo>
                    <a:pt x="1595" y="2832"/>
                    <a:pt x="1403" y="2890"/>
                    <a:pt x="1249" y="2947"/>
                  </a:cubicBezTo>
                  <a:cubicBezTo>
                    <a:pt x="1095" y="3024"/>
                    <a:pt x="942" y="3120"/>
                    <a:pt x="769" y="3254"/>
                  </a:cubicBezTo>
                  <a:cubicBezTo>
                    <a:pt x="538" y="3466"/>
                    <a:pt x="346" y="3735"/>
                    <a:pt x="193" y="4099"/>
                  </a:cubicBezTo>
                  <a:cubicBezTo>
                    <a:pt x="97" y="4368"/>
                    <a:pt x="58" y="4618"/>
                    <a:pt x="39" y="5002"/>
                  </a:cubicBezTo>
                  <a:cubicBezTo>
                    <a:pt x="1" y="5252"/>
                    <a:pt x="39" y="5520"/>
                    <a:pt x="58" y="5847"/>
                  </a:cubicBezTo>
                  <a:cubicBezTo>
                    <a:pt x="78" y="6135"/>
                    <a:pt x="154" y="6423"/>
                    <a:pt x="193" y="6730"/>
                  </a:cubicBezTo>
                  <a:lnTo>
                    <a:pt x="231" y="6903"/>
                  </a:lnTo>
                  <a:cubicBezTo>
                    <a:pt x="289" y="7249"/>
                    <a:pt x="577" y="7498"/>
                    <a:pt x="922" y="7498"/>
                  </a:cubicBezTo>
                  <a:lnTo>
                    <a:pt x="12464" y="7498"/>
                  </a:lnTo>
                  <a:cubicBezTo>
                    <a:pt x="12675" y="7498"/>
                    <a:pt x="12886" y="7402"/>
                    <a:pt x="13021" y="7268"/>
                  </a:cubicBezTo>
                  <a:lnTo>
                    <a:pt x="13136" y="7114"/>
                  </a:lnTo>
                  <a:cubicBezTo>
                    <a:pt x="13155" y="7095"/>
                    <a:pt x="13194" y="7057"/>
                    <a:pt x="13213" y="7018"/>
                  </a:cubicBezTo>
                  <a:cubicBezTo>
                    <a:pt x="13616" y="6423"/>
                    <a:pt x="13770" y="5866"/>
                    <a:pt x="13693" y="5328"/>
                  </a:cubicBezTo>
                  <a:cubicBezTo>
                    <a:pt x="13635" y="4752"/>
                    <a:pt x="13366" y="4234"/>
                    <a:pt x="12925" y="3888"/>
                  </a:cubicBezTo>
                  <a:cubicBezTo>
                    <a:pt x="12521" y="3542"/>
                    <a:pt x="11984" y="3370"/>
                    <a:pt x="11408" y="3350"/>
                  </a:cubicBezTo>
                  <a:lnTo>
                    <a:pt x="11369" y="3350"/>
                  </a:lnTo>
                  <a:cubicBezTo>
                    <a:pt x="11043" y="3350"/>
                    <a:pt x="10755" y="3408"/>
                    <a:pt x="10447" y="3504"/>
                  </a:cubicBezTo>
                  <a:cubicBezTo>
                    <a:pt x="10409" y="3139"/>
                    <a:pt x="10313" y="2774"/>
                    <a:pt x="10179" y="2448"/>
                  </a:cubicBezTo>
                  <a:cubicBezTo>
                    <a:pt x="10006" y="1910"/>
                    <a:pt x="9737" y="1430"/>
                    <a:pt x="9391" y="1046"/>
                  </a:cubicBezTo>
                  <a:cubicBezTo>
                    <a:pt x="9007" y="624"/>
                    <a:pt x="8566" y="297"/>
                    <a:pt x="8028" y="143"/>
                  </a:cubicBezTo>
                  <a:cubicBezTo>
                    <a:pt x="7725" y="49"/>
                    <a:pt x="7405" y="1"/>
                    <a:pt x="7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47" name="Google Shape;747;p33"/>
            <p:cNvSpPr/>
            <p:nvPr/>
          </p:nvSpPr>
          <p:spPr>
            <a:xfrm>
              <a:off x="875325" y="950512"/>
              <a:ext cx="870400" cy="432492"/>
            </a:xfrm>
            <a:custGeom>
              <a:avLst/>
              <a:gdLst/>
              <a:ahLst/>
              <a:cxnLst/>
              <a:rect l="l" t="t" r="r" b="b"/>
              <a:pathLst>
                <a:path w="12214" h="6069" extrusionOk="0">
                  <a:moveTo>
                    <a:pt x="6318" y="1"/>
                  </a:moveTo>
                  <a:cubicBezTo>
                    <a:pt x="6069" y="1"/>
                    <a:pt x="5819" y="20"/>
                    <a:pt x="5531" y="97"/>
                  </a:cubicBezTo>
                  <a:cubicBezTo>
                    <a:pt x="5281" y="135"/>
                    <a:pt x="5051" y="231"/>
                    <a:pt x="4801" y="346"/>
                  </a:cubicBezTo>
                  <a:cubicBezTo>
                    <a:pt x="4609" y="442"/>
                    <a:pt x="4417" y="596"/>
                    <a:pt x="4225" y="769"/>
                  </a:cubicBezTo>
                  <a:cubicBezTo>
                    <a:pt x="3918" y="1057"/>
                    <a:pt x="3630" y="1402"/>
                    <a:pt x="3380" y="1883"/>
                  </a:cubicBezTo>
                  <a:cubicBezTo>
                    <a:pt x="3188" y="2267"/>
                    <a:pt x="3035" y="2708"/>
                    <a:pt x="2843" y="3265"/>
                  </a:cubicBezTo>
                  <a:cubicBezTo>
                    <a:pt x="2766" y="3515"/>
                    <a:pt x="2689" y="3784"/>
                    <a:pt x="2612" y="3995"/>
                  </a:cubicBezTo>
                  <a:cubicBezTo>
                    <a:pt x="2555" y="3745"/>
                    <a:pt x="2420" y="3553"/>
                    <a:pt x="2305" y="3361"/>
                  </a:cubicBezTo>
                  <a:cubicBezTo>
                    <a:pt x="2170" y="3131"/>
                    <a:pt x="1998" y="2996"/>
                    <a:pt x="1825" y="2900"/>
                  </a:cubicBezTo>
                  <a:cubicBezTo>
                    <a:pt x="1729" y="2843"/>
                    <a:pt x="1633" y="2804"/>
                    <a:pt x="1537" y="2804"/>
                  </a:cubicBezTo>
                  <a:cubicBezTo>
                    <a:pt x="1498" y="2804"/>
                    <a:pt x="1422" y="2785"/>
                    <a:pt x="1364" y="2785"/>
                  </a:cubicBezTo>
                  <a:cubicBezTo>
                    <a:pt x="1306" y="2785"/>
                    <a:pt x="1230" y="2785"/>
                    <a:pt x="1153" y="2804"/>
                  </a:cubicBezTo>
                  <a:cubicBezTo>
                    <a:pt x="1018" y="2823"/>
                    <a:pt x="884" y="2881"/>
                    <a:pt x="788" y="2920"/>
                  </a:cubicBezTo>
                  <a:cubicBezTo>
                    <a:pt x="692" y="2977"/>
                    <a:pt x="596" y="3035"/>
                    <a:pt x="481" y="3131"/>
                  </a:cubicBezTo>
                  <a:cubicBezTo>
                    <a:pt x="346" y="3284"/>
                    <a:pt x="212" y="3457"/>
                    <a:pt x="116" y="3688"/>
                  </a:cubicBezTo>
                  <a:cubicBezTo>
                    <a:pt x="58" y="3860"/>
                    <a:pt x="0" y="4072"/>
                    <a:pt x="0" y="4360"/>
                  </a:cubicBezTo>
                  <a:cubicBezTo>
                    <a:pt x="0" y="4552"/>
                    <a:pt x="0" y="4801"/>
                    <a:pt x="20" y="5090"/>
                  </a:cubicBezTo>
                  <a:cubicBezTo>
                    <a:pt x="58" y="5378"/>
                    <a:pt x="96" y="5627"/>
                    <a:pt x="154" y="5896"/>
                  </a:cubicBezTo>
                  <a:lnTo>
                    <a:pt x="154" y="5954"/>
                  </a:lnTo>
                  <a:lnTo>
                    <a:pt x="173" y="6069"/>
                  </a:lnTo>
                  <a:lnTo>
                    <a:pt x="11734" y="6069"/>
                  </a:lnTo>
                  <a:lnTo>
                    <a:pt x="11772" y="6050"/>
                  </a:lnTo>
                  <a:lnTo>
                    <a:pt x="11830" y="5954"/>
                  </a:lnTo>
                  <a:cubicBezTo>
                    <a:pt x="12099" y="5493"/>
                    <a:pt x="12214" y="5051"/>
                    <a:pt x="12176" y="4667"/>
                  </a:cubicBezTo>
                  <a:cubicBezTo>
                    <a:pt x="12118" y="4283"/>
                    <a:pt x="11964" y="3957"/>
                    <a:pt x="11676" y="3707"/>
                  </a:cubicBezTo>
                  <a:cubicBezTo>
                    <a:pt x="11388" y="3476"/>
                    <a:pt x="11023" y="3361"/>
                    <a:pt x="10620" y="3361"/>
                  </a:cubicBezTo>
                  <a:lnTo>
                    <a:pt x="10562" y="3361"/>
                  </a:lnTo>
                  <a:cubicBezTo>
                    <a:pt x="10178" y="3361"/>
                    <a:pt x="9775" y="3476"/>
                    <a:pt x="9391" y="3707"/>
                  </a:cubicBezTo>
                  <a:cubicBezTo>
                    <a:pt x="9237" y="3803"/>
                    <a:pt x="9103" y="3899"/>
                    <a:pt x="8988" y="4033"/>
                  </a:cubicBezTo>
                  <a:cubicBezTo>
                    <a:pt x="9007" y="3841"/>
                    <a:pt x="9007" y="3592"/>
                    <a:pt x="8988" y="3323"/>
                  </a:cubicBezTo>
                  <a:cubicBezTo>
                    <a:pt x="8949" y="2843"/>
                    <a:pt x="8853" y="2401"/>
                    <a:pt x="8719" y="1979"/>
                  </a:cubicBezTo>
                  <a:cubicBezTo>
                    <a:pt x="8546" y="1537"/>
                    <a:pt x="8335" y="1153"/>
                    <a:pt x="8066" y="826"/>
                  </a:cubicBezTo>
                  <a:cubicBezTo>
                    <a:pt x="7778" y="500"/>
                    <a:pt x="7413" y="250"/>
                    <a:pt x="7010" y="135"/>
                  </a:cubicBezTo>
                  <a:cubicBezTo>
                    <a:pt x="6799" y="39"/>
                    <a:pt x="6549" y="1"/>
                    <a:pt x="63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48" name="Google Shape;748;p33"/>
          <p:cNvGrpSpPr/>
          <p:nvPr/>
        </p:nvGrpSpPr>
        <p:grpSpPr>
          <a:xfrm>
            <a:off x="10674142" y="1162416"/>
            <a:ext cx="652034" cy="474539"/>
            <a:chOff x="8787625" y="134475"/>
            <a:chExt cx="838586" cy="608799"/>
          </a:xfrm>
        </p:grpSpPr>
        <p:sp>
          <p:nvSpPr>
            <p:cNvPr id="749" name="Google Shape;749;p33"/>
            <p:cNvSpPr/>
            <p:nvPr/>
          </p:nvSpPr>
          <p:spPr>
            <a:xfrm>
              <a:off x="8787625" y="134475"/>
              <a:ext cx="838586" cy="608799"/>
            </a:xfrm>
            <a:custGeom>
              <a:avLst/>
              <a:gdLst/>
              <a:ahLst/>
              <a:cxnLst/>
              <a:rect l="l" t="t" r="r" b="b"/>
              <a:pathLst>
                <a:path w="7682" h="5577" extrusionOk="0">
                  <a:moveTo>
                    <a:pt x="4010" y="0"/>
                  </a:moveTo>
                  <a:cubicBezTo>
                    <a:pt x="3863" y="0"/>
                    <a:pt x="3708" y="18"/>
                    <a:pt x="3553" y="46"/>
                  </a:cubicBezTo>
                  <a:cubicBezTo>
                    <a:pt x="3188" y="123"/>
                    <a:pt x="2804" y="296"/>
                    <a:pt x="2459" y="526"/>
                  </a:cubicBezTo>
                  <a:cubicBezTo>
                    <a:pt x="1863" y="968"/>
                    <a:pt x="1402" y="1621"/>
                    <a:pt x="1191" y="2331"/>
                  </a:cubicBezTo>
                  <a:cubicBezTo>
                    <a:pt x="1057" y="2351"/>
                    <a:pt x="903" y="2427"/>
                    <a:pt x="769" y="2504"/>
                  </a:cubicBezTo>
                  <a:cubicBezTo>
                    <a:pt x="634" y="2581"/>
                    <a:pt x="519" y="2677"/>
                    <a:pt x="404" y="2811"/>
                  </a:cubicBezTo>
                  <a:cubicBezTo>
                    <a:pt x="135" y="3119"/>
                    <a:pt x="1" y="3541"/>
                    <a:pt x="1" y="4041"/>
                  </a:cubicBezTo>
                  <a:cubicBezTo>
                    <a:pt x="1" y="4213"/>
                    <a:pt x="20" y="4405"/>
                    <a:pt x="58" y="4597"/>
                  </a:cubicBezTo>
                  <a:cubicBezTo>
                    <a:pt x="97" y="4732"/>
                    <a:pt x="135" y="4847"/>
                    <a:pt x="193" y="5001"/>
                  </a:cubicBezTo>
                  <a:cubicBezTo>
                    <a:pt x="250" y="5327"/>
                    <a:pt x="538" y="5577"/>
                    <a:pt x="884" y="5577"/>
                  </a:cubicBezTo>
                  <a:lnTo>
                    <a:pt x="6818" y="5577"/>
                  </a:lnTo>
                  <a:cubicBezTo>
                    <a:pt x="7106" y="5577"/>
                    <a:pt x="7394" y="5385"/>
                    <a:pt x="7490" y="5116"/>
                  </a:cubicBezTo>
                  <a:cubicBezTo>
                    <a:pt x="7624" y="4751"/>
                    <a:pt x="7682" y="4367"/>
                    <a:pt x="7682" y="3983"/>
                  </a:cubicBezTo>
                  <a:cubicBezTo>
                    <a:pt x="7682" y="3445"/>
                    <a:pt x="7490" y="2984"/>
                    <a:pt x="7144" y="2677"/>
                  </a:cubicBezTo>
                  <a:cubicBezTo>
                    <a:pt x="6952" y="2504"/>
                    <a:pt x="6722" y="2389"/>
                    <a:pt x="6472" y="2331"/>
                  </a:cubicBezTo>
                  <a:cubicBezTo>
                    <a:pt x="6453" y="2139"/>
                    <a:pt x="6395" y="1967"/>
                    <a:pt x="6357" y="1813"/>
                  </a:cubicBezTo>
                  <a:cubicBezTo>
                    <a:pt x="6299" y="1640"/>
                    <a:pt x="6242" y="1467"/>
                    <a:pt x="6165" y="1294"/>
                  </a:cubicBezTo>
                  <a:cubicBezTo>
                    <a:pt x="6088" y="1141"/>
                    <a:pt x="5973" y="968"/>
                    <a:pt x="5858" y="814"/>
                  </a:cubicBezTo>
                  <a:cubicBezTo>
                    <a:pt x="5589" y="507"/>
                    <a:pt x="5224" y="277"/>
                    <a:pt x="4821" y="123"/>
                  </a:cubicBezTo>
                  <a:cubicBezTo>
                    <a:pt x="4629" y="46"/>
                    <a:pt x="4417" y="8"/>
                    <a:pt x="4168" y="8"/>
                  </a:cubicBezTo>
                  <a:cubicBezTo>
                    <a:pt x="4116" y="3"/>
                    <a:pt x="4063" y="0"/>
                    <a:pt x="4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50" name="Google Shape;750;p33"/>
            <p:cNvSpPr/>
            <p:nvPr/>
          </p:nvSpPr>
          <p:spPr>
            <a:xfrm>
              <a:off x="8865240" y="212854"/>
              <a:ext cx="679318" cy="450841"/>
            </a:xfrm>
            <a:custGeom>
              <a:avLst/>
              <a:gdLst/>
              <a:ahLst/>
              <a:cxnLst/>
              <a:rect l="l" t="t" r="r" b="b"/>
              <a:pathLst>
                <a:path w="6223" h="4130" extrusionOk="0">
                  <a:moveTo>
                    <a:pt x="3322" y="0"/>
                  </a:moveTo>
                  <a:cubicBezTo>
                    <a:pt x="3226" y="0"/>
                    <a:pt x="3092" y="39"/>
                    <a:pt x="2977" y="39"/>
                  </a:cubicBezTo>
                  <a:cubicBezTo>
                    <a:pt x="2708" y="77"/>
                    <a:pt x="2420" y="192"/>
                    <a:pt x="2189" y="384"/>
                  </a:cubicBezTo>
                  <a:cubicBezTo>
                    <a:pt x="1709" y="749"/>
                    <a:pt x="1325" y="1287"/>
                    <a:pt x="1172" y="1882"/>
                  </a:cubicBezTo>
                  <a:cubicBezTo>
                    <a:pt x="1133" y="2074"/>
                    <a:pt x="1114" y="2286"/>
                    <a:pt x="1114" y="2478"/>
                  </a:cubicBezTo>
                  <a:cubicBezTo>
                    <a:pt x="1076" y="2458"/>
                    <a:pt x="1056" y="2439"/>
                    <a:pt x="1018" y="2401"/>
                  </a:cubicBezTo>
                  <a:cubicBezTo>
                    <a:pt x="960" y="2382"/>
                    <a:pt x="883" y="2362"/>
                    <a:pt x="845" y="2343"/>
                  </a:cubicBezTo>
                  <a:lnTo>
                    <a:pt x="634" y="2343"/>
                  </a:lnTo>
                  <a:cubicBezTo>
                    <a:pt x="576" y="2343"/>
                    <a:pt x="499" y="2382"/>
                    <a:pt x="442" y="2401"/>
                  </a:cubicBezTo>
                  <a:cubicBezTo>
                    <a:pt x="365" y="2458"/>
                    <a:pt x="307" y="2497"/>
                    <a:pt x="250" y="2574"/>
                  </a:cubicBezTo>
                  <a:cubicBezTo>
                    <a:pt x="96" y="2746"/>
                    <a:pt x="0" y="3015"/>
                    <a:pt x="0" y="3323"/>
                  </a:cubicBezTo>
                  <a:cubicBezTo>
                    <a:pt x="0" y="3438"/>
                    <a:pt x="19" y="3591"/>
                    <a:pt x="58" y="3726"/>
                  </a:cubicBezTo>
                  <a:cubicBezTo>
                    <a:pt x="77" y="3841"/>
                    <a:pt x="115" y="3975"/>
                    <a:pt x="154" y="4091"/>
                  </a:cubicBezTo>
                  <a:lnTo>
                    <a:pt x="154" y="4110"/>
                  </a:lnTo>
                  <a:lnTo>
                    <a:pt x="154" y="4129"/>
                  </a:lnTo>
                  <a:lnTo>
                    <a:pt x="6068" y="4129"/>
                  </a:lnTo>
                  <a:cubicBezTo>
                    <a:pt x="6164" y="3879"/>
                    <a:pt x="6222" y="3553"/>
                    <a:pt x="6222" y="3265"/>
                  </a:cubicBezTo>
                  <a:cubicBezTo>
                    <a:pt x="6222" y="2938"/>
                    <a:pt x="6107" y="2650"/>
                    <a:pt x="5915" y="2478"/>
                  </a:cubicBezTo>
                  <a:cubicBezTo>
                    <a:pt x="5819" y="2401"/>
                    <a:pt x="5723" y="2343"/>
                    <a:pt x="5588" y="2343"/>
                  </a:cubicBezTo>
                  <a:lnTo>
                    <a:pt x="5396" y="2343"/>
                  </a:lnTo>
                  <a:cubicBezTo>
                    <a:pt x="5339" y="2343"/>
                    <a:pt x="5281" y="2362"/>
                    <a:pt x="5243" y="2382"/>
                  </a:cubicBezTo>
                  <a:cubicBezTo>
                    <a:pt x="5166" y="2401"/>
                    <a:pt x="5089" y="2458"/>
                    <a:pt x="5051" y="2535"/>
                  </a:cubicBezTo>
                  <a:lnTo>
                    <a:pt x="5051" y="2170"/>
                  </a:lnTo>
                  <a:cubicBezTo>
                    <a:pt x="5012" y="1863"/>
                    <a:pt x="4993" y="1575"/>
                    <a:pt x="4897" y="1325"/>
                  </a:cubicBezTo>
                  <a:cubicBezTo>
                    <a:pt x="4859" y="1172"/>
                    <a:pt x="4801" y="1056"/>
                    <a:pt x="4763" y="941"/>
                  </a:cubicBezTo>
                  <a:cubicBezTo>
                    <a:pt x="4705" y="826"/>
                    <a:pt x="4609" y="692"/>
                    <a:pt x="4532" y="615"/>
                  </a:cubicBezTo>
                  <a:cubicBezTo>
                    <a:pt x="4379" y="384"/>
                    <a:pt x="4110" y="250"/>
                    <a:pt x="3822" y="154"/>
                  </a:cubicBezTo>
                  <a:cubicBezTo>
                    <a:pt x="3668" y="96"/>
                    <a:pt x="3534" y="77"/>
                    <a:pt x="3361" y="58"/>
                  </a:cubicBezTo>
                  <a:cubicBezTo>
                    <a:pt x="3380" y="0"/>
                    <a:pt x="3361" y="0"/>
                    <a:pt x="33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767" name="Google Shape;767;p33"/>
          <p:cNvSpPr txBox="1">
            <a:spLocks noGrp="1"/>
          </p:cNvSpPr>
          <p:nvPr>
            <p:ph type="subTitle" idx="2"/>
          </p:nvPr>
        </p:nvSpPr>
        <p:spPr>
          <a:xfrm>
            <a:off x="4192318" y="3420841"/>
            <a:ext cx="3651344" cy="609600"/>
          </a:xfrm>
          <a:prstGeom prst="rect">
            <a:avLst/>
          </a:prstGeom>
        </p:spPr>
        <p:txBody>
          <a:bodyPr spcFirstLastPara="1" wrap="square" lIns="121705" tIns="60836" rIns="121705" bIns="121705" anchor="t" anchorCtr="0">
            <a:noAutofit/>
          </a:bodyPr>
          <a:lstStyle/>
          <a:p>
            <a:pPr marL="0" indent="0">
              <a:spcAft>
                <a:spcPts val="2130"/>
              </a:spcAft>
            </a:pPr>
            <a:r>
              <a:rPr lang="en" sz="3600">
                <a:latin typeface="+mj-lt"/>
                <a:ea typeface="Aachen" pitchFamily="18" charset="0"/>
                <a:cs typeface="Aachen" pitchFamily="18" charset="0"/>
              </a:rPr>
              <a:t>LUYỆN TẬP</a:t>
            </a:r>
            <a:endParaRPr sz="3600">
              <a:latin typeface="+mj-lt"/>
              <a:ea typeface="Aachen" pitchFamily="18" charset="0"/>
              <a:cs typeface="Aache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537494" y="1495136"/>
            <a:ext cx="9732430" cy="815887"/>
          </a:xfrm>
          <a:prstGeom prst="rect">
            <a:avLst/>
          </a:prstGeom>
        </p:spPr>
        <p:txBody>
          <a:bodyPr wrap="square" lIns="121613" tIns="60806" rIns="121613" bIns="60806">
            <a:spAutoFit/>
          </a:bodyPr>
          <a:lstStyle/>
          <a:p>
            <a:pPr marL="0" marR="0" lvl="0" indent="0" algn="just" defTabSz="1216062" rtl="0" eaLnBrk="1" fontAlgn="auto" latinLnBrk="0" hangingPunct="1">
              <a:lnSpc>
                <a:spcPct val="12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GB" sz="3491" b="1" dirty="0">
                <a:solidFill>
                  <a:srgbClr val="FFFF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 </a:t>
            </a:r>
            <a:r>
              <a:rPr lang="en-GB" sz="3491" b="1" dirty="0" smtClean="0">
                <a:solidFill>
                  <a:srgbClr val="FFFF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   </a:t>
            </a:r>
            <a:r>
              <a:rPr kumimoji="0" lang="en-GB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Tiết </a:t>
            </a:r>
            <a:r>
              <a:rPr kumimoji="0" lang="en-GB" sz="3491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4: Luyện tập.</a:t>
            </a:r>
          </a:p>
        </p:txBody>
      </p:sp>
      <p:sp>
        <p:nvSpPr>
          <p:cNvPr id="5" name="Rectangle 4"/>
          <p:cNvSpPr/>
          <p:nvPr/>
        </p:nvSpPr>
        <p:spPr>
          <a:xfrm>
            <a:off x="289719" y="2163306"/>
            <a:ext cx="8686313" cy="1508820"/>
          </a:xfrm>
          <a:prstGeom prst="rect">
            <a:avLst/>
          </a:prstGeom>
        </p:spPr>
        <p:txBody>
          <a:bodyPr wrap="square" lIns="121613" tIns="60806" rIns="121613" bIns="60806">
            <a:spAutoFit/>
          </a:bodyPr>
          <a:lstStyle/>
          <a:p>
            <a:pPr marL="0" marR="0" lvl="0" indent="0" algn="ctr" defTabSz="1216062" rtl="0" eaLnBrk="1" fontAlgn="auto" latinLnBrk="0" hangingPunct="1">
              <a:lnSpc>
                <a:spcPct val="12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3491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Mở </a:t>
            </a:r>
            <a:r>
              <a:rPr kumimoji="0" lang="el-GR" sz="3491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ς</a:t>
            </a:r>
            <a:r>
              <a:rPr kumimoji="0" lang="en-GB" sz="3491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ộng vốn từ về </a:t>
            </a:r>
            <a:r>
              <a:rPr kumimoji="0" lang="en-GB" sz="3491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bảo</a:t>
            </a:r>
            <a:r>
              <a:rPr kumimoji="0" lang="en-GB" sz="3491" b="1" i="0" u="none" strike="noStrike" kern="0" cap="none" spc="0" normalizeH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vệ môi trường</a:t>
            </a:r>
            <a:r>
              <a:rPr kumimoji="0" lang="en-GB" sz="3491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;</a:t>
            </a:r>
          </a:p>
          <a:p>
            <a:pPr marL="0" marR="0" lvl="0" indent="0" algn="ctr" defTabSz="1216062" rtl="0" eaLnBrk="1" fontAlgn="auto" latinLnBrk="0" hangingPunct="1">
              <a:lnSpc>
                <a:spcPct val="12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3491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Dấu</a:t>
            </a:r>
            <a:r>
              <a:rPr kumimoji="0" lang="en-GB" sz="3491" b="1" i="0" u="none" strike="noStrike" kern="0" cap="none" spc="0" normalizeH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phẩy</a:t>
            </a:r>
            <a:r>
              <a:rPr kumimoji="0" lang="en-GB" sz="3491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421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08BC841-3741-4008-AEAA-4D5E0D0C8C8C}"/>
              </a:ext>
            </a:extLst>
          </p:cNvPr>
          <p:cNvGrpSpPr/>
          <p:nvPr/>
        </p:nvGrpSpPr>
        <p:grpSpPr>
          <a:xfrm>
            <a:off x="366271" y="457199"/>
            <a:ext cx="761648" cy="731520"/>
            <a:chOff x="330322" y="169810"/>
            <a:chExt cx="761648" cy="731520"/>
          </a:xfrm>
        </p:grpSpPr>
        <p:sp>
          <p:nvSpPr>
            <p:cNvPr id="14" name="Google Shape;418;p36"/>
            <p:cNvSpPr/>
            <p:nvPr/>
          </p:nvSpPr>
          <p:spPr>
            <a:xfrm>
              <a:off x="330322" y="169810"/>
              <a:ext cx="726460" cy="7315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spcFirstLastPara="1" wrap="square" lIns="121705" tIns="121705" rIns="121705" bIns="121705" anchor="ctr" anchorCtr="0">
              <a:noAutofit/>
            </a:bodyPr>
            <a:lstStyle/>
            <a:p>
              <a:pPr algn="just"/>
              <a:endParaRPr sz="1800" b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5" name="Google Shape;423;p36"/>
            <p:cNvSpPr txBox="1">
              <a:spLocks/>
            </p:cNvSpPr>
            <p:nvPr/>
          </p:nvSpPr>
          <p:spPr>
            <a:xfrm>
              <a:off x="360451" y="298524"/>
              <a:ext cx="731519" cy="474092"/>
            </a:xfrm>
            <a:prstGeom prst="rect">
              <a:avLst/>
            </a:prstGeom>
          </p:spPr>
          <p:txBody>
            <a:bodyPr spcFirstLastPara="1" wrap="square" lIns="121705" tIns="121705" rIns="121705" bIns="12170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just"/>
              <a:r>
                <a:rPr lang="en" sz="5400" b="1">
                  <a:solidFill>
                    <a:schemeClr val="tx2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919" y="457200"/>
            <a:ext cx="11433828" cy="763600"/>
          </a:xfrm>
        </p:spPr>
        <p:txBody>
          <a:bodyPr/>
          <a:lstStyle/>
          <a:p>
            <a:pPr algn="just"/>
            <a:r>
              <a:rPr lang="en-US" sz="3600" b="1">
                <a:solidFill>
                  <a:schemeClr val="tx1">
                    <a:lumMod val="50000"/>
                  </a:schemeClr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Tìm từ ngữ chỉ hoạt động bảo vệ, chăm sóc cây.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55B989-67D0-4220-AF41-8F5B0C867D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7367" y="1676400"/>
            <a:ext cx="9807103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6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E4382B-08D7-4B02-89C8-23678127BE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319" y="685800"/>
            <a:ext cx="8773145" cy="49539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8FE5C6-7636-4AD6-A585-EF6ABB9824D9}"/>
              </a:ext>
            </a:extLst>
          </p:cNvPr>
          <p:cNvSpPr txBox="1"/>
          <p:nvPr/>
        </p:nvSpPr>
        <p:spPr>
          <a:xfrm>
            <a:off x="4785519" y="5791200"/>
            <a:ext cx="29880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tưới</a:t>
            </a:r>
            <a:r>
              <a:rPr lang="en-US" sz="4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endParaRPr lang="en-US" sz="48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150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13FAA1-3E39-489E-A6A6-69ED68E72A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319" y="197398"/>
            <a:ext cx="8487422" cy="56582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412D494-2EE7-41BF-92C0-D54DF8D859CF}"/>
              </a:ext>
            </a:extLst>
          </p:cNvPr>
          <p:cNvSpPr txBox="1"/>
          <p:nvPr/>
        </p:nvSpPr>
        <p:spPr>
          <a:xfrm>
            <a:off x="5318919" y="5855679"/>
            <a:ext cx="29880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Tỉa</a:t>
            </a:r>
            <a:r>
              <a:rPr lang="en-US" sz="4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lá</a:t>
            </a:r>
            <a:endParaRPr lang="en-US" sz="48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21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5A5832-027F-48B7-ACBD-7FCE4B0682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197" y="335756"/>
            <a:ext cx="9954827" cy="55995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9273FD-F5EE-4B6F-B473-DD6850D7AFB6}"/>
              </a:ext>
            </a:extLst>
          </p:cNvPr>
          <p:cNvSpPr txBox="1"/>
          <p:nvPr/>
        </p:nvSpPr>
        <p:spPr>
          <a:xfrm>
            <a:off x="4937919" y="6007535"/>
            <a:ext cx="29880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Vun</a:t>
            </a:r>
            <a:r>
              <a:rPr lang="en-US" sz="4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gốc</a:t>
            </a:r>
            <a:endParaRPr lang="en-US" sz="48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88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C37C90-2353-4E6A-AA75-4AAD162CB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919" y="381000"/>
            <a:ext cx="9457678" cy="53199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2ABF62-6924-4F60-89BA-3B29AAEA0852}"/>
              </a:ext>
            </a:extLst>
          </p:cNvPr>
          <p:cNvSpPr txBox="1"/>
          <p:nvPr/>
        </p:nvSpPr>
        <p:spPr>
          <a:xfrm>
            <a:off x="5490127" y="5863700"/>
            <a:ext cx="29880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4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sâu</a:t>
            </a:r>
            <a:endParaRPr lang="en-US" sz="48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07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98440214"/>
</p:tagLst>
</file>

<file path=ppt/theme/theme1.xml><?xml version="1.0" encoding="utf-8"?>
<a:theme xmlns:a="http://schemas.openxmlformats.org/drawingml/2006/main" name="Fall Vibes Stickers fo Marketing by Slidesgo">
  <a:themeElements>
    <a:clrScheme name="Simple Light">
      <a:dk1>
        <a:srgbClr val="78302E"/>
      </a:dk1>
      <a:lt1>
        <a:srgbClr val="FFFFFF"/>
      </a:lt1>
      <a:dk2>
        <a:srgbClr val="FFD7B5"/>
      </a:dk2>
      <a:lt2>
        <a:srgbClr val="A3376C"/>
      </a:lt2>
      <a:accent1>
        <a:srgbClr val="C25F7F"/>
      </a:accent1>
      <a:accent2>
        <a:srgbClr val="FF9E00"/>
      </a:accent2>
      <a:accent3>
        <a:srgbClr val="FDAD00"/>
      </a:accent3>
      <a:accent4>
        <a:srgbClr val="F01526"/>
      </a:accent4>
      <a:accent5>
        <a:srgbClr val="5C9495"/>
      </a:accent5>
      <a:accent6>
        <a:srgbClr val="7ABEAE"/>
      </a:accent6>
      <a:hlink>
        <a:srgbClr val="78302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1012</TotalTime>
  <Words>473</Words>
  <Application>Microsoft Office PowerPoint</Application>
  <PresentationFormat>Custom</PresentationFormat>
  <Paragraphs>86</Paragraphs>
  <Slides>16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32" baseType="lpstr">
      <vt:lpstr>Kalam</vt:lpstr>
      <vt:lpstr>Arial</vt:lpstr>
      <vt:lpstr>Hammersmith One</vt:lpstr>
      <vt:lpstr>HP001 4 hàng</vt:lpstr>
      <vt:lpstr>Arial Rounded MT Bold</vt:lpstr>
      <vt:lpstr>Frankfurter</vt:lpstr>
      <vt:lpstr>Quicksand SemiBold</vt:lpstr>
      <vt:lpstr>Quicksand Medium</vt:lpstr>
      <vt:lpstr>Fredoka One</vt:lpstr>
      <vt:lpstr>HP001</vt:lpstr>
      <vt:lpstr>Arial-Rounded</vt:lpstr>
      <vt:lpstr>Montserrat</vt:lpstr>
      <vt:lpstr>Aachen</vt:lpstr>
      <vt:lpstr>Bebas Neue</vt:lpstr>
      <vt:lpstr>Fall Vibes Stickers fo Marketing by Slidesgo</vt:lpstr>
      <vt:lpstr>5_Doodle Sketchbook by Slidesgo</vt:lpstr>
      <vt:lpstr>PowerPoint Presentation</vt:lpstr>
      <vt:lpstr>PowerPoint Presentation</vt:lpstr>
      <vt:lpstr>Bài 14:  CỎ NON CƯỜI RỒI</vt:lpstr>
      <vt:lpstr>PowerPoint Presentation</vt:lpstr>
      <vt:lpstr>Tìm từ ngữ chỉ hoạt động bảo vệ, chăm sóc cây.</vt:lpstr>
      <vt:lpstr>PowerPoint Presentation</vt:lpstr>
      <vt:lpstr>PowerPoint Presentation</vt:lpstr>
      <vt:lpstr>PowerPoint Presentation</vt:lpstr>
      <vt:lpstr>PowerPoint Presentation</vt:lpstr>
      <vt:lpstr>Tìm từ ngữ chỉ hoạt động bảo vệ, chăm sóc cây.</vt:lpstr>
      <vt:lpstr>Chọn từ ngữ thay cho ô vuông.</vt:lpstr>
      <vt:lpstr>Cần đặt dấu phẩy vào những vị trí nào trong mỗi câu sau? </vt:lpstr>
      <vt:lpstr>PowerPoint Presentation</vt:lpstr>
      <vt:lpstr>Vận dụng</vt:lpstr>
      <vt:lpstr>Kể những việc em đã làm để bảo vệ cây cối.</vt:lpstr>
      <vt:lpstr>Dặn dò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 VIBES STICKERS</dc:title>
  <dc:creator>PC</dc:creator>
  <cp:lastModifiedBy>ADMIN</cp:lastModifiedBy>
  <cp:revision>101</cp:revision>
  <dcterms:modified xsi:type="dcterms:W3CDTF">2022-03-10T02:38:12Z</dcterms:modified>
</cp:coreProperties>
</file>