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4"/>
  </p:notesMasterIdLst>
  <p:sldIdLst>
    <p:sldId id="352" r:id="rId3"/>
    <p:sldId id="345" r:id="rId4"/>
    <p:sldId id="274" r:id="rId5"/>
    <p:sldId id="335" r:id="rId6"/>
    <p:sldId id="336" r:id="rId7"/>
    <p:sldId id="337" r:id="rId8"/>
    <p:sldId id="338" r:id="rId9"/>
    <p:sldId id="339" r:id="rId10"/>
    <p:sldId id="271" r:id="rId11"/>
    <p:sldId id="351" r:id="rId12"/>
    <p:sldId id="353" r:id="rId13"/>
    <p:sldId id="268" r:id="rId14"/>
    <p:sldId id="340" r:id="rId15"/>
    <p:sldId id="341" r:id="rId16"/>
    <p:sldId id="343" r:id="rId17"/>
    <p:sldId id="318" r:id="rId18"/>
    <p:sldId id="307" r:id="rId19"/>
    <p:sldId id="348" r:id="rId20"/>
    <p:sldId id="349" r:id="rId21"/>
    <p:sldId id="301" r:id="rId22"/>
    <p:sldId id="350" r:id="rId23"/>
  </p:sldIdLst>
  <p:sldSz cx="12192000" cy="68580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B3425-7A1B-441D-8E69-31202077002D}" type="datetimeFigureOut">
              <a:rPr lang="en-US" smtClean="0"/>
              <a:pPr/>
              <a:t>28/3/2023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9950" y="1257300"/>
            <a:ext cx="603250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B68AD-ECFD-4D28-86EE-1FF486AB33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49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159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8336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3649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B68AD-ECFD-4D28-86EE-1FF486AB339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447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7009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4546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9977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Picture 33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5" name="Picture 34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Picture 69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1" name="Picture 70"/>
          <p:cNvPicPr/>
          <p:nvPr/>
        </p:nvPicPr>
        <p:blipFill>
          <a:blip r:embed="rId2"/>
          <a:stretch/>
        </p:blipFill>
        <p:spPr>
          <a:xfrm>
            <a:off x="360288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title text format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8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4.png"/><Relationship Id="rId9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4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8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5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5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/>
          <p:cNvPicPr/>
          <p:nvPr/>
        </p:nvPicPr>
        <p:blipFill>
          <a:blip r:embed="rId2"/>
          <a:stretch/>
        </p:blipFill>
        <p:spPr>
          <a:xfrm>
            <a:off x="600" y="360"/>
            <a:ext cx="12191400" cy="6857640"/>
          </a:xfrm>
          <a:prstGeom prst="rect">
            <a:avLst/>
          </a:prstGeom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F7F2F78-72A1-4E42-93B1-2A03093BEA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16" t="4020" r="7901" b="4187"/>
          <a:stretch/>
        </p:blipFill>
        <p:spPr>
          <a:xfrm>
            <a:off x="0" y="-116023"/>
            <a:ext cx="12228760" cy="7090046"/>
          </a:xfrm>
          <a:prstGeom prst="rect">
            <a:avLst/>
          </a:prstGeom>
          <a:solidFill>
            <a:srgbClr val="FFC000"/>
          </a:solidFill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D7CF48E-C83B-4164-A235-C7125E2F4FA4}"/>
              </a:ext>
            </a:extLst>
          </p:cNvPr>
          <p:cNvSpPr txBox="1"/>
          <p:nvPr/>
        </p:nvSpPr>
        <p:spPr>
          <a:xfrm>
            <a:off x="4080339" y="730601"/>
            <a:ext cx="43269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     </a:t>
            </a:r>
            <a:r>
              <a:rPr lang="en-US" sz="4400" dirty="0" err="1">
                <a:solidFill>
                  <a:srgbClr val="FF0000"/>
                </a:solidFill>
              </a:rPr>
              <a:t>Khởi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động</a:t>
            </a:r>
            <a:r>
              <a:rPr lang="en-US" sz="4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5C1C06B-A40E-4BE2-B254-DB59625DE8AD}"/>
              </a:ext>
            </a:extLst>
          </p:cNvPr>
          <p:cNvSpPr txBox="1"/>
          <p:nvPr/>
        </p:nvSpPr>
        <p:spPr>
          <a:xfrm>
            <a:off x="2459077" y="2901748"/>
            <a:ext cx="7273846" cy="255454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 err="1"/>
              <a:t>Các</a:t>
            </a:r>
            <a:r>
              <a:rPr lang="en-US" sz="4000" dirty="0"/>
              <a:t> </a:t>
            </a:r>
            <a:r>
              <a:rPr lang="en-US" sz="4000" dirty="0" err="1"/>
              <a:t>em</a:t>
            </a:r>
            <a:r>
              <a:rPr lang="en-US" sz="4000" dirty="0"/>
              <a:t> </a:t>
            </a:r>
            <a:r>
              <a:rPr lang="en-US" sz="4000" dirty="0" err="1"/>
              <a:t>cùng</a:t>
            </a:r>
            <a:r>
              <a:rPr lang="en-US" sz="4000" dirty="0"/>
              <a:t> </a:t>
            </a:r>
            <a:r>
              <a:rPr lang="en-US" sz="4000" dirty="0" err="1"/>
              <a:t>nghe</a:t>
            </a:r>
            <a:r>
              <a:rPr lang="en-US" sz="4000" dirty="0"/>
              <a:t> </a:t>
            </a:r>
            <a:r>
              <a:rPr lang="en-US" sz="4000" dirty="0" err="1"/>
              <a:t>bài</a:t>
            </a:r>
            <a:r>
              <a:rPr lang="en-US" sz="4000" dirty="0"/>
              <a:t> </a:t>
            </a:r>
            <a:r>
              <a:rPr lang="en-US" sz="4000" dirty="0" err="1"/>
              <a:t>hát</a:t>
            </a:r>
            <a:r>
              <a:rPr lang="en-US" sz="4000" dirty="0"/>
              <a:t> </a:t>
            </a:r>
            <a:r>
              <a:rPr lang="en-US" sz="4000" dirty="0" err="1"/>
              <a:t>và</a:t>
            </a:r>
            <a:r>
              <a:rPr lang="en-US" sz="4000" dirty="0"/>
              <a:t> </a:t>
            </a:r>
            <a:r>
              <a:rPr lang="en-US" sz="4000" dirty="0" err="1"/>
              <a:t>cho</a:t>
            </a:r>
            <a:r>
              <a:rPr lang="en-US" sz="4000" dirty="0"/>
              <a:t> </a:t>
            </a:r>
            <a:r>
              <a:rPr lang="en-US" sz="4000" dirty="0" err="1"/>
              <a:t>biết</a:t>
            </a:r>
            <a:r>
              <a:rPr lang="en-US" sz="4000" dirty="0"/>
              <a:t>:</a:t>
            </a:r>
          </a:p>
          <a:p>
            <a:r>
              <a:rPr lang="en-US" sz="4000" dirty="0" err="1"/>
              <a:t>Có</a:t>
            </a:r>
            <a:r>
              <a:rPr lang="en-US" sz="4000" dirty="0"/>
              <a:t> </a:t>
            </a:r>
            <a:r>
              <a:rPr lang="en-US" sz="4000" dirty="0" err="1"/>
              <a:t>những</a:t>
            </a:r>
            <a:r>
              <a:rPr lang="en-US" sz="4000" dirty="0"/>
              <a:t> con </a:t>
            </a:r>
            <a:r>
              <a:rPr lang="en-US" sz="4000" dirty="0" err="1"/>
              <a:t>vật</a:t>
            </a:r>
            <a:r>
              <a:rPr lang="en-US" sz="4000" dirty="0"/>
              <a:t> </a:t>
            </a:r>
            <a:r>
              <a:rPr lang="en-US" sz="4000" dirty="0" err="1"/>
              <a:t>nào</a:t>
            </a:r>
            <a:r>
              <a:rPr lang="en-US" sz="4000" dirty="0"/>
              <a:t> </a:t>
            </a:r>
            <a:r>
              <a:rPr lang="en-US" sz="4000" dirty="0" err="1"/>
              <a:t>được</a:t>
            </a:r>
            <a:r>
              <a:rPr lang="en-US" sz="4000" dirty="0"/>
              <a:t> </a:t>
            </a:r>
            <a:r>
              <a:rPr lang="en-US" sz="4000" dirty="0" err="1"/>
              <a:t>nhắc</a:t>
            </a:r>
            <a:r>
              <a:rPr lang="en-US" sz="4000" dirty="0"/>
              <a:t> </a:t>
            </a:r>
            <a:r>
              <a:rPr lang="en-US" sz="4000" dirty="0" err="1"/>
              <a:t>tên</a:t>
            </a:r>
            <a:r>
              <a:rPr lang="en-US" sz="4000" dirty="0"/>
              <a:t> </a:t>
            </a:r>
            <a:r>
              <a:rPr lang="en-US" sz="4000" dirty="0" err="1"/>
              <a:t>trong</a:t>
            </a:r>
            <a:r>
              <a:rPr lang="en-US" sz="4000" dirty="0"/>
              <a:t> </a:t>
            </a:r>
            <a:r>
              <a:rPr lang="en-US" sz="4000" dirty="0" err="1"/>
              <a:t>bài</a:t>
            </a:r>
            <a:r>
              <a:rPr lang="en-US" sz="4000" dirty="0"/>
              <a:t> </a:t>
            </a:r>
            <a:r>
              <a:rPr lang="en-US" sz="4000" dirty="0" err="1"/>
              <a:t>hát</a:t>
            </a:r>
            <a:r>
              <a:rPr lang="en-US" sz="4000" dirty="0"/>
              <a:t>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CE25605-CF5C-4765-96FB-7BAA275AFD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0066"/>
          <a:stretch/>
        </p:blipFill>
        <p:spPr>
          <a:xfrm>
            <a:off x="1011237" y="0"/>
            <a:ext cx="2785399" cy="250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4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/>
          <a:stretch/>
        </p:blipFill>
        <p:spPr>
          <a:xfrm>
            <a:off x="0" y="-9511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3" name="组合 1"/>
          <p:cNvGrpSpPr/>
          <p:nvPr/>
        </p:nvGrpSpPr>
        <p:grpSpPr>
          <a:xfrm rot="6290246">
            <a:off x="556956" y="1875165"/>
            <a:ext cx="3391489" cy="3107310"/>
            <a:chOff x="3886994" y="742096"/>
            <a:chExt cx="2983904" cy="3593091"/>
          </a:xfrm>
        </p:grpSpPr>
        <p:grpSp>
          <p:nvGrpSpPr>
            <p:cNvPr id="4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7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1"/>
          <p:cNvGrpSpPr/>
          <p:nvPr/>
        </p:nvGrpSpPr>
        <p:grpSpPr>
          <a:xfrm rot="5400000">
            <a:off x="8474659" y="1620373"/>
            <a:ext cx="3432619" cy="3450143"/>
            <a:chOff x="3886994" y="742096"/>
            <a:chExt cx="2983904" cy="3593091"/>
          </a:xfrm>
        </p:grpSpPr>
        <p:grpSp>
          <p:nvGrpSpPr>
            <p:cNvPr id="11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14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56"/>
          <p:cNvGrpSpPr/>
          <p:nvPr/>
        </p:nvGrpSpPr>
        <p:grpSpPr>
          <a:xfrm rot="729317">
            <a:off x="4428810" y="1724613"/>
            <a:ext cx="3819162" cy="4378194"/>
            <a:chOff x="7748257" y="1210214"/>
            <a:chExt cx="2983904" cy="4369472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8257" y="1986595"/>
              <a:ext cx="2983904" cy="3593091"/>
              <a:chOff x="3893188" y="741333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93188" y="741333"/>
                <a:ext cx="2983904" cy="3593091"/>
                <a:chOff x="3639623" y="788821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9623" y="788821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8081" y="86106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9018">
                <a:off x="4115848" y="941817"/>
                <a:ext cx="2526196" cy="3193648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6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FAC0AE2-9DA6-4828-A349-00B6CA3773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43783" flipH="1">
            <a:off x="873556" y="1992465"/>
            <a:ext cx="2775127" cy="28727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CC9F1DAF-6963-4C72-B68D-7487B83C94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945635" flipH="1">
            <a:off x="8656241" y="1895107"/>
            <a:ext cx="3187216" cy="289061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0E7132C1-8C91-48CB-9A6E-2CC455985C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242742">
            <a:off x="4785375" y="2820807"/>
            <a:ext cx="2958619" cy="294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31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278" y="297455"/>
            <a:ext cx="4406746" cy="30957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4035" y="297455"/>
            <a:ext cx="4651816" cy="30957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278" y="3764553"/>
            <a:ext cx="4406744" cy="28676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3851" y="3764553"/>
            <a:ext cx="4572000" cy="286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30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5A7DCDA-B339-4080-B7F4-30E6293536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38" t="670" r="39134" b="72946"/>
          <a:stretch/>
        </p:blipFill>
        <p:spPr>
          <a:xfrm>
            <a:off x="4360631" y="955755"/>
            <a:ext cx="4277922" cy="18747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FE4E176-2AB0-4223-9EB7-4B59DD7FD8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77" t="7638" r="7927"/>
          <a:stretch/>
        </p:blipFill>
        <p:spPr>
          <a:xfrm>
            <a:off x="-1" y="25858"/>
            <a:ext cx="12192001" cy="68321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FE4B0C3-159E-4DBC-8D39-473765D4A871}"/>
              </a:ext>
            </a:extLst>
          </p:cNvPr>
          <p:cNvSpPr txBox="1"/>
          <p:nvPr/>
        </p:nvSpPr>
        <p:spPr>
          <a:xfrm>
            <a:off x="3023493" y="1213073"/>
            <a:ext cx="2761580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chia </a:t>
            </a:r>
            <a:r>
              <a:rPr lang="en-US" sz="2800" dirty="0" err="1"/>
              <a:t>sẻ</a:t>
            </a:r>
            <a:r>
              <a:rPr lang="en-US" sz="2800" dirty="0"/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3DC79B6-35A2-4ECA-8609-22A6EC9BBB0B}"/>
              </a:ext>
            </a:extLst>
          </p:cNvPr>
          <p:cNvSpPr txBox="1"/>
          <p:nvPr/>
        </p:nvSpPr>
        <p:spPr>
          <a:xfrm>
            <a:off x="3391091" y="2043593"/>
            <a:ext cx="5734528" cy="34163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sẽ</a:t>
            </a:r>
            <a:r>
              <a:rPr lang="en-US" sz="3600" dirty="0"/>
              <a:t> </a:t>
            </a:r>
            <a:r>
              <a:rPr lang="en-US" sz="3600" dirty="0" err="1"/>
              <a:t>tạo</a:t>
            </a:r>
            <a:r>
              <a:rPr lang="en-US" sz="3600" dirty="0"/>
              <a:t> </a:t>
            </a:r>
            <a:r>
              <a:rPr lang="en-US" sz="3600" dirty="0" err="1"/>
              <a:t>sản</a:t>
            </a:r>
            <a:r>
              <a:rPr lang="en-US" sz="3600" dirty="0"/>
              <a:t> </a:t>
            </a:r>
            <a:r>
              <a:rPr lang="en-US" sz="3600" dirty="0" err="1"/>
              <a:t>phẩm</a:t>
            </a:r>
            <a:r>
              <a:rPr lang="en-US" sz="3600" dirty="0"/>
              <a:t> con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nuôi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?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sẽ</a:t>
            </a:r>
            <a:r>
              <a:rPr lang="en-US" sz="3600" dirty="0"/>
              <a:t> </a:t>
            </a:r>
            <a:r>
              <a:rPr lang="en-US" sz="3600" dirty="0" err="1"/>
              <a:t>dùng</a:t>
            </a:r>
            <a:r>
              <a:rPr lang="en-US" sz="3600" dirty="0"/>
              <a:t> </a:t>
            </a:r>
            <a:r>
              <a:rPr lang="en-US" sz="3600" dirty="0" err="1"/>
              <a:t>dụng</a:t>
            </a:r>
            <a:r>
              <a:rPr lang="en-US" sz="3600" dirty="0"/>
              <a:t> </a:t>
            </a:r>
            <a:r>
              <a:rPr lang="en-US" sz="3600" dirty="0" err="1"/>
              <a:t>cụ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liệu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 </a:t>
            </a:r>
            <a:r>
              <a:rPr lang="en-US" sz="3600" dirty="0" err="1"/>
              <a:t>để</a:t>
            </a:r>
            <a:r>
              <a:rPr lang="en-US" sz="3600" dirty="0"/>
              <a:t> </a:t>
            </a:r>
            <a:r>
              <a:rPr lang="en-US" sz="3600" dirty="0" err="1"/>
              <a:t>tạo</a:t>
            </a:r>
            <a:r>
              <a:rPr lang="en-US" sz="3600" dirty="0"/>
              <a:t> </a:t>
            </a:r>
            <a:r>
              <a:rPr lang="en-US" sz="3600" dirty="0" err="1"/>
              <a:t>nên</a:t>
            </a:r>
            <a:r>
              <a:rPr lang="en-US" sz="3600" dirty="0"/>
              <a:t> </a:t>
            </a:r>
            <a:r>
              <a:rPr lang="en-US" sz="3600" dirty="0" err="1"/>
              <a:t>sản</a:t>
            </a:r>
            <a:r>
              <a:rPr lang="en-US" sz="3600" dirty="0"/>
              <a:t> </a:t>
            </a:r>
            <a:r>
              <a:rPr lang="en-US" sz="3600" dirty="0" err="1"/>
              <a:t>phẩm</a:t>
            </a:r>
            <a:r>
              <a:rPr lang="en-US" sz="3600" dirty="0"/>
              <a:t> con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nuôi</a:t>
            </a:r>
            <a:r>
              <a:rPr lang="en-US" sz="3600" dirty="0"/>
              <a:t> </a:t>
            </a:r>
            <a:r>
              <a:rPr lang="en-US" sz="3600" dirty="0" err="1"/>
              <a:t>đó</a:t>
            </a:r>
            <a:r>
              <a:rPr lang="en-US" sz="3600" dirty="0"/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831B0C5-E45D-4E50-BEF4-8286E03A1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785" y="-395387"/>
            <a:ext cx="2119060" cy="50296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56713FB-EFCA-450B-8073-400BEFFC28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3348" y="2316013"/>
            <a:ext cx="3322791" cy="484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8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71"/>
          <p:cNvPicPr/>
          <p:nvPr/>
        </p:nvPicPr>
        <p:blipFill>
          <a:blip r:embed="rId2"/>
          <a:stretch/>
        </p:blipFill>
        <p:spPr>
          <a:xfrm>
            <a:off x="600" y="0"/>
            <a:ext cx="12191400" cy="6857640"/>
          </a:xfrm>
          <a:prstGeom prst="rect">
            <a:avLst/>
          </a:prstGeom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5959A88-6FDA-42BC-81F2-B172E6BF1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00" y="0"/>
            <a:ext cx="12192000" cy="6858000"/>
          </a:xfrm>
          <a:prstGeom prst="rect">
            <a:avLst/>
          </a:prstGeom>
        </p:spPr>
      </p:pic>
      <p:sp>
        <p:nvSpPr>
          <p:cNvPr id="9" name="Explosion: 14 Points 8">
            <a:extLst>
              <a:ext uri="{FF2B5EF4-FFF2-40B4-BE49-F238E27FC236}">
                <a16:creationId xmlns="" xmlns:a16="http://schemas.microsoft.com/office/drawing/2014/main" id="{3E8C6D5B-38BE-4998-B276-F342743236F9}"/>
              </a:ext>
            </a:extLst>
          </p:cNvPr>
          <p:cNvSpPr/>
          <p:nvPr/>
        </p:nvSpPr>
        <p:spPr>
          <a:xfrm>
            <a:off x="888364" y="5298045"/>
            <a:ext cx="1859432" cy="1179146"/>
          </a:xfrm>
          <a:prstGeom prst="irregularSeal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Tiết</a:t>
            </a:r>
            <a:r>
              <a:rPr lang="en-US" dirty="0"/>
              <a:t>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0636BC2-4F6C-4801-A4BE-39DFE51B8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061793" y="4038052"/>
            <a:ext cx="3055156" cy="28569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129FC62-1CE6-4678-834F-551D771D1C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3522" y="4300607"/>
            <a:ext cx="2875353" cy="255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633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/>
          <p:cNvPicPr/>
          <p:nvPr/>
        </p:nvPicPr>
        <p:blipFill>
          <a:blip r:embed="rId2"/>
          <a:stretch/>
        </p:blipFill>
        <p:spPr>
          <a:xfrm>
            <a:off x="600" y="360"/>
            <a:ext cx="12191400" cy="6857640"/>
          </a:xfrm>
          <a:prstGeom prst="rect">
            <a:avLst/>
          </a:prstGeom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F7F2F78-72A1-4E42-93B1-2A03093BEA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16" t="4020" r="7901" b="4187"/>
          <a:stretch/>
        </p:blipFill>
        <p:spPr>
          <a:xfrm>
            <a:off x="36480" y="9386"/>
            <a:ext cx="12191398" cy="68486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D7CF48E-C83B-4164-A235-C7125E2F4FA4}"/>
              </a:ext>
            </a:extLst>
          </p:cNvPr>
          <p:cNvSpPr txBox="1"/>
          <p:nvPr/>
        </p:nvSpPr>
        <p:spPr>
          <a:xfrm>
            <a:off x="3437040" y="882235"/>
            <a:ext cx="535467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  </a:t>
            </a:r>
            <a:r>
              <a:rPr lang="en-US" sz="4400" dirty="0" err="1">
                <a:solidFill>
                  <a:srgbClr val="FF0000"/>
                </a:solidFill>
              </a:rPr>
              <a:t>Kiểm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tra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kiến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thức</a:t>
            </a:r>
            <a:r>
              <a:rPr lang="en-US" sz="4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5C1C06B-A40E-4BE2-B254-DB59625DE8AD}"/>
              </a:ext>
            </a:extLst>
          </p:cNvPr>
          <p:cNvSpPr txBox="1"/>
          <p:nvPr/>
        </p:nvSpPr>
        <p:spPr>
          <a:xfrm>
            <a:off x="305413" y="2328161"/>
            <a:ext cx="1877468" cy="34163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hãy</a:t>
            </a:r>
            <a:r>
              <a:rPr lang="en-US" sz="2400" dirty="0"/>
              <a:t> </a:t>
            </a:r>
            <a:r>
              <a:rPr lang="en-US" sz="2400" dirty="0" err="1"/>
              <a:t>giúp</a:t>
            </a:r>
            <a:r>
              <a:rPr lang="en-US" sz="2400" dirty="0"/>
              <a:t> </a:t>
            </a:r>
            <a:r>
              <a:rPr lang="en-US" sz="2400" dirty="0" err="1"/>
              <a:t>cô</a:t>
            </a:r>
            <a:r>
              <a:rPr lang="en-US" sz="2400" dirty="0"/>
              <a:t> di </a:t>
            </a:r>
            <a:r>
              <a:rPr lang="en-US" sz="2400" dirty="0" err="1"/>
              <a:t>chuyển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 </a:t>
            </a:r>
            <a:r>
              <a:rPr lang="en-US" sz="2400" dirty="0" err="1"/>
              <a:t>đúng</a:t>
            </a:r>
            <a:r>
              <a:rPr lang="en-US" sz="2400" dirty="0"/>
              <a:t> </a:t>
            </a:r>
            <a:r>
              <a:rPr lang="en-US" sz="2400" dirty="0" err="1"/>
              <a:t>vị</a:t>
            </a:r>
            <a:r>
              <a:rPr lang="en-US" sz="2400" dirty="0"/>
              <a:t> </a:t>
            </a:r>
            <a:r>
              <a:rPr lang="en-US" sz="2400" dirty="0" err="1"/>
              <a:t>trí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bước</a:t>
            </a:r>
            <a:r>
              <a:rPr lang="en-US" sz="2400" dirty="0"/>
              <a:t> </a:t>
            </a:r>
            <a:r>
              <a:rPr lang="en-US" sz="2400" dirty="0" err="1"/>
              <a:t>tạo</a:t>
            </a:r>
            <a:r>
              <a:rPr lang="en-US" sz="2400" dirty="0"/>
              <a:t> </a:t>
            </a:r>
            <a:r>
              <a:rPr lang="en-US" sz="2400" dirty="0" err="1"/>
              <a:t>sản</a:t>
            </a:r>
            <a:r>
              <a:rPr lang="en-US" sz="2400" dirty="0"/>
              <a:t> </a:t>
            </a:r>
            <a:r>
              <a:rPr lang="en-US" sz="2400" dirty="0" err="1"/>
              <a:t>phẩm</a:t>
            </a:r>
            <a:r>
              <a:rPr lang="en-US" sz="2400" dirty="0"/>
              <a:t> con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nuôi</a:t>
            </a:r>
            <a:r>
              <a:rPr lang="en-US" sz="2400" dirty="0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CE25605-CF5C-4765-96FB-7BAA275AFD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3102"/>
          <a:stretch/>
        </p:blipFill>
        <p:spPr>
          <a:xfrm>
            <a:off x="1358671" y="202126"/>
            <a:ext cx="2484076" cy="21022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1B4C7E9-ABB0-4CFF-91C6-FCCE5FFC9E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5068" y="2308858"/>
            <a:ext cx="1114191" cy="7694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C07B436-C377-404C-8471-0A40C81701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7946" y="2328161"/>
            <a:ext cx="1114191" cy="769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397287F-F026-47E4-AFB3-FC2E4ACD23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5647" y="2248198"/>
            <a:ext cx="1109194" cy="7694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79AB2353-B4C1-4724-9A93-F89AE9F38B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1111" y="2308858"/>
            <a:ext cx="1173300" cy="8365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57C38187-9550-44F9-99D5-C428CF9434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2822" y="3566048"/>
            <a:ext cx="1604437" cy="23456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2733AFB8-2F38-4AEE-BA8A-BAAAB345DB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8951" y="3527975"/>
            <a:ext cx="1609483" cy="1780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35463139-55D8-4E35-8E03-F55C70FF80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31111" y="3536017"/>
            <a:ext cx="1533183" cy="21419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5543169E-3118-4D85-A55C-059E798838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77944" y="3566048"/>
            <a:ext cx="1719100" cy="14166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10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/>
          <p:cNvPicPr/>
          <p:nvPr/>
        </p:nvPicPr>
        <p:blipFill>
          <a:blip r:embed="rId2"/>
          <a:stretch/>
        </p:blipFill>
        <p:spPr>
          <a:xfrm>
            <a:off x="600" y="360"/>
            <a:ext cx="12191400" cy="6857640"/>
          </a:xfrm>
          <a:prstGeom prst="rect">
            <a:avLst/>
          </a:prstGeom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0F7F2F78-72A1-4E42-93B1-2A03093BEA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16" t="4020" r="7901" b="4187"/>
          <a:stretch/>
        </p:blipFill>
        <p:spPr>
          <a:xfrm>
            <a:off x="72254" y="180"/>
            <a:ext cx="12191398" cy="6848614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D7CF48E-C83B-4164-A235-C7125E2F4FA4}"/>
              </a:ext>
            </a:extLst>
          </p:cNvPr>
          <p:cNvSpPr txBox="1"/>
          <p:nvPr/>
        </p:nvSpPr>
        <p:spPr>
          <a:xfrm>
            <a:off x="3437040" y="882235"/>
            <a:ext cx="535467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  </a:t>
            </a:r>
            <a:r>
              <a:rPr lang="en-US" sz="4400" dirty="0" err="1">
                <a:solidFill>
                  <a:srgbClr val="FF0000"/>
                </a:solidFill>
              </a:rPr>
              <a:t>Kiểm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tra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kiến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thức</a:t>
            </a:r>
            <a:r>
              <a:rPr lang="en-US" sz="44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5C1C06B-A40E-4BE2-B254-DB59625DE8AD}"/>
              </a:ext>
            </a:extLst>
          </p:cNvPr>
          <p:cNvSpPr txBox="1"/>
          <p:nvPr/>
        </p:nvSpPr>
        <p:spPr>
          <a:xfrm>
            <a:off x="343614" y="2541020"/>
            <a:ext cx="1742082" cy="34163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bước</a:t>
            </a:r>
            <a:r>
              <a:rPr lang="en-US" sz="3600" dirty="0"/>
              <a:t> </a:t>
            </a:r>
            <a:r>
              <a:rPr lang="en-US" sz="3600" dirty="0" err="1"/>
              <a:t>tạo</a:t>
            </a:r>
            <a:r>
              <a:rPr lang="en-US" sz="3600" dirty="0"/>
              <a:t> </a:t>
            </a:r>
            <a:r>
              <a:rPr lang="en-US" sz="3600" dirty="0" err="1"/>
              <a:t>sản</a:t>
            </a:r>
            <a:r>
              <a:rPr lang="en-US" sz="3600" dirty="0"/>
              <a:t> </a:t>
            </a:r>
            <a:r>
              <a:rPr lang="en-US" sz="3600" dirty="0" err="1"/>
              <a:t>phẩm</a:t>
            </a:r>
            <a:r>
              <a:rPr lang="en-US" sz="3600" dirty="0"/>
              <a:t> con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nuôi</a:t>
            </a:r>
            <a:r>
              <a:rPr lang="en-US" sz="3600" dirty="0"/>
              <a:t>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CE25605-CF5C-4765-96FB-7BAA275AFD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3102"/>
          <a:stretch/>
        </p:blipFill>
        <p:spPr>
          <a:xfrm>
            <a:off x="1000753" y="46354"/>
            <a:ext cx="2518997" cy="21317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1B4C7E9-ABB0-4CFF-91C6-FCCE5FFC9E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5068" y="2308858"/>
            <a:ext cx="1114191" cy="7694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C07B436-C377-404C-8471-0A40C81701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7946" y="2328161"/>
            <a:ext cx="1114191" cy="769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397287F-F026-47E4-AFB3-FC2E4ACD23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5647" y="2248198"/>
            <a:ext cx="1109194" cy="7694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79AB2353-B4C1-4724-9A93-F89AE9F38B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1111" y="2308858"/>
            <a:ext cx="1173300" cy="8365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57C38187-9550-44F9-99D5-C428CF9434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36474" y="3424487"/>
            <a:ext cx="1604437" cy="23456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2733AFB8-2F38-4AEE-BA8A-BAAAB345DB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67191" y="3429000"/>
            <a:ext cx="1609483" cy="19149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35463139-55D8-4E35-8E03-F55C70FF80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48386" y="3429000"/>
            <a:ext cx="1533183" cy="22457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5543169E-3118-4D85-A55C-059E798838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8853" y="3429000"/>
            <a:ext cx="1719100" cy="15749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Arrow: Down 19">
            <a:extLst>
              <a:ext uri="{FF2B5EF4-FFF2-40B4-BE49-F238E27FC236}">
                <a16:creationId xmlns="" xmlns:a16="http://schemas.microsoft.com/office/drawing/2014/main" id="{43C6076C-4AFF-4A74-A3FC-A9985F73A025}"/>
              </a:ext>
            </a:extLst>
          </p:cNvPr>
          <p:cNvSpPr/>
          <p:nvPr/>
        </p:nvSpPr>
        <p:spPr>
          <a:xfrm>
            <a:off x="3128360" y="3034647"/>
            <a:ext cx="254580" cy="353813"/>
          </a:xfrm>
          <a:prstGeom prst="downArrow">
            <a:avLst>
              <a:gd name="adj1" fmla="val 8391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481B73B0-9A17-4BA5-AA47-0087A3927A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17934" y="3004379"/>
            <a:ext cx="317019" cy="38408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80060DDC-31CF-4978-93F7-F3D440EA6F3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89273" y="3019512"/>
            <a:ext cx="317019" cy="35381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C4FF2120-BD56-4F43-90AC-4B63687491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22151" y="3004379"/>
            <a:ext cx="317019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9962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14"/>
          <a:stretch/>
        </p:blipFill>
        <p:spPr>
          <a:xfrm>
            <a:off x="0" y="14748"/>
            <a:ext cx="12192000" cy="6858000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718C67D-F438-4D48-B526-C2A66426E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8792" y="911458"/>
            <a:ext cx="12389584" cy="568756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EA2C0A0-97F0-44F9-9271-342AE7ED05E7}"/>
              </a:ext>
            </a:extLst>
          </p:cNvPr>
          <p:cNvSpPr txBox="1"/>
          <p:nvPr/>
        </p:nvSpPr>
        <p:spPr>
          <a:xfrm flipH="1">
            <a:off x="2651299" y="588293"/>
            <a:ext cx="5771289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</a:rPr>
              <a:t>Thực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hành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sáng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tạo</a:t>
            </a:r>
            <a:r>
              <a:rPr lang="en-US" sz="3600" dirty="0">
                <a:solidFill>
                  <a:srgbClr val="FF0000"/>
                </a:solidFill>
              </a:rPr>
              <a:t> (</a:t>
            </a:r>
            <a:r>
              <a:rPr lang="en-US" sz="3600" dirty="0" err="1">
                <a:solidFill>
                  <a:srgbClr val="FF0000"/>
                </a:solidFill>
              </a:rPr>
              <a:t>Tiếp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635B7D19-092D-48B6-AC1B-D395DF81C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28390">
            <a:off x="907837" y="203879"/>
            <a:ext cx="2019805" cy="188436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FD5AECE-1661-4CBD-9978-8AA7270EF6D6}"/>
              </a:ext>
            </a:extLst>
          </p:cNvPr>
          <p:cNvSpPr txBox="1"/>
          <p:nvPr/>
        </p:nvSpPr>
        <p:spPr>
          <a:xfrm>
            <a:off x="2986602" y="2231748"/>
            <a:ext cx="6883403" cy="30469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 err="1"/>
              <a:t>Em</a:t>
            </a:r>
            <a:r>
              <a:rPr lang="en-US" sz="4800" dirty="0"/>
              <a:t> </a:t>
            </a:r>
            <a:r>
              <a:rPr lang="en-US" sz="4800" dirty="0" err="1"/>
              <a:t>hãy</a:t>
            </a:r>
            <a:r>
              <a:rPr lang="en-US" sz="4800" dirty="0"/>
              <a:t> </a:t>
            </a:r>
            <a:r>
              <a:rPr lang="en-US" sz="4800" dirty="0" err="1"/>
              <a:t>sử</a:t>
            </a:r>
            <a:r>
              <a:rPr lang="en-US" sz="4800" dirty="0"/>
              <a:t> </a:t>
            </a:r>
            <a:r>
              <a:rPr lang="en-US" sz="4800" dirty="0" err="1"/>
              <a:t>dụng</a:t>
            </a:r>
            <a:r>
              <a:rPr lang="en-US" sz="4800" dirty="0"/>
              <a:t> </a:t>
            </a:r>
            <a:r>
              <a:rPr lang="en-US" sz="4800" dirty="0" err="1"/>
              <a:t>vật</a:t>
            </a:r>
            <a:r>
              <a:rPr lang="en-US" sz="4800" dirty="0"/>
              <a:t> </a:t>
            </a:r>
            <a:r>
              <a:rPr lang="en-US" sz="4800" dirty="0" err="1"/>
              <a:t>liệu</a:t>
            </a:r>
            <a:r>
              <a:rPr lang="en-US" sz="4800" dirty="0"/>
              <a:t> </a:t>
            </a:r>
            <a:r>
              <a:rPr lang="en-US" sz="4800" dirty="0" err="1"/>
              <a:t>có</a:t>
            </a:r>
            <a:r>
              <a:rPr lang="en-US" sz="4800" dirty="0"/>
              <a:t> </a:t>
            </a:r>
            <a:r>
              <a:rPr lang="en-US" sz="4800" dirty="0" err="1"/>
              <a:t>sẵn</a:t>
            </a:r>
            <a:r>
              <a:rPr lang="en-US" sz="4800" dirty="0"/>
              <a:t> </a:t>
            </a:r>
            <a:r>
              <a:rPr lang="en-US" sz="4800" dirty="0" err="1"/>
              <a:t>để</a:t>
            </a:r>
            <a:r>
              <a:rPr lang="en-US" sz="4800" dirty="0"/>
              <a:t> </a:t>
            </a:r>
            <a:r>
              <a:rPr lang="en-US" sz="4800" dirty="0" err="1"/>
              <a:t>sáng</a:t>
            </a:r>
            <a:r>
              <a:rPr lang="en-US" sz="4800" dirty="0"/>
              <a:t> </a:t>
            </a:r>
            <a:r>
              <a:rPr lang="en-US" sz="4800" dirty="0" err="1"/>
              <a:t>tạo</a:t>
            </a:r>
            <a:r>
              <a:rPr lang="en-US" sz="4800" dirty="0"/>
              <a:t> </a:t>
            </a:r>
            <a:r>
              <a:rPr lang="en-US" sz="4800" dirty="0" err="1"/>
              <a:t>sản</a:t>
            </a:r>
            <a:r>
              <a:rPr lang="en-US" sz="4800" dirty="0"/>
              <a:t> </a:t>
            </a:r>
            <a:r>
              <a:rPr lang="en-US" sz="4800" dirty="0" err="1"/>
              <a:t>phẩm</a:t>
            </a:r>
            <a:r>
              <a:rPr lang="en-US" sz="4800" dirty="0"/>
              <a:t> con </a:t>
            </a:r>
            <a:r>
              <a:rPr lang="en-US" sz="4800" dirty="0" err="1"/>
              <a:t>vật</a:t>
            </a:r>
            <a:r>
              <a:rPr lang="en-US" sz="4800" dirty="0"/>
              <a:t> </a:t>
            </a:r>
            <a:r>
              <a:rPr lang="en-US" sz="4800" dirty="0" err="1"/>
              <a:t>nuôi</a:t>
            </a:r>
            <a:r>
              <a:rPr lang="en-US" sz="4800" dirty="0"/>
              <a:t> </a:t>
            </a:r>
            <a:r>
              <a:rPr lang="en-US" sz="4800" dirty="0" err="1"/>
              <a:t>quen</a:t>
            </a:r>
            <a:r>
              <a:rPr lang="en-US" sz="4800" dirty="0"/>
              <a:t> </a:t>
            </a:r>
            <a:r>
              <a:rPr lang="en-US" sz="4800" dirty="0" err="1"/>
              <a:t>thuộc</a:t>
            </a:r>
            <a:r>
              <a:rPr lang="en-US" sz="4800" dirty="0"/>
              <a:t> </a:t>
            </a:r>
            <a:r>
              <a:rPr lang="en-US" sz="4800" dirty="0" err="1"/>
              <a:t>theo</a:t>
            </a:r>
            <a:r>
              <a:rPr lang="en-US" sz="4800" dirty="0"/>
              <a:t> ý </a:t>
            </a:r>
            <a:r>
              <a:rPr lang="en-US" sz="4800" dirty="0" err="1"/>
              <a:t>thích</a:t>
            </a:r>
            <a:r>
              <a:rPr lang="en-US" sz="4800" dirty="0"/>
              <a:t>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393CFBF8-CDDF-41B1-80B3-9BF48BA389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61438" y="4048174"/>
            <a:ext cx="1925164" cy="228430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7AAB1AB3-2483-42C8-9D5D-67D47A5212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3222" y="2275927"/>
            <a:ext cx="2673184" cy="484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946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/>
          <a:stretch/>
        </p:blipFill>
        <p:spPr>
          <a:xfrm>
            <a:off x="0" y="-9511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3" name="组合 1"/>
          <p:cNvGrpSpPr/>
          <p:nvPr/>
        </p:nvGrpSpPr>
        <p:grpSpPr>
          <a:xfrm rot="6290246">
            <a:off x="556956" y="1875165"/>
            <a:ext cx="3391489" cy="3107310"/>
            <a:chOff x="3886994" y="742096"/>
            <a:chExt cx="2983904" cy="3593091"/>
          </a:xfrm>
        </p:grpSpPr>
        <p:grpSp>
          <p:nvGrpSpPr>
            <p:cNvPr id="4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7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5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1"/>
          <p:cNvGrpSpPr/>
          <p:nvPr/>
        </p:nvGrpSpPr>
        <p:grpSpPr>
          <a:xfrm rot="5400000">
            <a:off x="8474659" y="1620373"/>
            <a:ext cx="3432619" cy="3450143"/>
            <a:chOff x="3886994" y="742096"/>
            <a:chExt cx="2983904" cy="3593091"/>
          </a:xfrm>
        </p:grpSpPr>
        <p:grpSp>
          <p:nvGrpSpPr>
            <p:cNvPr id="11" name="组合 2"/>
            <p:cNvGrpSpPr/>
            <p:nvPr/>
          </p:nvGrpSpPr>
          <p:grpSpPr>
            <a:xfrm>
              <a:off x="3886994" y="742096"/>
              <a:ext cx="2983904" cy="3593091"/>
              <a:chOff x="3633429" y="789584"/>
              <a:chExt cx="2983904" cy="3593091"/>
            </a:xfrm>
          </p:grpSpPr>
          <p:sp>
            <p:nvSpPr>
              <p:cNvPr id="14" name="圆角矩形 5"/>
              <p:cNvSpPr/>
              <p:nvPr/>
            </p:nvSpPr>
            <p:spPr>
              <a:xfrm rot="20949018">
                <a:off x="3633429" y="789584"/>
                <a:ext cx="2983904" cy="359309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  <a:effectLst>
                <a:outerShdw blurRad="152400" dist="152400" dir="2100000" sx="99000" sy="99000" algn="tl" rotWithShape="0">
                  <a:schemeClr val="tx1">
                    <a:lumMod val="85000"/>
                    <a:lumOff val="15000"/>
                    <a:alpha val="89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圆角矩形 6"/>
              <p:cNvSpPr/>
              <p:nvPr/>
            </p:nvSpPr>
            <p:spPr>
              <a:xfrm rot="20949018">
                <a:off x="3691734" y="859792"/>
                <a:ext cx="2867295" cy="3452675"/>
              </a:xfrm>
              <a:prstGeom prst="roundRect">
                <a:avLst>
                  <a:gd name="adj" fmla="val 4247"/>
                </a:avLst>
              </a:prstGeom>
              <a:noFill/>
              <a:ln w="12700">
                <a:solidFill>
                  <a:srgbClr val="68615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" name="圆角矩形 3"/>
            <p:cNvSpPr/>
            <p:nvPr/>
          </p:nvSpPr>
          <p:spPr>
            <a:xfrm rot="20949018">
              <a:off x="4115848" y="941817"/>
              <a:ext cx="2526196" cy="3193648"/>
            </a:xfrm>
            <a:prstGeom prst="roundRect">
              <a:avLst>
                <a:gd name="adj" fmla="val 4247"/>
              </a:avLst>
            </a:prstGeom>
            <a:blipFill dpi="0" rotWithShape="1">
              <a:blip r:embed="rId5"/>
              <a:srcRect/>
              <a:stretch>
                <a:fillRect/>
              </a:stretch>
            </a:blipFill>
            <a:ln w="28575">
              <a:solidFill>
                <a:srgbClr val="F2E6CE"/>
              </a:solidFill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圆角矩形 4"/>
            <p:cNvSpPr/>
            <p:nvPr/>
          </p:nvSpPr>
          <p:spPr>
            <a:xfrm rot="20949018">
              <a:off x="4180605" y="1023683"/>
              <a:ext cx="2396683" cy="3029916"/>
            </a:xfrm>
            <a:prstGeom prst="roundRect">
              <a:avLst>
                <a:gd name="adj" fmla="val 4247"/>
              </a:avLst>
            </a:prstGeom>
            <a:noFill/>
            <a:ln w="127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  <a:effectLst>
              <a:outerShdw blurRad="152400" dist="76200" dir="2100000" sx="99000" sy="99000" algn="tl" rotWithShape="0">
                <a:schemeClr val="tx1">
                  <a:lumMod val="85000"/>
                  <a:lumOff val="15000"/>
                  <a:alpha val="89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56"/>
          <p:cNvGrpSpPr/>
          <p:nvPr/>
        </p:nvGrpSpPr>
        <p:grpSpPr>
          <a:xfrm rot="729317">
            <a:off x="4428810" y="1724613"/>
            <a:ext cx="3819162" cy="4378194"/>
            <a:chOff x="7748257" y="1210214"/>
            <a:chExt cx="2983904" cy="4369472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8257" y="1986595"/>
              <a:ext cx="2983904" cy="3593091"/>
              <a:chOff x="3893188" y="741333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93188" y="741333"/>
                <a:ext cx="2983904" cy="3593091"/>
                <a:chOff x="3639623" y="788821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9623" y="788821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8081" y="86106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9018">
                <a:off x="4115848" y="941817"/>
                <a:ext cx="2526196" cy="3193648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6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sp>
        <p:nvSpPr>
          <p:cNvPr id="27" name="Rounded Rectangle 26"/>
          <p:cNvSpPr/>
          <p:nvPr/>
        </p:nvSpPr>
        <p:spPr>
          <a:xfrm>
            <a:off x="1378153" y="379768"/>
            <a:ext cx="9061630" cy="94450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FAC0AE2-9DA6-4828-A349-00B6CA3773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43783" flipH="1">
            <a:off x="873556" y="1992465"/>
            <a:ext cx="2775127" cy="28727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CC9F1DAF-6963-4C72-B68D-7487B83C94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0945635" flipH="1">
            <a:off x="8656241" y="1895107"/>
            <a:ext cx="3187216" cy="289061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0E7132C1-8C91-48CB-9A6E-2CC455985C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242742">
            <a:off x="4785375" y="2820807"/>
            <a:ext cx="2958619" cy="294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17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600" y="-30386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17" name="组合 56"/>
          <p:cNvGrpSpPr/>
          <p:nvPr/>
        </p:nvGrpSpPr>
        <p:grpSpPr>
          <a:xfrm rot="439478">
            <a:off x="3226646" y="-825761"/>
            <a:ext cx="8226008" cy="7393534"/>
            <a:chOff x="7742193" y="1210214"/>
            <a:chExt cx="2983904" cy="4370947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2193" y="1988070"/>
              <a:ext cx="2983904" cy="3593091"/>
              <a:chOff x="3886994" y="742096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86994" y="742096"/>
                <a:ext cx="2983904" cy="3593091"/>
                <a:chOff x="3633429" y="789584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3429" y="789584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1734" y="85979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1600">
                <a:off x="4115848" y="941817"/>
                <a:ext cx="2526196" cy="3193648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sp>
        <p:nvSpPr>
          <p:cNvPr id="27" name="Rounded Rectangle 26"/>
          <p:cNvSpPr/>
          <p:nvPr/>
        </p:nvSpPr>
        <p:spPr>
          <a:xfrm>
            <a:off x="223397" y="1475625"/>
            <a:ext cx="3403488" cy="2140621"/>
          </a:xfrm>
          <a:prstGeom prst="roundRect">
            <a:avLst>
              <a:gd name="adj" fmla="val 4590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Các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em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trưng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bày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sản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phẩm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theo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nhóm</a:t>
            </a:r>
            <a:r>
              <a:rPr lang="en-US" sz="3200" dirty="0">
                <a:solidFill>
                  <a:srgbClr val="FF0000"/>
                </a:solidFill>
              </a:rPr>
              <a:t>: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A7EC25A-7379-4136-B7EE-37DFA9944A5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084" t="12629" r="9238" b="59480"/>
          <a:stretch/>
        </p:blipFill>
        <p:spPr>
          <a:xfrm rot="20975639">
            <a:off x="3862983" y="912942"/>
            <a:ext cx="6794774" cy="52027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04BD700-FD07-4F1C-9345-3433D9F0A1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372433">
            <a:off x="2888947" y="57948"/>
            <a:ext cx="2286198" cy="218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77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121185" y="-37119"/>
            <a:ext cx="12191400" cy="6857640"/>
          </a:xfrm>
          <a:prstGeom prst="rect">
            <a:avLst/>
          </a:prstGeom>
          <a:ln>
            <a:noFill/>
          </a:ln>
        </p:spPr>
      </p:pic>
      <p:grpSp>
        <p:nvGrpSpPr>
          <p:cNvPr id="17" name="组合 56"/>
          <p:cNvGrpSpPr/>
          <p:nvPr/>
        </p:nvGrpSpPr>
        <p:grpSpPr>
          <a:xfrm rot="809907">
            <a:off x="2468080" y="-933067"/>
            <a:ext cx="9271392" cy="7324277"/>
            <a:chOff x="7744961" y="1210214"/>
            <a:chExt cx="2983904" cy="4371568"/>
          </a:xfrm>
        </p:grpSpPr>
        <p:grpSp>
          <p:nvGrpSpPr>
            <p:cNvPr id="18" name="组合 16"/>
            <p:cNvGrpSpPr/>
            <p:nvPr/>
          </p:nvGrpSpPr>
          <p:grpSpPr>
            <a:xfrm rot="21201317">
              <a:off x="7744961" y="1988691"/>
              <a:ext cx="2983904" cy="3593091"/>
              <a:chOff x="3889671" y="743032"/>
              <a:chExt cx="2983904" cy="3593091"/>
            </a:xfrm>
          </p:grpSpPr>
          <p:grpSp>
            <p:nvGrpSpPr>
              <p:cNvPr id="20" name="组合 17"/>
              <p:cNvGrpSpPr/>
              <p:nvPr/>
            </p:nvGrpSpPr>
            <p:grpSpPr>
              <a:xfrm>
                <a:off x="3889671" y="743032"/>
                <a:ext cx="2983904" cy="3593091"/>
                <a:chOff x="3636106" y="790520"/>
                <a:chExt cx="2983904" cy="3593091"/>
              </a:xfrm>
            </p:grpSpPr>
            <p:sp>
              <p:nvSpPr>
                <p:cNvPr id="23" name="圆角矩形 20"/>
                <p:cNvSpPr/>
                <p:nvPr/>
              </p:nvSpPr>
              <p:spPr>
                <a:xfrm rot="20949018">
                  <a:off x="3636106" y="790520"/>
                  <a:ext cx="2983904" cy="3593091"/>
                </a:xfrm>
                <a:prstGeom prst="roundRect">
                  <a:avLst>
                    <a:gd name="adj" fmla="val 4247"/>
                  </a:avLst>
                </a:prstGeom>
                <a:blipFill dpi="0" rotWithShape="1">
                  <a:blip r:embed="rId3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52400" dir="2100000" sx="99000" sy="99000" algn="tl" rotWithShape="0">
                    <a:sysClr val="windowText" lastClr="000000">
                      <a:lumMod val="85000"/>
                      <a:lumOff val="15000"/>
                      <a:alpha val="89000"/>
                    </a:sys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4" name="圆角矩形 21"/>
                <p:cNvSpPr/>
                <p:nvPr/>
              </p:nvSpPr>
              <p:spPr>
                <a:xfrm rot="20949018">
                  <a:off x="3691734" y="859792"/>
                  <a:ext cx="2867295" cy="3452675"/>
                </a:xfrm>
                <a:prstGeom prst="roundRect">
                  <a:avLst>
                    <a:gd name="adj" fmla="val 4247"/>
                  </a:avLst>
                </a:prstGeom>
                <a:solidFill>
                  <a:srgbClr val="E5823F"/>
                </a:solidFill>
                <a:ln w="28575" cap="flat" cmpd="sng" algn="ctr">
                  <a:solidFill>
                    <a:srgbClr val="686156"/>
                  </a:soli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" name="圆角矩形 18"/>
              <p:cNvSpPr/>
              <p:nvPr/>
            </p:nvSpPr>
            <p:spPr>
              <a:xfrm rot="20941600">
                <a:off x="3972943" y="869615"/>
                <a:ext cx="2804369" cy="3337361"/>
              </a:xfrm>
              <a:prstGeom prst="roundRect">
                <a:avLst>
                  <a:gd name="adj" fmla="val 4247"/>
                </a:avLst>
              </a:prstGeom>
              <a:blipFill dpi="0" rotWithShape="1">
                <a:blip r:embed="rId4">
                  <a:duotone>
                    <a:srgbClr val="70AD47">
                      <a:shade val="45000"/>
                      <a:satMod val="135000"/>
                    </a:srgb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a:blipFill>
              <a:ln w="28575" cap="flat" cmpd="sng" algn="ctr">
                <a:solidFill>
                  <a:srgbClr val="F2E6CE"/>
                </a:solidFill>
                <a:prstDash val="solid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571500" marR="0" lvl="0" indent="-57150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Char char="-"/>
                  <a:tabLst/>
                  <a:defRPr/>
                </a:pPr>
                <a:endParaRPr kumimoji="0" lang="zh-CN" alt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圆角矩形 19"/>
              <p:cNvSpPr/>
              <p:nvPr/>
            </p:nvSpPr>
            <p:spPr>
              <a:xfrm rot="20949018">
                <a:off x="4180605" y="1023683"/>
                <a:ext cx="2396683" cy="3029916"/>
              </a:xfrm>
              <a:prstGeom prst="roundRect">
                <a:avLst>
                  <a:gd name="adj" fmla="val 4247"/>
                </a:avLst>
              </a:prstGeom>
              <a:noFill/>
              <a:ln w="28575" cap="flat" cmpd="sng" algn="ctr">
                <a:solidFill>
                  <a:srgbClr val="F2E6CE"/>
                </a:solidFill>
                <a:prstDash val="dash"/>
                <a:miter lim="800000"/>
              </a:ln>
              <a:effectLst>
                <a:outerShdw blurRad="152400" dist="76200" dir="2100000" sx="99000" sy="99000" algn="tl" rotWithShape="0">
                  <a:sysClr val="windowText" lastClr="000000">
                    <a:lumMod val="85000"/>
                    <a:lumOff val="15000"/>
                    <a:alpha val="89000"/>
                  </a:sys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9" name="图片 2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5546" y="1210214"/>
              <a:ext cx="797721" cy="830959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19C9060-45DA-43D2-9CE8-AC09306C4261}"/>
              </a:ext>
            </a:extLst>
          </p:cNvPr>
          <p:cNvSpPr/>
          <p:nvPr/>
        </p:nvSpPr>
        <p:spPr>
          <a:xfrm rot="10549240" flipV="1">
            <a:off x="2690109" y="643712"/>
            <a:ext cx="8522888" cy="5341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44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694D963-0910-4419-8183-6D08F41AD479}"/>
              </a:ext>
            </a:extLst>
          </p:cNvPr>
          <p:cNvSpPr txBox="1"/>
          <p:nvPr/>
        </p:nvSpPr>
        <p:spPr>
          <a:xfrm rot="21331090">
            <a:off x="3087288" y="1154738"/>
            <a:ext cx="7755933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600" dirty="0"/>
              <a:t> </a:t>
            </a:r>
            <a:r>
              <a:rPr lang="en-US" sz="3600" dirty="0" err="1"/>
              <a:t>Sản</a:t>
            </a:r>
            <a:r>
              <a:rPr lang="en-US" sz="3600" dirty="0"/>
              <a:t> </a:t>
            </a:r>
            <a:r>
              <a:rPr lang="en-US" sz="3600" dirty="0" err="1"/>
              <a:t>phẩm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mô</a:t>
            </a:r>
            <a:r>
              <a:rPr lang="en-US" sz="3600" dirty="0"/>
              <a:t> </a:t>
            </a:r>
            <a:r>
              <a:rPr lang="en-US" sz="3600" dirty="0" err="1"/>
              <a:t>phỏng</a:t>
            </a:r>
            <a:r>
              <a:rPr lang="en-US" sz="3600" dirty="0"/>
              <a:t> con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nuôi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31EEA9B-DF27-4C93-AB20-268A49EAA1D3}"/>
              </a:ext>
            </a:extLst>
          </p:cNvPr>
          <p:cNvSpPr txBox="1"/>
          <p:nvPr/>
        </p:nvSpPr>
        <p:spPr>
          <a:xfrm rot="21330640">
            <a:off x="3220589" y="2620842"/>
            <a:ext cx="7734822" cy="120032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đã</a:t>
            </a:r>
            <a:r>
              <a:rPr lang="en-US" sz="3600" dirty="0"/>
              <a:t> </a:t>
            </a:r>
            <a:r>
              <a:rPr lang="en-US" sz="3600" dirty="0" err="1"/>
              <a:t>tạo</a:t>
            </a:r>
            <a:r>
              <a:rPr lang="en-US" sz="3600" dirty="0"/>
              <a:t> </a:t>
            </a:r>
            <a:r>
              <a:rPr lang="en-US" sz="3600" dirty="0" err="1"/>
              <a:t>sản</a:t>
            </a:r>
            <a:r>
              <a:rPr lang="en-US" sz="3600" dirty="0"/>
              <a:t> </a:t>
            </a:r>
            <a:r>
              <a:rPr lang="en-US" sz="3600" dirty="0" err="1"/>
              <a:t>phẩm</a:t>
            </a:r>
            <a:r>
              <a:rPr lang="en-US" sz="3600" dirty="0"/>
              <a:t> con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nuôi</a:t>
            </a:r>
            <a:r>
              <a:rPr lang="en-US" sz="3600" dirty="0"/>
              <a:t> </a:t>
            </a:r>
            <a:r>
              <a:rPr lang="en-US" sz="3600" dirty="0" err="1"/>
              <a:t>bằng</a:t>
            </a:r>
            <a:r>
              <a:rPr lang="en-US" sz="3600" dirty="0"/>
              <a:t> </a:t>
            </a:r>
            <a:r>
              <a:rPr lang="en-US" sz="3600" dirty="0" err="1"/>
              <a:t>cách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E4AA979-D1E2-4E56-B11E-5BC47F002B05}"/>
              </a:ext>
            </a:extLst>
          </p:cNvPr>
          <p:cNvSpPr txBox="1"/>
          <p:nvPr/>
        </p:nvSpPr>
        <p:spPr>
          <a:xfrm rot="21320113">
            <a:off x="3328532" y="3980702"/>
            <a:ext cx="7736697" cy="17543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/>
              <a:t>Chi </a:t>
            </a:r>
            <a:r>
              <a:rPr lang="en-US" sz="3600" dirty="0" err="1"/>
              <a:t>tiết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trang</a:t>
            </a:r>
            <a:r>
              <a:rPr lang="en-US" sz="3600" dirty="0"/>
              <a:t> </a:t>
            </a:r>
            <a:r>
              <a:rPr lang="en-US" sz="3600" dirty="0" err="1"/>
              <a:t>trí</a:t>
            </a:r>
            <a:r>
              <a:rPr lang="en-US" sz="3600" dirty="0"/>
              <a:t> </a:t>
            </a:r>
            <a:r>
              <a:rPr lang="en-US" sz="3600" dirty="0" err="1"/>
              <a:t>lặp</a:t>
            </a:r>
            <a:r>
              <a:rPr lang="en-US" sz="3600" dirty="0"/>
              <a:t> </a:t>
            </a:r>
            <a:r>
              <a:rPr lang="en-US" sz="3600" dirty="0" err="1"/>
              <a:t>lại</a:t>
            </a:r>
            <a:r>
              <a:rPr lang="en-US" sz="3600" dirty="0"/>
              <a:t> ở </a:t>
            </a:r>
            <a:r>
              <a:rPr lang="en-US" sz="3600" dirty="0" err="1"/>
              <a:t>trên</a:t>
            </a:r>
            <a:r>
              <a:rPr lang="en-US" sz="3600" dirty="0"/>
              <a:t> </a:t>
            </a:r>
            <a:r>
              <a:rPr lang="en-US" sz="3600" dirty="0" err="1"/>
              <a:t>sản</a:t>
            </a:r>
            <a:r>
              <a:rPr lang="en-US" sz="3600" dirty="0"/>
              <a:t> </a:t>
            </a:r>
            <a:r>
              <a:rPr lang="en-US" sz="3600" dirty="0" err="1"/>
              <a:t>phẩm</a:t>
            </a:r>
            <a:r>
              <a:rPr lang="en-US" sz="3600" dirty="0"/>
              <a:t> con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nuôi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730A9959-80B8-402F-924B-A2983723A6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053" y="1411287"/>
            <a:ext cx="2522642" cy="30009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1F61B9BE-94CD-41E6-A6E2-6F3182A137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387447">
            <a:off x="790442" y="-787159"/>
            <a:ext cx="2611817" cy="255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751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71"/>
          <p:cNvPicPr/>
          <p:nvPr/>
        </p:nvPicPr>
        <p:blipFill>
          <a:blip r:embed="rId2"/>
          <a:stretch/>
        </p:blipFill>
        <p:spPr>
          <a:xfrm>
            <a:off x="600" y="0"/>
            <a:ext cx="12191400" cy="6857640"/>
          </a:xfrm>
          <a:prstGeom prst="rect">
            <a:avLst/>
          </a:prstGeom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5959A88-6FDA-42BC-81F2-B172E6BF1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00" y="0"/>
            <a:ext cx="12192000" cy="6858000"/>
          </a:xfrm>
          <a:prstGeom prst="rect">
            <a:avLst/>
          </a:prstGeom>
        </p:spPr>
      </p:pic>
      <p:sp>
        <p:nvSpPr>
          <p:cNvPr id="9" name="Explosion: 14 Points 8">
            <a:extLst>
              <a:ext uri="{FF2B5EF4-FFF2-40B4-BE49-F238E27FC236}">
                <a16:creationId xmlns="" xmlns:a16="http://schemas.microsoft.com/office/drawing/2014/main" id="{3E8C6D5B-38BE-4998-B276-F342743236F9}"/>
              </a:ext>
            </a:extLst>
          </p:cNvPr>
          <p:cNvSpPr/>
          <p:nvPr/>
        </p:nvSpPr>
        <p:spPr>
          <a:xfrm>
            <a:off x="888364" y="5298045"/>
            <a:ext cx="1859432" cy="1179146"/>
          </a:xfrm>
          <a:prstGeom prst="irregularSeal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Tiết</a:t>
            </a:r>
            <a:r>
              <a:rPr lang="en-US" dirty="0"/>
              <a:t> 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0636BC2-4F6C-4801-A4BE-39DFE51B8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061793" y="4038052"/>
            <a:ext cx="3055156" cy="28569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129FC62-1CE6-4678-834F-551D771D1C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3522" y="4300607"/>
            <a:ext cx="2875353" cy="255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16466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20B032E-EF9E-46F7-BC81-51253FEDF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7B35117-7F08-40A3-99B2-2AC871D36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01" y="914399"/>
            <a:ext cx="4174827" cy="51877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E0ED6BC-10FD-4D79-B02E-0F52FE27C549}"/>
              </a:ext>
            </a:extLst>
          </p:cNvPr>
          <p:cNvSpPr txBox="1"/>
          <p:nvPr/>
        </p:nvSpPr>
        <p:spPr>
          <a:xfrm>
            <a:off x="1162051" y="1933575"/>
            <a:ext cx="25479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3600" dirty="0" err="1"/>
              <a:t>thể</a:t>
            </a:r>
            <a:r>
              <a:rPr lang="en-US" sz="3600" dirty="0"/>
              <a:t> </a:t>
            </a:r>
            <a:r>
              <a:rPr lang="en-US" sz="3600" dirty="0" err="1"/>
              <a:t>tạo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con </a:t>
            </a:r>
            <a:r>
              <a:rPr lang="en-US" sz="3600" dirty="0" err="1"/>
              <a:t>vật</a:t>
            </a:r>
            <a:r>
              <a:rPr lang="en-US" sz="3600" dirty="0"/>
              <a:t> </a:t>
            </a:r>
            <a:r>
              <a:rPr lang="en-US" sz="3600" dirty="0" err="1"/>
              <a:t>nuôi</a:t>
            </a:r>
            <a:r>
              <a:rPr lang="en-US" sz="3600" dirty="0"/>
              <a:t> </a:t>
            </a:r>
            <a:r>
              <a:rPr lang="en-US" sz="3600" dirty="0" err="1"/>
              <a:t>bằng</a:t>
            </a:r>
            <a:r>
              <a:rPr lang="en-US" sz="3600" dirty="0"/>
              <a:t> </a:t>
            </a:r>
            <a:r>
              <a:rPr lang="en-US" sz="3600" dirty="0" err="1"/>
              <a:t>cách</a:t>
            </a:r>
            <a:r>
              <a:rPr lang="en-US" sz="3600" dirty="0"/>
              <a:t> </a:t>
            </a:r>
            <a:r>
              <a:rPr lang="en-US" sz="3600" dirty="0" err="1"/>
              <a:t>nào</a:t>
            </a:r>
            <a:r>
              <a:rPr lang="en-US" sz="3600" dirty="0"/>
              <a:t> </a:t>
            </a:r>
            <a:r>
              <a:rPr lang="en-US" sz="3600" dirty="0" err="1"/>
              <a:t>khác</a:t>
            </a:r>
            <a:r>
              <a:rPr lang="en-US" sz="3600" dirty="0"/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989821C-CA1B-4CE0-9BA3-4F112C09AC30}"/>
              </a:ext>
            </a:extLst>
          </p:cNvPr>
          <p:cNvSpPr txBox="1"/>
          <p:nvPr/>
        </p:nvSpPr>
        <p:spPr>
          <a:xfrm>
            <a:off x="810927" y="498901"/>
            <a:ext cx="2962275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Vận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dụng</a:t>
            </a:r>
            <a:endParaRPr lang="en-US" sz="4800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E746B779-E5AF-4FD1-96D5-AD8861DDD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94691">
            <a:off x="4462310" y="3442638"/>
            <a:ext cx="3091936" cy="32227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2A1CC02-47E9-4EFE-B1BC-D32170CA0F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52583">
            <a:off x="7919440" y="365653"/>
            <a:ext cx="3372055" cy="302776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A05A8C59-7AE5-4EDC-B60A-69184C882B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7859" y="348411"/>
            <a:ext cx="3400838" cy="306224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A7406D2-6241-4AA2-A9B8-7754693E01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30193">
            <a:off x="4644015" y="716229"/>
            <a:ext cx="2563977" cy="22245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D148486-FBBB-4BFA-ACC3-3C3B6BAA10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959401">
            <a:off x="8308934" y="779179"/>
            <a:ext cx="2440984" cy="20986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7842397-BC88-4A21-9268-A9E0D8C03FF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7297">
            <a:off x="4865454" y="3899504"/>
            <a:ext cx="2141738" cy="22161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836ADC04-706B-4F0A-B565-D5AB1D09C0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52795" y="3410658"/>
            <a:ext cx="3153302" cy="32866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9D8A390-9E29-4230-A412-B846E0077E9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57341"/>
          <a:stretch/>
        </p:blipFill>
        <p:spPr>
          <a:xfrm rot="220608">
            <a:off x="8603906" y="3831057"/>
            <a:ext cx="2320670" cy="235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0" t="1292" r="3841" b="2696"/>
          <a:stretch/>
        </p:blipFill>
        <p:spPr>
          <a:xfrm>
            <a:off x="-41355" y="67025"/>
            <a:ext cx="12339039" cy="6584599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997CDA3D-7ACB-4037-A3B4-5C58955377BE}"/>
              </a:ext>
            </a:extLst>
          </p:cNvPr>
          <p:cNvSpPr txBox="1"/>
          <p:nvPr/>
        </p:nvSpPr>
        <p:spPr>
          <a:xfrm>
            <a:off x="3770269" y="1145560"/>
            <a:ext cx="5238271" cy="83099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   </a:t>
            </a:r>
            <a:r>
              <a:rPr lang="en-US" sz="4800" dirty="0" err="1">
                <a:solidFill>
                  <a:srgbClr val="FF0000"/>
                </a:solidFill>
              </a:rPr>
              <a:t>Các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em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ghi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nhớ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688DC613-242D-4C85-8A67-451E9758670E}"/>
              </a:ext>
            </a:extLst>
          </p:cNvPr>
          <p:cNvSpPr txBox="1"/>
          <p:nvPr/>
        </p:nvSpPr>
        <p:spPr>
          <a:xfrm>
            <a:off x="2582376" y="2127078"/>
            <a:ext cx="7774698" cy="33547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 </a:t>
            </a:r>
          </a:p>
          <a:p>
            <a:r>
              <a:rPr lang="en-US" sz="3600" dirty="0" err="1"/>
              <a:t>Có</a:t>
            </a:r>
            <a:r>
              <a:rPr lang="en-US" sz="3600" dirty="0"/>
              <a:t> </a:t>
            </a:r>
            <a:r>
              <a:rPr lang="en-US" sz="4400" dirty="0" err="1"/>
              <a:t>thể</a:t>
            </a:r>
            <a:r>
              <a:rPr lang="en-US" sz="4400" dirty="0"/>
              <a:t> </a:t>
            </a:r>
            <a:r>
              <a:rPr lang="en-US" sz="4400" dirty="0" err="1"/>
              <a:t>tạo</a:t>
            </a:r>
            <a:r>
              <a:rPr lang="en-US" sz="4400" dirty="0"/>
              <a:t> </a:t>
            </a:r>
            <a:r>
              <a:rPr lang="en-US" sz="4400" dirty="0" err="1"/>
              <a:t>hình</a:t>
            </a:r>
            <a:r>
              <a:rPr lang="en-US" sz="4400" dirty="0"/>
              <a:t> </a:t>
            </a:r>
            <a:r>
              <a:rPr lang="en-US" sz="4400" dirty="0" err="1"/>
              <a:t>và</a:t>
            </a:r>
            <a:r>
              <a:rPr lang="en-US" sz="4400" dirty="0"/>
              <a:t> </a:t>
            </a:r>
            <a:r>
              <a:rPr lang="en-US" sz="4400" dirty="0" err="1"/>
              <a:t>trang</a:t>
            </a:r>
            <a:r>
              <a:rPr lang="en-US" sz="4400" dirty="0"/>
              <a:t> </a:t>
            </a:r>
            <a:r>
              <a:rPr lang="en-US" sz="4400" dirty="0" err="1"/>
              <a:t>trí</a:t>
            </a:r>
            <a:r>
              <a:rPr lang="en-US" sz="4400" dirty="0"/>
              <a:t> </a:t>
            </a:r>
            <a:r>
              <a:rPr lang="en-US" sz="4400" dirty="0" err="1"/>
              <a:t>sản</a:t>
            </a:r>
            <a:r>
              <a:rPr lang="en-US" sz="4400" dirty="0"/>
              <a:t> </a:t>
            </a:r>
            <a:r>
              <a:rPr lang="en-US" sz="4400" dirty="0" err="1"/>
              <a:t>phẩm</a:t>
            </a:r>
            <a:r>
              <a:rPr lang="en-US" sz="4400" dirty="0"/>
              <a:t> con </a:t>
            </a:r>
            <a:r>
              <a:rPr lang="en-US" sz="4400" dirty="0" err="1"/>
              <a:t>vật</a:t>
            </a:r>
            <a:r>
              <a:rPr lang="en-US" sz="4400" dirty="0"/>
              <a:t> </a:t>
            </a:r>
            <a:r>
              <a:rPr lang="en-US" sz="4400" dirty="0" err="1"/>
              <a:t>nuôi</a:t>
            </a:r>
            <a:r>
              <a:rPr lang="en-US" sz="4400" dirty="0"/>
              <a:t> </a:t>
            </a:r>
            <a:r>
              <a:rPr lang="en-US" sz="4400" dirty="0" err="1"/>
              <a:t>bằng</a:t>
            </a:r>
            <a:r>
              <a:rPr lang="en-US" sz="4400" dirty="0"/>
              <a:t> </a:t>
            </a:r>
            <a:r>
              <a:rPr lang="en-US" sz="4400" dirty="0" err="1"/>
              <a:t>nhiều</a:t>
            </a:r>
            <a:r>
              <a:rPr lang="en-US" sz="4400" dirty="0"/>
              <a:t> </a:t>
            </a:r>
            <a:r>
              <a:rPr lang="en-US" sz="4400" dirty="0" err="1"/>
              <a:t>cách</a:t>
            </a:r>
            <a:r>
              <a:rPr lang="en-US" sz="4400" dirty="0"/>
              <a:t> </a:t>
            </a:r>
            <a:r>
              <a:rPr lang="en-US" sz="4400" dirty="0" err="1"/>
              <a:t>và</a:t>
            </a:r>
            <a:r>
              <a:rPr lang="en-US" sz="4400" dirty="0"/>
              <a:t> </a:t>
            </a:r>
            <a:r>
              <a:rPr lang="en-US" sz="4400" dirty="0" err="1"/>
              <a:t>chất</a:t>
            </a:r>
            <a:r>
              <a:rPr lang="en-US" sz="4400" dirty="0"/>
              <a:t> </a:t>
            </a:r>
            <a:r>
              <a:rPr lang="en-US" sz="4400" dirty="0" err="1"/>
              <a:t>liệu</a:t>
            </a:r>
            <a:r>
              <a:rPr lang="en-US" sz="4400" dirty="0"/>
              <a:t> </a:t>
            </a:r>
            <a:r>
              <a:rPr lang="en-US" sz="4400" dirty="0" err="1"/>
              <a:t>khác</a:t>
            </a:r>
            <a:r>
              <a:rPr lang="en-US" sz="4400" dirty="0"/>
              <a:t> </a:t>
            </a:r>
            <a:r>
              <a:rPr lang="en-US" sz="4400" dirty="0" err="1"/>
              <a:t>nhau</a:t>
            </a:r>
            <a:r>
              <a:rPr lang="en-US" sz="4400" dirty="0"/>
              <a:t>.</a:t>
            </a:r>
          </a:p>
          <a:p>
            <a:endParaRPr lang="en-US" sz="44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0887309-E099-43B6-A20A-DC76FD4BC9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8628" y="-671333"/>
            <a:ext cx="3472090" cy="34109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BE21DEF-8C35-4C7F-A30C-4A0574CCDE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9433" y="2884975"/>
            <a:ext cx="3322608" cy="48467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469D5C09-DFF5-486B-B553-652FDD2617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-802027" y="2567734"/>
            <a:ext cx="4065566" cy="517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14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0F3D5D4-5BCB-4D7A-B8B1-4B7C2606E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412E00F-22DC-4527-ACF7-5AF85C5522D8}"/>
              </a:ext>
            </a:extLst>
          </p:cNvPr>
          <p:cNvSpPr txBox="1"/>
          <p:nvPr/>
        </p:nvSpPr>
        <p:spPr>
          <a:xfrm>
            <a:off x="543739" y="294078"/>
            <a:ext cx="2236221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Quan </a:t>
            </a:r>
            <a:r>
              <a:rPr lang="en-US" sz="3600" dirty="0" err="1">
                <a:solidFill>
                  <a:srgbClr val="FF0000"/>
                </a:solidFill>
              </a:rPr>
              <a:t>sát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nhận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biết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BB9C924-1FFC-4CDC-A0A1-E9CFAE855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2798" y="294078"/>
            <a:ext cx="1495464" cy="1360332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CA36F31-CAB5-47D2-BA26-391D75786D0E}"/>
              </a:ext>
            </a:extLst>
          </p:cNvPr>
          <p:cNvSpPr txBox="1"/>
          <p:nvPr/>
        </p:nvSpPr>
        <p:spPr>
          <a:xfrm>
            <a:off x="2779960" y="466411"/>
            <a:ext cx="7233539" cy="55399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endParaRPr lang="en-US" sz="30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81520AB-2CF3-4E86-B9C2-FA70116DCC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87" t="68677" r="63702"/>
          <a:stretch/>
        </p:blipFill>
        <p:spPr>
          <a:xfrm>
            <a:off x="606672" y="2132068"/>
            <a:ext cx="2613009" cy="43475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B056AB4-B8B4-4D85-B2B6-021A6F8423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5" y="2132068"/>
            <a:ext cx="2564391" cy="42837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7FE0B80-EACB-4919-BA88-7C1DAC5793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4812" y="3792726"/>
            <a:ext cx="2523963" cy="26869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B5AEB95-CEEE-4F7F-9195-07981982E7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4220" y="2205253"/>
            <a:ext cx="2564392" cy="22820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BE7A083-B2FB-4B82-9231-A8D2A887AEB8}"/>
              </a:ext>
            </a:extLst>
          </p:cNvPr>
          <p:cNvSpPr txBox="1"/>
          <p:nvPr/>
        </p:nvSpPr>
        <p:spPr>
          <a:xfrm>
            <a:off x="693841" y="6075794"/>
            <a:ext cx="479618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1214F9D-2F8C-4C3F-8667-DBD9A79D9718}"/>
              </a:ext>
            </a:extLst>
          </p:cNvPr>
          <p:cNvSpPr txBox="1"/>
          <p:nvPr/>
        </p:nvSpPr>
        <p:spPr>
          <a:xfrm>
            <a:off x="5371525" y="6052321"/>
            <a:ext cx="479618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BBE470B-1A5F-401F-8B13-FE3DA9644DA3}"/>
              </a:ext>
            </a:extLst>
          </p:cNvPr>
          <p:cNvSpPr txBox="1"/>
          <p:nvPr/>
        </p:nvSpPr>
        <p:spPr>
          <a:xfrm>
            <a:off x="6451345" y="6022257"/>
            <a:ext cx="479618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D4C17BD-C4DF-4F66-8B92-08DDEF400872}"/>
              </a:ext>
            </a:extLst>
          </p:cNvPr>
          <p:cNvSpPr txBox="1"/>
          <p:nvPr/>
        </p:nvSpPr>
        <p:spPr>
          <a:xfrm>
            <a:off x="10799723" y="5960920"/>
            <a:ext cx="479618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H4</a:t>
            </a:r>
          </a:p>
        </p:txBody>
      </p:sp>
    </p:spTree>
    <p:extLst>
      <p:ext uri="{BB962C8B-B14F-4D97-AF65-F5344CB8AC3E}">
        <p14:creationId xmlns:p14="http://schemas.microsoft.com/office/powerpoint/2010/main" val="216355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203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5" y="889360"/>
            <a:ext cx="4144667" cy="57503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05154BC-301D-485E-8598-6675A1BFFF1A}"/>
              </a:ext>
            </a:extLst>
          </p:cNvPr>
          <p:cNvSpPr txBox="1"/>
          <p:nvPr/>
        </p:nvSpPr>
        <p:spPr>
          <a:xfrm>
            <a:off x="2544108" y="600919"/>
            <a:ext cx="505138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   Quan </a:t>
            </a:r>
            <a:r>
              <a:rPr lang="en-US" sz="3600" dirty="0" err="1">
                <a:solidFill>
                  <a:srgbClr val="FF0000"/>
                </a:solidFill>
              </a:rPr>
              <a:t>sát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nhận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biết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A6EA076-DC8A-44A1-8FD5-26B93AC1832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264" t="15557" r="19867" b="62077"/>
          <a:stretch/>
        </p:blipFill>
        <p:spPr>
          <a:xfrm>
            <a:off x="4213590" y="1643084"/>
            <a:ext cx="7819724" cy="42429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D36CED4-71CD-434B-8192-E57BDC39D286}"/>
              </a:ext>
            </a:extLst>
          </p:cNvPr>
          <p:cNvSpPr txBox="1"/>
          <p:nvPr/>
        </p:nvSpPr>
        <p:spPr>
          <a:xfrm>
            <a:off x="739790" y="1689921"/>
            <a:ext cx="280293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mô</a:t>
            </a:r>
            <a:r>
              <a:rPr lang="en-US" sz="2800" dirty="0"/>
              <a:t> </a:t>
            </a:r>
            <a:r>
              <a:rPr lang="en-US" sz="2800" dirty="0" err="1"/>
              <a:t>phỏng</a:t>
            </a:r>
            <a:r>
              <a:rPr lang="en-US" sz="2800" dirty="0"/>
              <a:t> con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khác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giữa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00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37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5" y="1005852"/>
            <a:ext cx="4144667" cy="59724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05154BC-301D-485E-8598-6675A1BFFF1A}"/>
              </a:ext>
            </a:extLst>
          </p:cNvPr>
          <p:cNvSpPr txBox="1"/>
          <p:nvPr/>
        </p:nvSpPr>
        <p:spPr>
          <a:xfrm>
            <a:off x="2360308" y="471854"/>
            <a:ext cx="459648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  Quan </a:t>
            </a:r>
            <a:r>
              <a:rPr lang="en-US" sz="3600" dirty="0" err="1">
                <a:solidFill>
                  <a:srgbClr val="FF0000"/>
                </a:solidFill>
              </a:rPr>
              <a:t>sát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nhận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biết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D36CED4-71CD-434B-8192-E57BDC39D286}"/>
              </a:ext>
            </a:extLst>
          </p:cNvPr>
          <p:cNvSpPr txBox="1"/>
          <p:nvPr/>
        </p:nvSpPr>
        <p:spPr>
          <a:xfrm>
            <a:off x="634065" y="1803623"/>
            <a:ext cx="280293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mô</a:t>
            </a:r>
            <a:r>
              <a:rPr lang="en-US" sz="2800" dirty="0"/>
              <a:t> </a:t>
            </a:r>
            <a:r>
              <a:rPr lang="en-US" sz="2800" dirty="0" err="1"/>
              <a:t>phỏng</a:t>
            </a:r>
            <a:r>
              <a:rPr lang="en-US" sz="2800" dirty="0"/>
              <a:t> con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khác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giữa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?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D7ACB2E-7C0A-4130-BFDD-EA6FEF78C07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153" t="37732" r="21663" b="35258"/>
          <a:stretch/>
        </p:blipFill>
        <p:spPr>
          <a:xfrm>
            <a:off x="4015924" y="1595887"/>
            <a:ext cx="7980111" cy="437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5" y="0"/>
            <a:ext cx="12192000" cy="6858000"/>
          </a:xfrm>
          <a:prstGeom prst="rect">
            <a:avLst/>
          </a:prstGeom>
        </p:spPr>
      </p:pic>
      <p:sp>
        <p:nvSpPr>
          <p:cNvPr id="16" name="AutoShape 8" descr="data:image/jpeg;base64,/9j/4AAQSkZJRgABAQAAAQABAAD/2wCEAAkGBxISEhUTExISFRUXFxcVFhUVFRUXFhcVFxUWFhUVFRUYHSggGBolGxUVITEhJSkrLi4uFx8zODMtNygtLisBCgoKDg0OGxAQGy0lHx4tLS0tLy0tLS0tLS0tLS0tLS0tLS0tLS0tLS0tLS0tLSstLS0tLS0tLS0rLS0tLS0tLf/AABEIARkAswMBIgACEQEDEQH/xAAcAAABBAMBAAAAAAAAAAAAAAAFAwQGBwABAgj/xAA/EAABAwIEBAMGAwgBAwUBAAABAAIRAyEEBRIxBkFRYSJxgRMykaGxwQdC0RQjUmJyguHwFSQz8TRDU5LCFv/EABkBAAMBAQEAAAAAAAAAAAAAAAECAwQABf/EACMRAAICAgICAwADAAAAAAAAAAABAhEDIRIxBEETIlEycaH/2gAMAwEAAhEDEQA/AK/WBy0tJQC1J1wp/wANYiAq8YYU84bu0FSyR2gMllPEynDHSmNKndEaJARTdbENupSlaFAjZdNenOHaVDJKtI0Y42LYTEODgpDRMhRinV01BPOykuHdZP4zbTsOVJSpCpKxpWlsBaSZxVbKF4nDIo9I1GSlkrOBrMOOiVc3TslK1TSo1n/EjKMjd0WaPueSSkjgvWzdlNwDngT1ICbZhmVEMc5z26YM3CpjO8wdVqOe4yT/ALAQt2IPUrlFsFi+OIJJG0mPKbIe5PmHUEjVw6dKkBMaStJV1KEkQmsYxaW4WInHYWFaWJQGBTbhap4QoZTapnwq3woPYJExZsuDUMpRgssay6Eo6Ei9j/ChGKAEITh2p+10BZHE1wYF4oxfs2Fw3BBHmCpLw/mja1Nrm8x6+RVfccYvwR3T78M8WSwt6OPzurYVxVksjuRZiUCaPxAa2TvyHMnoEjRxLmtc+oQByBtcch9FewBJcvamOFxesB0+Y6dk6rYlrWyZ9LlLHLGRz0RriXGuptJaRIt6lVRnOIcSS4kkmSSrM4sLajAWmfFtsRY7hV9m+CtKVNN2hW7IfiakpCU5xFGCu8HhdRVjjrDUSnBpopQwYAumuKA5IMUF12pqWIhVTSoEg4lpWLWpYicacyCthqJZjhoJKGoY5clYLFWCFKOFqqihKkvCIklPWxZPRPaRkJek26SotslmFNWifse0ku82SOHunxo+FZZpWaoWVhxw4lwHdE/wwrBoqz1kdTDbgDrt8VrizBtquLZhzYM778iPJNsFRNOGtsAJaZA8Q6/r1Ki8/UMat2ZsmVKWiyMDjnPY97mlr9QZTDt2tMBp+JcZ7dklnuctoaRylrQbc5+Bt5qH4TPXl51OBLIcQD1gesX26IoHag19TRDjoGsN3cQ3nbUSRCnlzPi4xe/0MJctBrMcaPY62OAMt5iHjUBpJ9Vv/nqb8O5wJn3SIJLXbw7TcbKK59lNQu9kHtbSe0OlgdrLBIc03ixDTYGeiIVOEqdKma7faNOiSG1XUxAFg+90fGpPlJ7XZaXL0ghl+LZWbqdDhOkyCJ5HcCbpnxRlNH2LqtIxAktuQQTEg8kBxmLL2Cm7UG21C5c46hpOomUUweJMCk6DTIEHUNV/A9rx0IdaQY0eUdLzoTyNxVIjCa6Y34c4Rwr2+0rObWLphrXeBo7kGS76Sopx3Rp0Ma5lJrWN0sIaAGtEiOvbe33M3zLgUQ12Dr1aXiHtGF5c0sJGstB/MB13hPcgwmFfTPtaVGpUMhz3im9zgPC0ucBAOlokDYyFRZGsnJv6lq9MqZ2KeJbBkWI5z0WPY+LhWVnWBwnt/A0Ata1p07SBAuejdI9EFzHDMANrLSnyVi6TIDVTeonWZuAcYQ5z0yCjlxW1ysTBJRmzIaVG37qYZnT1NKi+LoQVmwSS0KotbGxKlPBYuVFQpzwThrStqEn0TKlshGdcR06B0jx1BHgBiJv4ncrI77OyrfivKatJ9SqfEx7i4P6SZDT0IFuhhJNtLQIpMnuV57TqDVTg2Eg7tJtBCk4xrPYmqZDACZNtrW9bLzzhsdUpvD6ZLS24j5z1CsCjxf8AtTPZV6Wpgv8AuiaYJ5B2omw7KGVrj1spByjezMdiBLqrolxJEGSTvEjpI8kHx1dvhcXvDtQhoab7XO4jdL8RaKBDrEuu2iHk6G9dRvB3uBM2kIBi86c8BoAYByF7z1Kz+Kp48nNIyrFLkFG6gAabQWN1Bzve1VAwzMXB7m3JEsHxjTNMNqt1aYDXHT4i2IJ5NcLX+ih2FzKrTa5rHQHSDZuxEHltFoWsuwgdUph1ml7QfUx+irkxJ23/AIaYwLGr8QCo57g5j2EaGkyW+6T+eGiSGtLT4pgiQjmG/EPCMYBVcdW2lo19ve90qOf/AM5SYbBpPLUBDR1hAeJcXDfY02sqMEF7yNQkGwYdvMjrAWDFLnk+t0USaCmKFJzoovqQTqZ/DJPiaHbWjYwbBFKWGOupqA20mHHSHXg3JIO4M9eyrzL8wrUX+0pO0kfl/L5Ec/Pfuphlz21wyq21Qga26w5o0jTAZuJgbp/IxOMbJ5d7JTgTjmw176fsoEm/tHahJ1HVDCDaBqBT8unwgSeTRyHLsBf5qF5jnDSSz2gcA0ENpu8A0CS01I8ROlxgdAN3BSHhXHsbrol4qEEv1MA0hn/t3G8i/XdGPi5MkG4pKhe2r6G+dU303xpbJGouAuTJ3jmgGO1uBUq4jqxWjlpEHzug1YiFvwR44oxl2GSXLRX2Z0yChwR/iFkHqgcKiHRrSsW9SxE4lbXk7ofmkdlIcThWwolmYMxyWeOP7WO8lqhiN1ZHCNRoYAFWoapNwlXJfDn6GiJ5uJOwaPQ3WrnxM+T9LONUGyhHFGaVGvqUQC5jhBDotMGG29dk8zjGGC1oMTuS6T5j1Uer4pxOz3uAAkyfDewnuSem6nh8zH8jUlozyyXpEfNQsa9gaBqIJdB1QPybxE39ApPlGSzgzWqValKJMaQ6WwNGiTYu+64yXCUXve3EOLRoc5rrGHWFwQZsbD7gFMsyrsFEtBa9w0tbUaNPg5giPetBN/esbGYzmpukaYzsFZhWBDQAbC5IIN9w4HczPi7pm2VyiWT4TUXOOzQT8lbUUWSvQ4ybJ6ld4YwSYknk0dSp1h+BqYZ4zJAuU/4GwDaVHUR4qniPl+VvoPujWa4xrKTief02PyUJOy8YUQpuSuqVGNqVXvbJMONg1u3n5m6OU8hZpd4ZaQ747g/ILnh15e+pUPICm0dyNRP0UtbEae4+GylSLp0Vhn3DpY8VGtsRJA8pPrc/RRtmF0vDwSI5tsQDYwel/n3Vv52Boaf5QfkSqpwtUe0ez+EkDu3UY+vzHRdGT2gZMapP9D2DpUHU2sNJsNEuBcYkmxY8mRJk781sZ1Tw7G06VJjGAzUYwuLnxYS/cXj7hMssInS7dhkd23gEc7rbMqcahcwCHX0h123AILTexPdR+Z45tN67/syZIqPfsmzmHFYMjxMJLSwu8VwfpEqGvruaTTqWc0kHmJCsjJqLqtAUw9g0W1Nh0ECBabx5qus4yt9Cs9lWSZLg4x4wSYfYndaFkeSTa/j6FUYqK/QTmTdRtcIPiKEI3WKY4pkqsZMTYGLViXNNYq8ghNueEiCmOJxAcVo0AEk9sIis0ApZwhl7Z1HdRJroR/Ic10OAXR0xJEw4lw8NDmNGqAJ2BE3nyCFnAxQFeIcXkGT+UbQOd5R2i81mmRFrEifkojVwFWm4taGaahIpuql3hg/vHNa3YmR8FizY1LJLXaJvGmB8XU1PgmOoAJn+W3zTHGYouYxl4bMSAPDJIjrcvv37IhjMAMLUIqP1EQ8ESGkyDp0xLibcwIkmdkKxuMdVcC6LDS0AAANkkAR3cfitGKCRWEEhBjZMKZ4DLtNES4DXpF/4S5ur5AoBw5hw+sARPMeantOnh8KwOxDtROzYknsAjke6NWNew9gcQwNADmm2wKTzDBGtoE+EO1O7gAwPjCD4PiDB1zppMcx3KQL/AAJg9ij+VHUFBrdGhPVneGp06LYkC+o+f+gfBPsHi6TzGvpy6FBM9qtpAuILtoA5k2ACF5FxRWJn/j6hp8yxry4DrGgavQrkrDZNs0y0upAN8Wlpg9SAICozO6DqOKc3YyQPU2P0XobLqtOpTD2bOG32IVPfi7gRTxFNw/M0/Ij9U8IpSv8ARJyfGn6GWWvmoHRfTB8nXafsjWFrtbUA1OBe4De0i4EzF+iieXYoh1N/IjSR/cQi2Mp62ObF9Nv6hcH4g/8A2WTPiUnTGljWSBYOTPGHa8Ae8XERHhLjO/S6A8Z05piru4ENJ/lM7+sfFRjJeK8QwBroqNFhrnUP7hv6p9mmfVKzCyGtaYmLkwZFz3hQxeLnx5FvSPMqd79AJlWSngoSJTejSuiOwXp0WiCH0BKxKvqiSsROBVSqStupGERwuEaU/p4EGOiezuNgKngHu2BUh4cyF2sOcFI8ty9sBFsNRa0qij7JyQQwOEACbZ9lftqRDIFQeKm4gGHD6TsfNPadcQkamLuqOhaKX4grVXVP3o0lto2jz77IYrq4ppMqYOvqAn2biDAkFvibfzAVKJNeiq6DvBv/AKumOp+yuKhk9Jx1+zpl0Rqc0Ex0BOypnhE/9ZR8z9CrywVcABQnXI0QT46EcRloDbhkWMBjdxcFbybDN1QCm/EOOdp0M3O56D9UOyfPAx8Fj2gfyz8IlI2rKqEmiRZnljXWJg9QYK6yzAllg9x84TDM8VUrMlrCwgy0k3I7gbeSTyHOy46XWcLELrVhUZVolrRZU9+M7/39JvRhPxMfZW+18hUz+LwLsYI2FNjT0El7t/Kfgm9oklpkNwlcaIMWPrBv+vxRqjj5aT/MAOn8J+bfmowTeyNZBSLw4D8sOjuCD+qXLjVWNiyP+JmGw8LrE1NNkR9iBbuhubU4KZO2ZXHZvBYuD6ozUuJUNZVIPqpPllQubdGaoKQMqU7lYnVVtysS2AaYKs42R/AtI3TfKcO2VIW0RCy5fK4z4lIo3Rx4anNLHSg+Jo7pbLqRNlqj5FkZdkgp4uyb1sTdJ1qJAHdD5JKfnZ1BLFYoPpOYYgggjkbc1UACsLOHmlQqPPSB5nwj5lV9CaDbHapD7IcYKOIpVHbNcJ7A2J9AZV1YWpMEGxiFQql/CfGHsGilWksHuvFy0dCOY8rpcsG9othmo6ZJeLsfiaDzopNc0kHUZNukDnuu8sxLjf8AaQCRMBjT1tY9j8kW/bKWJYNLmuadnAghJ0ctINis6b6NseD7dCeZ1sVTaTRrGqYMM0NkmWwNjFi6/ZNMjweLNYPxAa1xFwwQJ73UzyTCaRe6XxbabDJN+Q5+gTSVrYvNKX1F34plGk6pUcGsY0uc47ADdefeJ+IKmMr1KhJDHPJYy3haBpaDHPT8yVK/xYzas51KhOmmQahYPzEOhpeecQTGyrxWxpNWY8rabRgRvhKtFeJ95pHrBhBE8yuppqsd/MB8bKk1cWicHUkyXx4iDzTHNqGoWRd9MPbrHMfAhMHg3BWaNjzWyKDDHUpPlTdLYKROGEyltJCacr0KkLupidli4krElM6hHBu0FHaNcEbqNZhWDRZayzHEmFDN47cuSFUtEqdG6VypwLiEPpgkbrWFJp1NU22KeGNon2yYVqYLEzweBaXSk2Y6QkqGYeylzthdaIyp7HoC/ig5tNlKkN3OL3dgBDZ8ySf7VXpU04hpuxlRriS1rWkzG+stAI+nkAgTcrBrmk2+lriZvtJi3OAtNAsCrEVqYazj2gRtJ0/qUUyThF+Jw7ajbOLnadU6XNDi0jtcboBGHDmJex3hcWze3+3U+wXEDgIcyT1afsUBw3Dz6Zh7C1w5H9eaP5Zlxm4WLI/to2YtLYcwWdPcIY3T3Nz6BEcJQJMmSTzKRweEACLUBAXRi32GU16IX+IvDX7SabmWc0Fv9tzftMfFVljeH69ISW6h1aZjzG/yV71rkuiTGkeXOPgPghWMyFz5dW9z+CBceY2HzTx5p/XoWXxtXLsorTZbY6P96XUg4pw7qNctA0t3YG+6OVvWPkg2CqGSwAHWC2D1dEEdCCGn0WjbMpKMkxpiJsb+v/j6JV1WXH/bIHkOIDHgPFpuNvdMx2tqCnnFvCBoxiKBL6JjUD7zJ2dI3aZF+VlJqmP2iPuELQdK6eyyTbTMpK2AwuWJFzTKxMcDsWyybYCsGuTnFVPChjN1VkaJbhc0YCBO6eVcU0tN9woS4mQUQZiSQg0MkHMuzITBKL0qYr1BT/I395V/pHut9T8mlQzCv3PdWLw7hdFKnPvP8b56O2B8m/VGMbkc3SBmdY1lOHT4SSbDcNEAAdnaUB4Tomq+tXcJv9QSRPkQleKHipXNFrYdLGydmtID3R03aleHK7aOErmxBFZwE3lrdPzsqtipaA2ELSx7nTaDbqAXG3kArg4MyzRgcM0//E1x7OcNR+ZVRZNhi6i/oWvE9xTA+tUK98AA2mxv8IA+ACAWzluDa4aXtBHKfskf+OptNgfiiTWdEnXCDSfZyk10cUsO1sWHqnFKk0HZcAEgGy6p1bybcl1INsWDRBiElVaCNtx5/JLFw3SVR5Hp2XBKj/FTLtDmPvDpveAeg/3kq8jQ5jusO+f+Fcf4ogPoM/rB7Rz7qocWyQ22zT6jU4ygzghnDdOJqOAiSHj1IJ+6vHhesK2Cp6gHD2egg3Dg2WEGfJUZVa6q+Tuac+glXbwCIwdMddR+JJj5qTeyqX1IjxRkn7M/wg+yfdhPLq09x9EE0BWvn2W/tFJ1O2xgncPAlhB+IPZyqKo4qctMBy5olYkfaLEtgGIy5zhsVuhw9VJ5DzUnfh9MFvwST6+oSz16grSSAuFyLWdJcA4cj9k9p8OtB8Rt2T2jJbq5g2PNOK+JEE8vuuOGFHhcursY0nQTLzEwxviPxsP7lPq1NrQTaYNhyEc7Ryukcnwpa3fxOEntO0+Qn1Ws/wAOGUHvkyxjr9rzPxKrFUhXsrfD4qa9Stp1F5IYSYI1VCGz6NATLH6adOpRk+0bVeywsWkg3PWJ+ARHKW/uHVNOpzG03NGwnUSSeu3zQLMqjn19T9MuLSSBpFhB+yVsokSLIaH/AEgcW+97YjuQaccv5YVwscNLSNjceXJVNwpU1UaIkCNQju53M+QKsjJXO9i1pBBZ4fMNsD6iEUKw7RK3UYkaLk5JXHIRpCFoggwbgpVoWn0+hQCaw1T8s/ELKpidxbnt5pJzoNxHdMc5zRtGm5zzAAQsJC+Mnmo8U9UzsJFtxJHqfgofjctEvI2ZS5/0gfMkozhcS6o9+NrAsY2dLTz6QPgAhr3aqLiZDsRU8I6U2kkek2/uCm7sdVVAZ9X2dS8WpkR3k9fJXhwG+cDQPVgJ84VAZm464NiA23pP3Xofheh7PD0qZ/LTYD5hjUK6Yzemgi+pD46iZVacZ4BtPEO0iGvAeOl/ej1BVnlouVGuNsD7SiHgXYY/td/kBCUbFsq401iNNy9Yl4MW0N8NXJDTIMgT5oYMXprOiwIPxCYZXXcC4TYfdbxA1a3c9x5jdXomE8djC2m1zTvB+BRvJMvOIqNLTFMeJ8/Jo7n7KFVajnsHayk/BuMhwa7aNN9p/L+nqigvoshtBrfzEF0CR8ig+eYE1WuYKjiYMtMwI7jnKDZ3jarajRTc4c4Bt6g2RTLs2qVZ9pR0/wAzT7x7g3C55FdDLHKuRDi2oKVKmNTTReWVWgbtDhDiOYj5uQjiuS/TpY0NdUc2Bp8IixjckjfuFO8dTioX+zfpcNLtIk3Nn26TJ8h0vGuKG/8AbJpzEtJLT4g6Nj2ie0pbsaq7G3BeIDSA7a/ob/qrNy91xG0C3JV3kWVVNUtadJ3sbEcx5qycpw5a0SD8E0WKwi6q0CdoEn0SOAzKpUcAGeCbn/KTxsCm6SJIXeXv00obAKWTdlcaXFuthZ9RrTcgdl1rChuMxjwTJM7ysyfiQvOnS4gXPhNvVT+ZXRZeJJxsmFZlkJx2VU60e0GoAyAdgesIjQzBhZqBEc0zrZg0+7sqNmfg7ogvFGU1XVNVRpbhqZHs6TburVADpEfw/ogOJaWMdUrW0t0gcmgCAxvUkkknrHpbOCxAf3XWYZTQrt0VaNN7ejmg+o6JHsdKiguH8I7F4tsgka9b45AG32C9AYF9u4AHmIhDsr4Xw2G1ewp6NRk3LvSXEmOyK02keSN2B2hwXnok8bR1U3t6tK5dXbIEid4m6UfiGgXNucrm0LT/AAhf7KOixPcQW6jp92beSxPYlFMZfW0u82x8E59pDtXIFpI7OEIe06dJHI3T8NG38TXN9RcIsAi0w9zeV/hyRDLa+l46Obt3CFNfLufL6QU4fs0g3AJHmFwCXUcQ58Of70AfCwRfC4qFFcPjBA8gn9LFLK5bNsY6JZSxgS4xijVHEJ3TqLlM7gG24xK/8gYsgzCU/wALgnPFrDqdv8p1JvoDivYk+oXHqUYo0HaQNv8Aei7wmEbTFrnqd/8ACdNan432J8laQxGWsJkjUe/2Gyc/s4bsE6Y3msXcUgPJJ+yP55WcIGw+pXOFfqEQXHyt8EbxNAObBEoXhKL6YMthov8A+Uj09lIu40OsFrBu3T8PsjDXIIXVX6fZ6IO5cTIHYcyjFIaRcrrOcaO3OXIem9fEDldIsxCRyHjAdGi3cAA9lHcTVdqcHEmCd0fFVRjO8W1lV89voEYNWTzJ0dF6xChnFP8AiCxWszUVcZIP+3TwOloI5Q8Dys4JmwSCPVd4R9hPIkejgnYDt0B/Y7fUJZ3uEHk75FNq0iDzELtzTpI6wuOHOFq6SGnqW/oiuFqhxDQZJMADeZiFH6ocC13IgH12KsDgzh3bEPJl06Gxs0mNR6k3jznyR4lJjrK4oTpUXNPiaR6W+KfUpmAL7QpK/BNAtTMusR0AS2Dy1rHaoBdNu23zsl+Gh/nbGuW5Sfeqejf1P2RktjyXUriJVFFLom5OXZjGylmtWmiErSaiA27kuNKUcFhCVjIwMWn0QQQedkswJSEGFMFYbLNDpDzHRPqlEEQRI5hLwuSEtDubYwGAaPdkes/VNquHIRWFp7EkoJjxyNATE4ttJpe8wB/sDuoHm+Y6w+oRuZjoOQRbjrBVW1A7UXU3XaDs082/5/RRjFU5puE8pU4xpnZMnIGGtTN7rSZau4WK5mB2uCUvQaAb8xPqEjXHPuU9AlncQ6egNj6KoDmudQb6g+e6zCEnbeB8ZSYEBw6Q4fHddYCi+o/QwS9xho8z15DuicHeE8pbia4ZUuymS9w6g7NnlLvkCrYostAgCIAbsOkdLINkGVNw9PS25N3O/idzPkNgEbYqJUibdsXp2EXPmZSgSTCuw5IxkzopRjYW6bV0WFAY0laSS080rT2QCaBulEkN0q1Kwo7YlEk1KhAJkLkrsrkoBQmsWFaKAwxzfAtr0zTPO4PR3IqscThi1z6ZEESCFbJUZ4syjXFZg8TbOA5t6x1H0SSCilcXRLXuF7FYpbisuDnkxusR5i8CG1Hy34fWEthnHRHm23Q8viknUpYCN7jz5pekLkDmA4eYWgkJ0TPTYtP1Cnf4fZHpaa7xDnS1nZgMOI7kiPId1Dcsw/tK7abRMvbbtPinsASfRW/ScAAAAABAA2AGwCaKFkx4zoNks1MdZSlOomFHhKVY1MqddL0ahKAQlSEJVMmVU6pOQYyFGhcARISoWqjeaVjCIXbSkwthyRhQuCuwUg1ywvulGF9S3KQ1LA9GgWKErRW2lY4JWFCZXDmylCkyUhRALEZDTLidO5mzo+SxGTPVYuOPOZqw1kb3t8kphSRFxYx8e6ZsaZaOpiPVF8FlznuaDABJtzDWkFzo2jYDz7rSZw9wTlp1vxDh1Yz/APTvlHqVNqbkPy+mGsaAIHIfT5QnrvoVWqRG7Y5BWi9cSknOQGHVJye0nQEKpPunrHylCEGdU6p1EwDkvTKLCgmxy2U1Y9OWbSkYw1ru0rig8mUpiSt4VnhSUNZptW64fVum1d+lyUNQFBINirayUa5MHOCd4ZyZx0Cx80LZK5DlolTY6McknlducknFTbHRzKxckrS6wnnjBvaPE6ZbGkXguk8x6fPyM3yWjTDdRYS9wk3vFy0abQAOQ5kDuoLR95n9Q+pVh5du/wBPutsFZjm6C9PFhoADKnKYEc467c9uiUOObH/aqXjc9gY3SAXfRNxf6cpR/B5XqC0D5z6eQTVxXRSb11C2KU3J3h3Ji1O6GyQZD5rk9plD6Sf0kUcLyl8LWixTcrGI0cK4lsmPith0Nsl3beibcj5FTKArMa3NJUMXKTx+yZYRIcF6j0vhK10zfsu8NuqroV9h5hXRKRopV6zzLQOXlJF67ekCosqjZWLkrELG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10" descr="data:image/jpeg;base64,/9j/4AAQSkZJRgABAQAAAQABAAD/2wCEAAkGBxMTEhUTEhMWFRUXFhcXFxgYFRgXFRgXGBgXFxcYFxcYHSggGBolGxcXITEhJSkrLi4uFx8zODMtNygtLisBCgoKDg0OGhAQGi0lHyItLS0tLS0tLSstLS0tLS0tLS0tLS0tLS0tLSstLSstLS0tLS0rLS0tLS0tLS0tLS0tLf/AABEIAPsAyQMBIgACEQEDEQH/xAAbAAABBQEBAAAAAAAAAAAAAAAEAQIDBQYAB//EAD8QAAEDAgMFBQYEBAUFAQAAAAEAAhEDIQQSMQVBUWFxIoGRofAGEzKxwdFCUpLhFCNi8TNygrLSFUNTosJU/8QAGQEAAgMBAAAAAAAAAAAAAAAAAAIBAwQF/8QAJBEAAgICAwEAAgIDAAAAAAAAAAECEQMhBBIxQTJRImETI4H/2gAMAwEAAhEDEQA/APWnEbtU0NKcBCaZTinZRxS2Tcq73XqUAOBHBLm5JhpxqY7/ALpGkfnB7wgglzck4OCYG80uUoJHeC66YWpMvJADyOJXW6p3Zi/2KjcRulQBBVx7BafIz5hRsx7DaSOtvNMxeDBlzZzHSCAJ5ylpYBoIPaPIkfQKRdhzCucEjQuL1AwjnAax3pjq4ETF9L7kj6TXfEA7qJ+ae0QIEAcN3ggDgQdEhsuFkhugB4THpSVGUALKVvrf5LmslNeIQAoB4jzC7KeXiFGUsHggB76l06efr1CHcl95aPqpAneeqaHKLnbxXAoAgfs0QRmPeAYkjSF3/TyS6Xa243G8/mMb0W0p4aVNi0gXD4MNdmmYEaRylFpwaEoA9FQSNB5p2YpcoTXtgGLmLDjyugkE2hiXNjKYlrzYA3ERqE8ViGBxuYB+XBC7UdIZm7Jyvkc5baT4oikCaLY1ytPkCkj6rJafwiGPdvpxYfi46gTEkckTSrkmMsb+RuBr3oV2HeR2hOpkGSOggciqna23mYZxkOdUizSRAmDLo+HTqU7SfgfC6xGNcCQKZcAJ16W0ub+SCr7cpNnMWg8M2Y75s2Y081gNo+0VWsTmdY/hb2WxwgXd3koNuNA1UNfoI/2eiVPaig2IzEb4aeWmYhDP9taA/wC3VPcz/ksQzG5vhb3lTwCLn6JbaG6o19P21w5N2VW8y1pHk6VZYL2iw9QQx4Lvy/C7uz5ZXmFdvAevJCPhMtitUe3P4psLyrYvtPiMOQGvzsH/AG33bH9J1b3GORXomxduUcU2WHK8DtMPxDmPzDmO+EUQWIcQl1uVxaOKcgBpMJPeJXNHFRQOPmgCEYgWuL6XUgeCq57xm/wiW/maM3y3d6IFBv5eHEIAKkJ4cFC0FSsbdAEjSeidbeUhCdTtuMqQOeWi5snBoIkJlSmHEEtGkXAT6bIQAmWE5rkrio0APqzBygF0WBMAlCUMQ8vyvZbiJEczBIjvRwUZ1SuKZKdFF7Vbd/hqcN/xH/CPyje8/Qcei8sxNYuJc4kkmSSZJPE8SrP2ix5q1nvJMSQ2dzRZo8PmVSOM3OieMUvBW2cHE6WCexgSspkiTpuXGm4iQOzuOg7kzBErKiMZiLR8hJ/sqz3R9WRNFkanu3qtodMmrc/v9vqg6iKe7cB13n14Id7YQgkQkqfCYhzHBzSQ4GQRuKhhdT1A5hMxT13Yu16eIZmaYdHaadQfsrRhXkuzsa/D1Q9p0NxucN4K9SwuIbUY17TZwkeuI0SktE9Ru9MyKQOS5AgAOmQBAEAcBCeHpjSnhADw/knh6jCRzyDAbI4yPkpICWuTkEysb5mHlGvq3yUlGvm3EFAWFX5JYPHyUU9UoPNAEmRdIHqVGCJguA6kA+aeRyPruQBznqo29inBjmUyActzwEaDiSN3RWleo1gMkTEgaE7rrEbZxL/eEg2Hhe8quc60X4cfZ2zEkTJPo7/KPFXns57Nmt/NqyKf4W73czy+a7Yuy/4msSR/KaZduDjM5RyW+a0AQLAKcmStISMN2zO7Q9nA9wIIDWizYt38VR7RwAYSXu04g+Q0C2eJxjW/EQOqqtoUKdcDtAwZsfmFWpFvUxDwT8Mgbid/QJzcHF3kjfG/w3I/aWG927sTPn1G4BQ0cManxHu3dT+Y9VZ2E6A/vBowWSGkd6uW4NrBoqfHYiXZdw+e/wDsoUrCUK9IngAcvV/X9h6J7Y6ol1Mu5Dz6oV3ZcE6ZW1RaV7t5/uFrfYnaWtFxtq3qfUfpG9Y5jgfAov2cxWXEUpMBxLSeEwGnqHZT3BQMz1Yof+MZxPgU5mMp2zPY06EZhIN5HiCEn8TT/wDNT/WPupEFa5u7rZPzqGkzKACZ3aeSnDOYQAoqJ4eoajgLuIA4kgDzTqT2uEggjkQR5KQomzpwcEHVw7zMVS0HcALdDMppw9UAAVRbeW3PU3lSQHhoSPpSCJIkESNRO8c96FAq3n3Z/UI8kS2fWigCrbspzRGVjrzMwT1lp8ijdlYY0WEOJdvhtwIH4eZRWYpQ9TbCkAYrGNe0gscNLkW10J3Hks5trBl1PJTHaJDQTOhN5PISthXyuaQ7Q2/tzVI2kA4w7MAYBjx63tPJUZIvtZoxSqNEezME2jTDG6DxJ3kqeo5c56GqV1VJjxVgW16bKjTTqCeB3g8QVhMU19Gt/LkG0RoeMDh65ra4wZtFU1aDibg9Qmxzr0mcL8YOKmeCd4CIo4ZOwuCIiZgcdTzUtWoGosCOuQBJWWoUy92Y7ySfmrzG1rHoqrAmG84+d00dIWW2FU6Mzw0VRtF0OhWxqQICz+Jq5nkp8a2Jl8CqFRcK0Pafymfr9Ah2OgJpKsops9gw+zSM4puESCAc28TOZpBic1kV/wBOqcaX6f2RWEbB/wBDB3gfuiZUWFAGG2bTY4ua27tZuD3HwsjAPX7JwDd7gOvZ+ac17Nz2dzgpACx+y21ozS0jSD13HqpMDsxlOcsydTYeQRoad3zSQUUT2dUJ7sJci6/oJc3EIIEypqlC4hBAxrCUrmxvS0nAJ7ng/wBkAQOYCIIBB1BuN2oKpS7h8o8horsuAudBc9B6KzhfCSRZAbiKsKrrYpSY2shaJBVEtmmOkTYeqXGwVnQp7iFV4jEGn2mgEwRfTklobYcWhzgGuIuNY79/VJVDtWG7SIaOazGIqklG43G5kC9sgiSJESNRzB4pkK0R5SdyBxVM7ghGUazanZc615LjlI5gm8+uKt6VcVGAxr896saorWynxNfsniqxgR20qdzwQKvgtFE/R5KmwdEvqNYNXuawdXENHzTBhn5PeZDkmM0WnQT328lofYPZrqmKY6LMl5O6QOz/AOxB7vCWxaZ6uwXcRoSY6DK3/wCZ70zL6spQIFu7ulIlJHhOgmyQBOafBSKRvwTTEBoN9w5RBjdHPUpKeELbHMejo+RCmtw9eCcHnigAeoIEjP3l5JvuzGE+m4n8TxeI7JHiW3VdjsflqhzSAWhwdJID7ARHG1iisFjhUmBprFx47kWN1Yaxr9zvFs/IhB1tqBrsriJBg/y3DhvJ0uL6IppO5Vm19sUmiHgVY3ZQRPCY16KUrEboJo7Ra8wAJ4dsd/wxGomdURnP5CehH1IWboYzEvu0Mw9M7gwOqHuNm989EV714F6jzzLte4QB3BJKUV4x4xl9Cdq4v8ABH5pInkLHvVS66So9R0ql4SN2WJUD1cON6rK2GNNxey4OrenDmrmuVW4uruVbNGN72DVcTnbGk+EKvqF2jXx3AjwO5QYzM10iSOH2U2HcHCQoLJpLwJa0OdbRE1MNZNwYhEPrWSNilRiKIIg/uh8IzI2DxKsMQZVdjquRpJ7uqdW9CypbKzG0s4zg/bp1Vd1Vhst0ktM8fHVS7U2fo5o4DLcuc4kBoaBcuJMLRGVPqyicLXdFjsLFNdT92RIgtc06EH6Fbv2Q2S2jRJacxe4uJ3gCQxvcJ7yVh/ZiiKbnZ2hwj/TmsDHGNJ3xK33s9j6eVzJIvIEEi4AItfUeaqi6m0W5E5Y1Ki8Bt65pyHZXZ+cDrb5p/wDEU/8AyM/W37q0yhDmD7cUkLj3+Pr0UoYmFEXJ4YhNqbSZQbLtT8LRqT9BzUpNukDaStkWNxdEGHhriN2UOI5SRA8UBW23AimwNHP6NFh5qgq1jAnhKEqVuC2x48V6ZHllLwtsXtN7vieTy0HcBZLs9jXNFQ3dJB4NiIA7r883JULXmVY7IxUOLHHXTqP2S8rH/qfUs4zrImy+FWyGrVlJE6Ias2FyYs6TRE96r34iD0U9R9lUbSqQ5WCpbLZ2IzCfFVtcyhG4o7k/+MnUeCVlkdDy2U2lh4NkgxLeMdbKdlQEWIPQpRkOmFG5ybWrBt3EAczCr3bXpkw13fFvXkhQb8QOSXrCMRXjQSeH3Q2D2BicYcwAyg5SZEN3kNaSJNx5XVy/Yzm0GVszHB4mGkEgbjz5xofJdl4t9B+enebOaTAcOB4Ebju6EgtF9XsiUe8f4lbjfZ2phjmyEstLz/UYGYiw6CddUXRoFwBmPUaq02vtatXYaeVjGnKSLud2XBwGY21A3IPBMJIlLklbtD4oNRqRJQwZY2+ifsWpFenG9zR+ox9UVtFrsrQASZtCHwtb3Vw0e83HUiRYDn04pF+xnuLRt/dcvXcu9wPRKkc714pM610c4JAXFyRzkBtPHikzNq42aJ1PPkLeKdJt0hG0lbO2ttRtFsu1OjfqeSwT8a6vVLnm30G4Jm2sa6o4kkmT4/sgaxyUHOFjI8r/AEC6OHEoL+zJObkGVcTLjdIHyq9z+2e/yKloVNVYRQQDdS59+8egUOSpH6SN3yQQaDAYvMFJWqghZzDYktMg29easv4kOEgrj8jjvG7Xh1MGZZFT9GYh8Ko2s6XBHVygMQJKqXhdVMgpN8FFiMQBopqjrQEBXUpENgWMrEi6BARNUyVHlW/HjpbMOSdvRFCUBS5FxarOpVYTs3adWjPu3dk6sd2qZnXsnTqIPNanZGIFRgfEagiZiN3risZVEK89lMTlcWHR3aH+Ya+X+1ZuRiuN/o1cbL1lX7NS1kqdjA0zuSYVtpO/yCjxlWBAXPSOg5WyariyTDRJiABc9w4q12VsYtIqVfiF2s4Eb3cxuHTogPZCkXVXP3NYfF1h5By1b2mVbCP0z5cj8RUY7a3u3lmTN5Xiba5tdbd6j/63U/8Azu8Xf8FdAnn49Ek8j4/srrMwQ+GglxgASfXrVYbbWPNSoTcCIaN4E/PetD7V4z3dDMdM7Qe+fqB5LGveD2gZm/FbeNDXYy5pO6K6t8V1JtJv8jvPyUdd150UuLP8riVsKmBn4ndT80uHNz0+yiz6Hi1p8Wgp2HMFQSGMdIUrHIUGFI1yCDqkgmPBIyp+U9ySo7eoUUmqZKdbQRVxsaoapjm8fIqLEFV1VZZ8XHejRHkzCq2NG5BVapOqa5NKmOKMfELLJKXogauqap1MJrtVYILUCR1yE6sm0TeeAJRRAyuJdG4an1vUtKoWwW2III6hJUpxqevXemuICRodM3mCxmamHDQifHcoK75KB9mK2akREZXEdxg/MlGV2rk5I9ZNHUxy7Rs03sjXGV7N8h3MiI8v/paD3vNYbYFbJVbz7J6Ot84PctY2vLwwA/CSdQQA5o0O4yeVk+N2ijKqkH5/XgnSoBw9aFOzFMIUPt1iAKdOlM53y7iAGls+Lge5eeCu6i8tPwzcfUc1tPa3DvNYOdcH4Tu/Dbu9arKbfo3DxvF+oXUxKsaoxTdyY578wkX+v2TK+Ks1u4t85KqqWIczpvG4/upqtQOHZ494VlkUE1BGUf0tHgISg6KNpljDyjwJH0UgFkyIYU5NBSUzLUyUEEhcopukc5MzKCTsQ5Vr1uMNhWjDsPumkuALjkDnkGTIsZOkTu4Ib+ToaQPJzKE+DYPks0s6vwtWNmOhJC020tn0zSe5tLIWjNmuBa0AOgwRyjms61qaElJWLKNCEQFE0XUlRyaExAlQrsMPCZ7m3/3QO5R1DJUos4tG5kf+zZQSQB0kk8VK6h+IknhuA7tyFo9q5MN4xPgEQ7M+wBA4nU/ZQtok0XsjcVOrfqrbFBV3smwBj4/NHkPurHFLlcj82dHB+KIqDoK0rKuatSBlwdTNnkRx1AOYS3QiZCzDNVpdg4dryHlxzU9BaCDMc9c3iFXilTobNG1ZoGtj+3ULpSn15pncrigzftVtYmoaLab3CnrYAFzgDqSBpHmspiKjiIewjvafIFb72mwIIbUI7QMHmCCRPTTvWGOBAa0ON4k8ZMwupgacFRgyam7KXFUwASL33Kvd3+C0NbAWsFU4jDxqD1TyQJhGDM0m/wCr/cVNTOiAwtXL2TxsjgU6IZNSOqa6dyWi0kgASTYDqrrC7O3GJ1Miw4bw4+IngNFTn5EcVX9NPG4s8914jOvqQb2UXvVpcdgrklst3lozsAje0DM3pDuqp6uy2/E09kEZsplvR35CeBg8kkOTCfg2TiTgaLAUYpMh1RpygmIIkiTZ4cG67oRAB31HdwaPmCqlm0CLGyKoYudY8Vkld7JqhNu0Zw74cSRDjMTAIJ0AEQJ7ljXlbv3oNonqbLGbSwRpPLTpq08W/caFXYJ/CrLH6BlI5PIUb1oKjsOJdPenNbdx5H5hLh9e5PfZruin4H0DwNZ3wtaD9OpRGJrQItPK8JlClDQSezAMDeY/FxClwdKTmOg0HrcoSdUM6ND7KNim8b89/wBLVZYlVPs3UgQfxDN3/wBiP0q1rlcrlR65GdDju4ogarPZeN908OJ7JIa7o4hvkSD3KrTMW/sHu+YWfH+SLsn4s9LGvffxT+zwd5KFjpEneJ+RSX4eYWkyBOKw4qMLDofEEaEd6xG0MMadQteBI3xYjcQtwCVWbfwfvGSB2m+JbvH1/utPHy9XT8ZRmx9la9MW+nOpQ1bDAzI9ckdEX3z6KfhsM6oS1sW+JxuBvgDe7loN/A75zUVbMsIuTpGVx2z7GELha5Fj3LfYjYbI1cTxkfICPJZHaOynNcRrHaBiLaEHdOmizw5MJypGmeGUVbJsAbnp9vpKIBi7DHSx8FW4J0TvgRbjBSV6oAh0jqCD3Knk41N2b+FyHijRe0tqvbre9osRrw18lLUxTKhkwXQYP+HVEj8Lx+wWew2MEQ4+PDqinPB5dVi6TiteHQUsGSVvTCqtO5FnDjZru8tGU/pk8UDWqmmZbcbxp4iTHcT9FOcTlF3Dhc28UDi38d7mt/UQDHcUYsmS6e0TycGFwco6Zo8FiA5ocNCARxunY7CNrNyu6g7wePPog9lvGUC1hpImBv5KzarU6do48o/GYnE4d1NxY7UeBG4jkh3har2gwmennA7TL9W/iH17uayrit+OfZWZZx6sfQCmogZhOgIJ7iCoqKefhceg8wforGIRYtuXMNL26E2U9MRTPQrpztynUCx+h5KMT7t7T8QBBHyREA7CvLQ0t1ABHhp4SO9XTK4e0OH7g8DzVBhHyxvTzFiERSqEEluu8cf3Wfl4O67L1F/Hy9HT8LNzlXbWxEADi5v+4JTi5FlWY0lzmt7/AF3kLn4YNzRtyy/iz2mn8I6D5BTT08VBg2zTpkxJYwm28tCly1PzN/Qf+acoB6VGoyYAMk+Zc6b7xPkeKJw+aBm1GhnWwv11Uk8Suj1ZTZBk/aagKby8CJYXRumTJt0nvUWwarfcsLDIIknfmN3TzmUd7cmMOX65cw73ARPD915xsLab6FS0ua6A5g1O4Fo/OPPTmNGRPJjX9FeNqE2eme8BTKlBjviaD1Crq0giQRIBggtMG4kG4700YohYNpm71FqcoFgABuAgeAVfiK4NjEJhxSjfh6b9RfiCQfJLJsaCRXYrZmHdc0wP8pLf9pCrdp7JFOlnpP3jsE2gmJBOkTPirGtsOvrTrsI4PYbf6mm/gq3H7Lxdg5ragGgpuDRPE54jzTwnJPTLVCEvyA6eIc0Q2JIyuJY1xIOsB4MDpc79wEbgXZSTZpmQLbwJA+GDO6OQSs2diNHMAI0gt+5k9Uj6Za6+YEC5tyjdpuvbne092mXShjyJKOi6o6ANIcfwwZ0gBwi0WEnS7hyNu0LKYeu9jpbNzcfhd1E2PNami6WhxGWwJB3cpTRZizYpQ00dUbNtywppwS3e0keBj6Lc4eqHTNjJtxjWOmncsjtyhkrvjQnN+oSfMlbONK7Rhzxa9BWhS1f8Pq4fJyYpK3+GP8w+RWpmdENMoykZ+LhE74+o5IFmqLpughADGMdTqPpPEEGR3gH9xxBUzjEfPgvQaexKGNw1F9QEPDA0VGEB4yS28ggi2hG9B1fYPc3EW/qpSe4hw+SqXIj5L0d4n6jGG50vvN48jryVjsz2Vr1nZxZpIh2jYGuut50lanAextNhHvHmpG4DID1MknyWja0AAAQAIAGgEGIhUzzRTuK2WxhKqbJaLMrWt3BoHg2PonSoeH9k2VlLgvIuyJ64JiCKthmvaWvAc11i1wBBHMEXUWD2bRpf4VJlP/IxrT4gIpciwBsfg21GEESYOU7wd1+CxT293Vb5YzbrMtZ4/qn9Qk/NXYcccjakVZck4U4gTmId7yFPWO+YKhe8Edq0cNPBLl4kluOy3Dy4v8tEH8e5trnoJQ1faxAuXdMpn7I3EYRzDdtuM2Qr3X+4WNqvTdGV+FRW21UJltJ0c9fAJgxFZ8FzI3Nyg7yLukmdI7yrh9e0Bs9B91PSw7gMzmGLWm8cYRa+IeLp23/wdszANpwX/wCIZgagRrEfNH1W3nUAHuPGPR8SoQSZqwbkNbaSGZhmMC97p4NR34csEmDa0dkWmb3PSEyrwqyOUpdmxziJ7RiL3dLrCJjhfz8cx7QOmsddB66LQ+6ghsudeSdDJg3IMzIBEcBO5UG3APfWEDK36rVxfyMfJSUUVzU+s7sAcT8h+66EzFHdwEfX10W4xIgROGqbvDqhApW6qST1L2Drg4cs3sqHwcA4HxzeC0Z9eC809hdqClXyvdDXtykk2DtWk8LyP9S9Jqb/AFwXPzRqZpxu4kY9eCbITh905rY5qosGhndokyKX15KNAE0nn5JJ5ldGnrcuj6JiBClJSH7rmm6AOWX9qBFVpP4mC/MSI8IWqj10hZ/2qaCxs7nAD/U0k/IK/jOsiKc6uBn6jrKEHzSUXW7ykHxDvXRMaL/EViKQeLkhtjoSYn6qCuykckhrS4zAABIIIid1yLneETgaYdSaCJgk+DiQgzTEG2uIAPSQY81yMqqTOtgqUU/pFVotaZNME3M/CARMCDadL/1clJ72ZvB3EEO9fuiMfUIY8jUAwhcNVLok6sB3akn7JH6Cqro5tZ29p0nvP4dN3HfC5tTQGA4jSR3xyQe2HlpYQYMO+iRt3tJ195U8gQPIBJ23Rb/iTj2CniJMgCZuYiTx6wszts/zncg0f+oP1Wj2i2A3q46/0uj5rN7XH8+p1Hk1oC18X82ZOQqimB023CErvkk8TKLb+LoVWuK2GVEgcnioBcoYFK3VSAXhnOJzSAAZj1qV7TgA4UKYfOYU2Zp1nK2Z5yvNPYjCsfiqeZocBmdB0lrXFpjQwQD3L1U71j5MtpF+JfRrR9fklXfc/Jd68lmLhjnfRRR6ulcPokl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5" y="938138"/>
            <a:ext cx="4144667" cy="56522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05154BC-301D-485E-8598-6675A1BFFF1A}"/>
              </a:ext>
            </a:extLst>
          </p:cNvPr>
          <p:cNvSpPr txBox="1"/>
          <p:nvPr/>
        </p:nvSpPr>
        <p:spPr>
          <a:xfrm>
            <a:off x="2681957" y="589205"/>
            <a:ext cx="470676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Quan </a:t>
            </a:r>
            <a:r>
              <a:rPr lang="en-US" sz="3600" dirty="0" err="1">
                <a:solidFill>
                  <a:srgbClr val="FF0000"/>
                </a:solidFill>
              </a:rPr>
              <a:t>sát</a:t>
            </a:r>
            <a:r>
              <a:rPr lang="en-US" sz="3600" dirty="0">
                <a:solidFill>
                  <a:srgbClr val="FF0000"/>
                </a:solidFill>
              </a:rPr>
              <a:t>, </a:t>
            </a:r>
            <a:r>
              <a:rPr lang="en-US" sz="3600" dirty="0" err="1">
                <a:solidFill>
                  <a:srgbClr val="FF0000"/>
                </a:solidFill>
              </a:rPr>
              <a:t>nhận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biết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D36CED4-71CD-434B-8192-E57BDC39D286}"/>
              </a:ext>
            </a:extLst>
          </p:cNvPr>
          <p:cNvSpPr txBox="1"/>
          <p:nvPr/>
        </p:nvSpPr>
        <p:spPr>
          <a:xfrm>
            <a:off x="606536" y="1629015"/>
            <a:ext cx="280293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 </a:t>
            </a:r>
            <a:r>
              <a:rPr lang="en-US" sz="2800" dirty="0" err="1"/>
              <a:t>mô</a:t>
            </a:r>
            <a:r>
              <a:rPr lang="en-US" sz="2800" dirty="0"/>
              <a:t> </a:t>
            </a:r>
            <a:r>
              <a:rPr lang="en-US" sz="2800" dirty="0" err="1"/>
              <a:t>phỏng</a:t>
            </a:r>
            <a:r>
              <a:rPr lang="en-US" sz="2800" dirty="0"/>
              <a:t> con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?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tìm</a:t>
            </a:r>
            <a:r>
              <a:rPr lang="en-US" sz="2800" dirty="0"/>
              <a:t> </a:t>
            </a:r>
            <a:r>
              <a:rPr lang="en-US" sz="2800" dirty="0" err="1"/>
              <a:t>điểm</a:t>
            </a:r>
            <a:r>
              <a:rPr lang="en-US" sz="2800" dirty="0"/>
              <a:t> </a:t>
            </a:r>
            <a:r>
              <a:rPr lang="en-US" sz="2800" dirty="0" err="1"/>
              <a:t>khác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 </a:t>
            </a:r>
            <a:r>
              <a:rPr lang="en-US" sz="2800" dirty="0" err="1"/>
              <a:t>về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dạng</a:t>
            </a:r>
            <a:r>
              <a:rPr lang="en-US" sz="2800" dirty="0"/>
              <a:t> </a:t>
            </a:r>
            <a:r>
              <a:rPr lang="en-US" sz="2800" dirty="0" err="1"/>
              <a:t>giữa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sản</a:t>
            </a:r>
            <a:r>
              <a:rPr lang="en-US" sz="2800" dirty="0"/>
              <a:t> </a:t>
            </a:r>
            <a:r>
              <a:rPr lang="en-US" sz="2800" dirty="0" err="1"/>
              <a:t>phẩm</a:t>
            </a:r>
            <a:r>
              <a:rPr lang="en-US" sz="2800" dirty="0"/>
              <a:t>?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D209FEE-356A-4357-9A92-D035379FB2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152" t="64924" r="18456" b="8409"/>
          <a:stretch/>
        </p:blipFill>
        <p:spPr>
          <a:xfrm>
            <a:off x="4049110" y="1441020"/>
            <a:ext cx="8073965" cy="4552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5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23575" y="360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99959" y="240481"/>
            <a:ext cx="4946305" cy="94450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u="sng" dirty="0">
                <a:solidFill>
                  <a:srgbClr val="FF0000"/>
                </a:solidFill>
              </a:rPr>
              <a:t>THỰC HÀNH, SÁNG TẠO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8C4CE71-2AB9-4C83-B04A-E466DF351253}"/>
              </a:ext>
            </a:extLst>
          </p:cNvPr>
          <p:cNvSpPr/>
          <p:nvPr/>
        </p:nvSpPr>
        <p:spPr>
          <a:xfrm>
            <a:off x="342085" y="1332498"/>
            <a:ext cx="4482962" cy="52014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v"/>
            </a:pPr>
            <a:endParaRPr lang="en-US" sz="32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32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32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32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32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3200" dirty="0">
              <a:solidFill>
                <a:srgbClr val="FF0000"/>
              </a:solidFill>
            </a:endParaRPr>
          </a:p>
          <a:p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3A42F60-41EA-4256-B685-6A2C118665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31" t="13825" r="6298" b="40340"/>
          <a:stretch/>
        </p:blipFill>
        <p:spPr>
          <a:xfrm>
            <a:off x="4983028" y="799010"/>
            <a:ext cx="7208972" cy="5680659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="" xmlns:a16="http://schemas.microsoft.com/office/drawing/2014/main" id="{7B39E9E7-7B01-46D3-A8F4-85DC42845EEE}"/>
              </a:ext>
            </a:extLst>
          </p:cNvPr>
          <p:cNvSpPr/>
          <p:nvPr/>
        </p:nvSpPr>
        <p:spPr>
          <a:xfrm>
            <a:off x="6612169" y="1727710"/>
            <a:ext cx="418143" cy="137850"/>
          </a:xfrm>
          <a:prstGeom prst="rightArrow">
            <a:avLst>
              <a:gd name="adj1" fmla="val 49999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7CC11B7-B8F0-4B48-9368-0C0AEAAA0F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367056" y="2774123"/>
            <a:ext cx="459496" cy="1932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3381300-2DE9-4853-94B3-980883EBDB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1284637" y="2945410"/>
            <a:ext cx="474380" cy="2144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EFF8CF2-DCC9-4850-B875-6E8295C7F1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617716" y="5401201"/>
            <a:ext cx="505014" cy="2282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3EF3749-6A59-475D-8D13-D1B0ED44848E}"/>
              </a:ext>
            </a:extLst>
          </p:cNvPr>
          <p:cNvSpPr txBox="1"/>
          <p:nvPr/>
        </p:nvSpPr>
        <p:spPr>
          <a:xfrm>
            <a:off x="5403815" y="233158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92E4DE8-6B4D-4427-905D-6FE0A9315F35}"/>
              </a:ext>
            </a:extLst>
          </p:cNvPr>
          <p:cNvSpPr txBox="1"/>
          <p:nvPr/>
        </p:nvSpPr>
        <p:spPr>
          <a:xfrm>
            <a:off x="6154003" y="157520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85FF203-6463-4369-B4FE-7828464B2790}"/>
              </a:ext>
            </a:extLst>
          </p:cNvPr>
          <p:cNvSpPr txBox="1"/>
          <p:nvPr/>
        </p:nvSpPr>
        <p:spPr>
          <a:xfrm>
            <a:off x="11687358" y="2831207"/>
            <a:ext cx="600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EB26E2F-D324-4793-B41C-668038403CA0}"/>
              </a:ext>
            </a:extLst>
          </p:cNvPr>
          <p:cNvSpPr txBox="1"/>
          <p:nvPr/>
        </p:nvSpPr>
        <p:spPr>
          <a:xfrm>
            <a:off x="10102890" y="530930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3303763-E15E-4B3C-9E28-8960500D93C3}"/>
              </a:ext>
            </a:extLst>
          </p:cNvPr>
          <p:cNvSpPr txBox="1"/>
          <p:nvPr/>
        </p:nvSpPr>
        <p:spPr>
          <a:xfrm>
            <a:off x="448068" y="1506064"/>
            <a:ext cx="4320279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vi-VN" sz="2800" dirty="0">
                <a:solidFill>
                  <a:srgbClr val="FF0000"/>
                </a:solidFill>
              </a:rPr>
              <a:t>Bướ</a:t>
            </a:r>
            <a:r>
              <a:rPr lang="en-US" sz="2800" dirty="0">
                <a:solidFill>
                  <a:srgbClr val="FF0000"/>
                </a:solidFill>
              </a:rPr>
              <a:t>c 1: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Chuẩn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bị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dụng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cụ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vật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liệu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884B81E-0B90-4D22-BABC-AEB55D809CC5}"/>
              </a:ext>
            </a:extLst>
          </p:cNvPr>
          <p:cNvSpPr txBox="1"/>
          <p:nvPr/>
        </p:nvSpPr>
        <p:spPr>
          <a:xfrm>
            <a:off x="442144" y="2607679"/>
            <a:ext cx="4332129" cy="95410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2: </a:t>
            </a:r>
            <a:r>
              <a:rPr lang="en-US" sz="2800" dirty="0" err="1">
                <a:solidFill>
                  <a:schemeClr val="tx1"/>
                </a:solidFill>
              </a:rPr>
              <a:t>Vẽ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hình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C75E567-BED6-45FC-B516-BDF63532C2B8}"/>
              </a:ext>
            </a:extLst>
          </p:cNvPr>
          <p:cNvSpPr txBox="1"/>
          <p:nvPr/>
        </p:nvSpPr>
        <p:spPr>
          <a:xfrm>
            <a:off x="429350" y="3709294"/>
            <a:ext cx="4332128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3: </a:t>
            </a:r>
            <a:r>
              <a:rPr lang="en-US" sz="2800" dirty="0" err="1">
                <a:solidFill>
                  <a:schemeClr val="tx1"/>
                </a:solidFill>
              </a:rPr>
              <a:t>Cắt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theo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hình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vẽ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585DBE-2EEB-4AC0-B078-88F886F35E91}"/>
              </a:ext>
            </a:extLst>
          </p:cNvPr>
          <p:cNvSpPr txBox="1"/>
          <p:nvPr/>
        </p:nvSpPr>
        <p:spPr>
          <a:xfrm>
            <a:off x="417502" y="4807190"/>
            <a:ext cx="4332127" cy="138499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4: </a:t>
            </a:r>
            <a:r>
              <a:rPr lang="en-US" sz="2800" dirty="0" err="1">
                <a:solidFill>
                  <a:schemeClr val="tx1"/>
                </a:solidFill>
              </a:rPr>
              <a:t>Ghép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dán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trang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trí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tạo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sản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phẩm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5152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23575" y="360"/>
            <a:ext cx="12191400" cy="6857640"/>
          </a:xfrm>
          <a:prstGeom prst="rect">
            <a:avLst/>
          </a:prstGeom>
          <a:ln>
            <a:noFill/>
          </a:ln>
        </p:spPr>
      </p:pic>
      <p:sp>
        <p:nvSpPr>
          <p:cNvPr id="27" name="Rounded Rectangle 26"/>
          <p:cNvSpPr/>
          <p:nvPr/>
        </p:nvSpPr>
        <p:spPr>
          <a:xfrm>
            <a:off x="331657" y="268833"/>
            <a:ext cx="4946305" cy="944509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u="sng" dirty="0">
                <a:solidFill>
                  <a:srgbClr val="FF0000"/>
                </a:solidFill>
              </a:rPr>
              <a:t>THỰC HÀNH, SÁNG TẠO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8C4CE71-2AB9-4C83-B04A-E466DF351253}"/>
              </a:ext>
            </a:extLst>
          </p:cNvPr>
          <p:cNvSpPr/>
          <p:nvPr/>
        </p:nvSpPr>
        <p:spPr>
          <a:xfrm>
            <a:off x="345156" y="1314985"/>
            <a:ext cx="4482962" cy="52014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FF0000"/>
              </a:solidFill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2800" dirty="0">
              <a:solidFill>
                <a:srgbClr val="FF0000"/>
              </a:solidFill>
            </a:endParaRPr>
          </a:p>
          <a:p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="" xmlns:a16="http://schemas.microsoft.com/office/drawing/2014/main" id="{7B39E9E7-7B01-46D3-A8F4-85DC42845EEE}"/>
              </a:ext>
            </a:extLst>
          </p:cNvPr>
          <p:cNvSpPr/>
          <p:nvPr/>
        </p:nvSpPr>
        <p:spPr>
          <a:xfrm>
            <a:off x="6612169" y="1727710"/>
            <a:ext cx="418143" cy="137850"/>
          </a:xfrm>
          <a:prstGeom prst="rightArrow">
            <a:avLst>
              <a:gd name="adj1" fmla="val 49999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7CC11B7-B8F0-4B48-9368-0C0AEAAA0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367056" y="2774123"/>
            <a:ext cx="459496" cy="1932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3381300-2DE9-4853-94B3-980883EBDB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284637" y="2945410"/>
            <a:ext cx="474380" cy="2144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EFF8CF2-DCC9-4850-B875-6E8295C7F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9617716" y="5401201"/>
            <a:ext cx="505014" cy="2282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3EF3749-6A59-475D-8D13-D1B0ED44848E}"/>
              </a:ext>
            </a:extLst>
          </p:cNvPr>
          <p:cNvSpPr txBox="1"/>
          <p:nvPr/>
        </p:nvSpPr>
        <p:spPr>
          <a:xfrm>
            <a:off x="5403815" y="233158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92E4DE8-6B4D-4427-905D-6FE0A9315F35}"/>
              </a:ext>
            </a:extLst>
          </p:cNvPr>
          <p:cNvSpPr txBox="1"/>
          <p:nvPr/>
        </p:nvSpPr>
        <p:spPr>
          <a:xfrm>
            <a:off x="6154003" y="1575209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85FF203-6463-4369-B4FE-7828464B2790}"/>
              </a:ext>
            </a:extLst>
          </p:cNvPr>
          <p:cNvSpPr txBox="1"/>
          <p:nvPr/>
        </p:nvSpPr>
        <p:spPr>
          <a:xfrm>
            <a:off x="11687358" y="2831207"/>
            <a:ext cx="600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EB26E2F-D324-4793-B41C-668038403CA0}"/>
              </a:ext>
            </a:extLst>
          </p:cNvPr>
          <p:cNvSpPr txBox="1"/>
          <p:nvPr/>
        </p:nvSpPr>
        <p:spPr>
          <a:xfrm>
            <a:off x="10102890" y="530930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B604D48-03FE-4985-B55B-AE38AB874E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206" t="59230" r="4628" b="2758"/>
          <a:stretch/>
        </p:blipFill>
        <p:spPr>
          <a:xfrm>
            <a:off x="4951318" y="1314985"/>
            <a:ext cx="7182318" cy="52014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B4D71201-FA1F-4C21-8FE1-C0D2DD7F6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11355281" y="3378952"/>
            <a:ext cx="445047" cy="2011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42D2DF1B-1E9F-4821-A72C-3FC5196D0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8361" y="1943370"/>
            <a:ext cx="458166" cy="2071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DBA00B90-0EB5-41B8-A160-B4BD5C46E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138280" y="3914953"/>
            <a:ext cx="445047" cy="20118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A16AEB50-FE9D-45A3-A093-96DAC0883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8085" y="5543015"/>
            <a:ext cx="445047" cy="2011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A33A3C02-EEB3-4E63-8D7E-51C2D0B817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7430" y="5846453"/>
            <a:ext cx="445047" cy="20118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084526F-7F24-42F0-94E3-93C5ACAE0DBF}"/>
              </a:ext>
            </a:extLst>
          </p:cNvPr>
          <p:cNvSpPr txBox="1"/>
          <p:nvPr/>
        </p:nvSpPr>
        <p:spPr>
          <a:xfrm>
            <a:off x="11551000" y="3435015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1AE12246-32BC-4FAA-AC39-FE0F44C2E709}"/>
              </a:ext>
            </a:extLst>
          </p:cNvPr>
          <p:cNvSpPr txBox="1"/>
          <p:nvPr/>
        </p:nvSpPr>
        <p:spPr>
          <a:xfrm>
            <a:off x="7007022" y="2035305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7DF32122-9EA3-4646-AB7A-373E7010E5F7}"/>
              </a:ext>
            </a:extLst>
          </p:cNvPr>
          <p:cNvSpPr txBox="1"/>
          <p:nvPr/>
        </p:nvSpPr>
        <p:spPr>
          <a:xfrm>
            <a:off x="5134730" y="4141538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F41479CD-79CB-475E-B41F-82E844775CD4}"/>
              </a:ext>
            </a:extLst>
          </p:cNvPr>
          <p:cNvSpPr txBox="1"/>
          <p:nvPr/>
        </p:nvSpPr>
        <p:spPr>
          <a:xfrm>
            <a:off x="5277962" y="5444828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C9076E86-F0A0-4A78-BEF8-724F409DE664}"/>
              </a:ext>
            </a:extLst>
          </p:cNvPr>
          <p:cNvSpPr txBox="1"/>
          <p:nvPr/>
        </p:nvSpPr>
        <p:spPr>
          <a:xfrm>
            <a:off x="8059586" y="599644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658D24A-608D-4110-89BE-D71096571A0B}"/>
              </a:ext>
            </a:extLst>
          </p:cNvPr>
          <p:cNvSpPr txBox="1"/>
          <p:nvPr/>
        </p:nvSpPr>
        <p:spPr>
          <a:xfrm>
            <a:off x="440516" y="3967499"/>
            <a:ext cx="4283115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4: </a:t>
            </a:r>
            <a:r>
              <a:rPr lang="en-US" sz="2800" dirty="0" err="1">
                <a:solidFill>
                  <a:schemeClr val="tx1"/>
                </a:solidFill>
              </a:rPr>
              <a:t>Vẽ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cắt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hình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bộ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phận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khác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DD1B54C-9A1D-43B9-B892-855C6BA89A77}"/>
              </a:ext>
            </a:extLst>
          </p:cNvPr>
          <p:cNvSpPr txBox="1"/>
          <p:nvPr/>
        </p:nvSpPr>
        <p:spPr>
          <a:xfrm>
            <a:off x="440517" y="1425111"/>
            <a:ext cx="4283117" cy="95410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vi-VN" sz="2800" dirty="0">
                <a:solidFill>
                  <a:srgbClr val="FF0000"/>
                </a:solidFill>
              </a:rPr>
              <a:t>Bướ</a:t>
            </a:r>
            <a:r>
              <a:rPr lang="en-US" sz="2800" dirty="0">
                <a:solidFill>
                  <a:srgbClr val="FF0000"/>
                </a:solidFill>
              </a:rPr>
              <a:t>c 1: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Chuẩn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bị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dụng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cụ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vật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liệu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3AFF5BD0-60A4-4B81-A5CC-423A70919810}"/>
              </a:ext>
            </a:extLst>
          </p:cNvPr>
          <p:cNvSpPr txBox="1"/>
          <p:nvPr/>
        </p:nvSpPr>
        <p:spPr>
          <a:xfrm>
            <a:off x="440517" y="2480861"/>
            <a:ext cx="4283116" cy="138499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2, 3: </a:t>
            </a:r>
            <a:r>
              <a:rPr lang="en-US" sz="2800" dirty="0" err="1">
                <a:solidFill>
                  <a:schemeClr val="tx1"/>
                </a:solidFill>
              </a:rPr>
              <a:t>Dán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giấy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màu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lên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hình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khối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tạo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phần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thân</a:t>
            </a:r>
            <a:r>
              <a:rPr lang="en-US" sz="2800" dirty="0">
                <a:solidFill>
                  <a:schemeClr val="tx1"/>
                </a:solidFill>
              </a:rPr>
              <a:t> con </a:t>
            </a:r>
            <a:r>
              <a:rPr lang="en-US" sz="2800" dirty="0" err="1">
                <a:solidFill>
                  <a:schemeClr val="tx1"/>
                </a:solidFill>
              </a:rPr>
              <a:t>vật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9DE44C8D-52F3-42D2-98C4-2AC9B99CC10E}"/>
              </a:ext>
            </a:extLst>
          </p:cNvPr>
          <p:cNvSpPr txBox="1"/>
          <p:nvPr/>
        </p:nvSpPr>
        <p:spPr>
          <a:xfrm>
            <a:off x="440515" y="4983163"/>
            <a:ext cx="4283115" cy="138499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rgbClr val="FF0000"/>
                </a:solidFill>
              </a:rPr>
              <a:t>B</a:t>
            </a:r>
            <a:r>
              <a:rPr lang="vi-VN" sz="2800" dirty="0">
                <a:solidFill>
                  <a:srgbClr val="FF0000"/>
                </a:solidFill>
              </a:rPr>
              <a:t>ư</a:t>
            </a:r>
            <a:r>
              <a:rPr lang="en-US" sz="2800" dirty="0" err="1">
                <a:solidFill>
                  <a:srgbClr val="FF0000"/>
                </a:solidFill>
              </a:rPr>
              <a:t>ớc</a:t>
            </a:r>
            <a:r>
              <a:rPr lang="en-US" sz="2800" dirty="0">
                <a:solidFill>
                  <a:srgbClr val="FF0000"/>
                </a:solidFill>
              </a:rPr>
              <a:t> 5: </a:t>
            </a:r>
            <a:r>
              <a:rPr lang="en-US" sz="2800" dirty="0" err="1">
                <a:solidFill>
                  <a:schemeClr val="tx1"/>
                </a:solidFill>
              </a:rPr>
              <a:t>Ghép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dán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vẽ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trang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trí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chi </a:t>
            </a:r>
            <a:r>
              <a:rPr lang="en-US" sz="2800" dirty="0" err="1">
                <a:solidFill>
                  <a:schemeClr val="tx1"/>
                </a:solidFill>
              </a:rPr>
              <a:t>tiết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cho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sản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phẩm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3347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FC005FA-2CA6-48E9-AB93-97046A90E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453D998-D40F-4F97-9F99-8C908468C0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0257" y="4197619"/>
            <a:ext cx="2551743" cy="186248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9FE5AB35-0BF4-4BE2-A3D3-DCE3DC0D8974}"/>
              </a:ext>
            </a:extLst>
          </p:cNvPr>
          <p:cNvSpPr/>
          <p:nvPr/>
        </p:nvSpPr>
        <p:spPr>
          <a:xfrm>
            <a:off x="3469206" y="170014"/>
            <a:ext cx="5155561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FF0000"/>
                </a:solidFill>
              </a:rPr>
              <a:t>Các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em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ghi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nhớ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7FCF865-DF95-4A38-B452-74C505CE94AC}"/>
              </a:ext>
            </a:extLst>
          </p:cNvPr>
          <p:cNvSpPr txBox="1"/>
          <p:nvPr/>
        </p:nvSpPr>
        <p:spPr>
          <a:xfrm>
            <a:off x="3469206" y="1677166"/>
            <a:ext cx="5596680" cy="424731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500" dirty="0" err="1"/>
              <a:t>Em</a:t>
            </a:r>
            <a:r>
              <a:rPr lang="en-US" sz="4500" dirty="0"/>
              <a:t> </a:t>
            </a:r>
            <a:r>
              <a:rPr lang="en-US" sz="4500" dirty="0" err="1"/>
              <a:t>có</a:t>
            </a:r>
            <a:r>
              <a:rPr lang="en-US" sz="4500" dirty="0"/>
              <a:t> </a:t>
            </a:r>
            <a:r>
              <a:rPr lang="en-US" sz="4500" dirty="0" err="1"/>
              <a:t>thể</a:t>
            </a:r>
            <a:r>
              <a:rPr lang="en-US" sz="4500" dirty="0"/>
              <a:t> </a:t>
            </a:r>
            <a:r>
              <a:rPr lang="en-US" sz="4500" dirty="0" err="1"/>
              <a:t>sáng</a:t>
            </a:r>
            <a:r>
              <a:rPr lang="en-US" sz="4500" dirty="0"/>
              <a:t> </a:t>
            </a:r>
            <a:r>
              <a:rPr lang="en-US" sz="4500" dirty="0" err="1"/>
              <a:t>tạo</a:t>
            </a:r>
            <a:r>
              <a:rPr lang="en-US" sz="4500" dirty="0"/>
              <a:t> </a:t>
            </a:r>
            <a:r>
              <a:rPr lang="en-US" sz="4500" dirty="0" err="1"/>
              <a:t>sản</a:t>
            </a:r>
            <a:r>
              <a:rPr lang="en-US" sz="4500" dirty="0"/>
              <a:t> </a:t>
            </a:r>
            <a:r>
              <a:rPr lang="en-US" sz="4500" dirty="0" err="1"/>
              <a:t>phẩm</a:t>
            </a:r>
            <a:r>
              <a:rPr lang="en-US" sz="4500" dirty="0"/>
              <a:t> con </a:t>
            </a:r>
            <a:r>
              <a:rPr lang="en-US" sz="4500" dirty="0" err="1"/>
              <a:t>vật</a:t>
            </a:r>
            <a:r>
              <a:rPr lang="en-US" sz="4500" dirty="0"/>
              <a:t> </a:t>
            </a:r>
            <a:r>
              <a:rPr lang="en-US" sz="4500" dirty="0" err="1"/>
              <a:t>nuôi</a:t>
            </a:r>
            <a:r>
              <a:rPr lang="en-US" sz="4500" dirty="0"/>
              <a:t> </a:t>
            </a:r>
            <a:r>
              <a:rPr lang="en-US" sz="4500" dirty="0" err="1"/>
              <a:t>theo</a:t>
            </a:r>
            <a:r>
              <a:rPr lang="en-US" sz="4500" dirty="0"/>
              <a:t> ý </a:t>
            </a:r>
            <a:r>
              <a:rPr lang="en-US" sz="4500" dirty="0" err="1"/>
              <a:t>thích</a:t>
            </a:r>
            <a:r>
              <a:rPr lang="en-US" sz="4500" dirty="0"/>
              <a:t> </a:t>
            </a:r>
            <a:r>
              <a:rPr lang="en-US" sz="4500" dirty="0" err="1"/>
              <a:t>bằng</a:t>
            </a:r>
            <a:r>
              <a:rPr lang="en-US" sz="4500" dirty="0"/>
              <a:t> </a:t>
            </a:r>
            <a:r>
              <a:rPr lang="en-US" sz="4500" dirty="0" err="1"/>
              <a:t>các</a:t>
            </a:r>
            <a:r>
              <a:rPr lang="en-US" sz="4500" dirty="0"/>
              <a:t> </a:t>
            </a:r>
            <a:r>
              <a:rPr lang="en-US" sz="4500" dirty="0" err="1"/>
              <a:t>vật</a:t>
            </a:r>
            <a:r>
              <a:rPr lang="en-US" sz="4500" dirty="0"/>
              <a:t> </a:t>
            </a:r>
            <a:r>
              <a:rPr lang="en-US" sz="4500" dirty="0" err="1"/>
              <a:t>liệu</a:t>
            </a:r>
            <a:r>
              <a:rPr lang="en-US" sz="4500" dirty="0"/>
              <a:t> </a:t>
            </a:r>
            <a:r>
              <a:rPr lang="en-US" sz="4500" dirty="0" err="1"/>
              <a:t>và</a:t>
            </a:r>
            <a:r>
              <a:rPr lang="en-US" sz="4500" dirty="0"/>
              <a:t> </a:t>
            </a:r>
            <a:r>
              <a:rPr lang="en-US" sz="4500" dirty="0" err="1"/>
              <a:t>bằng</a:t>
            </a:r>
            <a:r>
              <a:rPr lang="en-US" sz="4500" dirty="0"/>
              <a:t> </a:t>
            </a:r>
            <a:r>
              <a:rPr lang="en-US" sz="4500" dirty="0" err="1"/>
              <a:t>nhiều</a:t>
            </a:r>
            <a:r>
              <a:rPr lang="en-US" sz="4500" dirty="0"/>
              <a:t> </a:t>
            </a:r>
            <a:r>
              <a:rPr lang="en-US" sz="4500" dirty="0" err="1"/>
              <a:t>cách</a:t>
            </a:r>
            <a:r>
              <a:rPr lang="en-US" sz="4500" dirty="0"/>
              <a:t> </a:t>
            </a:r>
            <a:r>
              <a:rPr lang="en-US" sz="4500" dirty="0" err="1"/>
              <a:t>khác</a:t>
            </a:r>
            <a:r>
              <a:rPr lang="en-US" sz="4500" dirty="0"/>
              <a:t> </a:t>
            </a:r>
            <a:r>
              <a:rPr lang="en-US" sz="4500" dirty="0" err="1"/>
              <a:t>nhau</a:t>
            </a:r>
            <a:r>
              <a:rPr lang="en-US" sz="4500" dirty="0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F0BEDDF-F4F0-4AC4-9268-EC83961F99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713" y="0"/>
            <a:ext cx="2786113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35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1500</TotalTime>
  <Words>498</Words>
  <Application>Microsoft Office PowerPoint</Application>
  <PresentationFormat>Widescreen</PresentationFormat>
  <Paragraphs>80</Paragraphs>
  <Slides>21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宋体</vt:lpstr>
      <vt:lpstr>Arial</vt:lpstr>
      <vt:lpstr>Calibri</vt:lpstr>
      <vt:lpstr>DejaVu Sans</vt:lpstr>
      <vt:lpstr>Symbol</vt:lpstr>
      <vt:lpstr>Wingdings</vt:lpstr>
      <vt:lpstr>等线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Vũ An Khang</dc:creator>
  <cp:lastModifiedBy>Admin</cp:lastModifiedBy>
  <cp:revision>50</cp:revision>
  <dcterms:created xsi:type="dcterms:W3CDTF">2021-09-12T11:39:14Z</dcterms:created>
  <dcterms:modified xsi:type="dcterms:W3CDTF">2023-03-28T03:29:51Z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11</vt:i4>
  </property>
</Properties>
</file>