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95" r:id="rId3"/>
    <p:sldId id="277" r:id="rId4"/>
    <p:sldId id="296" r:id="rId5"/>
    <p:sldId id="287" r:id="rId6"/>
    <p:sldId id="297" r:id="rId7"/>
    <p:sldId id="279" r:id="rId8"/>
    <p:sldId id="275" r:id="rId9"/>
    <p:sldId id="278" r:id="rId10"/>
    <p:sldId id="284" r:id="rId11"/>
    <p:sldId id="280" r:id="rId12"/>
    <p:sldId id="301" r:id="rId13"/>
    <p:sldId id="299" r:id="rId14"/>
    <p:sldId id="294" r:id="rId15"/>
    <p:sldId id="311" r:id="rId16"/>
    <p:sldId id="289" r:id="rId17"/>
    <p:sldId id="300" r:id="rId18"/>
    <p:sldId id="304" r:id="rId19"/>
    <p:sldId id="305" r:id="rId20"/>
    <p:sldId id="312" r:id="rId21"/>
    <p:sldId id="303" r:id="rId22"/>
    <p:sldId id="308" r:id="rId23"/>
    <p:sldId id="309" r:id="rId24"/>
    <p:sldId id="307" r:id="rId25"/>
    <p:sldId id="272" r:id="rId26"/>
    <p:sldId id="310" r:id="rId27"/>
    <p:sldId id="314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CF3"/>
    <a:srgbClr val="476E2C"/>
    <a:srgbClr val="3857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50" autoAdjust="0"/>
    <p:restoredTop sz="91160" autoAdjust="0"/>
  </p:normalViewPr>
  <p:slideViewPr>
    <p:cSldViewPr snapToGrid="0">
      <p:cViewPr varScale="1">
        <p:scale>
          <a:sx n="84" d="100"/>
          <a:sy n="84" d="100"/>
        </p:scale>
        <p:origin x="69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13/4/2023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474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13/4/2023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913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13/4/2023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376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13/4/2023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384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13/4/2023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432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13/4/2023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881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13/4/2023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795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13/4/2023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433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13/4/2023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659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13/4/2023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134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13/4/2023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34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C42A8-DD3E-4B83-993A-B83CC34C684F}" type="datetimeFigureOut">
              <a:rPr lang="en-US" smtClean="0"/>
              <a:t>13/4/2023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512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8.jp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11" Type="http://schemas.openxmlformats.org/officeDocument/2006/relationships/image" Target="../media/image35.png"/><Relationship Id="rId5" Type="http://schemas.openxmlformats.org/officeDocument/2006/relationships/image" Target="../media/image29.jpeg"/><Relationship Id="rId10" Type="http://schemas.openxmlformats.org/officeDocument/2006/relationships/image" Target="../media/image34.png"/><Relationship Id="rId4" Type="http://schemas.openxmlformats.org/officeDocument/2006/relationships/image" Target="../media/image19.jpg"/><Relationship Id="rId9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4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A91B69C-9890-43FF-B227-E914FCA4D39F}"/>
              </a:ext>
            </a:extLst>
          </p:cNvPr>
          <p:cNvSpPr/>
          <p:nvPr/>
        </p:nvSpPr>
        <p:spPr>
          <a:xfrm>
            <a:off x="1562102" y="5998161"/>
            <a:ext cx="8215314" cy="63856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text, toy, doll&#10;&#10;Description automatically generated">
            <a:extLst>
              <a:ext uri="{FF2B5EF4-FFF2-40B4-BE49-F238E27FC236}">
                <a16:creationId xmlns:a16="http://schemas.microsoft.com/office/drawing/2014/main" xmlns="" id="{CE61E2CD-C9C3-4634-9771-9FCA9CA7CD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726" y="923639"/>
            <a:ext cx="5892800" cy="511874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463627-2DCD-4D69-9293-A69EEED713E4}"/>
              </a:ext>
            </a:extLst>
          </p:cNvPr>
          <p:cNvSpPr txBox="1"/>
          <p:nvPr/>
        </p:nvSpPr>
        <p:spPr>
          <a:xfrm>
            <a:off x="2117035" y="6152322"/>
            <a:ext cx="66554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https://www.youtube.com/watch?v=lIImKN5Z8PI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146EDB9D-D55A-4045-9A2D-CDB407FB3EC9}"/>
              </a:ext>
            </a:extLst>
          </p:cNvPr>
          <p:cNvSpPr/>
          <p:nvPr/>
        </p:nvSpPr>
        <p:spPr>
          <a:xfrm>
            <a:off x="1877737" y="202228"/>
            <a:ext cx="8056838" cy="65813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BÀI HÁT: CHÚNG MÌNH CÓ KHUÔN MẶT HÀI HƯỚC</a:t>
            </a:r>
          </a:p>
        </p:txBody>
      </p:sp>
    </p:spTree>
    <p:extLst>
      <p:ext uri="{BB962C8B-B14F-4D97-AF65-F5344CB8AC3E}">
        <p14:creationId xmlns:p14="http://schemas.microsoft.com/office/powerpoint/2010/main" val="34783088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3681C587-4783-40E9-AD0C-C6EB17D426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027" y="181303"/>
            <a:ext cx="5320219" cy="6495393"/>
          </a:xfrm>
          <a:prstGeom prst="rect">
            <a:avLst/>
          </a:prstGeom>
        </p:spPr>
      </p:pic>
      <p:pic>
        <p:nvPicPr>
          <p:cNvPr id="10" name="Picture 9" descr="A close up of a toy&#10;&#10;Description automatically generated with low confidence">
            <a:extLst>
              <a:ext uri="{FF2B5EF4-FFF2-40B4-BE49-F238E27FC236}">
                <a16:creationId xmlns:a16="http://schemas.microsoft.com/office/drawing/2014/main" xmlns="" id="{0B18E858-81D5-4375-AFF1-FC475BE0AB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178" y="181303"/>
            <a:ext cx="4912712" cy="6495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8734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" descr="Vector khung hình với trẻ em hạnh phúc và đầy màu sắc | Thư viện stock  vector đẹp miễn phí">
            <a:extLst>
              <a:ext uri="{FF2B5EF4-FFF2-40B4-BE49-F238E27FC236}">
                <a16:creationId xmlns:a16="http://schemas.microsoft.com/office/drawing/2014/main" xmlns="" id="{566C4266-9F35-4E77-B9E0-C755CE3CA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097" y="200025"/>
            <a:ext cx="10646979" cy="6372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5959CC7-5676-4D9B-A29A-02D77FAB69E9}"/>
              </a:ext>
            </a:extLst>
          </p:cNvPr>
          <p:cNvSpPr/>
          <p:nvPr/>
        </p:nvSpPr>
        <p:spPr>
          <a:xfrm>
            <a:off x="3394841" y="1481959"/>
            <a:ext cx="6085489" cy="32056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Nhiệm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vụ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của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em</a:t>
            </a: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Vẽ </a:t>
            </a:r>
            <a:r>
              <a:rPr lang="en-US" sz="2500" dirty="0" err="1">
                <a:solidFill>
                  <a:srgbClr val="C00000"/>
                </a:solidFill>
              </a:rPr>
              <a:t>bức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tranh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chân</a:t>
            </a:r>
            <a:r>
              <a:rPr lang="en-US" sz="2500" dirty="0">
                <a:solidFill>
                  <a:srgbClr val="C00000"/>
                </a:solidFill>
              </a:rPr>
              <a:t> dung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về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một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người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bạn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mà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em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yêu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mến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thông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qua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quan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sát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hoặc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tưởng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tưởng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về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người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bạn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đó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r>
              <a:rPr lang="en-US" sz="2500" b="1" dirty="0">
                <a:solidFill>
                  <a:schemeClr val="accent6">
                    <a:lumMod val="50000"/>
                  </a:schemeClr>
                </a:solidFill>
              </a:rPr>
              <a:t>      - </a:t>
            </a:r>
            <a:r>
              <a:rPr lang="en-US" sz="2500" b="1" dirty="0" err="1">
                <a:solidFill>
                  <a:srgbClr val="C00000"/>
                </a:solidFill>
              </a:rPr>
              <a:t>Tiết</a:t>
            </a:r>
            <a:r>
              <a:rPr lang="en-US" sz="2500" b="1" dirty="0">
                <a:solidFill>
                  <a:srgbClr val="C00000"/>
                </a:solidFill>
              </a:rPr>
              <a:t> 1: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Vẽ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hình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khuôn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mặt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và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các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chi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tiết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bộ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phận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bằng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nét</a:t>
            </a:r>
            <a:endParaRPr lang="en-US" sz="25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     -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Tiết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2: Vẽ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màu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hoàn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thành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bức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tranh</a:t>
            </a:r>
            <a:endParaRPr lang="en-US" sz="2500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Quan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sát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bạn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thực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hành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và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trao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đổi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, chia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sẻ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với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bạn</a:t>
            </a:r>
            <a:endParaRPr lang="en-US" sz="25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sz="25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4625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hild's drawing on a piece of paper&#10;&#10;Description automatically generated with medium confidence">
            <a:extLst>
              <a:ext uri="{FF2B5EF4-FFF2-40B4-BE49-F238E27FC236}">
                <a16:creationId xmlns:a16="http://schemas.microsoft.com/office/drawing/2014/main" xmlns="" id="{AC5BE56C-8401-4D0E-9C05-73C24FFAC0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628" y="408369"/>
            <a:ext cx="4193627" cy="6061321"/>
          </a:xfrm>
          <a:prstGeom prst="rect">
            <a:avLst/>
          </a:prstGeom>
        </p:spPr>
      </p:pic>
      <p:pic>
        <p:nvPicPr>
          <p:cNvPr id="8" name="Picture 7" descr="A drawing of a face&#10;&#10;Description automatically generated with low confidence">
            <a:extLst>
              <a:ext uri="{FF2B5EF4-FFF2-40B4-BE49-F238E27FC236}">
                <a16:creationId xmlns:a16="http://schemas.microsoft.com/office/drawing/2014/main" xmlns="" id="{BAF66E1C-2CC4-452C-9F3D-63811BA3A3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2747" y="499472"/>
            <a:ext cx="4293751" cy="585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813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F3060C83-F051-4F0E-ABAD-AA0DFC48B2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83C98ABE-055B-441F-B07E-44F97F083C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29FDB030-9B49-4CED-8CCD-4D99382388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3783CA14-24A1-485C-8B30-D6A5D87987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9A97C86A-04D6-40F7-AE84-31AB43E6A8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xmlns="" id="{FF9F2414-84E8-453E-B1F3-389FDE819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xmlns="" id="{3ECA69A1-7536-43AC-85EF-C7106179F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xmlns="" id="{6950AC4C-5033-4ACD-BFBD-8B8D4FB7C0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776" y="558162"/>
            <a:ext cx="4660958" cy="589498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A drawing of a child&#10;&#10;Description automatically generated with low confidence">
            <a:extLst>
              <a:ext uri="{FF2B5EF4-FFF2-40B4-BE49-F238E27FC236}">
                <a16:creationId xmlns:a16="http://schemas.microsoft.com/office/drawing/2014/main" xmlns="" id="{91BB4B14-1F1E-47AE-B030-546326EBD5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4271" y="558162"/>
            <a:ext cx="4344412" cy="5894981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595685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, square&#10;&#10;Description automatically generated">
            <a:extLst>
              <a:ext uri="{FF2B5EF4-FFF2-40B4-BE49-F238E27FC236}">
                <a16:creationId xmlns:a16="http://schemas.microsoft.com/office/drawing/2014/main" xmlns="" id="{601FAB20-9666-4BE1-9C31-07ACFC8F3B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575" y="0"/>
            <a:ext cx="9324975" cy="663728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691949F3-C56D-4E7D-8942-D95A1A7977BA}"/>
              </a:ext>
            </a:extLst>
          </p:cNvPr>
          <p:cNvSpPr/>
          <p:nvPr/>
        </p:nvSpPr>
        <p:spPr>
          <a:xfrm>
            <a:off x="2809875" y="1714500"/>
            <a:ext cx="5657850" cy="4076700"/>
          </a:xfrm>
          <a:prstGeom prst="roundRect">
            <a:avLst/>
          </a:prstGeom>
          <a:solidFill>
            <a:srgbClr val="FFFCF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3.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Cảm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nhận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, chia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sẻ</a:t>
            </a: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Em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vẽ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hình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khuôn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mặt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của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bạn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nào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bạn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trai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hay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bạn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gái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?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Trên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bức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tranh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của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các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bạn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trong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nhóm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hình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dạng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khuôn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có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đặc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điểm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như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thế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nào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38218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ội dung bài giảng môn Mĩ thuật tuần 22 (17/02/2021 - ...">
            <a:extLst>
              <a:ext uri="{FF2B5EF4-FFF2-40B4-BE49-F238E27FC236}">
                <a16:creationId xmlns:a16="http://schemas.microsoft.com/office/drawing/2014/main" xmlns="" id="{A868477E-4192-4283-AE79-5F04898E7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EDC10E38-E8AD-4235-8654-8AB69812A6F5}"/>
              </a:ext>
            </a:extLst>
          </p:cNvPr>
          <p:cNvSpPr/>
          <p:nvPr/>
        </p:nvSpPr>
        <p:spPr>
          <a:xfrm>
            <a:off x="2915478" y="1461053"/>
            <a:ext cx="5817705" cy="149086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15</a:t>
            </a:r>
          </a:p>
          <a:p>
            <a:pPr algn="ctr">
              <a:lnSpc>
                <a:spcPts val="4200"/>
              </a:lnSpc>
            </a:pP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VẼ CHÂN DUNG BẠN</a:t>
            </a:r>
          </a:p>
          <a:p>
            <a:pPr algn="ctr"/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364641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EFB5702-7F25-4510-91F6-84C244B93565}"/>
              </a:ext>
            </a:extLst>
          </p:cNvPr>
          <p:cNvSpPr txBox="1"/>
          <p:nvPr/>
        </p:nvSpPr>
        <p:spPr>
          <a:xfrm>
            <a:off x="3440430" y="248490"/>
            <a:ext cx="5783580" cy="87459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400"/>
              </a:lnSpc>
            </a:pP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8D595DE0-AAB6-4E41-8A5C-B214570FBAF6}"/>
              </a:ext>
            </a:extLst>
          </p:cNvPr>
          <p:cNvSpPr/>
          <p:nvPr/>
        </p:nvSpPr>
        <p:spPr>
          <a:xfrm>
            <a:off x="63950" y="1336368"/>
            <a:ext cx="4727883" cy="59640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vẽ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khuôn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endParaRPr lang="en-US" sz="19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A433F37B-BFC7-49A4-A908-1D84D6E91FD4}"/>
              </a:ext>
            </a:extLst>
          </p:cNvPr>
          <p:cNvSpPr/>
          <p:nvPr/>
        </p:nvSpPr>
        <p:spPr>
          <a:xfrm>
            <a:off x="7759300" y="1280019"/>
            <a:ext cx="3194349" cy="59640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</a:t>
            </a:r>
          </a:p>
        </p:txBody>
      </p:sp>
      <p:pic>
        <p:nvPicPr>
          <p:cNvPr id="13" name="Picture 12" descr="HÃ¬nh áº£nh cÃ³ liÃªn quan">
            <a:extLst>
              <a:ext uri="{FF2B5EF4-FFF2-40B4-BE49-F238E27FC236}">
                <a16:creationId xmlns:a16="http://schemas.microsoft.com/office/drawing/2014/main" xmlns="" id="{F0061C07-8FE6-474E-B918-72F6CFCAA3C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279" y="2112578"/>
            <a:ext cx="1694467" cy="1987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 descr="Shape, circle&#10;&#10;Description automatically generated">
            <a:extLst>
              <a:ext uri="{FF2B5EF4-FFF2-40B4-BE49-F238E27FC236}">
                <a16:creationId xmlns:a16="http://schemas.microsoft.com/office/drawing/2014/main" xmlns="" id="{EB877A69-7B0C-44F4-A5C9-5C35DC05CB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2233" y="1954126"/>
            <a:ext cx="1749561" cy="2364566"/>
          </a:xfrm>
          <a:prstGeom prst="rect">
            <a:avLst/>
          </a:prstGeom>
        </p:spPr>
      </p:pic>
      <p:pic>
        <p:nvPicPr>
          <p:cNvPr id="16" name="Picture 15" descr="A drawing of a cat&#10;&#10;Description automatically generated with medium confidence">
            <a:extLst>
              <a:ext uri="{FF2B5EF4-FFF2-40B4-BE49-F238E27FC236}">
                <a16:creationId xmlns:a16="http://schemas.microsoft.com/office/drawing/2014/main" xmlns="" id="{8FA9B7E7-7CE0-45D0-BECD-806187F504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684" y="1954126"/>
            <a:ext cx="1719685" cy="2364566"/>
          </a:xfrm>
          <a:prstGeom prst="rect">
            <a:avLst/>
          </a:prstGeom>
        </p:spPr>
      </p:pic>
      <p:pic>
        <p:nvPicPr>
          <p:cNvPr id="17" name="Picture 16" descr="A close-up of a doll&#10;&#10;Description automatically generated with medium confidence">
            <a:extLst>
              <a:ext uri="{FF2B5EF4-FFF2-40B4-BE49-F238E27FC236}">
                <a16:creationId xmlns:a16="http://schemas.microsoft.com/office/drawing/2014/main" xmlns="" id="{945BBB48-9527-4460-ACFF-29FD028039B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9167">
            <a:off x="10133359" y="1883089"/>
            <a:ext cx="1757583" cy="2410673"/>
          </a:xfrm>
          <a:prstGeom prst="rect">
            <a:avLst/>
          </a:prstGeom>
        </p:spPr>
      </p:pic>
      <p:pic>
        <p:nvPicPr>
          <p:cNvPr id="18" name="Picture 17" descr="A drawing of a child&#10;&#10;Description automatically generated with low confidence">
            <a:extLst>
              <a:ext uri="{FF2B5EF4-FFF2-40B4-BE49-F238E27FC236}">
                <a16:creationId xmlns:a16="http://schemas.microsoft.com/office/drawing/2014/main" xmlns="" id="{4E1FC334-ECA9-4FCF-8186-194DD179047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7057" y="4527863"/>
            <a:ext cx="1578522" cy="2141914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8" name="Oval 27">
            <a:extLst>
              <a:ext uri="{FF2B5EF4-FFF2-40B4-BE49-F238E27FC236}">
                <a16:creationId xmlns:a16="http://schemas.microsoft.com/office/drawing/2014/main" xmlns="" id="{1EC8E138-1EB4-4B37-BCB8-DBFCB59CD26F}"/>
              </a:ext>
            </a:extLst>
          </p:cNvPr>
          <p:cNvSpPr/>
          <p:nvPr/>
        </p:nvSpPr>
        <p:spPr>
          <a:xfrm>
            <a:off x="4840766" y="2373608"/>
            <a:ext cx="1670390" cy="1546881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400"/>
              </a:lnSpc>
            </a:pP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6293E38C-D9EE-337E-FA2F-2F78FE59CB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3002" y="4517443"/>
            <a:ext cx="1806987" cy="21926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CDD8C5AF-661E-B22A-8837-AEA6EB336E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56086" y="2112578"/>
            <a:ext cx="1749561" cy="1987988"/>
          </a:xfrm>
          <a:prstGeom prst="rect">
            <a:avLst/>
          </a:prstGeom>
        </p:spPr>
      </p:pic>
      <p:pic>
        <p:nvPicPr>
          <p:cNvPr id="20" name="Picture 19" descr="A picture containing text, drawing, fabric&#10;&#10;Description automatically generated">
            <a:extLst>
              <a:ext uri="{FF2B5EF4-FFF2-40B4-BE49-F238E27FC236}">
                <a16:creationId xmlns:a16="http://schemas.microsoft.com/office/drawing/2014/main" xmlns="" id="{A93AC494-9D93-422E-A7EB-BFA230F5A1E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3980" y="4527863"/>
            <a:ext cx="1719684" cy="214191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40900CD2-1B43-23BD-766C-39A6816E5F1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1628" y="4507024"/>
            <a:ext cx="1760869" cy="221349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98E4937F-3E1B-BCB1-852E-09312BD6938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68599" y="4527863"/>
            <a:ext cx="1760869" cy="219265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1FF166A9-F72E-552F-23CA-C779A46938E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66698" y="4527863"/>
            <a:ext cx="1922313" cy="219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447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hild's drawing on a piece of paper&#10;&#10;Description automatically generated with medium confidence">
            <a:extLst>
              <a:ext uri="{FF2B5EF4-FFF2-40B4-BE49-F238E27FC236}">
                <a16:creationId xmlns:a16="http://schemas.microsoft.com/office/drawing/2014/main" xmlns="" id="{36369C77-E32D-4504-9DBD-908CF7DBA6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996" y="1292027"/>
            <a:ext cx="3681905" cy="5321696"/>
          </a:xfrm>
          <a:prstGeom prst="rect">
            <a:avLst/>
          </a:prstGeom>
        </p:spPr>
      </p:pic>
      <p:pic>
        <p:nvPicPr>
          <p:cNvPr id="6" name="Picture 5" descr="A picture containing text, fabric&#10;&#10;Description automatically generated">
            <a:extLst>
              <a:ext uri="{FF2B5EF4-FFF2-40B4-BE49-F238E27FC236}">
                <a16:creationId xmlns:a16="http://schemas.microsoft.com/office/drawing/2014/main" xmlns="" id="{BA0D4DCE-CC56-434E-B646-C742174C8F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824" y="1362196"/>
            <a:ext cx="3797847" cy="528846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3316A9D-C4FB-405A-A02F-58C81784F7EB}"/>
              </a:ext>
            </a:extLst>
          </p:cNvPr>
          <p:cNvSpPr txBox="1"/>
          <p:nvPr/>
        </p:nvSpPr>
        <p:spPr>
          <a:xfrm>
            <a:off x="2809875" y="207335"/>
            <a:ext cx="6572249" cy="91730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400"/>
              </a:lnSpc>
            </a:pP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xmlns="" id="{D14AA861-B19A-430C-A92C-A74A17F2DF9D}"/>
              </a:ext>
            </a:extLst>
          </p:cNvPr>
          <p:cNvSpPr/>
          <p:nvPr/>
        </p:nvSpPr>
        <p:spPr>
          <a:xfrm>
            <a:off x="4653887" y="3429000"/>
            <a:ext cx="2575587" cy="1574529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vẽ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3408861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EEFA302-57C8-844D-8D30-760DB17CEC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8424" y="709684"/>
            <a:ext cx="3590429" cy="56911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3B1903F-3F64-8B29-E546-C6C8316852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0386" y="709684"/>
            <a:ext cx="3493190" cy="5581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6127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1E903B4-ED4F-66BA-F287-51AFF2DAD2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9541" y="522027"/>
            <a:ext cx="4067032" cy="58139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6D10D3E-F5D1-012B-CDD3-6D54A6F762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1648" y="522027"/>
            <a:ext cx="3760812" cy="5813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1219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ội dung bài giảng môn Mĩ thuật tuần 22 (17/02/2021 - ...">
            <a:extLst>
              <a:ext uri="{FF2B5EF4-FFF2-40B4-BE49-F238E27FC236}">
                <a16:creationId xmlns:a16="http://schemas.microsoft.com/office/drawing/2014/main" xmlns="" id="{A868477E-4192-4283-AE79-5F04898E7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13" y="198783"/>
            <a:ext cx="11804373" cy="6659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EDC10E38-E8AD-4235-8654-8AB69812A6F5}"/>
              </a:ext>
            </a:extLst>
          </p:cNvPr>
          <p:cNvSpPr/>
          <p:nvPr/>
        </p:nvSpPr>
        <p:spPr>
          <a:xfrm>
            <a:off x="2915478" y="1461053"/>
            <a:ext cx="5817705" cy="149086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15</a:t>
            </a:r>
          </a:p>
          <a:p>
            <a:pPr algn="ctr">
              <a:lnSpc>
                <a:spcPts val="4200"/>
              </a:lnSpc>
            </a:pP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VẼ CHÂN DUNG BẠN</a:t>
            </a:r>
          </a:p>
          <a:p>
            <a:pPr algn="ctr"/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34920596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8101ACCD-598E-3962-5835-16FE5605EB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4902" y="975601"/>
            <a:ext cx="3684895" cy="534331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A76C388-84AA-9EF3-E889-73AFB850D5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6962" y="975601"/>
            <a:ext cx="3684895" cy="534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94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xmlns="" id="{6950AC4C-5033-4ACD-BFBD-8B8D4FB7C0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776" y="558162"/>
            <a:ext cx="4660958" cy="589498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 descr="A picture containing text, drawing, fabric&#10;&#10;Description automatically generated">
            <a:extLst>
              <a:ext uri="{FF2B5EF4-FFF2-40B4-BE49-F238E27FC236}">
                <a16:creationId xmlns:a16="http://schemas.microsoft.com/office/drawing/2014/main" xmlns="" id="{02A075C2-A73A-447E-ABC4-41F71AD481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523" y="558162"/>
            <a:ext cx="4351283" cy="579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94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E56B0A1-D2B7-441B-953A-6766FABCA3D4}"/>
              </a:ext>
            </a:extLst>
          </p:cNvPr>
          <p:cNvSpPr/>
          <p:nvPr/>
        </p:nvSpPr>
        <p:spPr>
          <a:xfrm>
            <a:off x="2046514" y="328930"/>
            <a:ext cx="4528457" cy="7402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ts val="1700"/>
              </a:lnSpc>
            </a:pP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A54D6B3-F18D-C71F-F9BD-308A1D474E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681" y="2502992"/>
            <a:ext cx="2248208" cy="352696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E8A6445-7FF5-44DB-DA11-180EC6F755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7763" y="2502991"/>
            <a:ext cx="2248208" cy="3526970"/>
          </a:xfrm>
          <a:prstGeom prst="rect">
            <a:avLst/>
          </a:prstGeom>
        </p:spPr>
      </p:pic>
      <p:pic>
        <p:nvPicPr>
          <p:cNvPr id="6" name="Picture 5" descr="A picture containing fabric&#10;&#10;Description automatically generated">
            <a:extLst>
              <a:ext uri="{FF2B5EF4-FFF2-40B4-BE49-F238E27FC236}">
                <a16:creationId xmlns:a16="http://schemas.microsoft.com/office/drawing/2014/main" xmlns="" id="{7DD91528-0675-731B-4DAE-343AD0C16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207" y="2502991"/>
            <a:ext cx="2849551" cy="35269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B0A59EE-E1A8-5C80-377E-3DC5118D6BD6}"/>
              </a:ext>
            </a:extLst>
          </p:cNvPr>
          <p:cNvSpPr txBox="1"/>
          <p:nvPr/>
        </p:nvSpPr>
        <p:spPr>
          <a:xfrm>
            <a:off x="1308785" y="888093"/>
            <a:ext cx="1033167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8E4937F-3E1B-BCB1-852E-09312BD693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3015" y="2502991"/>
            <a:ext cx="2133590" cy="352696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1FF166A9-F72E-552F-23CA-C779A46938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0845" y="2502991"/>
            <a:ext cx="2139569" cy="352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6466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Vector khung hình trẻ em dễ thương với cậu bé và cô gái hạnh phúc | Thư  viện stock vector đẹp miễn phí">
            <a:extLst>
              <a:ext uri="{FF2B5EF4-FFF2-40B4-BE49-F238E27FC236}">
                <a16:creationId xmlns:a16="http://schemas.microsoft.com/office/drawing/2014/main" xmlns="" id="{A88D388F-A238-4A66-9A68-447B209DEF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36F54789-2538-4E26-A4D1-B793DDAA0F4C}"/>
              </a:ext>
            </a:extLst>
          </p:cNvPr>
          <p:cNvSpPr/>
          <p:nvPr/>
        </p:nvSpPr>
        <p:spPr>
          <a:xfrm>
            <a:off x="2173357" y="1300162"/>
            <a:ext cx="8865705" cy="425767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endParaRPr 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700"/>
              </a:lnSpc>
            </a:pP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vẽ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Khuôn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4157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agram&#10;&#10;Description automatically generated with low confidence">
            <a:extLst>
              <a:ext uri="{FF2B5EF4-FFF2-40B4-BE49-F238E27FC236}">
                <a16:creationId xmlns:a16="http://schemas.microsoft.com/office/drawing/2014/main" xmlns="" id="{CACF8018-B1C3-4D8A-B5BA-14A066426C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76" y="682699"/>
            <a:ext cx="7723723" cy="5492601"/>
          </a:xfrm>
          <a:prstGeom prst="rect">
            <a:avLst/>
          </a:prstGeom>
        </p:spPr>
      </p:pic>
      <p:pic>
        <p:nvPicPr>
          <p:cNvPr id="6" name="Picture 5" descr="A picture containing fabric&#10;&#10;Description automatically generated">
            <a:extLst>
              <a:ext uri="{FF2B5EF4-FFF2-40B4-BE49-F238E27FC236}">
                <a16:creationId xmlns:a16="http://schemas.microsoft.com/office/drawing/2014/main" xmlns="" id="{6D3B0A74-581E-40E2-B868-DBB64BDD72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827" y="913926"/>
            <a:ext cx="3678863" cy="5339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30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rt Sessions with Mary Deveau: Multi-media Masks">
            <a:extLst>
              <a:ext uri="{FF2B5EF4-FFF2-40B4-BE49-F238E27FC236}">
                <a16:creationId xmlns:a16="http://schemas.microsoft.com/office/drawing/2014/main" xmlns="" id="{AEA8B969-C946-44A6-BFE0-B67CB7CF1C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914" y="3428999"/>
            <a:ext cx="3226821" cy="3226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rt Sessions with Mary Deveau: Multi-media Masks">
            <a:extLst>
              <a:ext uri="{FF2B5EF4-FFF2-40B4-BE49-F238E27FC236}">
                <a16:creationId xmlns:a16="http://schemas.microsoft.com/office/drawing/2014/main" xmlns="" id="{BF29FBDF-04C1-4D0B-9E8F-303DAFCBC9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3124" y="1796770"/>
            <a:ext cx="3226821" cy="3517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xmlns="" id="{EDE04CEC-F2B2-4413-948E-E34D67F9B0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729" y="1702637"/>
            <a:ext cx="2933975" cy="3911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Family Stick Puppets | Kids' Crafts | Fun Craft Ideas | FirstPalette.com">
            <a:extLst>
              <a:ext uri="{FF2B5EF4-FFF2-40B4-BE49-F238E27FC236}">
                <a16:creationId xmlns:a16="http://schemas.microsoft.com/office/drawing/2014/main" xmlns="" id="{F0A26A8B-4DC2-42E7-BFF2-253ECD981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194" y="319094"/>
            <a:ext cx="4442439" cy="295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99075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Hướng dẫn cách tạo trò chơi ô chữ trong PowerPoint đơn giản nhất">
            <a:extLst>
              <a:ext uri="{FF2B5EF4-FFF2-40B4-BE49-F238E27FC236}">
                <a16:creationId xmlns:a16="http://schemas.microsoft.com/office/drawing/2014/main" xmlns="" id="{8913EC8D-D867-47C2-B0E3-57AD860A11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17" y="81455"/>
            <a:ext cx="12328211" cy="6695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8EC6BF7-0D1A-45A9-A0D1-0C17BF70BF8A}"/>
              </a:ext>
            </a:extLst>
          </p:cNvPr>
          <p:cNvSpPr txBox="1"/>
          <p:nvPr/>
        </p:nvSpPr>
        <p:spPr>
          <a:xfrm>
            <a:off x="3067050" y="1458834"/>
            <a:ext cx="6501020" cy="22415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ts val="3400"/>
              </a:lnSpc>
              <a:buFont typeface="Arial" panose="020B0604020202020204" pitchFamily="34" charset="0"/>
              <a:buChar char="•"/>
            </a:pP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16: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69, SGK).</a:t>
            </a:r>
          </a:p>
          <a:p>
            <a:pPr marL="457200" indent="-457200" algn="just">
              <a:lnSpc>
                <a:spcPts val="3400"/>
              </a:lnSpc>
              <a:buFont typeface="Arial" panose="020B0604020202020204" pitchFamily="34" charset="0"/>
              <a:buChar char="•"/>
            </a:pP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Vỏ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bánh,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vỏ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tôm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);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</a:p>
        </p:txBody>
      </p:sp>
    </p:spTree>
    <p:extLst>
      <p:ext uri="{BB962C8B-B14F-4D97-AF65-F5344CB8AC3E}">
        <p14:creationId xmlns:p14="http://schemas.microsoft.com/office/powerpoint/2010/main" val="559736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178365-B1B0-4CA4-8E71-EF6C42B6A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Hình ảnh Nền Mỹ Thuật, Mỹ Thuật Vector Nền Và Tập Tin Tải về Miễn Phí |  Pngtree">
            <a:extLst>
              <a:ext uri="{FF2B5EF4-FFF2-40B4-BE49-F238E27FC236}">
                <a16:creationId xmlns:a16="http://schemas.microsoft.com/office/drawing/2014/main" xmlns="" id="{5C286F46-D46B-4F29-97B0-158F1834E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565"/>
            <a:ext cx="119729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E56B0A1-D2B7-441B-953A-6766FABCA3D4}"/>
              </a:ext>
            </a:extLst>
          </p:cNvPr>
          <p:cNvSpPr/>
          <p:nvPr/>
        </p:nvSpPr>
        <p:spPr>
          <a:xfrm>
            <a:off x="3021911" y="1027906"/>
            <a:ext cx="8480977" cy="48353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ts val="1700"/>
              </a:lnSpc>
            </a:pP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vẽ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sổ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mây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ghế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9078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Ã¬nh áº£nh cÃ³ liÃªn quan">
            <a:extLst>
              <a:ext uri="{FF2B5EF4-FFF2-40B4-BE49-F238E27FC236}">
                <a16:creationId xmlns:a16="http://schemas.microsoft.com/office/drawing/2014/main" xmlns="" id="{A7F7A8CC-7559-466F-A5D9-D1A5706B5B4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324" y="1341313"/>
            <a:ext cx="3685353" cy="47585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Káº¿t quáº£ hÃ¬nh áº£nh cho picasso painting">
            <a:extLst>
              <a:ext uri="{FF2B5EF4-FFF2-40B4-BE49-F238E27FC236}">
                <a16:creationId xmlns:a16="http://schemas.microsoft.com/office/drawing/2014/main" xmlns="" id="{2E0AC7C3-D0FB-4754-A856-039A9779439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8321" y="1341313"/>
            <a:ext cx="3685354" cy="475855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B79E5F8-E4AB-4F00-9C83-6A115024EA5B}"/>
              </a:ext>
            </a:extLst>
          </p:cNvPr>
          <p:cNvSpPr txBox="1"/>
          <p:nvPr/>
        </p:nvSpPr>
        <p:spPr>
          <a:xfrm>
            <a:off x="4040571" y="119574"/>
            <a:ext cx="4110857" cy="5078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973C538D-0168-459E-B542-29F075A63F6B}"/>
              </a:ext>
            </a:extLst>
          </p:cNvPr>
          <p:cNvSpPr/>
          <p:nvPr/>
        </p:nvSpPr>
        <p:spPr>
          <a:xfrm>
            <a:off x="1647825" y="6246392"/>
            <a:ext cx="3489434" cy="31531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rgbClr val="002060"/>
                </a:solidFill>
              </a:rPr>
              <a:t>Em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err="1">
                <a:solidFill>
                  <a:srgbClr val="002060"/>
                </a:solidFill>
              </a:rPr>
              <a:t>Thúy</a:t>
            </a:r>
            <a:endParaRPr lang="en-US" sz="1400" b="1" dirty="0">
              <a:solidFill>
                <a:srgbClr val="002060"/>
              </a:solidFill>
            </a:endParaRPr>
          </a:p>
          <a:p>
            <a:pPr algn="ctr"/>
            <a:r>
              <a:rPr lang="en-US" sz="1400" dirty="0" err="1">
                <a:solidFill>
                  <a:srgbClr val="002060"/>
                </a:solidFill>
              </a:rPr>
              <a:t>Tranh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sơn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dầu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của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họa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sĩ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Trần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Văn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Cẩn</a:t>
            </a:r>
            <a:endParaRPr lang="en-US" sz="1400" dirty="0">
              <a:solidFill>
                <a:srgbClr val="002060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C94648B4-4C3F-47FB-B177-BB9CD1C92E85}"/>
              </a:ext>
            </a:extLst>
          </p:cNvPr>
          <p:cNvSpPr/>
          <p:nvPr/>
        </p:nvSpPr>
        <p:spPr>
          <a:xfrm>
            <a:off x="6766281" y="6289766"/>
            <a:ext cx="3489434" cy="31531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rgbClr val="002060"/>
                </a:solidFill>
              </a:rPr>
              <a:t>Người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err="1">
                <a:solidFill>
                  <a:srgbClr val="002060"/>
                </a:solidFill>
              </a:rPr>
              <a:t>đàn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err="1">
                <a:solidFill>
                  <a:srgbClr val="002060"/>
                </a:solidFill>
              </a:rPr>
              <a:t>dàn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err="1">
                <a:solidFill>
                  <a:srgbClr val="002060"/>
                </a:solidFill>
              </a:rPr>
              <a:t>bà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err="1">
                <a:solidFill>
                  <a:srgbClr val="002060"/>
                </a:solidFill>
              </a:rPr>
              <a:t>đội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err="1">
                <a:solidFill>
                  <a:srgbClr val="002060"/>
                </a:solidFill>
              </a:rPr>
              <a:t>mũ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err="1">
                <a:solidFill>
                  <a:srgbClr val="002060"/>
                </a:solidFill>
              </a:rPr>
              <a:t>nồi</a:t>
            </a:r>
            <a:r>
              <a:rPr lang="en-US" sz="1400" b="1" dirty="0">
                <a:solidFill>
                  <a:srgbClr val="002060"/>
                </a:solidFill>
              </a:rPr>
              <a:t>, </a:t>
            </a:r>
            <a:r>
              <a:rPr lang="en-US" sz="1400" b="1" dirty="0" err="1">
                <a:solidFill>
                  <a:srgbClr val="002060"/>
                </a:solidFill>
              </a:rPr>
              <a:t>mặc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err="1">
                <a:solidFill>
                  <a:srgbClr val="002060"/>
                </a:solidFill>
              </a:rPr>
              <a:t>váy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err="1">
                <a:solidFill>
                  <a:srgbClr val="002060"/>
                </a:solidFill>
              </a:rPr>
              <a:t>kẻ</a:t>
            </a:r>
            <a:r>
              <a:rPr lang="en-US" sz="1400" b="1" dirty="0">
                <a:solidFill>
                  <a:srgbClr val="002060"/>
                </a:solidFill>
              </a:rPr>
              <a:t> ô</a:t>
            </a:r>
          </a:p>
          <a:p>
            <a:pPr algn="ctr"/>
            <a:r>
              <a:rPr lang="en-US" sz="1400" dirty="0" err="1">
                <a:solidFill>
                  <a:srgbClr val="002060"/>
                </a:solidFill>
              </a:rPr>
              <a:t>Tranh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sơn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dầu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của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họa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sĩ</a:t>
            </a:r>
            <a:r>
              <a:rPr lang="en-US" sz="1400" dirty="0">
                <a:solidFill>
                  <a:srgbClr val="002060"/>
                </a:solidFill>
              </a:rPr>
              <a:t>  Pi-</a:t>
            </a:r>
            <a:r>
              <a:rPr lang="en-US" sz="1400" dirty="0" err="1">
                <a:solidFill>
                  <a:srgbClr val="002060"/>
                </a:solidFill>
              </a:rPr>
              <a:t>cát</a:t>
            </a:r>
            <a:r>
              <a:rPr lang="en-US" sz="1400" dirty="0">
                <a:solidFill>
                  <a:srgbClr val="002060"/>
                </a:solidFill>
              </a:rPr>
              <a:t>-</a:t>
            </a:r>
            <a:r>
              <a:rPr lang="en-US" sz="1400" dirty="0" err="1">
                <a:solidFill>
                  <a:srgbClr val="002060"/>
                </a:solidFill>
              </a:rPr>
              <a:t>xô</a:t>
            </a:r>
            <a:endParaRPr lang="en-US" sz="1400" dirty="0">
              <a:solidFill>
                <a:srgbClr val="002060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0CD6476A-3A7D-47FA-BFB5-A47CE6FC9C8F}"/>
              </a:ext>
            </a:extLst>
          </p:cNvPr>
          <p:cNvSpPr/>
          <p:nvPr/>
        </p:nvSpPr>
        <p:spPr>
          <a:xfrm>
            <a:off x="1647825" y="712474"/>
            <a:ext cx="8315325" cy="39329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2060"/>
                </a:solidFill>
              </a:rPr>
              <a:t>Em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quan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sát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và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gọi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tên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một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số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màu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trong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mỗi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bức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tranh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chân</a:t>
            </a:r>
            <a:r>
              <a:rPr lang="en-US" sz="2200" dirty="0">
                <a:solidFill>
                  <a:srgbClr val="002060"/>
                </a:solidFill>
              </a:rPr>
              <a:t> dung  </a:t>
            </a:r>
          </a:p>
        </p:txBody>
      </p:sp>
    </p:spTree>
    <p:extLst>
      <p:ext uri="{BB962C8B-B14F-4D97-AF65-F5344CB8AC3E}">
        <p14:creationId xmlns:p14="http://schemas.microsoft.com/office/powerpoint/2010/main" val="2613519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0327CED6-B740-423F-A075-1902C2A502DC}"/>
              </a:ext>
            </a:extLst>
          </p:cNvPr>
          <p:cNvSpPr/>
          <p:nvPr/>
        </p:nvSpPr>
        <p:spPr>
          <a:xfrm>
            <a:off x="306802" y="4854728"/>
            <a:ext cx="2509970" cy="33738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rgbClr val="002060"/>
                </a:solidFill>
              </a:rPr>
              <a:t>Em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err="1">
                <a:solidFill>
                  <a:srgbClr val="002060"/>
                </a:solidFill>
              </a:rPr>
              <a:t>gái</a:t>
            </a:r>
            <a:endParaRPr lang="en-US" sz="1400" b="1" dirty="0">
              <a:solidFill>
                <a:srgbClr val="002060"/>
              </a:solidFill>
            </a:endParaRPr>
          </a:p>
          <a:p>
            <a:pPr algn="ctr"/>
            <a:r>
              <a:rPr lang="en-US" sz="1400" dirty="0" err="1">
                <a:solidFill>
                  <a:srgbClr val="002060"/>
                </a:solidFill>
              </a:rPr>
              <a:t>Tranh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sáp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màu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của</a:t>
            </a:r>
            <a:r>
              <a:rPr lang="en-US" sz="1400" dirty="0">
                <a:solidFill>
                  <a:srgbClr val="002060"/>
                </a:solidFill>
              </a:rPr>
              <a:t> Quang Vinh</a:t>
            </a:r>
          </a:p>
        </p:txBody>
      </p: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3B2CD436-1D90-4E9D-8040-BBB6AC33F7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3322">
            <a:off x="4082632" y="601820"/>
            <a:ext cx="3154735" cy="4214717"/>
          </a:xfrm>
          <a:prstGeom prst="rect">
            <a:avLst/>
          </a:prstGeom>
        </p:spPr>
      </p:pic>
      <p:pic>
        <p:nvPicPr>
          <p:cNvPr id="9" name="Picture 8" descr="A picture containing text, doll, toy, fabric&#10;&#10;Description automatically generated">
            <a:extLst>
              <a:ext uri="{FF2B5EF4-FFF2-40B4-BE49-F238E27FC236}">
                <a16:creationId xmlns:a16="http://schemas.microsoft.com/office/drawing/2014/main" xmlns="" id="{83053848-A14E-471F-BAED-441D295984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0578" y="890084"/>
            <a:ext cx="2630763" cy="3783578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299E3E99-488F-4BA9-AF99-9F9D505AC801}"/>
              </a:ext>
            </a:extLst>
          </p:cNvPr>
          <p:cNvSpPr/>
          <p:nvPr/>
        </p:nvSpPr>
        <p:spPr>
          <a:xfrm>
            <a:off x="3447659" y="4854727"/>
            <a:ext cx="2509970" cy="33738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rgbClr val="002060"/>
                </a:solidFill>
              </a:rPr>
              <a:t>Duy</a:t>
            </a:r>
            <a:r>
              <a:rPr lang="en-US" sz="1400" b="1" dirty="0">
                <a:solidFill>
                  <a:srgbClr val="002060"/>
                </a:solidFill>
              </a:rPr>
              <a:t> Anh </a:t>
            </a:r>
            <a:r>
              <a:rPr lang="en-US" sz="1400" b="1" dirty="0" err="1">
                <a:solidFill>
                  <a:srgbClr val="002060"/>
                </a:solidFill>
              </a:rPr>
              <a:t>và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err="1">
                <a:solidFill>
                  <a:srgbClr val="002060"/>
                </a:solidFill>
              </a:rPr>
              <a:t>bóng</a:t>
            </a:r>
            <a:r>
              <a:rPr lang="en-US" sz="1400" b="1" dirty="0">
                <a:solidFill>
                  <a:srgbClr val="002060"/>
                </a:solidFill>
              </a:rPr>
              <a:t> bay</a:t>
            </a:r>
          </a:p>
          <a:p>
            <a:pPr algn="ctr"/>
            <a:r>
              <a:rPr lang="en-US" sz="1400" dirty="0" err="1">
                <a:solidFill>
                  <a:srgbClr val="002060"/>
                </a:solidFill>
              </a:rPr>
              <a:t>Tranh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sáp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màu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của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Duy</a:t>
            </a:r>
            <a:r>
              <a:rPr lang="en-US" sz="1400" dirty="0">
                <a:solidFill>
                  <a:srgbClr val="002060"/>
                </a:solidFill>
              </a:rPr>
              <a:t> Anh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17C0963E-FC84-4D3D-B1A7-AE26C81A1435}"/>
              </a:ext>
            </a:extLst>
          </p:cNvPr>
          <p:cNvSpPr/>
          <p:nvPr/>
        </p:nvSpPr>
        <p:spPr>
          <a:xfrm>
            <a:off x="6360608" y="4854726"/>
            <a:ext cx="2509970" cy="33738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rgbClr val="002060"/>
                </a:solidFill>
              </a:rPr>
              <a:t>Chị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err="1">
                <a:solidFill>
                  <a:srgbClr val="002060"/>
                </a:solidFill>
              </a:rPr>
              <a:t>gái</a:t>
            </a:r>
            <a:endParaRPr lang="en-US" sz="1400" b="1" dirty="0">
              <a:solidFill>
                <a:srgbClr val="002060"/>
              </a:solidFill>
            </a:endParaRPr>
          </a:p>
          <a:p>
            <a:pPr algn="ctr"/>
            <a:r>
              <a:rPr lang="en-US" sz="1400" dirty="0" err="1">
                <a:solidFill>
                  <a:srgbClr val="002060"/>
                </a:solidFill>
              </a:rPr>
              <a:t>Tranh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màu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dạ</a:t>
            </a:r>
            <a:r>
              <a:rPr lang="en-US" sz="1400" dirty="0">
                <a:solidFill>
                  <a:srgbClr val="002060"/>
                </a:solidFill>
              </a:rPr>
              <a:t>, </a:t>
            </a:r>
            <a:r>
              <a:rPr lang="en-US" sz="1400" dirty="0" err="1">
                <a:solidFill>
                  <a:srgbClr val="002060"/>
                </a:solidFill>
              </a:rPr>
              <a:t>của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Bảo</a:t>
            </a:r>
            <a:r>
              <a:rPr lang="en-US" sz="1400" dirty="0">
                <a:solidFill>
                  <a:srgbClr val="002060"/>
                </a:solidFill>
              </a:rPr>
              <a:t> An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2ACE080C-0DFD-4975-9526-D854F6177014}"/>
              </a:ext>
            </a:extLst>
          </p:cNvPr>
          <p:cNvSpPr/>
          <p:nvPr/>
        </p:nvSpPr>
        <p:spPr>
          <a:xfrm>
            <a:off x="9375228" y="4854725"/>
            <a:ext cx="2509970" cy="33738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rgbClr val="002060"/>
                </a:solidFill>
              </a:rPr>
              <a:t>Bố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err="1">
                <a:solidFill>
                  <a:srgbClr val="002060"/>
                </a:solidFill>
              </a:rPr>
              <a:t>em</a:t>
            </a:r>
            <a:endParaRPr lang="en-US" sz="1400" b="1" dirty="0">
              <a:solidFill>
                <a:srgbClr val="002060"/>
              </a:solidFill>
            </a:endParaRPr>
          </a:p>
          <a:p>
            <a:pPr algn="ctr"/>
            <a:r>
              <a:rPr lang="en-US" sz="1400" dirty="0" err="1">
                <a:solidFill>
                  <a:srgbClr val="002060"/>
                </a:solidFill>
              </a:rPr>
              <a:t>Tranh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sáp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màu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của</a:t>
            </a:r>
            <a:r>
              <a:rPr lang="en-US" sz="1400" dirty="0">
                <a:solidFill>
                  <a:srgbClr val="002060"/>
                </a:solidFill>
              </a:rPr>
              <a:t> Minh </a:t>
            </a:r>
            <a:r>
              <a:rPr lang="en-US" sz="1400" dirty="0" err="1">
                <a:solidFill>
                  <a:srgbClr val="002060"/>
                </a:solidFill>
              </a:rPr>
              <a:t>Tân</a:t>
            </a:r>
            <a:endParaRPr lang="en-US" sz="1400" dirty="0">
              <a:solidFill>
                <a:srgbClr val="002060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2DB4B1AF-EAD7-46F5-AA34-171BC6304F0F}"/>
              </a:ext>
            </a:extLst>
          </p:cNvPr>
          <p:cNvSpPr/>
          <p:nvPr/>
        </p:nvSpPr>
        <p:spPr>
          <a:xfrm>
            <a:off x="157663" y="5547502"/>
            <a:ext cx="11876674" cy="84082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002060"/>
                </a:solidFill>
              </a:rPr>
              <a:t>Em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quan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sát</a:t>
            </a:r>
            <a:r>
              <a:rPr lang="en-US" sz="2000" dirty="0">
                <a:solidFill>
                  <a:srgbClr val="002060"/>
                </a:solidFill>
              </a:rPr>
              <a:t>, </a:t>
            </a:r>
            <a:r>
              <a:rPr lang="en-US" sz="2000" dirty="0" err="1">
                <a:solidFill>
                  <a:srgbClr val="002060"/>
                </a:solidFill>
              </a:rPr>
              <a:t>giới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thiệu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hình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dạng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khuôn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mặt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và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các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bộ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phận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mắt</a:t>
            </a:r>
            <a:r>
              <a:rPr lang="en-US" sz="2000" dirty="0">
                <a:solidFill>
                  <a:srgbClr val="002060"/>
                </a:solidFill>
              </a:rPr>
              <a:t>, </a:t>
            </a:r>
            <a:r>
              <a:rPr lang="en-US" sz="2000" dirty="0" err="1">
                <a:solidFill>
                  <a:srgbClr val="002060"/>
                </a:solidFill>
              </a:rPr>
              <a:t>mũi</a:t>
            </a:r>
            <a:r>
              <a:rPr lang="en-US" sz="2000" dirty="0">
                <a:solidFill>
                  <a:srgbClr val="002060"/>
                </a:solidFill>
              </a:rPr>
              <a:t> , </a:t>
            </a:r>
            <a:r>
              <a:rPr lang="en-US" sz="2000" dirty="0" err="1">
                <a:solidFill>
                  <a:srgbClr val="002060"/>
                </a:solidFill>
              </a:rPr>
              <a:t>miệng</a:t>
            </a:r>
            <a:r>
              <a:rPr lang="en-US" sz="2000" dirty="0">
                <a:solidFill>
                  <a:srgbClr val="002060"/>
                </a:solidFill>
              </a:rPr>
              <a:t>, </a:t>
            </a:r>
            <a:r>
              <a:rPr lang="en-US" sz="2000" dirty="0" err="1">
                <a:solidFill>
                  <a:srgbClr val="002060"/>
                </a:solidFill>
              </a:rPr>
              <a:t>tóc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trên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mỗi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bức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tranh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chân</a:t>
            </a:r>
            <a:r>
              <a:rPr lang="en-US" sz="2000" dirty="0">
                <a:solidFill>
                  <a:srgbClr val="002060"/>
                </a:solidFill>
              </a:rPr>
              <a:t> dung </a:t>
            </a:r>
          </a:p>
        </p:txBody>
      </p:sp>
      <p:pic>
        <p:nvPicPr>
          <p:cNvPr id="14" name="Picture 13" descr="Related image">
            <a:extLst>
              <a:ext uri="{FF2B5EF4-FFF2-40B4-BE49-F238E27FC236}">
                <a16:creationId xmlns:a16="http://schemas.microsoft.com/office/drawing/2014/main" xmlns="" id="{FB4CACB8-A225-4C4D-B76E-A1CC79563E80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02" y="890084"/>
            <a:ext cx="2767872" cy="38928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6168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fabric&#10;&#10;Description automatically generated">
            <a:extLst>
              <a:ext uri="{FF2B5EF4-FFF2-40B4-BE49-F238E27FC236}">
                <a16:creationId xmlns:a16="http://schemas.microsoft.com/office/drawing/2014/main" xmlns="" id="{9BAC0FD3-AEC1-49FC-89EA-039575A68E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034" y="447982"/>
            <a:ext cx="4234914" cy="6016304"/>
          </a:xfrm>
          <a:prstGeom prst="rect">
            <a:avLst/>
          </a:prstGeom>
        </p:spPr>
      </p:pic>
      <p:pic>
        <p:nvPicPr>
          <p:cNvPr id="9" name="Picture 8" descr="A close-up of a map&#10;&#10;Description automatically generated with medium confidence">
            <a:extLst>
              <a:ext uri="{FF2B5EF4-FFF2-40B4-BE49-F238E27FC236}">
                <a16:creationId xmlns:a16="http://schemas.microsoft.com/office/drawing/2014/main" xmlns="" id="{D20CB6A5-8D7A-4966-B682-2255D97387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052" y="447982"/>
            <a:ext cx="4234914" cy="5956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6430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Ã¬nh áº£nh cÃ³ liÃªn quan">
            <a:extLst>
              <a:ext uri="{FF2B5EF4-FFF2-40B4-BE49-F238E27FC236}">
                <a16:creationId xmlns:a16="http://schemas.microsoft.com/office/drawing/2014/main" xmlns="" id="{09461EFA-3BE0-4919-83C0-8B687811F14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33" y="717332"/>
            <a:ext cx="3160326" cy="40979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5B930888-70C9-4BE8-9046-A0F1CFDE04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3322">
            <a:off x="4533375" y="458452"/>
            <a:ext cx="3458147" cy="4620075"/>
          </a:xfrm>
          <a:prstGeom prst="rect">
            <a:avLst/>
          </a:prstGeom>
        </p:spPr>
      </p:pic>
      <p:pic>
        <p:nvPicPr>
          <p:cNvPr id="6" name="Picture 5" descr="A picture containing text, doll, toy, fabric&#10;&#10;Description automatically generated">
            <a:extLst>
              <a:ext uri="{FF2B5EF4-FFF2-40B4-BE49-F238E27FC236}">
                <a16:creationId xmlns:a16="http://schemas.microsoft.com/office/drawing/2014/main" xmlns="" id="{30F307C0-07C4-4DA6-9335-5CF70029CB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8006" y="717332"/>
            <a:ext cx="2955561" cy="3974076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C159FAAA-DF08-4F7B-B74A-B372C02A09C5}"/>
              </a:ext>
            </a:extLst>
          </p:cNvPr>
          <p:cNvSpPr/>
          <p:nvPr/>
        </p:nvSpPr>
        <p:spPr>
          <a:xfrm>
            <a:off x="2486025" y="5273893"/>
            <a:ext cx="7372350" cy="86677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C00000"/>
                </a:solidFill>
              </a:rPr>
              <a:t>Tranh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chân</a:t>
            </a:r>
            <a:r>
              <a:rPr lang="en-US" sz="2400" dirty="0">
                <a:solidFill>
                  <a:srgbClr val="C00000"/>
                </a:solidFill>
              </a:rPr>
              <a:t> dung </a:t>
            </a:r>
            <a:r>
              <a:rPr lang="en-US" sz="2400" dirty="0" err="1">
                <a:solidFill>
                  <a:srgbClr val="C00000"/>
                </a:solidFill>
              </a:rPr>
              <a:t>chủ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yếu</a:t>
            </a:r>
            <a:r>
              <a:rPr lang="en-US" sz="2400" dirty="0">
                <a:solidFill>
                  <a:srgbClr val="C00000"/>
                </a:solidFill>
              </a:rPr>
              <a:t> vẽ </a:t>
            </a:r>
            <a:r>
              <a:rPr lang="en-US" sz="2400" dirty="0" err="1">
                <a:solidFill>
                  <a:srgbClr val="C00000"/>
                </a:solidFill>
              </a:rPr>
              <a:t>khuôn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mặt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người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6017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bedroom&#10;&#10;Description automatically generated">
            <a:extLst>
              <a:ext uri="{FF2B5EF4-FFF2-40B4-BE49-F238E27FC236}">
                <a16:creationId xmlns:a16="http://schemas.microsoft.com/office/drawing/2014/main" xmlns="" id="{E683F258-1FFD-4FBF-93BC-3EA15CF35E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298" y="1264275"/>
            <a:ext cx="4610665" cy="2893471"/>
          </a:xfrm>
          <a:prstGeom prst="rect">
            <a:avLst/>
          </a:prstGeom>
        </p:spPr>
      </p:pic>
      <p:pic>
        <p:nvPicPr>
          <p:cNvPr id="11" name="Picture 10" descr="A picture containing text, person&#10;&#10;Description automatically generated">
            <a:extLst>
              <a:ext uri="{FF2B5EF4-FFF2-40B4-BE49-F238E27FC236}">
                <a16:creationId xmlns:a16="http://schemas.microsoft.com/office/drawing/2014/main" xmlns="" id="{D32A9F1C-7566-4FA4-B9AE-C84C77876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419" y="209380"/>
            <a:ext cx="4311524" cy="5440438"/>
          </a:xfrm>
          <a:prstGeom prst="rect">
            <a:avLst/>
          </a:prstGeom>
        </p:spPr>
      </p:pic>
      <p:pic>
        <p:nvPicPr>
          <p:cNvPr id="15" name="Picture 14" descr="A picture containing text, child, child, young&#10;&#10;Description automatically generated">
            <a:extLst>
              <a:ext uri="{FF2B5EF4-FFF2-40B4-BE49-F238E27FC236}">
                <a16:creationId xmlns:a16="http://schemas.microsoft.com/office/drawing/2014/main" xmlns="" id="{9F8C5BC7-C5AC-4EAC-9691-C90FE8633A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867" y="3295264"/>
            <a:ext cx="6066076" cy="342396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7" name="Picture 16" descr="A group of girls posing for a photo&#10;&#10;Description automatically generated with medium confidence">
            <a:extLst>
              <a:ext uri="{FF2B5EF4-FFF2-40B4-BE49-F238E27FC236}">
                <a16:creationId xmlns:a16="http://schemas.microsoft.com/office/drawing/2014/main" xmlns="" id="{27629611-DD66-45E4-A0DD-1DBFA519C0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28" y="3781345"/>
            <a:ext cx="4792841" cy="29913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D559400-24F0-4840-AD71-FCB1B9BE41C3}"/>
              </a:ext>
            </a:extLst>
          </p:cNvPr>
          <p:cNvSpPr txBox="1"/>
          <p:nvPr/>
        </p:nvSpPr>
        <p:spPr>
          <a:xfrm>
            <a:off x="2364171" y="260350"/>
            <a:ext cx="4110857" cy="5078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FCDB8D2C-307A-4F6E-ABB0-917A56ED61C0}"/>
              </a:ext>
            </a:extLst>
          </p:cNvPr>
          <p:cNvSpPr/>
          <p:nvPr/>
        </p:nvSpPr>
        <p:spPr>
          <a:xfrm>
            <a:off x="0" y="819150"/>
            <a:ext cx="8210550" cy="44512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002060"/>
                </a:solidFill>
              </a:rPr>
              <a:t>Những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khuôn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mặt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trong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các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hình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ảnh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dưới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đây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có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đặc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điểm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như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thế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nào</a:t>
            </a:r>
            <a:r>
              <a:rPr lang="en-US" sz="2000" dirty="0">
                <a:solidFill>
                  <a:srgbClr val="002060"/>
                </a:solidFill>
              </a:rPr>
              <a:t>?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23673492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4632">
            <a:extLst>
              <a:ext uri="{FF2B5EF4-FFF2-40B4-BE49-F238E27FC236}">
                <a16:creationId xmlns:a16="http://schemas.microsoft.com/office/drawing/2014/main" xmlns="" id="{3F28F5A4-1DE3-4820-A64F-DFF2E7A5F60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9640"/>
            <a:ext cx="2877861" cy="3558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IMG_4634">
            <a:extLst>
              <a:ext uri="{FF2B5EF4-FFF2-40B4-BE49-F238E27FC236}">
                <a16:creationId xmlns:a16="http://schemas.microsoft.com/office/drawing/2014/main" xmlns="" id="{48D06D08-D615-4BDC-A19C-0845B132594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656" y="2477811"/>
            <a:ext cx="2945522" cy="3790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IMG_4635">
            <a:extLst>
              <a:ext uri="{FF2B5EF4-FFF2-40B4-BE49-F238E27FC236}">
                <a16:creationId xmlns:a16="http://schemas.microsoft.com/office/drawing/2014/main" xmlns="" id="{4A9548B1-0D87-4966-B799-A617F2618E4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571" y="2107425"/>
            <a:ext cx="3061136" cy="379095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8A2D5ED-C21B-497C-9FAA-B83C06ADEC78}"/>
              </a:ext>
            </a:extLst>
          </p:cNvPr>
          <p:cNvSpPr/>
          <p:nvPr/>
        </p:nvSpPr>
        <p:spPr>
          <a:xfrm>
            <a:off x="318675" y="2173755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7D5ED41-30AF-4515-8B0F-A7E6D90B35C1}"/>
              </a:ext>
            </a:extLst>
          </p:cNvPr>
          <p:cNvSpPr/>
          <p:nvPr/>
        </p:nvSpPr>
        <p:spPr>
          <a:xfrm>
            <a:off x="3264197" y="2527698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9098A63-D348-47E0-A8B7-8459BCABF4ED}"/>
              </a:ext>
            </a:extLst>
          </p:cNvPr>
          <p:cNvSpPr/>
          <p:nvPr/>
        </p:nvSpPr>
        <p:spPr>
          <a:xfrm>
            <a:off x="6347348" y="2173755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800" dirty="0">
              <a:solidFill>
                <a:srgbClr val="002060"/>
              </a:solidFill>
            </a:endParaRPr>
          </a:p>
        </p:txBody>
      </p:sp>
      <p:pic>
        <p:nvPicPr>
          <p:cNvPr id="3" name="Picture 2" descr="A picture containing water, outdoor&#10;&#10;Description automatically generated">
            <a:extLst>
              <a:ext uri="{FF2B5EF4-FFF2-40B4-BE49-F238E27FC236}">
                <a16:creationId xmlns:a16="http://schemas.microsoft.com/office/drawing/2014/main" xmlns="" id="{2A65D486-588D-41B4-8C75-7AD5446607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5344" y="2805510"/>
            <a:ext cx="2675014" cy="346325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92F41EA1-D3D1-45B5-9576-3549CCA6DD89}"/>
              </a:ext>
            </a:extLst>
          </p:cNvPr>
          <p:cNvSpPr/>
          <p:nvPr/>
        </p:nvSpPr>
        <p:spPr>
          <a:xfrm>
            <a:off x="9255344" y="2795798"/>
            <a:ext cx="527884" cy="533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FF6324E2-A0B6-4DED-B0DF-C903C2BACB9D}"/>
              </a:ext>
            </a:extLst>
          </p:cNvPr>
          <p:cNvSpPr/>
          <p:nvPr/>
        </p:nvSpPr>
        <p:spPr>
          <a:xfrm>
            <a:off x="2219325" y="581025"/>
            <a:ext cx="8267700" cy="828675"/>
          </a:xfrm>
          <a:prstGeom prst="roundRect">
            <a:avLst/>
          </a:prstGeom>
          <a:solidFill>
            <a:srgbClr val="FFFC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2060"/>
                </a:solidFill>
              </a:rPr>
              <a:t>Em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thấy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hình</a:t>
            </a:r>
            <a:r>
              <a:rPr lang="en-US" sz="2400" dirty="0">
                <a:solidFill>
                  <a:srgbClr val="002060"/>
                </a:solidFill>
              </a:rPr>
              <a:t> vẽ </a:t>
            </a:r>
            <a:r>
              <a:rPr lang="en-US" sz="2400" dirty="0" err="1">
                <a:solidFill>
                  <a:srgbClr val="002060"/>
                </a:solidFill>
              </a:rPr>
              <a:t>khuôn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mặt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nào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phù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hợp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trên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trang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giấy</a:t>
            </a:r>
            <a:r>
              <a:rPr lang="en-US" sz="2400" dirty="0">
                <a:solidFill>
                  <a:srgbClr val="002060"/>
                </a:solidFill>
              </a:rPr>
              <a:t>?  </a:t>
            </a:r>
          </a:p>
        </p:txBody>
      </p:sp>
    </p:spTree>
    <p:extLst>
      <p:ext uri="{BB962C8B-B14F-4D97-AF65-F5344CB8AC3E}">
        <p14:creationId xmlns:p14="http://schemas.microsoft.com/office/powerpoint/2010/main" val="2681472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, circle&#10;&#10;Description automatically generated">
            <a:extLst>
              <a:ext uri="{FF2B5EF4-FFF2-40B4-BE49-F238E27FC236}">
                <a16:creationId xmlns:a16="http://schemas.microsoft.com/office/drawing/2014/main" xmlns="" id="{B3143C4E-1821-4656-A254-6D997EFB94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28" y="1512782"/>
            <a:ext cx="3489435" cy="4817065"/>
          </a:xfrm>
          <a:prstGeom prst="rect">
            <a:avLst/>
          </a:prstGeom>
        </p:spPr>
      </p:pic>
      <p:pic>
        <p:nvPicPr>
          <p:cNvPr id="6" name="Picture 5" descr="A drawing of a cat&#10;&#10;Description automatically generated with medium confidence">
            <a:extLst>
              <a:ext uri="{FF2B5EF4-FFF2-40B4-BE49-F238E27FC236}">
                <a16:creationId xmlns:a16="http://schemas.microsoft.com/office/drawing/2014/main" xmlns="" id="{CB34AFA2-3A7D-4A82-AC42-2CA7B56F42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4325" y="1431618"/>
            <a:ext cx="3562349" cy="4898229"/>
          </a:xfrm>
          <a:prstGeom prst="rect">
            <a:avLst/>
          </a:prstGeom>
        </p:spPr>
      </p:pic>
      <p:pic>
        <p:nvPicPr>
          <p:cNvPr id="13" name="Picture 12" descr="A close-up of a doll&#10;&#10;Description automatically generated with medium confidence">
            <a:extLst>
              <a:ext uri="{FF2B5EF4-FFF2-40B4-BE49-F238E27FC236}">
                <a16:creationId xmlns:a16="http://schemas.microsoft.com/office/drawing/2014/main" xmlns="" id="{1E2C2042-53CD-47DC-A72D-29EA3A9070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9167">
            <a:off x="7863410" y="969323"/>
            <a:ext cx="3937329" cy="540038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6CCA9285-D235-415B-AA63-BE120330383D}"/>
              </a:ext>
            </a:extLst>
          </p:cNvPr>
          <p:cNvSpPr/>
          <p:nvPr/>
        </p:nvSpPr>
        <p:spPr>
          <a:xfrm>
            <a:off x="2575499" y="362291"/>
            <a:ext cx="5810250" cy="71437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2060"/>
                </a:solidFill>
              </a:rPr>
              <a:t>Vẽ </a:t>
            </a:r>
            <a:r>
              <a:rPr lang="en-US" sz="2400" dirty="0" err="1">
                <a:solidFill>
                  <a:srgbClr val="002060"/>
                </a:solidFill>
              </a:rPr>
              <a:t>tranh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chân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dụng</a:t>
            </a:r>
            <a:endParaRPr lang="en-US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866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1202</TotalTime>
  <Words>536</Words>
  <Application>Microsoft Office PowerPoint</Application>
  <PresentationFormat>Widescreen</PresentationFormat>
  <Paragraphs>63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AutoBVT</dc:creator>
  <cp:lastModifiedBy>Admin</cp:lastModifiedBy>
  <cp:revision>147</cp:revision>
  <dcterms:created xsi:type="dcterms:W3CDTF">2020-11-01T06:53:25Z</dcterms:created>
  <dcterms:modified xsi:type="dcterms:W3CDTF">2023-04-13T01:57:10Z</dcterms:modified>
</cp:coreProperties>
</file>