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9" r:id="rId5"/>
    <p:sldId id="271" r:id="rId6"/>
    <p:sldId id="270" r:id="rId7"/>
    <p:sldId id="273" r:id="rId8"/>
    <p:sldId id="289" r:id="rId9"/>
    <p:sldId id="259" r:id="rId10"/>
    <p:sldId id="274" r:id="rId11"/>
    <p:sldId id="276" r:id="rId12"/>
    <p:sldId id="275" r:id="rId13"/>
    <p:sldId id="277" r:id="rId14"/>
    <p:sldId id="278" r:id="rId15"/>
    <p:sldId id="260" r:id="rId16"/>
    <p:sldId id="261" r:id="rId17"/>
    <p:sldId id="279" r:id="rId18"/>
    <p:sldId id="281" r:id="rId19"/>
    <p:sldId id="282" r:id="rId20"/>
    <p:sldId id="283" r:id="rId21"/>
    <p:sldId id="262" r:id="rId22"/>
    <p:sldId id="284" r:id="rId23"/>
    <p:sldId id="263" r:id="rId24"/>
    <p:sldId id="285" r:id="rId25"/>
    <p:sldId id="290" r:id="rId26"/>
    <p:sldId id="286" r:id="rId27"/>
    <p:sldId id="264" r:id="rId28"/>
    <p:sldId id="265" r:id="rId29"/>
    <p:sldId id="287" r:id="rId30"/>
    <p:sldId id="267" r:id="rId31"/>
    <p:sldId id="288" r:id="rId32"/>
  </p:sldIdLst>
  <p:sldSz cx="18288000" cy="10287000"/>
  <p:notesSz cx="6858000" cy="9144000"/>
  <p:embeddedFontLst>
    <p:embeddedFont>
      <p:font typeface="Calibri" panose="020F0502020204030204" pitchFamily="3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57" d="100"/>
          <a:sy n="57" d="100"/>
        </p:scale>
        <p:origin x="894"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7.png"/><Relationship Id="rId17" Type="http://schemas.openxmlformats.org/officeDocument/2006/relationships/image" Target="../media/image5.svg"/><Relationship Id="rId2" Type="http://schemas.openxmlformats.org/officeDocument/2006/relationships/image" Target="../media/image1.png"/><Relationship Id="rId16" Type="http://schemas.openxmlformats.org/officeDocument/2006/relationships/image" Target="../media/image9.pn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0.svg"/><Relationship Id="rId5" Type="http://schemas.openxmlformats.org/officeDocument/2006/relationships/image" Target="../media/image3.png"/><Relationship Id="rId15" Type="http://schemas.openxmlformats.org/officeDocument/2006/relationships/image" Target="../media/image14.svg"/><Relationship Id="rId10" Type="http://schemas.openxmlformats.org/officeDocument/2006/relationships/image" Target="../media/image6.png"/><Relationship Id="rId4" Type="http://schemas.openxmlformats.org/officeDocument/2006/relationships/image" Target="../media/image2.png"/><Relationship Id="rId9" Type="http://schemas.openxmlformats.org/officeDocument/2006/relationships/image" Target="../media/image8.svg"/><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60.svg"/><Relationship Id="rId18" Type="http://schemas.openxmlformats.org/officeDocument/2006/relationships/image" Target="../media/image34.png"/><Relationship Id="rId21" Type="http://schemas.openxmlformats.org/officeDocument/2006/relationships/image" Target="../media/image41.gif"/><Relationship Id="rId7" Type="http://schemas.openxmlformats.org/officeDocument/2006/relationships/image" Target="../media/image14.png"/><Relationship Id="rId17" Type="http://schemas.openxmlformats.org/officeDocument/2006/relationships/image" Target="../media/image39.png"/><Relationship Id="rId2" Type="http://schemas.openxmlformats.org/officeDocument/2006/relationships/image" Target="../media/image31.png"/><Relationship Id="rId16" Type="http://schemas.openxmlformats.org/officeDocument/2006/relationships/image" Target="../media/image38.png"/><Relationship Id="rId20" Type="http://schemas.openxmlformats.org/officeDocument/2006/relationships/image" Target="../media/image40.gif"/><Relationship Id="rId1" Type="http://schemas.openxmlformats.org/officeDocument/2006/relationships/slideLayout" Target="../slideLayouts/slideLayout7.xml"/><Relationship Id="rId6" Type="http://schemas.openxmlformats.org/officeDocument/2006/relationships/image" Target="../media/image54.svg"/><Relationship Id="rId15" Type="http://schemas.openxmlformats.org/officeDocument/2006/relationships/image" Target="../media/image37.png"/><Relationship Id="rId10" Type="http://schemas.openxmlformats.org/officeDocument/2006/relationships/image" Target="../media/image33.png"/><Relationship Id="rId19" Type="http://schemas.openxmlformats.org/officeDocument/2006/relationships/image" Target="../media/image62.svg"/><Relationship Id="rId9" Type="http://schemas.openxmlformats.org/officeDocument/2006/relationships/image" Target="../media/image56.svg"/><Relationship Id="rId14" Type="http://schemas.openxmlformats.org/officeDocument/2006/relationships/image" Target="../media/image36.png"/><Relationship Id="rId22" Type="http://schemas.openxmlformats.org/officeDocument/2006/relationships/image" Target="../media/image42.gif"/></Relationships>
</file>

<file path=ppt/slides/_rels/slide1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60.svg"/><Relationship Id="rId18" Type="http://schemas.openxmlformats.org/officeDocument/2006/relationships/image" Target="../media/image62.svg"/><Relationship Id="rId21" Type="http://schemas.openxmlformats.org/officeDocument/2006/relationships/image" Target="../media/image42.gif"/><Relationship Id="rId7" Type="http://schemas.openxmlformats.org/officeDocument/2006/relationships/image" Target="../media/image14.png"/><Relationship Id="rId17" Type="http://schemas.openxmlformats.org/officeDocument/2006/relationships/image" Target="../media/image34.png"/><Relationship Id="rId2" Type="http://schemas.openxmlformats.org/officeDocument/2006/relationships/image" Target="../media/image31.png"/><Relationship Id="rId16" Type="http://schemas.openxmlformats.org/officeDocument/2006/relationships/image" Target="../media/image39.png"/><Relationship Id="rId20" Type="http://schemas.openxmlformats.org/officeDocument/2006/relationships/image" Target="../media/image41.gif"/><Relationship Id="rId1" Type="http://schemas.openxmlformats.org/officeDocument/2006/relationships/slideLayout" Target="../slideLayouts/slideLayout7.xml"/><Relationship Id="rId6" Type="http://schemas.openxmlformats.org/officeDocument/2006/relationships/image" Target="../media/image54.svg"/><Relationship Id="rId15" Type="http://schemas.openxmlformats.org/officeDocument/2006/relationships/image" Target="../media/image38.png"/><Relationship Id="rId10" Type="http://schemas.openxmlformats.org/officeDocument/2006/relationships/image" Target="../media/image33.png"/><Relationship Id="rId19" Type="http://schemas.openxmlformats.org/officeDocument/2006/relationships/image" Target="../media/image40.gif"/><Relationship Id="rId9" Type="http://schemas.openxmlformats.org/officeDocument/2006/relationships/image" Target="../media/image56.svg"/><Relationship Id="rId14"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60.svg"/><Relationship Id="rId18" Type="http://schemas.openxmlformats.org/officeDocument/2006/relationships/image" Target="../media/image40.gif"/><Relationship Id="rId7" Type="http://schemas.openxmlformats.org/officeDocument/2006/relationships/image" Target="../media/image14.png"/><Relationship Id="rId17" Type="http://schemas.openxmlformats.org/officeDocument/2006/relationships/image" Target="../media/image62.svg"/><Relationship Id="rId2" Type="http://schemas.openxmlformats.org/officeDocument/2006/relationships/image" Target="../media/image31.png"/><Relationship Id="rId16" Type="http://schemas.openxmlformats.org/officeDocument/2006/relationships/image" Target="../media/image34.png"/><Relationship Id="rId20" Type="http://schemas.openxmlformats.org/officeDocument/2006/relationships/image" Target="../media/image42.gif"/><Relationship Id="rId1" Type="http://schemas.openxmlformats.org/officeDocument/2006/relationships/slideLayout" Target="../slideLayouts/slideLayout7.xml"/><Relationship Id="rId6" Type="http://schemas.openxmlformats.org/officeDocument/2006/relationships/image" Target="../media/image54.svg"/><Relationship Id="rId15" Type="http://schemas.openxmlformats.org/officeDocument/2006/relationships/image" Target="../media/image39.png"/><Relationship Id="rId10" Type="http://schemas.openxmlformats.org/officeDocument/2006/relationships/image" Target="../media/image33.png"/><Relationship Id="rId19" Type="http://schemas.openxmlformats.org/officeDocument/2006/relationships/image" Target="../media/image41.gif"/><Relationship Id="rId9" Type="http://schemas.openxmlformats.org/officeDocument/2006/relationships/image" Target="../media/image56.svg"/><Relationship Id="rId14" Type="http://schemas.openxmlformats.org/officeDocument/2006/relationships/image" Target="../media/image37.png"/></Relationships>
</file>

<file path=ppt/slides/_rels/slide13.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60.svg"/><Relationship Id="rId18" Type="http://schemas.openxmlformats.org/officeDocument/2006/relationships/image" Target="../media/image45.png"/><Relationship Id="rId7" Type="http://schemas.openxmlformats.org/officeDocument/2006/relationships/image" Target="../media/image14.png"/><Relationship Id="rId17" Type="http://schemas.openxmlformats.org/officeDocument/2006/relationships/image" Target="../media/image44.png"/><Relationship Id="rId2" Type="http://schemas.openxmlformats.org/officeDocument/2006/relationships/image" Target="../media/image31.png"/><Relationship Id="rId16" Type="http://schemas.openxmlformats.org/officeDocument/2006/relationships/image" Target="../media/image43.png"/><Relationship Id="rId1" Type="http://schemas.openxmlformats.org/officeDocument/2006/relationships/slideLayout" Target="../slideLayouts/slideLayout7.xml"/><Relationship Id="rId6" Type="http://schemas.openxmlformats.org/officeDocument/2006/relationships/image" Target="../media/image54.svg"/><Relationship Id="rId15" Type="http://schemas.openxmlformats.org/officeDocument/2006/relationships/image" Target="../media/image62.svg"/><Relationship Id="rId10" Type="http://schemas.openxmlformats.org/officeDocument/2006/relationships/image" Target="../media/image33.png"/><Relationship Id="rId9" Type="http://schemas.openxmlformats.org/officeDocument/2006/relationships/image" Target="../media/image56.svg"/><Relationship Id="rId14" Type="http://schemas.openxmlformats.org/officeDocument/2006/relationships/image" Target="../media/image34.png"/></Relationships>
</file>

<file path=ppt/slides/_rels/slide14.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60.svg"/><Relationship Id="rId7" Type="http://schemas.openxmlformats.org/officeDocument/2006/relationships/image" Target="../media/image14.png"/><Relationship Id="rId17" Type="http://schemas.openxmlformats.org/officeDocument/2006/relationships/image" Target="../media/image47.png"/><Relationship Id="rId2" Type="http://schemas.openxmlformats.org/officeDocument/2006/relationships/image" Target="../media/image31.png"/><Relationship Id="rId16" Type="http://schemas.openxmlformats.org/officeDocument/2006/relationships/image" Target="../media/image46.png"/><Relationship Id="rId1" Type="http://schemas.openxmlformats.org/officeDocument/2006/relationships/slideLayout" Target="../slideLayouts/slideLayout7.xml"/><Relationship Id="rId6" Type="http://schemas.openxmlformats.org/officeDocument/2006/relationships/image" Target="../media/image54.svg"/><Relationship Id="rId15" Type="http://schemas.openxmlformats.org/officeDocument/2006/relationships/image" Target="../media/image62.svg"/><Relationship Id="rId10" Type="http://schemas.openxmlformats.org/officeDocument/2006/relationships/image" Target="../media/image33.png"/><Relationship Id="rId9" Type="http://schemas.openxmlformats.org/officeDocument/2006/relationships/image" Target="../media/image56.svg"/><Relationship Id="rId14" Type="http://schemas.openxmlformats.org/officeDocument/2006/relationships/image" Target="../media/image34.png"/><Relationship Id="rId22" Type="http://schemas.openxmlformats.org/officeDocument/2006/relationships/image" Target="../media/image54.svg"/></Relationships>
</file>

<file path=ppt/slides/_rels/slide15.xml.rels><?xml version="1.0" encoding="UTF-8" standalone="yes"?>
<Relationships xmlns="http://schemas.openxmlformats.org/package/2006/relationships"><Relationship Id="rId13" Type="http://schemas.openxmlformats.org/officeDocument/2006/relationships/image" Target="../media/image76.svg"/><Relationship Id="rId3" Type="http://schemas.openxmlformats.org/officeDocument/2006/relationships/image" Target="../media/image2.svg"/><Relationship Id="rId12" Type="http://schemas.openxmlformats.org/officeDocument/2006/relationships/image" Target="../media/image50.png"/><Relationship Id="rId7" Type="http://schemas.openxmlformats.org/officeDocument/2006/relationships/image" Target="../media/image6.svg"/><Relationship Id="rId2" Type="http://schemas.openxmlformats.org/officeDocument/2006/relationships/image" Target="../media/image48.png"/><Relationship Id="rId16" Type="http://schemas.openxmlformats.org/officeDocument/2006/relationships/image" Target="../media/image52.png"/><Relationship Id="rId1" Type="http://schemas.openxmlformats.org/officeDocument/2006/relationships/slideLayout" Target="../slideLayouts/slideLayout7.xml"/><Relationship Id="rId11" Type="http://schemas.openxmlformats.org/officeDocument/2006/relationships/image" Target="../media/image74.svg"/><Relationship Id="rId15" Type="http://schemas.openxmlformats.org/officeDocument/2006/relationships/image" Target="../media/image51.png"/><Relationship Id="rId10" Type="http://schemas.openxmlformats.org/officeDocument/2006/relationships/image" Target="../media/image49.png"/><Relationship Id="rId9" Type="http://schemas.openxmlformats.org/officeDocument/2006/relationships/image" Target="../media/image72.svg"/><Relationship Id="rId14" Type="http://schemas.openxmlformats.org/officeDocument/2006/relationships/image" Target="../media/image14.png"/></Relationships>
</file>

<file path=ppt/slides/_rels/slide16.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87.svg"/><Relationship Id="rId18" Type="http://schemas.openxmlformats.org/officeDocument/2006/relationships/image" Target="../media/image58.png"/><Relationship Id="rId12" Type="http://schemas.openxmlformats.org/officeDocument/2006/relationships/image" Target="../media/image55.png"/><Relationship Id="rId17" Type="http://schemas.openxmlformats.org/officeDocument/2006/relationships/image" Target="../media/image23.png"/><Relationship Id="rId2" Type="http://schemas.openxmlformats.org/officeDocument/2006/relationships/image" Target="../media/image53.png"/><Relationship Id="rId16" Type="http://schemas.openxmlformats.org/officeDocument/2006/relationships/image" Target="../media/image2.svg"/><Relationship Id="rId1" Type="http://schemas.openxmlformats.org/officeDocument/2006/relationships/slideLayout" Target="../slideLayouts/slideLayout7.xml"/><Relationship Id="rId11" Type="http://schemas.openxmlformats.org/officeDocument/2006/relationships/image" Target="../media/image14.png"/><Relationship Id="rId15" Type="http://schemas.openxmlformats.org/officeDocument/2006/relationships/image" Target="../media/image57.png"/><Relationship Id="rId10" Type="http://schemas.openxmlformats.org/officeDocument/2006/relationships/image" Target="../media/image85.svg"/><Relationship Id="rId19" Type="http://schemas.openxmlformats.org/officeDocument/2006/relationships/image" Target="../media/image59.png"/><Relationship Id="rId9" Type="http://schemas.openxmlformats.org/officeDocument/2006/relationships/image" Target="../media/image54.png"/><Relationship Id="rId14" Type="http://schemas.openxmlformats.org/officeDocument/2006/relationships/image" Target="../media/image56.png"/></Relationships>
</file>

<file path=ppt/slides/_rels/slide17.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87.svg"/><Relationship Id="rId12" Type="http://schemas.openxmlformats.org/officeDocument/2006/relationships/image" Target="../media/image55.png"/><Relationship Id="rId2" Type="http://schemas.openxmlformats.org/officeDocument/2006/relationships/image" Target="../media/image53.png"/><Relationship Id="rId16" Type="http://schemas.openxmlformats.org/officeDocument/2006/relationships/image" Target="../media/image56.png"/><Relationship Id="rId1" Type="http://schemas.openxmlformats.org/officeDocument/2006/relationships/slideLayout" Target="../slideLayouts/slideLayout7.xml"/><Relationship Id="rId11" Type="http://schemas.openxmlformats.org/officeDocument/2006/relationships/image" Target="../media/image14.png"/><Relationship Id="rId15" Type="http://schemas.openxmlformats.org/officeDocument/2006/relationships/image" Target="../media/image59.png"/><Relationship Id="rId10" Type="http://schemas.openxmlformats.org/officeDocument/2006/relationships/image" Target="../media/image85.svg"/><Relationship Id="rId9" Type="http://schemas.openxmlformats.org/officeDocument/2006/relationships/image" Target="../media/image54.png"/><Relationship Id="rId14"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image" Target="../media/image83.svg"/><Relationship Id="rId13" Type="http://schemas.openxmlformats.org/officeDocument/2006/relationships/image" Target="../media/image87.svg"/><Relationship Id="rId12" Type="http://schemas.openxmlformats.org/officeDocument/2006/relationships/image" Target="../media/image55.png"/><Relationship Id="rId2" Type="http://schemas.openxmlformats.org/officeDocument/2006/relationships/image" Target="../media/image53.png"/><Relationship Id="rId16" Type="http://schemas.openxmlformats.org/officeDocument/2006/relationships/image" Target="../media/image56.png"/><Relationship Id="rId1" Type="http://schemas.openxmlformats.org/officeDocument/2006/relationships/slideLayout" Target="../slideLayouts/slideLayout7.xml"/><Relationship Id="rId11" Type="http://schemas.openxmlformats.org/officeDocument/2006/relationships/image" Target="../media/image14.png"/><Relationship Id="rId15" Type="http://schemas.openxmlformats.org/officeDocument/2006/relationships/image" Target="../media/image59.png"/><Relationship Id="rId10" Type="http://schemas.openxmlformats.org/officeDocument/2006/relationships/image" Target="../media/image85.svg"/><Relationship Id="rId9" Type="http://schemas.openxmlformats.org/officeDocument/2006/relationships/image" Target="../media/image54.png"/><Relationship Id="rId14" Type="http://schemas.openxmlformats.org/officeDocument/2006/relationships/image" Target="../media/image23.png"/></Relationships>
</file>

<file path=ppt/slides/_rels/slide19.xml.rels><?xml version="1.0" encoding="UTF-8" standalone="yes"?>
<Relationships xmlns="http://schemas.openxmlformats.org/package/2006/relationships"><Relationship Id="rId13" Type="http://schemas.openxmlformats.org/officeDocument/2006/relationships/image" Target="../media/image87.svg"/><Relationship Id="rId8" Type="http://schemas.openxmlformats.org/officeDocument/2006/relationships/image" Target="../media/image83.svg"/><Relationship Id="rId18" Type="http://schemas.openxmlformats.org/officeDocument/2006/relationships/image" Target="../media/image54.png"/><Relationship Id="rId3" Type="http://schemas.openxmlformats.org/officeDocument/2006/relationships/image" Target="../media/image55.png"/><Relationship Id="rId17" Type="http://schemas.openxmlformats.org/officeDocument/2006/relationships/image" Target="../media/image53.png"/><Relationship Id="rId2" Type="http://schemas.openxmlformats.org/officeDocument/2006/relationships/image" Target="../media/image14.png"/><Relationship Id="rId16" Type="http://schemas.openxmlformats.org/officeDocument/2006/relationships/image" Target="../media/image56.png"/><Relationship Id="rId1" Type="http://schemas.openxmlformats.org/officeDocument/2006/relationships/slideLayout" Target="../slideLayouts/slideLayout7.xml"/><Relationship Id="rId15" Type="http://schemas.openxmlformats.org/officeDocument/2006/relationships/image" Target="../media/image59.png"/><Relationship Id="rId10" Type="http://schemas.openxmlformats.org/officeDocument/2006/relationships/image" Target="../media/image85.svg"/><Relationship Id="rId14" Type="http://schemas.openxmlformats.org/officeDocument/2006/relationships/image" Target="../media/image23.png"/></Relationships>
</file>

<file path=ppt/slides/_rels/slide2.xml.rels><?xml version="1.0" encoding="UTF-8" standalone="yes"?>
<Relationships xmlns="http://schemas.openxmlformats.org/package/2006/relationships"><Relationship Id="rId18" Type="http://schemas.openxmlformats.org/officeDocument/2006/relationships/image" Target="../media/image15.png"/><Relationship Id="rId13" Type="http://schemas.openxmlformats.org/officeDocument/2006/relationships/image" Target="../media/image45.svg"/><Relationship Id="rId3" Type="http://schemas.openxmlformats.org/officeDocument/2006/relationships/image" Target="../media/image18.svg"/><Relationship Id="rId21" Type="http://schemas.openxmlformats.org/officeDocument/2006/relationships/image" Target="../media/image18.png"/><Relationship Id="rId17" Type="http://schemas.openxmlformats.org/officeDocument/2006/relationships/image" Target="../media/image14.png"/><Relationship Id="rId7" Type="http://schemas.openxmlformats.org/officeDocument/2006/relationships/image" Target="../media/image39.svg"/><Relationship Id="rId2" Type="http://schemas.openxmlformats.org/officeDocument/2006/relationships/image" Target="../media/image10.png"/><Relationship Id="rId16" Type="http://schemas.openxmlformats.org/officeDocument/2006/relationships/image" Target="../media/image31.svg"/><Relationship Id="rId20"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12.png"/><Relationship Id="rId15" Type="http://schemas.openxmlformats.org/officeDocument/2006/relationships/image" Target="../media/image13.png"/><Relationship Id="rId23" Type="http://schemas.openxmlformats.org/officeDocument/2006/relationships/image" Target="../media/image20.png"/><Relationship Id="rId5" Type="http://schemas.openxmlformats.org/officeDocument/2006/relationships/image" Target="../media/image37.svg"/><Relationship Id="rId10" Type="http://schemas.openxmlformats.org/officeDocument/2006/relationships/image" Target="../media/image25.svg"/><Relationship Id="rId19" Type="http://schemas.openxmlformats.org/officeDocument/2006/relationships/image" Target="../media/image16.png"/><Relationship Id="rId4" Type="http://schemas.openxmlformats.org/officeDocument/2006/relationships/image" Target="../media/image11.png"/><Relationship Id="rId14" Type="http://schemas.openxmlformats.org/officeDocument/2006/relationships/image" Target="../media/image29.svg"/><Relationship Id="rId22" Type="http://schemas.openxmlformats.org/officeDocument/2006/relationships/image" Target="../media/image19.png"/></Relationships>
</file>

<file path=ppt/slides/_rels/slide20.xml.rels><?xml version="1.0" encoding="UTF-8" standalone="yes"?>
<Relationships xmlns="http://schemas.openxmlformats.org/package/2006/relationships"><Relationship Id="rId13" Type="http://schemas.openxmlformats.org/officeDocument/2006/relationships/image" Target="../media/image87.svg"/><Relationship Id="rId18" Type="http://schemas.openxmlformats.org/officeDocument/2006/relationships/image" Target="../media/image58.png"/><Relationship Id="rId3" Type="http://schemas.openxmlformats.org/officeDocument/2006/relationships/image" Target="../media/image55.png"/><Relationship Id="rId17" Type="http://schemas.openxmlformats.org/officeDocument/2006/relationships/image" Target="../media/image23.png"/><Relationship Id="rId2" Type="http://schemas.openxmlformats.org/officeDocument/2006/relationships/image" Target="../media/image14.png"/><Relationship Id="rId16" Type="http://schemas.openxmlformats.org/officeDocument/2006/relationships/image" Target="../media/image2.svg"/><Relationship Id="rId20" Type="http://schemas.openxmlformats.org/officeDocument/2006/relationships/image" Target="../media/image61.png"/><Relationship Id="rId1" Type="http://schemas.openxmlformats.org/officeDocument/2006/relationships/slideLayout" Target="../slideLayouts/slideLayout7.xml"/><Relationship Id="rId15" Type="http://schemas.openxmlformats.org/officeDocument/2006/relationships/image" Target="../media/image57.png"/><Relationship Id="rId19" Type="http://schemas.openxmlformats.org/officeDocument/2006/relationships/image" Target="../media/image60.png"/><Relationship Id="rId14" Type="http://schemas.openxmlformats.org/officeDocument/2006/relationships/image" Target="../media/image56.png"/></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1" Type="http://schemas.openxmlformats.org/officeDocument/2006/relationships/image" Target="../media/image64.png"/><Relationship Id="rId2" Type="http://schemas.openxmlformats.org/officeDocument/2006/relationships/image" Target="../media/image14.png"/><Relationship Id="rId20" Type="http://schemas.openxmlformats.org/officeDocument/2006/relationships/image" Target="../media/image115.svg"/><Relationship Id="rId1" Type="http://schemas.openxmlformats.org/officeDocument/2006/relationships/slideLayout" Target="../slideLayouts/slideLayout7.xml"/><Relationship Id="rId5" Type="http://schemas.openxmlformats.org/officeDocument/2006/relationships/image" Target="../media/image62.png"/><Relationship Id="rId10" Type="http://schemas.openxmlformats.org/officeDocument/2006/relationships/image" Target="../media/image63.png"/><Relationship Id="rId4" Type="http://schemas.openxmlformats.org/officeDocument/2006/relationships/image" Target="../media/image2.png"/><Relationship Id="rId9" Type="http://schemas.openxmlformats.org/officeDocument/2006/relationships/image" Target="../media/image105.svg"/><Relationship Id="rId22" Type="http://schemas.openxmlformats.org/officeDocument/2006/relationships/image" Target="../media/image2.sv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1" Type="http://schemas.openxmlformats.org/officeDocument/2006/relationships/image" Target="../media/image64.png"/><Relationship Id="rId2" Type="http://schemas.openxmlformats.org/officeDocument/2006/relationships/image" Target="../media/image14.png"/><Relationship Id="rId20" Type="http://schemas.openxmlformats.org/officeDocument/2006/relationships/image" Target="../media/image115.svg"/><Relationship Id="rId1" Type="http://schemas.openxmlformats.org/officeDocument/2006/relationships/slideLayout" Target="../slideLayouts/slideLayout7.xml"/><Relationship Id="rId5" Type="http://schemas.openxmlformats.org/officeDocument/2006/relationships/image" Target="../media/image62.png"/><Relationship Id="rId10" Type="http://schemas.openxmlformats.org/officeDocument/2006/relationships/image" Target="../media/image63.png"/><Relationship Id="rId4" Type="http://schemas.openxmlformats.org/officeDocument/2006/relationships/image" Target="../media/image2.png"/><Relationship Id="rId9" Type="http://schemas.openxmlformats.org/officeDocument/2006/relationships/image" Target="../media/image105.svg"/><Relationship Id="rId22" Type="http://schemas.openxmlformats.org/officeDocument/2006/relationships/image" Target="../media/image2.svg"/></Relationships>
</file>

<file path=ppt/slides/_rels/slide23.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67.png"/><Relationship Id="rId18" Type="http://schemas.openxmlformats.org/officeDocument/2006/relationships/image" Target="../media/image113.svg"/><Relationship Id="rId26" Type="http://schemas.openxmlformats.org/officeDocument/2006/relationships/image" Target="../media/image62.png"/><Relationship Id="rId21" Type="http://schemas.openxmlformats.org/officeDocument/2006/relationships/image" Target="../media/image69.png"/><Relationship Id="rId7" Type="http://schemas.openxmlformats.org/officeDocument/2006/relationships/image" Target="../media/image103.svg"/><Relationship Id="rId12" Type="http://schemas.openxmlformats.org/officeDocument/2006/relationships/image" Target="../media/image14.png"/><Relationship Id="rId17" Type="http://schemas.openxmlformats.org/officeDocument/2006/relationships/image" Target="../media/image68.png"/><Relationship Id="rId25" Type="http://schemas.openxmlformats.org/officeDocument/2006/relationships/image" Target="../media/image71.png"/><Relationship Id="rId2" Type="http://schemas.openxmlformats.org/officeDocument/2006/relationships/image" Target="../media/image65.png"/><Relationship Id="rId16" Type="http://schemas.openxmlformats.org/officeDocument/2006/relationships/image" Target="../media/image111.svg"/><Relationship Id="rId20" Type="http://schemas.openxmlformats.org/officeDocument/2006/relationships/image" Target="../media/image115.svg"/><Relationship Id="rId1" Type="http://schemas.openxmlformats.org/officeDocument/2006/relationships/slideLayout" Target="../slideLayouts/slideLayout7.xml"/><Relationship Id="rId11" Type="http://schemas.openxmlformats.org/officeDocument/2006/relationships/image" Target="../media/image107.svg"/><Relationship Id="rId24" Type="http://schemas.openxmlformats.org/officeDocument/2006/relationships/image" Target="../media/image109.svg"/><Relationship Id="rId23" Type="http://schemas.openxmlformats.org/officeDocument/2006/relationships/image" Target="../media/image70.png"/><Relationship Id="rId28" Type="http://schemas.openxmlformats.org/officeDocument/2006/relationships/image" Target="../media/image73.png"/><Relationship Id="rId19" Type="http://schemas.openxmlformats.org/officeDocument/2006/relationships/image" Target="../media/image63.png"/><Relationship Id="rId22" Type="http://schemas.openxmlformats.org/officeDocument/2006/relationships/image" Target="../media/image117.svg"/><Relationship Id="rId9" Type="http://schemas.openxmlformats.org/officeDocument/2006/relationships/image" Target="../media/image105.svg"/><Relationship Id="rId27" Type="http://schemas.openxmlformats.org/officeDocument/2006/relationships/image" Target="../media/image72.png"/></Relationships>
</file>

<file path=ppt/slides/_rels/slide24.xml.rels><?xml version="1.0" encoding="UTF-8" standalone="yes"?>
<Relationships xmlns="http://schemas.openxmlformats.org/package/2006/relationships"><Relationship Id="rId13" Type="http://schemas.openxmlformats.org/officeDocument/2006/relationships/image" Target="../media/image87.svg"/><Relationship Id="rId18" Type="http://schemas.openxmlformats.org/officeDocument/2006/relationships/image" Target="../media/image58.png"/><Relationship Id="rId3" Type="http://schemas.openxmlformats.org/officeDocument/2006/relationships/image" Target="../media/image55.png"/><Relationship Id="rId17" Type="http://schemas.openxmlformats.org/officeDocument/2006/relationships/image" Target="../media/image23.png"/><Relationship Id="rId2" Type="http://schemas.openxmlformats.org/officeDocument/2006/relationships/image" Target="../media/image14.png"/><Relationship Id="rId16" Type="http://schemas.openxmlformats.org/officeDocument/2006/relationships/image" Target="../media/image2.svg"/><Relationship Id="rId1" Type="http://schemas.openxmlformats.org/officeDocument/2006/relationships/slideLayout" Target="../slideLayouts/slideLayout7.xml"/><Relationship Id="rId15" Type="http://schemas.openxmlformats.org/officeDocument/2006/relationships/image" Target="../media/image57.png"/><Relationship Id="rId19" Type="http://schemas.openxmlformats.org/officeDocument/2006/relationships/image" Target="../media/image74.png"/><Relationship Id="rId14" Type="http://schemas.openxmlformats.org/officeDocument/2006/relationships/image" Target="../media/image56.png"/></Relationships>
</file>

<file path=ppt/slides/_rels/slide25.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67.png"/><Relationship Id="rId18" Type="http://schemas.openxmlformats.org/officeDocument/2006/relationships/image" Target="../media/image113.svg"/><Relationship Id="rId26" Type="http://schemas.openxmlformats.org/officeDocument/2006/relationships/image" Target="../media/image62.png"/><Relationship Id="rId21" Type="http://schemas.openxmlformats.org/officeDocument/2006/relationships/image" Target="../media/image69.png"/><Relationship Id="rId7" Type="http://schemas.openxmlformats.org/officeDocument/2006/relationships/image" Target="../media/image103.svg"/><Relationship Id="rId12" Type="http://schemas.openxmlformats.org/officeDocument/2006/relationships/image" Target="../media/image14.png"/><Relationship Id="rId17" Type="http://schemas.openxmlformats.org/officeDocument/2006/relationships/image" Target="../media/image68.png"/><Relationship Id="rId25" Type="http://schemas.openxmlformats.org/officeDocument/2006/relationships/image" Target="../media/image71.png"/><Relationship Id="rId2" Type="http://schemas.openxmlformats.org/officeDocument/2006/relationships/image" Target="../media/image65.png"/><Relationship Id="rId16" Type="http://schemas.openxmlformats.org/officeDocument/2006/relationships/image" Target="../media/image111.svg"/><Relationship Id="rId20" Type="http://schemas.openxmlformats.org/officeDocument/2006/relationships/image" Target="../media/image115.svg"/><Relationship Id="rId1" Type="http://schemas.openxmlformats.org/officeDocument/2006/relationships/slideLayout" Target="../slideLayouts/slideLayout7.xml"/><Relationship Id="rId11" Type="http://schemas.openxmlformats.org/officeDocument/2006/relationships/image" Target="../media/image107.svg"/><Relationship Id="rId24" Type="http://schemas.openxmlformats.org/officeDocument/2006/relationships/image" Target="../media/image109.svg"/><Relationship Id="rId23" Type="http://schemas.openxmlformats.org/officeDocument/2006/relationships/image" Target="../media/image70.png"/><Relationship Id="rId28" Type="http://schemas.openxmlformats.org/officeDocument/2006/relationships/image" Target="../media/image73.png"/><Relationship Id="rId19" Type="http://schemas.openxmlformats.org/officeDocument/2006/relationships/image" Target="../media/image63.png"/><Relationship Id="rId22" Type="http://schemas.openxmlformats.org/officeDocument/2006/relationships/image" Target="../media/image117.svg"/><Relationship Id="rId9" Type="http://schemas.openxmlformats.org/officeDocument/2006/relationships/image" Target="../media/image105.svg"/><Relationship Id="rId27" Type="http://schemas.openxmlformats.org/officeDocument/2006/relationships/image" Target="../media/image72.png"/></Relationships>
</file>

<file path=ppt/slides/_rels/slide26.xml.rels><?xml version="1.0" encoding="UTF-8" standalone="yes"?>
<Relationships xmlns="http://schemas.openxmlformats.org/package/2006/relationships"><Relationship Id="rId13" Type="http://schemas.openxmlformats.org/officeDocument/2006/relationships/image" Target="../media/image87.svg"/><Relationship Id="rId18" Type="http://schemas.openxmlformats.org/officeDocument/2006/relationships/image" Target="../media/image58.png"/><Relationship Id="rId3" Type="http://schemas.openxmlformats.org/officeDocument/2006/relationships/image" Target="../media/image55.png"/><Relationship Id="rId17" Type="http://schemas.openxmlformats.org/officeDocument/2006/relationships/image" Target="../media/image23.png"/><Relationship Id="rId2" Type="http://schemas.openxmlformats.org/officeDocument/2006/relationships/image" Target="../media/image14.png"/><Relationship Id="rId16" Type="http://schemas.openxmlformats.org/officeDocument/2006/relationships/image" Target="../media/image2.svg"/><Relationship Id="rId1" Type="http://schemas.openxmlformats.org/officeDocument/2006/relationships/slideLayout" Target="../slideLayouts/slideLayout7.xml"/><Relationship Id="rId15" Type="http://schemas.openxmlformats.org/officeDocument/2006/relationships/image" Target="../media/image57.png"/><Relationship Id="rId19" Type="http://schemas.openxmlformats.org/officeDocument/2006/relationships/image" Target="../media/image74.png"/><Relationship Id="rId14" Type="http://schemas.openxmlformats.org/officeDocument/2006/relationships/image" Target="../media/image56.png"/></Relationships>
</file>

<file path=ppt/slides/_rels/slide27.xml.rels><?xml version="1.0" encoding="UTF-8" standalone="yes"?>
<Relationships xmlns="http://schemas.openxmlformats.org/package/2006/relationships"><Relationship Id="rId8" Type="http://schemas.openxmlformats.org/officeDocument/2006/relationships/image" Target="../media/image76.png"/><Relationship Id="rId18" Type="http://schemas.openxmlformats.org/officeDocument/2006/relationships/image" Target="../media/image60.svg"/><Relationship Id="rId13" Type="http://schemas.openxmlformats.org/officeDocument/2006/relationships/image" Target="../media/image129.svg"/><Relationship Id="rId26" Type="http://schemas.openxmlformats.org/officeDocument/2006/relationships/image" Target="../media/image83.png"/><Relationship Id="rId21" Type="http://schemas.openxmlformats.org/officeDocument/2006/relationships/image" Target="../media/image14.png"/><Relationship Id="rId3" Type="http://schemas.openxmlformats.org/officeDocument/2006/relationships/image" Target="../media/image119.svg"/><Relationship Id="rId7" Type="http://schemas.openxmlformats.org/officeDocument/2006/relationships/image" Target="../media/image123.svg"/><Relationship Id="rId12" Type="http://schemas.openxmlformats.org/officeDocument/2006/relationships/image" Target="../media/image77.png"/><Relationship Id="rId17" Type="http://schemas.openxmlformats.org/officeDocument/2006/relationships/image" Target="../media/image33.png"/><Relationship Id="rId25" Type="http://schemas.openxmlformats.org/officeDocument/2006/relationships/image" Target="../media/image82.png"/><Relationship Id="rId2" Type="http://schemas.openxmlformats.org/officeDocument/2006/relationships/image" Target="../media/image75.png"/><Relationship Id="rId16" Type="http://schemas.openxmlformats.org/officeDocument/2006/relationships/image" Target="../media/image58.svg"/><Relationship Id="rId20" Type="http://schemas.openxmlformats.org/officeDocument/2006/relationships/image" Target="../media/image131.svg"/><Relationship Id="rId1" Type="http://schemas.openxmlformats.org/officeDocument/2006/relationships/slideLayout" Target="../slideLayouts/slideLayout7.xml"/><Relationship Id="rId11" Type="http://schemas.openxmlformats.org/officeDocument/2006/relationships/image" Target="../media/image127.svg"/><Relationship Id="rId24" Type="http://schemas.openxmlformats.org/officeDocument/2006/relationships/image" Target="../media/image81.png"/><Relationship Id="rId23" Type="http://schemas.openxmlformats.org/officeDocument/2006/relationships/image" Target="../media/image80.png"/><Relationship Id="rId19" Type="http://schemas.openxmlformats.org/officeDocument/2006/relationships/image" Target="../media/image78.png"/><Relationship Id="rId22" Type="http://schemas.openxmlformats.org/officeDocument/2006/relationships/image" Target="../media/image79.png"/><Relationship Id="rId9" Type="http://schemas.openxmlformats.org/officeDocument/2006/relationships/image" Target="../media/image125.svg"/></Relationships>
</file>

<file path=ppt/slides/_rels/slide28.xml.rels><?xml version="1.0" encoding="UTF-8" standalone="yes"?>
<Relationships xmlns="http://schemas.openxmlformats.org/package/2006/relationships"><Relationship Id="rId13" Type="http://schemas.openxmlformats.org/officeDocument/2006/relationships/image" Target="../media/image86.png"/><Relationship Id="rId18" Type="http://schemas.openxmlformats.org/officeDocument/2006/relationships/image" Target="../media/image89.png"/><Relationship Id="rId8" Type="http://schemas.openxmlformats.org/officeDocument/2006/relationships/image" Target="../media/image109.svg"/><Relationship Id="rId3" Type="http://schemas.openxmlformats.org/officeDocument/2006/relationships/image" Target="../media/image85.png"/><Relationship Id="rId21" Type="http://schemas.openxmlformats.org/officeDocument/2006/relationships/image" Target="../media/image91.png"/><Relationship Id="rId12" Type="http://schemas.openxmlformats.org/officeDocument/2006/relationships/image" Target="../media/image138.svg"/><Relationship Id="rId17" Type="http://schemas.openxmlformats.org/officeDocument/2006/relationships/image" Target="../media/image142.svg"/><Relationship Id="rId2" Type="http://schemas.openxmlformats.org/officeDocument/2006/relationships/image" Target="../media/image84.png"/><Relationship Id="rId16" Type="http://schemas.openxmlformats.org/officeDocument/2006/relationships/image" Target="../media/image88.png"/><Relationship Id="rId20"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34.svg"/><Relationship Id="rId24" Type="http://schemas.openxmlformats.org/officeDocument/2006/relationships/image" Target="../media/image2.svg"/><Relationship Id="rId15" Type="http://schemas.openxmlformats.org/officeDocument/2006/relationships/image" Target="../media/image140.svg"/><Relationship Id="rId23" Type="http://schemas.openxmlformats.org/officeDocument/2006/relationships/image" Target="../media/image64.png"/><Relationship Id="rId19" Type="http://schemas.openxmlformats.org/officeDocument/2006/relationships/image" Target="../media/image90.png"/><Relationship Id="rId10" Type="http://schemas.openxmlformats.org/officeDocument/2006/relationships/image" Target="../media/image136.svg"/><Relationship Id="rId14" Type="http://schemas.openxmlformats.org/officeDocument/2006/relationships/image" Target="../media/image87.png"/><Relationship Id="rId22" Type="http://schemas.openxmlformats.org/officeDocument/2006/relationships/image" Target="../media/image144.svg"/></Relationships>
</file>

<file path=ppt/slides/_rels/slide29.xml.rels><?xml version="1.0" encoding="UTF-8" standalone="yes"?>
<Relationships xmlns="http://schemas.openxmlformats.org/package/2006/relationships"><Relationship Id="rId13" Type="http://schemas.openxmlformats.org/officeDocument/2006/relationships/image" Target="../media/image96.png"/><Relationship Id="rId3" Type="http://schemas.openxmlformats.org/officeDocument/2006/relationships/image" Target="../media/image4.svg"/><Relationship Id="rId12" Type="http://schemas.openxmlformats.org/officeDocument/2006/relationships/image" Target="../media/image102.svg"/><Relationship Id="rId2" Type="http://schemas.openxmlformats.org/officeDocument/2006/relationships/image" Target="../media/image92.png"/><Relationship Id="rId1" Type="http://schemas.openxmlformats.org/officeDocument/2006/relationships/slideLayout" Target="../slideLayouts/slideLayout7.xml"/><Relationship Id="rId6" Type="http://schemas.openxmlformats.org/officeDocument/2006/relationships/image" Target="../media/image94.png"/><Relationship Id="rId11" Type="http://schemas.openxmlformats.org/officeDocument/2006/relationships/image" Target="../media/image95.png"/><Relationship Id="rId5" Type="http://schemas.openxmlformats.org/officeDocument/2006/relationships/image" Target="../media/image10.svg"/><Relationship Id="rId10" Type="http://schemas.openxmlformats.org/officeDocument/2006/relationships/image" Target="../media/image100.svg"/><Relationship Id="rId4" Type="http://schemas.openxmlformats.org/officeDocument/2006/relationships/image" Target="../media/image93.png"/></Relationships>
</file>

<file path=ppt/slides/_rels/slide3.xml.rels><?xml version="1.0" encoding="UTF-8" standalone="yes"?>
<Relationships xmlns="http://schemas.openxmlformats.org/package/2006/relationships"><Relationship Id="rId13" Type="http://schemas.openxmlformats.org/officeDocument/2006/relationships/image" Target="../media/image22.png"/><Relationship Id="rId18" Type="http://schemas.openxmlformats.org/officeDocument/2006/relationships/image" Target="../media/image49.svg"/><Relationship Id="rId12" Type="http://schemas.openxmlformats.org/officeDocument/2006/relationships/image" Target="../media/image45.svg"/><Relationship Id="rId17" Type="http://schemas.openxmlformats.org/officeDocument/2006/relationships/image" Target="../media/image24.png"/><Relationship Id="rId2" Type="http://schemas.openxmlformats.org/officeDocument/2006/relationships/image" Target="../media/image21.png"/><Relationship Id="rId16" Type="http://schemas.openxmlformats.org/officeDocument/2006/relationships/image" Target="../media/image23.png"/><Relationship Id="rId20" Type="http://schemas.openxmlformats.org/officeDocument/2006/relationships/image" Target="../media/image26.gif"/><Relationship Id="rId1" Type="http://schemas.openxmlformats.org/officeDocument/2006/relationships/slideLayout" Target="../slideLayouts/slideLayout7.xml"/><Relationship Id="rId15" Type="http://schemas.openxmlformats.org/officeDocument/2006/relationships/image" Target="../media/image14.png"/><Relationship Id="rId19" Type="http://schemas.openxmlformats.org/officeDocument/2006/relationships/image" Target="../media/image25.gif"/><Relationship Id="rId14" Type="http://schemas.openxmlformats.org/officeDocument/2006/relationships/image" Target="../media/image47.svg"/></Relationships>
</file>

<file path=ppt/slides/_rels/slide30.xml.rels><?xml version="1.0" encoding="UTF-8" standalone="yes"?>
<Relationships xmlns="http://schemas.openxmlformats.org/package/2006/relationships"><Relationship Id="rId8" Type="http://schemas.openxmlformats.org/officeDocument/2006/relationships/image" Target="../media/image100.png"/><Relationship Id="rId13" Type="http://schemas.openxmlformats.org/officeDocument/2006/relationships/image" Target="../media/image163.svg"/><Relationship Id="rId3" Type="http://schemas.openxmlformats.org/officeDocument/2006/relationships/image" Target="../media/image155.svg"/><Relationship Id="rId7" Type="http://schemas.openxmlformats.org/officeDocument/2006/relationships/image" Target="../media/image159.svg"/><Relationship Id="rId12" Type="http://schemas.openxmlformats.org/officeDocument/2006/relationships/image" Target="../media/image102.png"/><Relationship Id="rId2" Type="http://schemas.openxmlformats.org/officeDocument/2006/relationships/image" Target="../media/image97.png"/><Relationship Id="rId1" Type="http://schemas.openxmlformats.org/officeDocument/2006/relationships/slideLayout" Target="../slideLayouts/slideLayout7.xml"/><Relationship Id="rId6" Type="http://schemas.openxmlformats.org/officeDocument/2006/relationships/image" Target="../media/image99.png"/><Relationship Id="rId11" Type="http://schemas.openxmlformats.org/officeDocument/2006/relationships/image" Target="../media/image161.svg"/><Relationship Id="rId5" Type="http://schemas.openxmlformats.org/officeDocument/2006/relationships/image" Target="../media/image157.svg"/><Relationship Id="rId10" Type="http://schemas.openxmlformats.org/officeDocument/2006/relationships/image" Target="../media/image101.png"/><Relationship Id="rId4" Type="http://schemas.openxmlformats.org/officeDocument/2006/relationships/image" Target="../media/image98.png"/><Relationship Id="rId9" Type="http://schemas.openxmlformats.org/officeDocument/2006/relationships/image" Target="../media/image27.svg"/></Relationships>
</file>

<file path=ppt/slides/_rels/slide31.xml.rels><?xml version="1.0" encoding="UTF-8" standalone="yes"?>
<Relationships xmlns="http://schemas.openxmlformats.org/package/2006/relationships"><Relationship Id="rId18" Type="http://schemas.openxmlformats.org/officeDocument/2006/relationships/image" Target="../media/image24.png"/><Relationship Id="rId17" Type="http://schemas.openxmlformats.org/officeDocument/2006/relationships/image" Target="../media/image103.png"/><Relationship Id="rId2"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14.png"/><Relationship Id="rId19" Type="http://schemas.openxmlformats.org/officeDocument/2006/relationships/image" Target="../media/image49.svg"/><Relationship Id="rId14" Type="http://schemas.openxmlformats.org/officeDocument/2006/relationships/image" Target="../media/image47.svg"/></Relationships>
</file>

<file path=ppt/slides/_rels/slide4.xml.rels><?xml version="1.0" encoding="UTF-8" standalone="yes"?>
<Relationships xmlns="http://schemas.openxmlformats.org/package/2006/relationships"><Relationship Id="rId18" Type="http://schemas.openxmlformats.org/officeDocument/2006/relationships/image" Target="../media/image24.png"/><Relationship Id="rId17" Type="http://schemas.openxmlformats.org/officeDocument/2006/relationships/image" Target="../media/image27.jpeg"/><Relationship Id="rId2"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14.png"/><Relationship Id="rId19" Type="http://schemas.openxmlformats.org/officeDocument/2006/relationships/image" Target="../media/image49.svg"/><Relationship Id="rId14" Type="http://schemas.openxmlformats.org/officeDocument/2006/relationships/image" Target="../media/image47.svg"/></Relationships>
</file>

<file path=ppt/slides/_rels/slide5.xml.rels><?xml version="1.0" encoding="UTF-8" standalone="yes"?>
<Relationships xmlns="http://schemas.openxmlformats.org/package/2006/relationships"><Relationship Id="rId18" Type="http://schemas.openxmlformats.org/officeDocument/2006/relationships/image" Target="../media/image24.png"/><Relationship Id="rId17" Type="http://schemas.openxmlformats.org/officeDocument/2006/relationships/image" Target="../media/image28.jpeg"/><Relationship Id="rId2"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14.png"/><Relationship Id="rId19" Type="http://schemas.openxmlformats.org/officeDocument/2006/relationships/image" Target="../media/image49.svg"/><Relationship Id="rId14" Type="http://schemas.openxmlformats.org/officeDocument/2006/relationships/image" Target="../media/image47.svg"/></Relationships>
</file>

<file path=ppt/slides/_rels/slide6.xml.rels><?xml version="1.0" encoding="UTF-8" standalone="yes"?>
<Relationships xmlns="http://schemas.openxmlformats.org/package/2006/relationships"><Relationship Id="rId18" Type="http://schemas.openxmlformats.org/officeDocument/2006/relationships/image" Target="../media/image24.png"/><Relationship Id="rId17" Type="http://schemas.openxmlformats.org/officeDocument/2006/relationships/image" Target="../media/image29.jpeg"/><Relationship Id="rId2"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14.png"/><Relationship Id="rId19" Type="http://schemas.openxmlformats.org/officeDocument/2006/relationships/image" Target="../media/image49.svg"/><Relationship Id="rId14" Type="http://schemas.openxmlformats.org/officeDocument/2006/relationships/image" Target="../media/image47.svg"/></Relationships>
</file>

<file path=ppt/slides/_rels/slide7.xml.rels><?xml version="1.0" encoding="UTF-8" standalone="yes"?>
<Relationships xmlns="http://schemas.openxmlformats.org/package/2006/relationships"><Relationship Id="rId18" Type="http://schemas.openxmlformats.org/officeDocument/2006/relationships/image" Target="../media/image24.png"/><Relationship Id="rId17" Type="http://schemas.openxmlformats.org/officeDocument/2006/relationships/image" Target="../media/image30.png"/><Relationship Id="rId2" Type="http://schemas.openxmlformats.org/officeDocument/2006/relationships/image" Target="../media/image22.png"/><Relationship Id="rId16" Type="http://schemas.openxmlformats.org/officeDocument/2006/relationships/image" Target="../media/image23.png"/><Relationship Id="rId1" Type="http://schemas.openxmlformats.org/officeDocument/2006/relationships/slideLayout" Target="../slideLayouts/slideLayout7.xml"/><Relationship Id="rId15" Type="http://schemas.openxmlformats.org/officeDocument/2006/relationships/image" Target="../media/image14.png"/><Relationship Id="rId19" Type="http://schemas.openxmlformats.org/officeDocument/2006/relationships/image" Target="../media/image49.svg"/><Relationship Id="rId14" Type="http://schemas.openxmlformats.org/officeDocument/2006/relationships/image" Target="../media/image47.svg"/></Relationships>
</file>

<file path=ppt/slides/_rels/slide8.xml.rels><?xml version="1.0" encoding="UTF-8" standalone="yes"?>
<Relationships xmlns="http://schemas.openxmlformats.org/package/2006/relationships"><Relationship Id="rId18" Type="http://schemas.openxmlformats.org/officeDocument/2006/relationships/image" Target="../media/image15.png"/><Relationship Id="rId13" Type="http://schemas.openxmlformats.org/officeDocument/2006/relationships/image" Target="../media/image45.svg"/><Relationship Id="rId3" Type="http://schemas.openxmlformats.org/officeDocument/2006/relationships/image" Target="../media/image18.svg"/><Relationship Id="rId21" Type="http://schemas.openxmlformats.org/officeDocument/2006/relationships/image" Target="../media/image18.png"/><Relationship Id="rId17" Type="http://schemas.openxmlformats.org/officeDocument/2006/relationships/image" Target="../media/image14.png"/><Relationship Id="rId7" Type="http://schemas.openxmlformats.org/officeDocument/2006/relationships/image" Target="../media/image39.svg"/><Relationship Id="rId2" Type="http://schemas.openxmlformats.org/officeDocument/2006/relationships/image" Target="../media/image10.png"/><Relationship Id="rId16" Type="http://schemas.openxmlformats.org/officeDocument/2006/relationships/image" Target="../media/image31.svg"/><Relationship Id="rId20" Type="http://schemas.openxmlformats.org/officeDocument/2006/relationships/image" Target="../media/image17.png"/><Relationship Id="rId1" Type="http://schemas.openxmlformats.org/officeDocument/2006/relationships/slideLayout" Target="../slideLayouts/slideLayout7.xml"/><Relationship Id="rId11" Type="http://schemas.openxmlformats.org/officeDocument/2006/relationships/image" Target="../media/image12.png"/><Relationship Id="rId15" Type="http://schemas.openxmlformats.org/officeDocument/2006/relationships/image" Target="../media/image13.png"/><Relationship Id="rId23" Type="http://schemas.openxmlformats.org/officeDocument/2006/relationships/image" Target="../media/image20.png"/><Relationship Id="rId5" Type="http://schemas.openxmlformats.org/officeDocument/2006/relationships/image" Target="../media/image37.svg"/><Relationship Id="rId10" Type="http://schemas.openxmlformats.org/officeDocument/2006/relationships/image" Target="../media/image25.svg"/><Relationship Id="rId19" Type="http://schemas.openxmlformats.org/officeDocument/2006/relationships/image" Target="../media/image16.png"/><Relationship Id="rId4" Type="http://schemas.openxmlformats.org/officeDocument/2006/relationships/image" Target="../media/image11.png"/><Relationship Id="rId14" Type="http://schemas.openxmlformats.org/officeDocument/2006/relationships/image" Target="../media/image29.svg"/><Relationship Id="rId22"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60.svg"/><Relationship Id="rId7" Type="http://schemas.openxmlformats.org/officeDocument/2006/relationships/image" Target="../media/image14.png"/><Relationship Id="rId2" Type="http://schemas.openxmlformats.org/officeDocument/2006/relationships/image" Target="../media/image31.png"/><Relationship Id="rId16"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54.svg"/><Relationship Id="rId15" Type="http://schemas.openxmlformats.org/officeDocument/2006/relationships/image" Target="../media/image62.svg"/><Relationship Id="rId10" Type="http://schemas.openxmlformats.org/officeDocument/2006/relationships/image" Target="../media/image33.png"/><Relationship Id="rId9" Type="http://schemas.openxmlformats.org/officeDocument/2006/relationships/image" Target="../media/image56.svg"/><Relationship Id="rId14"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336380">
            <a:off x="637633" y="3389058"/>
            <a:ext cx="1625424" cy="800891"/>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179574">
            <a:off x="17178090" y="4297650"/>
            <a:ext cx="1625424" cy="800891"/>
          </a:xfrm>
          <a:prstGeom prst="rect">
            <a:avLst/>
          </a:prstGeom>
        </p:spPr>
      </p:pic>
      <p:pic>
        <p:nvPicPr>
          <p:cNvPr id="4" name="Picture 4"/>
          <p:cNvPicPr>
            <a:picLocks noChangeAspect="1"/>
          </p:cNvPicPr>
          <p:nvPr/>
        </p:nvPicPr>
        <p:blipFill>
          <a:blip r:embed="rId4"/>
          <a:srcRect/>
          <a:stretch>
            <a:fillRect/>
          </a:stretch>
        </p:blipFill>
        <p:spPr>
          <a:xfrm>
            <a:off x="13160962" y="575871"/>
            <a:ext cx="1019138" cy="951620"/>
          </a:xfrm>
          <a:prstGeom prst="rect">
            <a:avLst/>
          </a:prstGeom>
        </p:spPr>
      </p:pic>
      <p:pic>
        <p:nvPicPr>
          <p:cNvPr id="5" name="Picture 5"/>
          <p:cNvPicPr>
            <a:picLocks noChangeAspect="1"/>
          </p:cNvPicPr>
          <p:nvPr/>
        </p:nvPicPr>
        <p:blipFill>
          <a:blip r:embed="rId5"/>
          <a:srcRect/>
          <a:stretch>
            <a:fillRect/>
          </a:stretch>
        </p:blipFill>
        <p:spPr>
          <a:xfrm>
            <a:off x="3739018" y="1749768"/>
            <a:ext cx="993839" cy="927997"/>
          </a:xfrm>
          <a:prstGeom prst="rect">
            <a:avLst/>
          </a:prstGeom>
        </p:spPr>
      </p:pic>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2552188">
            <a:off x="14963315" y="7912854"/>
            <a:ext cx="5815503" cy="5233953"/>
          </a:xfrm>
          <a:prstGeom prst="rect">
            <a:avLst/>
          </a:prstGeom>
        </p:spPr>
      </p:pic>
      <p:pic>
        <p:nvPicPr>
          <p:cNvPr id="7" name="Picture 7"/>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4251485" y="-3439043"/>
            <a:ext cx="5678514" cy="5550747"/>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2347075">
            <a:off x="-3397762" y="6072554"/>
            <a:ext cx="7984538" cy="5389563"/>
          </a:xfrm>
          <a:prstGeom prst="rect">
            <a:avLst/>
          </a:prstGeom>
        </p:spPr>
      </p:pic>
      <p:pic>
        <p:nvPicPr>
          <p:cNvPr id="9" name="Picture 9"/>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0309942">
            <a:off x="-2042791" y="-2293178"/>
            <a:ext cx="5451268" cy="5042423"/>
          </a:xfrm>
          <a:prstGeom prst="rect">
            <a:avLst/>
          </a:prstGeom>
        </p:spPr>
      </p:pic>
      <p:pic>
        <p:nvPicPr>
          <p:cNvPr id="10" name="Picture 10"/>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a:off x="3813645" y="3437463"/>
            <a:ext cx="10740801" cy="6561653"/>
          </a:xfrm>
          <a:prstGeom prst="rect">
            <a:avLst/>
          </a:prstGeom>
        </p:spPr>
      </p:pic>
      <p:sp>
        <p:nvSpPr>
          <p:cNvPr id="12" name="TextBox 12"/>
          <p:cNvSpPr txBox="1"/>
          <p:nvPr/>
        </p:nvSpPr>
        <p:spPr>
          <a:xfrm>
            <a:off x="4732857" y="228033"/>
            <a:ext cx="8374412" cy="2598917"/>
          </a:xfrm>
          <a:prstGeom prst="rect">
            <a:avLst/>
          </a:prstGeom>
        </p:spPr>
        <p:txBody>
          <a:bodyPr wrap="square" lIns="0" tIns="0" rIns="0" bIns="0" rtlCol="0" anchor="t">
            <a:spAutoFit/>
          </a:bodyPr>
          <a:lstStyle/>
          <a:p>
            <a:pPr algn="ctr">
              <a:lnSpc>
                <a:spcPct val="150000"/>
              </a:lnSpc>
              <a:spcBef>
                <a:spcPct val="0"/>
              </a:spcBef>
            </a:pPr>
            <a:r>
              <a:rPr lang="en-US" sz="6000" b="1" smtClean="0">
                <a:solidFill>
                  <a:srgbClr val="004AAD"/>
                </a:solidFill>
                <a:latin typeface="Arial" pitchFamily="34" charset="0"/>
                <a:cs typeface="Arial" pitchFamily="34" charset="0"/>
              </a:rPr>
              <a:t>CHÀO MỪNG CÁC EM HỌC SINH THÂN MẾN</a:t>
            </a:r>
            <a:endParaRPr lang="en-US" sz="6000" b="1">
              <a:solidFill>
                <a:srgbClr val="004AAD"/>
              </a:solidFill>
              <a:latin typeface="Arial" pitchFamily="34" charset="0"/>
              <a:cs typeface="Arial" pitchFamily="34" charset="0"/>
            </a:endParaRPr>
          </a:p>
        </p:txBody>
      </p:sp>
      <p:pic>
        <p:nvPicPr>
          <p:cNvPr id="14" name="Picture 13"/>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17"/>
              </a:ext>
            </a:extLst>
          </a:blip>
          <a:srcRect/>
          <a:stretch>
            <a:fillRect/>
          </a:stretch>
        </p:blipFill>
        <p:spPr>
          <a:xfrm>
            <a:off x="3510521" y="2677765"/>
            <a:ext cx="10512466" cy="7309696"/>
          </a:xfrm>
          <a:prstGeom prst="rect">
            <a:avLst/>
          </a:prstGeom>
        </p:spPr>
      </p:pic>
    </p:spTree>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383000" y="2"/>
            <a:ext cx="1905000" cy="1774032"/>
          </a:xfrm>
          <a:prstGeom prst="rect">
            <a:avLst/>
          </a:prstGeom>
        </p:spPr>
      </p:pic>
      <p:pic>
        <p:nvPicPr>
          <p:cNvPr id="5" name="Picture 5"/>
          <p:cNvPicPr>
            <a:picLocks noChangeAspect="1"/>
          </p:cNvPicPr>
          <p:nvPr/>
        </p:nvPicPr>
        <p:blipFill>
          <a:blip r:embed="rId7"/>
          <a:srcRect r="55853" b="87431"/>
          <a:stretch>
            <a:fillRect/>
          </a:stretch>
        </p:blipFill>
        <p:spPr>
          <a:xfrm>
            <a:off x="4234629" y="153181"/>
            <a:ext cx="10929171" cy="139511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735476">
            <a:off x="-1667337" y="-3424731"/>
            <a:ext cx="4566097" cy="5433813"/>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535631" y="160100"/>
            <a:ext cx="1256337" cy="1450054"/>
          </a:xfrm>
          <a:prstGeom prst="rect">
            <a:avLst/>
          </a:prstGeom>
        </p:spPr>
      </p:pic>
      <p:sp>
        <p:nvSpPr>
          <p:cNvPr id="13" name="TextBox 12"/>
          <p:cNvSpPr txBox="1"/>
          <p:nvPr/>
        </p:nvSpPr>
        <p:spPr>
          <a:xfrm>
            <a:off x="4793063" y="435241"/>
            <a:ext cx="9812302" cy="830997"/>
          </a:xfrm>
          <a:prstGeom prst="rect">
            <a:avLst/>
          </a:prstGeom>
          <a:noFill/>
        </p:spPr>
        <p:txBody>
          <a:bodyPr wrap="none" rtlCol="0">
            <a:spAutoFit/>
          </a:bodyPr>
          <a:lstStyle/>
          <a:p>
            <a:r>
              <a:rPr lang="en-US" sz="4800" b="1" smtClean="0">
                <a:latin typeface="Arial" pitchFamily="34" charset="0"/>
                <a:cs typeface="Arial" pitchFamily="34" charset="0"/>
              </a:rPr>
              <a:t>Hoạt động 1. Quan sát, nhận biết</a:t>
            </a:r>
            <a:endParaRPr lang="en-US" sz="4800" b="1">
              <a:latin typeface="Arial" pitchFamily="34" charset="0"/>
              <a:cs typeface="Arial" pitchFamily="34" charset="0"/>
            </a:endParaRPr>
          </a:p>
        </p:txBody>
      </p:sp>
      <p:sp>
        <p:nvSpPr>
          <p:cNvPr id="14" name="Snip Single Corner Rectangle 13"/>
          <p:cNvSpPr/>
          <p:nvPr/>
        </p:nvSpPr>
        <p:spPr>
          <a:xfrm>
            <a:off x="647240" y="1924766"/>
            <a:ext cx="6036826" cy="1196338"/>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accent5">
                    <a:lumMod val="50000"/>
                  </a:schemeClr>
                </a:solidFill>
                <a:latin typeface="Arial" pitchFamily="34" charset="0"/>
                <a:cs typeface="Arial" pitchFamily="34" charset="0"/>
              </a:rPr>
              <a:t>Bắt cặp và thảo luận:</a:t>
            </a:r>
            <a:endParaRPr lang="en-US" sz="4400">
              <a:solidFill>
                <a:schemeClr val="accent5">
                  <a:lumMod val="50000"/>
                </a:schemeClr>
              </a:solidFill>
              <a:latin typeface="Arial" pitchFamily="34" charset="0"/>
              <a:cs typeface="Arial" pitchFamily="34" charset="0"/>
            </a:endParaRPr>
          </a:p>
        </p:txBody>
      </p:sp>
      <p:sp>
        <p:nvSpPr>
          <p:cNvPr id="15" name="Rectangle 14"/>
          <p:cNvSpPr/>
          <p:nvPr/>
        </p:nvSpPr>
        <p:spPr>
          <a:xfrm>
            <a:off x="615711" y="3467100"/>
            <a:ext cx="16692656" cy="1107996"/>
          </a:xfrm>
          <a:prstGeom prst="rect">
            <a:avLst/>
          </a:prstGeom>
        </p:spPr>
        <p:txBody>
          <a:bodyPr wrap="square">
            <a:spAutoFit/>
          </a:bodyPr>
          <a:lstStyle/>
          <a:p>
            <a:pPr algn="just">
              <a:lnSpc>
                <a:spcPct val="150000"/>
              </a:lnSpc>
            </a:pPr>
            <a:r>
              <a:rPr lang="en-US" sz="4400" smtClean="0">
                <a:latin typeface="Arial" pitchFamily="34" charset="0"/>
                <a:cs typeface="Arial" pitchFamily="34" charset="0"/>
              </a:rPr>
              <a:t>Tìm sự </a:t>
            </a:r>
            <a:r>
              <a:rPr lang="en-US" sz="4400">
                <a:latin typeface="Arial" pitchFamily="34" charset="0"/>
                <a:cs typeface="Arial" pitchFamily="34" charset="0"/>
              </a:rPr>
              <a:t>giống nhau và khác nhau giữa ba khuôn in ở hình 1, 2, 3. </a:t>
            </a:r>
          </a:p>
        </p:txBody>
      </p:sp>
      <p:pic>
        <p:nvPicPr>
          <p:cNvPr id="4098"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53310" y="4991100"/>
            <a:ext cx="5148703" cy="27626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435028" y="4991100"/>
            <a:ext cx="5262985" cy="2840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2298560" y="4991100"/>
            <a:ext cx="5604352" cy="2994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0"/>
          <p:cNvPicPr>
            <a:picLocks noChangeAspect="1"/>
          </p:cNvPicPr>
          <p:nvPr/>
        </p:nvPicPr>
        <p:blipFill>
          <a:blip r:embed="rId17"/>
          <a:srcRect/>
          <a:stretch>
            <a:fillRect/>
          </a:stretch>
        </p:blipFill>
        <p:spPr>
          <a:xfrm>
            <a:off x="0" y="8801100"/>
            <a:ext cx="18288000" cy="1485900"/>
          </a:xfrm>
          <a:prstGeom prst="rect">
            <a:avLst/>
          </a:prstGeom>
        </p:spPr>
      </p:pic>
      <p:pic>
        <p:nvPicPr>
          <p:cNvPr id="19" name="Picture 9"/>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1949836">
            <a:off x="-1008852" y="7831605"/>
            <a:ext cx="2997896" cy="3695403"/>
          </a:xfrm>
          <a:prstGeom prst="rect">
            <a:avLst/>
          </a:prstGeom>
        </p:spPr>
      </p:pic>
      <p:pic>
        <p:nvPicPr>
          <p:cNvPr id="20" name="Picture 2"/>
          <p:cNvPicPr>
            <a:picLocks noChangeAspect="1"/>
          </p:cNvPicPr>
          <p:nvPr/>
        </p:nvPicPr>
        <p:blipFill>
          <a:blip r:embed="rId20"/>
          <a:srcRect/>
          <a:stretch>
            <a:fillRect/>
          </a:stretch>
        </p:blipFill>
        <p:spPr>
          <a:xfrm rot="4216073">
            <a:off x="3351928" y="7951459"/>
            <a:ext cx="1765402" cy="1385841"/>
          </a:xfrm>
          <a:prstGeom prst="rect">
            <a:avLst/>
          </a:prstGeom>
        </p:spPr>
      </p:pic>
      <p:pic>
        <p:nvPicPr>
          <p:cNvPr id="22" name="Picture 15"/>
          <p:cNvPicPr>
            <a:picLocks noChangeAspect="1"/>
          </p:cNvPicPr>
          <p:nvPr/>
        </p:nvPicPr>
        <p:blipFill>
          <a:blip r:embed="rId21"/>
          <a:srcRect/>
          <a:stretch>
            <a:fillRect/>
          </a:stretch>
        </p:blipFill>
        <p:spPr>
          <a:xfrm>
            <a:off x="9722725" y="8417628"/>
            <a:ext cx="1294029" cy="1261678"/>
          </a:xfrm>
          <a:prstGeom prst="rect">
            <a:avLst/>
          </a:prstGeom>
        </p:spPr>
      </p:pic>
      <p:pic>
        <p:nvPicPr>
          <p:cNvPr id="23" name="Picture 16"/>
          <p:cNvPicPr>
            <a:picLocks noChangeAspect="1"/>
          </p:cNvPicPr>
          <p:nvPr/>
        </p:nvPicPr>
        <p:blipFill>
          <a:blip r:embed="rId22"/>
          <a:srcRect/>
          <a:stretch>
            <a:fillRect/>
          </a:stretch>
        </p:blipFill>
        <p:spPr>
          <a:xfrm>
            <a:off x="13524113" y="8282372"/>
            <a:ext cx="1011518" cy="1037455"/>
          </a:xfrm>
          <a:prstGeom prst="rect">
            <a:avLst/>
          </a:prstGeom>
        </p:spPr>
      </p:pic>
    </p:spTree>
    <p:extLst>
      <p:ext uri="{BB962C8B-B14F-4D97-AF65-F5344CB8AC3E}">
        <p14:creationId xmlns:p14="http://schemas.microsoft.com/office/powerpoint/2010/main" val="385059529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wipe(down)">
                                      <p:cBhvr>
                                        <p:cTn id="15" dur="500"/>
                                        <p:tgtEl>
                                          <p:spTgt spid="4098"/>
                                        </p:tgtEl>
                                      </p:cBhvr>
                                    </p:animEffect>
                                  </p:childTnLst>
                                </p:cTn>
                              </p:par>
                              <p:par>
                                <p:cTn id="16" presetID="22" presetClass="entr" presetSubtype="4" fill="hold" nodeType="withEffect">
                                  <p:stCondLst>
                                    <p:cond delay="0"/>
                                  </p:stCondLst>
                                  <p:childTnLst>
                                    <p:set>
                                      <p:cBhvr>
                                        <p:cTn id="17" dur="1" fill="hold">
                                          <p:stCondLst>
                                            <p:cond delay="0"/>
                                          </p:stCondLst>
                                        </p:cTn>
                                        <p:tgtEl>
                                          <p:spTgt spid="4099"/>
                                        </p:tgtEl>
                                        <p:attrNameLst>
                                          <p:attrName>style.visibility</p:attrName>
                                        </p:attrNameLst>
                                      </p:cBhvr>
                                      <p:to>
                                        <p:strVal val="visible"/>
                                      </p:to>
                                    </p:set>
                                    <p:animEffect transition="in" filter="wipe(down)">
                                      <p:cBhvr>
                                        <p:cTn id="18" dur="500"/>
                                        <p:tgtEl>
                                          <p:spTgt spid="4099"/>
                                        </p:tgtEl>
                                      </p:cBhvr>
                                    </p:animEffect>
                                  </p:childTnLst>
                                </p:cTn>
                              </p:par>
                              <p:par>
                                <p:cTn id="19" presetID="22" presetClass="entr" presetSubtype="4" fill="hold" nodeType="withEffect">
                                  <p:stCondLst>
                                    <p:cond delay="0"/>
                                  </p:stCondLst>
                                  <p:childTnLst>
                                    <p:set>
                                      <p:cBhvr>
                                        <p:cTn id="20" dur="1" fill="hold">
                                          <p:stCondLst>
                                            <p:cond delay="0"/>
                                          </p:stCondLst>
                                        </p:cTn>
                                        <p:tgtEl>
                                          <p:spTgt spid="4100"/>
                                        </p:tgtEl>
                                        <p:attrNameLst>
                                          <p:attrName>style.visibility</p:attrName>
                                        </p:attrNameLst>
                                      </p:cBhvr>
                                      <p:to>
                                        <p:strVal val="visible"/>
                                      </p:to>
                                    </p:set>
                                    <p:animEffect transition="in" filter="wipe(down)">
                                      <p:cBhvr>
                                        <p:cTn id="21" dur="500"/>
                                        <p:tgtEl>
                                          <p:spTgt spid="41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383000" y="2"/>
            <a:ext cx="1905000" cy="1774032"/>
          </a:xfrm>
          <a:prstGeom prst="rect">
            <a:avLst/>
          </a:prstGeom>
        </p:spPr>
      </p:pic>
      <p:pic>
        <p:nvPicPr>
          <p:cNvPr id="5" name="Picture 5"/>
          <p:cNvPicPr>
            <a:picLocks noChangeAspect="1"/>
          </p:cNvPicPr>
          <p:nvPr/>
        </p:nvPicPr>
        <p:blipFill>
          <a:blip r:embed="rId7"/>
          <a:srcRect r="55853" b="87431"/>
          <a:stretch>
            <a:fillRect/>
          </a:stretch>
        </p:blipFill>
        <p:spPr>
          <a:xfrm>
            <a:off x="4234629" y="153181"/>
            <a:ext cx="10929171" cy="139511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735476">
            <a:off x="-1667337" y="-3424731"/>
            <a:ext cx="4566097" cy="5433813"/>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535631" y="160100"/>
            <a:ext cx="1256337" cy="1450054"/>
          </a:xfrm>
          <a:prstGeom prst="rect">
            <a:avLst/>
          </a:prstGeom>
        </p:spPr>
      </p:pic>
      <p:sp>
        <p:nvSpPr>
          <p:cNvPr id="13" name="TextBox 12"/>
          <p:cNvSpPr txBox="1"/>
          <p:nvPr/>
        </p:nvSpPr>
        <p:spPr>
          <a:xfrm>
            <a:off x="4793063" y="435241"/>
            <a:ext cx="9812302" cy="830997"/>
          </a:xfrm>
          <a:prstGeom prst="rect">
            <a:avLst/>
          </a:prstGeom>
          <a:noFill/>
        </p:spPr>
        <p:txBody>
          <a:bodyPr wrap="none" rtlCol="0">
            <a:spAutoFit/>
          </a:bodyPr>
          <a:lstStyle/>
          <a:p>
            <a:r>
              <a:rPr lang="en-US" sz="4800" b="1" smtClean="0">
                <a:latin typeface="Arial" pitchFamily="34" charset="0"/>
                <a:cs typeface="Arial" pitchFamily="34" charset="0"/>
              </a:rPr>
              <a:t>Hoạt động 1. Quan sát, nhận biết</a:t>
            </a:r>
            <a:endParaRPr lang="en-US" sz="4800" b="1">
              <a:latin typeface="Arial" pitchFamily="34" charset="0"/>
              <a:cs typeface="Arial" pitchFamily="34" charset="0"/>
            </a:endParaRPr>
          </a:p>
        </p:txBody>
      </p:sp>
      <p:sp>
        <p:nvSpPr>
          <p:cNvPr id="14" name="Snip Single Corner Rectangle 13"/>
          <p:cNvSpPr/>
          <p:nvPr/>
        </p:nvSpPr>
        <p:spPr>
          <a:xfrm>
            <a:off x="647240" y="1924766"/>
            <a:ext cx="6036826" cy="1196338"/>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accent5">
                    <a:lumMod val="50000"/>
                  </a:schemeClr>
                </a:solidFill>
                <a:latin typeface="Arial" pitchFamily="34" charset="0"/>
                <a:cs typeface="Arial" pitchFamily="34" charset="0"/>
              </a:rPr>
              <a:t>Bắt cặp và thảo luận:</a:t>
            </a:r>
            <a:endParaRPr lang="en-US" sz="4400">
              <a:solidFill>
                <a:schemeClr val="accent5">
                  <a:lumMod val="50000"/>
                </a:schemeClr>
              </a:solidFill>
              <a:latin typeface="Arial" pitchFamily="34" charset="0"/>
              <a:cs typeface="Arial" pitchFamily="34" charset="0"/>
            </a:endParaRPr>
          </a:p>
        </p:txBody>
      </p:sp>
      <p:pic>
        <p:nvPicPr>
          <p:cNvPr id="4098" name="Picture 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87000" y="3695700"/>
            <a:ext cx="4731573" cy="36198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3052679" y="3695700"/>
            <a:ext cx="5101312" cy="3883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0"/>
          <p:cNvPicPr>
            <a:picLocks noChangeAspect="1"/>
          </p:cNvPicPr>
          <p:nvPr/>
        </p:nvPicPr>
        <p:blipFill>
          <a:blip r:embed="rId16"/>
          <a:srcRect/>
          <a:stretch>
            <a:fillRect/>
          </a:stretch>
        </p:blipFill>
        <p:spPr>
          <a:xfrm>
            <a:off x="0" y="8801100"/>
            <a:ext cx="18288000" cy="1485900"/>
          </a:xfrm>
          <a:prstGeom prst="rect">
            <a:avLst/>
          </a:prstGeom>
        </p:spPr>
      </p:pic>
      <p:pic>
        <p:nvPicPr>
          <p:cNvPr id="19" name="Picture 9"/>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1949836">
            <a:off x="-1008852" y="7831605"/>
            <a:ext cx="2997896" cy="3695403"/>
          </a:xfrm>
          <a:prstGeom prst="rect">
            <a:avLst/>
          </a:prstGeom>
        </p:spPr>
      </p:pic>
      <p:pic>
        <p:nvPicPr>
          <p:cNvPr id="20" name="Picture 2"/>
          <p:cNvPicPr>
            <a:picLocks noChangeAspect="1"/>
          </p:cNvPicPr>
          <p:nvPr/>
        </p:nvPicPr>
        <p:blipFill>
          <a:blip r:embed="rId19"/>
          <a:srcRect/>
          <a:stretch>
            <a:fillRect/>
          </a:stretch>
        </p:blipFill>
        <p:spPr>
          <a:xfrm rot="4216073">
            <a:off x="3351928" y="7951459"/>
            <a:ext cx="1765402" cy="1385841"/>
          </a:xfrm>
          <a:prstGeom prst="rect">
            <a:avLst/>
          </a:prstGeom>
        </p:spPr>
      </p:pic>
      <p:pic>
        <p:nvPicPr>
          <p:cNvPr id="22" name="Picture 15"/>
          <p:cNvPicPr>
            <a:picLocks noChangeAspect="1"/>
          </p:cNvPicPr>
          <p:nvPr/>
        </p:nvPicPr>
        <p:blipFill>
          <a:blip r:embed="rId20"/>
          <a:srcRect/>
          <a:stretch>
            <a:fillRect/>
          </a:stretch>
        </p:blipFill>
        <p:spPr>
          <a:xfrm>
            <a:off x="9663712" y="8688988"/>
            <a:ext cx="1294029" cy="1261678"/>
          </a:xfrm>
          <a:prstGeom prst="rect">
            <a:avLst/>
          </a:prstGeom>
        </p:spPr>
      </p:pic>
      <p:pic>
        <p:nvPicPr>
          <p:cNvPr id="23" name="Picture 16"/>
          <p:cNvPicPr>
            <a:picLocks noChangeAspect="1"/>
          </p:cNvPicPr>
          <p:nvPr/>
        </p:nvPicPr>
        <p:blipFill>
          <a:blip r:embed="rId21"/>
          <a:srcRect/>
          <a:stretch>
            <a:fillRect/>
          </a:stretch>
        </p:blipFill>
        <p:spPr>
          <a:xfrm>
            <a:off x="13524113" y="8282372"/>
            <a:ext cx="1011518" cy="1037455"/>
          </a:xfrm>
          <a:prstGeom prst="rect">
            <a:avLst/>
          </a:prstGeom>
        </p:spPr>
      </p:pic>
      <p:grpSp>
        <p:nvGrpSpPr>
          <p:cNvPr id="7" name="Group 6"/>
          <p:cNvGrpSpPr/>
          <p:nvPr/>
        </p:nvGrpSpPr>
        <p:grpSpPr>
          <a:xfrm>
            <a:off x="5184882" y="3695700"/>
            <a:ext cx="7616717" cy="4721928"/>
            <a:chOff x="5184882" y="3695700"/>
            <a:chExt cx="7616717" cy="4721928"/>
          </a:xfrm>
        </p:grpSpPr>
        <p:sp>
          <p:nvSpPr>
            <p:cNvPr id="2" name="Rectangle 1"/>
            <p:cNvSpPr/>
            <p:nvPr/>
          </p:nvSpPr>
          <p:spPr>
            <a:xfrm>
              <a:off x="5184882" y="3695700"/>
              <a:ext cx="7616717" cy="472192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endParaRPr lang="en-US" sz="4000"/>
            </a:p>
          </p:txBody>
        </p:sp>
        <p:sp>
          <p:nvSpPr>
            <p:cNvPr id="3" name="Rectangle 2"/>
            <p:cNvSpPr/>
            <p:nvPr/>
          </p:nvSpPr>
          <p:spPr>
            <a:xfrm>
              <a:off x="5402059" y="3704961"/>
              <a:ext cx="7182362" cy="4708981"/>
            </a:xfrm>
            <a:prstGeom prst="rect">
              <a:avLst/>
            </a:prstGeom>
          </p:spPr>
          <p:txBody>
            <a:bodyPr wrap="square">
              <a:spAutoFit/>
            </a:bodyPr>
            <a:lstStyle/>
            <a:p>
              <a:pPr algn="just">
                <a:lnSpc>
                  <a:spcPct val="150000"/>
                </a:lnSpc>
              </a:pPr>
              <a:r>
                <a:rPr lang="vi-VN" sz="4000">
                  <a:solidFill>
                    <a:schemeClr val="bg1"/>
                  </a:solidFill>
                </a:rPr>
                <a:t>Khuôn in hình 1 và </a:t>
              </a:r>
              <a:r>
                <a:rPr lang="vi-VN" sz="4000" smtClean="0">
                  <a:solidFill>
                    <a:schemeClr val="bg1"/>
                  </a:solidFill>
                </a:rPr>
                <a:t>3 </a:t>
              </a:r>
              <a:r>
                <a:rPr lang="vi-VN" sz="4000">
                  <a:solidFill>
                    <a:schemeClr val="bg1"/>
                  </a:solidFill>
                </a:rPr>
                <a:t>được tạo bằng cách vẽ nét tạo trên giấy và dùng kéo, cắt theo nét vẽ, lược bỏ phần giấy xung quanh hình để tạo </a:t>
              </a:r>
              <a:r>
                <a:rPr lang="vi-VN" sz="4000" smtClean="0">
                  <a:solidFill>
                    <a:schemeClr val="bg1"/>
                  </a:solidFill>
                </a:rPr>
                <a:t>khuôn</a:t>
              </a:r>
              <a:r>
                <a:rPr lang="en-US" sz="4000" smtClean="0">
                  <a:solidFill>
                    <a:schemeClr val="bg1"/>
                  </a:solidFill>
                </a:rPr>
                <a:t>.</a:t>
              </a:r>
              <a:endParaRPr lang="en-US" sz="4000">
                <a:solidFill>
                  <a:schemeClr val="bg1"/>
                </a:solidFill>
              </a:endParaRPr>
            </a:p>
          </p:txBody>
        </p:sp>
      </p:grpSp>
    </p:spTree>
    <p:extLst>
      <p:ext uri="{BB962C8B-B14F-4D97-AF65-F5344CB8AC3E}">
        <p14:creationId xmlns:p14="http://schemas.microsoft.com/office/powerpoint/2010/main" val="3455737196"/>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383000" y="2"/>
            <a:ext cx="1905000" cy="1774032"/>
          </a:xfrm>
          <a:prstGeom prst="rect">
            <a:avLst/>
          </a:prstGeom>
        </p:spPr>
      </p:pic>
      <p:pic>
        <p:nvPicPr>
          <p:cNvPr id="5" name="Picture 5"/>
          <p:cNvPicPr>
            <a:picLocks noChangeAspect="1"/>
          </p:cNvPicPr>
          <p:nvPr/>
        </p:nvPicPr>
        <p:blipFill>
          <a:blip r:embed="rId7"/>
          <a:srcRect r="55853" b="87431"/>
          <a:stretch>
            <a:fillRect/>
          </a:stretch>
        </p:blipFill>
        <p:spPr>
          <a:xfrm>
            <a:off x="4234629" y="153181"/>
            <a:ext cx="10929171" cy="139511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735476">
            <a:off x="-1667337" y="-3424731"/>
            <a:ext cx="4566097" cy="5433813"/>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535631" y="160100"/>
            <a:ext cx="1256337" cy="1450054"/>
          </a:xfrm>
          <a:prstGeom prst="rect">
            <a:avLst/>
          </a:prstGeom>
        </p:spPr>
      </p:pic>
      <p:sp>
        <p:nvSpPr>
          <p:cNvPr id="13" name="TextBox 12"/>
          <p:cNvSpPr txBox="1"/>
          <p:nvPr/>
        </p:nvSpPr>
        <p:spPr>
          <a:xfrm>
            <a:off x="4793063" y="435241"/>
            <a:ext cx="9812302" cy="830997"/>
          </a:xfrm>
          <a:prstGeom prst="rect">
            <a:avLst/>
          </a:prstGeom>
          <a:noFill/>
        </p:spPr>
        <p:txBody>
          <a:bodyPr wrap="none" rtlCol="0">
            <a:spAutoFit/>
          </a:bodyPr>
          <a:lstStyle/>
          <a:p>
            <a:r>
              <a:rPr lang="en-US" sz="4800" b="1" smtClean="0">
                <a:latin typeface="Arial" pitchFamily="34" charset="0"/>
                <a:cs typeface="Arial" pitchFamily="34" charset="0"/>
              </a:rPr>
              <a:t>Hoạt động 1. Quan sát, nhận biết</a:t>
            </a:r>
            <a:endParaRPr lang="en-US" sz="4800" b="1">
              <a:latin typeface="Arial" pitchFamily="34" charset="0"/>
              <a:cs typeface="Arial" pitchFamily="34" charset="0"/>
            </a:endParaRPr>
          </a:p>
        </p:txBody>
      </p:sp>
      <p:sp>
        <p:nvSpPr>
          <p:cNvPr id="14" name="Snip Single Corner Rectangle 13"/>
          <p:cNvSpPr/>
          <p:nvPr/>
        </p:nvSpPr>
        <p:spPr>
          <a:xfrm>
            <a:off x="647240" y="1924766"/>
            <a:ext cx="6036826" cy="1196338"/>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accent5">
                    <a:lumMod val="50000"/>
                  </a:schemeClr>
                </a:solidFill>
                <a:latin typeface="Arial" pitchFamily="34" charset="0"/>
                <a:cs typeface="Arial" pitchFamily="34" charset="0"/>
              </a:rPr>
              <a:t>Bắt cặp và thảo luận:</a:t>
            </a:r>
            <a:endParaRPr lang="en-US" sz="4400">
              <a:solidFill>
                <a:schemeClr val="accent5">
                  <a:lumMod val="50000"/>
                </a:schemeClr>
              </a:solidFill>
              <a:latin typeface="Arial" pitchFamily="34" charset="0"/>
              <a:cs typeface="Arial" pitchFamily="34" charset="0"/>
            </a:endParaRPr>
          </a:p>
        </p:txBody>
      </p:sp>
      <p:pic>
        <p:nvPicPr>
          <p:cNvPr id="4099" name="Picture 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52882" y="3570968"/>
            <a:ext cx="7348118" cy="4711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10"/>
          <p:cNvPicPr>
            <a:picLocks noChangeAspect="1"/>
          </p:cNvPicPr>
          <p:nvPr/>
        </p:nvPicPr>
        <p:blipFill>
          <a:blip r:embed="rId15"/>
          <a:srcRect/>
          <a:stretch>
            <a:fillRect/>
          </a:stretch>
        </p:blipFill>
        <p:spPr>
          <a:xfrm>
            <a:off x="0" y="8801100"/>
            <a:ext cx="18288000" cy="1485900"/>
          </a:xfrm>
          <a:prstGeom prst="rect">
            <a:avLst/>
          </a:prstGeom>
        </p:spPr>
      </p:pic>
      <p:pic>
        <p:nvPicPr>
          <p:cNvPr id="19" name="Picture 9"/>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949836">
            <a:off x="-1008852" y="7831605"/>
            <a:ext cx="2997896" cy="3695403"/>
          </a:xfrm>
          <a:prstGeom prst="rect">
            <a:avLst/>
          </a:prstGeom>
        </p:spPr>
      </p:pic>
      <p:pic>
        <p:nvPicPr>
          <p:cNvPr id="20" name="Picture 2"/>
          <p:cNvPicPr>
            <a:picLocks noChangeAspect="1"/>
          </p:cNvPicPr>
          <p:nvPr/>
        </p:nvPicPr>
        <p:blipFill>
          <a:blip r:embed="rId18"/>
          <a:srcRect/>
          <a:stretch>
            <a:fillRect/>
          </a:stretch>
        </p:blipFill>
        <p:spPr>
          <a:xfrm rot="1414872">
            <a:off x="9260132" y="1802707"/>
            <a:ext cx="1765402" cy="1385841"/>
          </a:xfrm>
          <a:prstGeom prst="rect">
            <a:avLst/>
          </a:prstGeom>
        </p:spPr>
      </p:pic>
      <p:pic>
        <p:nvPicPr>
          <p:cNvPr id="22" name="Picture 15"/>
          <p:cNvPicPr>
            <a:picLocks noChangeAspect="1"/>
          </p:cNvPicPr>
          <p:nvPr/>
        </p:nvPicPr>
        <p:blipFill>
          <a:blip r:embed="rId19"/>
          <a:srcRect/>
          <a:stretch>
            <a:fillRect/>
          </a:stretch>
        </p:blipFill>
        <p:spPr>
          <a:xfrm>
            <a:off x="8119268" y="8502368"/>
            <a:ext cx="1294029" cy="1261678"/>
          </a:xfrm>
          <a:prstGeom prst="rect">
            <a:avLst/>
          </a:prstGeom>
        </p:spPr>
      </p:pic>
      <p:pic>
        <p:nvPicPr>
          <p:cNvPr id="23" name="Picture 16"/>
          <p:cNvPicPr>
            <a:picLocks noChangeAspect="1"/>
          </p:cNvPicPr>
          <p:nvPr/>
        </p:nvPicPr>
        <p:blipFill>
          <a:blip r:embed="rId20"/>
          <a:srcRect/>
          <a:stretch>
            <a:fillRect/>
          </a:stretch>
        </p:blipFill>
        <p:spPr>
          <a:xfrm>
            <a:off x="16829741" y="5402680"/>
            <a:ext cx="1011518" cy="1037455"/>
          </a:xfrm>
          <a:prstGeom prst="rect">
            <a:avLst/>
          </a:prstGeom>
        </p:spPr>
      </p:pic>
      <p:grpSp>
        <p:nvGrpSpPr>
          <p:cNvPr id="17" name="Group 16"/>
          <p:cNvGrpSpPr/>
          <p:nvPr/>
        </p:nvGrpSpPr>
        <p:grpSpPr>
          <a:xfrm>
            <a:off x="8119269" y="3560444"/>
            <a:ext cx="8263732" cy="4721928"/>
            <a:chOff x="5184882" y="3695700"/>
            <a:chExt cx="7616717" cy="4721928"/>
          </a:xfrm>
        </p:grpSpPr>
        <p:sp>
          <p:nvSpPr>
            <p:cNvPr id="21" name="Rectangle 20"/>
            <p:cNvSpPr/>
            <p:nvPr/>
          </p:nvSpPr>
          <p:spPr>
            <a:xfrm>
              <a:off x="5184882" y="3695700"/>
              <a:ext cx="7616717" cy="4721928"/>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endParaRPr lang="en-US" sz="4000"/>
            </a:p>
          </p:txBody>
        </p:sp>
        <p:sp>
          <p:nvSpPr>
            <p:cNvPr id="24" name="Rectangle 23"/>
            <p:cNvSpPr/>
            <p:nvPr/>
          </p:nvSpPr>
          <p:spPr>
            <a:xfrm>
              <a:off x="5402059" y="3704961"/>
              <a:ext cx="7182362" cy="4708981"/>
            </a:xfrm>
            <a:prstGeom prst="rect">
              <a:avLst/>
            </a:prstGeom>
          </p:spPr>
          <p:txBody>
            <a:bodyPr wrap="square">
              <a:spAutoFit/>
            </a:bodyPr>
            <a:lstStyle/>
            <a:p>
              <a:pPr algn="just">
                <a:lnSpc>
                  <a:spcPct val="150000"/>
                </a:lnSpc>
              </a:pPr>
              <a:r>
                <a:rPr lang="vi-VN" sz="4000">
                  <a:solidFill>
                    <a:schemeClr val="bg1"/>
                  </a:solidFill>
                </a:rPr>
                <a:t>Khuôn in hình 2 được tạo bằng cách vẽ bằng nét, dùng kéo cắt thủng theo nét vẽ, lược bỏ phần hình bông hoa, giữ lại phần giấy đã cắt bỏ bông hoa để </a:t>
              </a:r>
              <a:r>
                <a:rPr lang="vi-VN" sz="4000" smtClean="0">
                  <a:solidFill>
                    <a:schemeClr val="bg1"/>
                  </a:solidFill>
                </a:rPr>
                <a:t>tạo</a:t>
              </a:r>
              <a:r>
                <a:rPr lang="en-US" sz="4000" smtClean="0">
                  <a:solidFill>
                    <a:schemeClr val="bg1"/>
                  </a:solidFill>
                </a:rPr>
                <a:t> </a:t>
              </a:r>
              <a:r>
                <a:rPr lang="en-US" sz="4000" smtClean="0">
                  <a:solidFill>
                    <a:schemeClr val="bg1"/>
                  </a:solidFill>
                  <a:latin typeface="Arial" pitchFamily="34" charset="0"/>
                  <a:cs typeface="Arial" pitchFamily="34" charset="0"/>
                </a:rPr>
                <a:t>khuôn.</a:t>
              </a:r>
              <a:endParaRPr lang="en-US" sz="4000">
                <a:solidFill>
                  <a:schemeClr val="bg1"/>
                </a:solidFill>
                <a:latin typeface="Arial" pitchFamily="34" charset="0"/>
                <a:cs typeface="Arial" pitchFamily="34" charset="0"/>
              </a:endParaRPr>
            </a:p>
          </p:txBody>
        </p:sp>
      </p:grpSp>
    </p:spTree>
    <p:extLst>
      <p:ext uri="{BB962C8B-B14F-4D97-AF65-F5344CB8AC3E}">
        <p14:creationId xmlns:p14="http://schemas.microsoft.com/office/powerpoint/2010/main" val="3455737196"/>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383000" y="2"/>
            <a:ext cx="1905000" cy="1774032"/>
          </a:xfrm>
          <a:prstGeom prst="rect">
            <a:avLst/>
          </a:prstGeom>
        </p:spPr>
      </p:pic>
      <p:pic>
        <p:nvPicPr>
          <p:cNvPr id="5" name="Picture 5"/>
          <p:cNvPicPr>
            <a:picLocks noChangeAspect="1"/>
          </p:cNvPicPr>
          <p:nvPr/>
        </p:nvPicPr>
        <p:blipFill>
          <a:blip r:embed="rId7"/>
          <a:srcRect r="55853" b="87431"/>
          <a:stretch>
            <a:fillRect/>
          </a:stretch>
        </p:blipFill>
        <p:spPr>
          <a:xfrm>
            <a:off x="4234629" y="153181"/>
            <a:ext cx="10929171" cy="139511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735476">
            <a:off x="-1667337" y="-3424731"/>
            <a:ext cx="4566097" cy="5433813"/>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535631" y="160100"/>
            <a:ext cx="1256337" cy="1450054"/>
          </a:xfrm>
          <a:prstGeom prst="rect">
            <a:avLst/>
          </a:prstGeom>
        </p:spPr>
      </p:pic>
      <p:sp>
        <p:nvSpPr>
          <p:cNvPr id="13" name="TextBox 12"/>
          <p:cNvSpPr txBox="1"/>
          <p:nvPr/>
        </p:nvSpPr>
        <p:spPr>
          <a:xfrm>
            <a:off x="4793063" y="435241"/>
            <a:ext cx="9812302" cy="830997"/>
          </a:xfrm>
          <a:prstGeom prst="rect">
            <a:avLst/>
          </a:prstGeom>
          <a:noFill/>
        </p:spPr>
        <p:txBody>
          <a:bodyPr wrap="none" rtlCol="0">
            <a:spAutoFit/>
          </a:bodyPr>
          <a:lstStyle/>
          <a:p>
            <a:r>
              <a:rPr lang="en-US" sz="4800" b="1" smtClean="0">
                <a:latin typeface="Arial" pitchFamily="34" charset="0"/>
                <a:cs typeface="Arial" pitchFamily="34" charset="0"/>
              </a:rPr>
              <a:t>Hoạt động 1. Quan sát, nhận biết</a:t>
            </a:r>
            <a:endParaRPr lang="en-US" sz="4800" b="1">
              <a:latin typeface="Arial" pitchFamily="34" charset="0"/>
              <a:cs typeface="Arial" pitchFamily="34" charset="0"/>
            </a:endParaRPr>
          </a:p>
        </p:txBody>
      </p:sp>
      <p:sp>
        <p:nvSpPr>
          <p:cNvPr id="14" name="Snip Single Corner Rectangle 13"/>
          <p:cNvSpPr/>
          <p:nvPr/>
        </p:nvSpPr>
        <p:spPr>
          <a:xfrm>
            <a:off x="647240" y="1924766"/>
            <a:ext cx="5524960" cy="1196338"/>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accent5">
                    <a:lumMod val="50000"/>
                  </a:schemeClr>
                </a:solidFill>
                <a:latin typeface="Arial" pitchFamily="34" charset="0"/>
                <a:cs typeface="Arial" pitchFamily="34" charset="0"/>
              </a:rPr>
              <a:t>Giới thiệu khuôn in:</a:t>
            </a:r>
            <a:endParaRPr lang="en-US" sz="4400">
              <a:solidFill>
                <a:schemeClr val="accent5">
                  <a:lumMod val="50000"/>
                </a:schemeClr>
              </a:solidFill>
              <a:latin typeface="Arial" pitchFamily="34" charset="0"/>
              <a:cs typeface="Arial" pitchFamily="34" charset="0"/>
            </a:endParaRPr>
          </a:p>
        </p:txBody>
      </p:sp>
      <p:pic>
        <p:nvPicPr>
          <p:cNvPr id="1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949836">
            <a:off x="-1206826" y="8274431"/>
            <a:ext cx="2398586" cy="2956654"/>
          </a:xfrm>
          <a:prstGeom prst="rect">
            <a:avLst/>
          </a:prstGeom>
        </p:spPr>
      </p:pic>
      <p:sp>
        <p:nvSpPr>
          <p:cNvPr id="2" name="Rounded Rectangle 1"/>
          <p:cNvSpPr/>
          <p:nvPr/>
        </p:nvSpPr>
        <p:spPr>
          <a:xfrm>
            <a:off x="936273" y="7410736"/>
            <a:ext cx="4915360" cy="224705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smtClean="0">
                <a:solidFill>
                  <a:schemeClr val="accent5">
                    <a:lumMod val="50000"/>
                  </a:schemeClr>
                </a:solidFill>
                <a:latin typeface="Arial" pitchFamily="34" charset="0"/>
                <a:cs typeface="Arial" pitchFamily="34" charset="0"/>
              </a:rPr>
              <a:t>Hình a: Hình bông hoa</a:t>
            </a:r>
            <a:endParaRPr lang="en-US" sz="4400">
              <a:solidFill>
                <a:schemeClr val="accent5">
                  <a:lumMod val="50000"/>
                </a:schemeClr>
              </a:solidFill>
              <a:latin typeface="Arial" pitchFamily="34" charset="0"/>
              <a:cs typeface="Arial" pitchFamily="34" charset="0"/>
            </a:endParaRPr>
          </a:p>
        </p:txBody>
      </p:sp>
      <p:sp>
        <p:nvSpPr>
          <p:cNvPr id="21" name="Rounded Rectangle 20"/>
          <p:cNvSpPr/>
          <p:nvPr/>
        </p:nvSpPr>
        <p:spPr>
          <a:xfrm>
            <a:off x="6980265" y="7332380"/>
            <a:ext cx="4915360" cy="224705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smtClean="0">
                <a:solidFill>
                  <a:schemeClr val="accent5">
                    <a:lumMod val="50000"/>
                  </a:schemeClr>
                </a:solidFill>
                <a:latin typeface="Arial" pitchFamily="34" charset="0"/>
                <a:cs typeface="Arial" pitchFamily="34" charset="0"/>
              </a:rPr>
              <a:t>Hình b: Hình ô tô</a:t>
            </a:r>
            <a:endParaRPr lang="en-US" sz="4400">
              <a:solidFill>
                <a:schemeClr val="accent5">
                  <a:lumMod val="50000"/>
                </a:schemeClr>
              </a:solidFill>
              <a:latin typeface="Arial" pitchFamily="34" charset="0"/>
              <a:cs typeface="Arial" pitchFamily="34" charset="0"/>
            </a:endParaRPr>
          </a:p>
        </p:txBody>
      </p:sp>
      <p:sp>
        <p:nvSpPr>
          <p:cNvPr id="24" name="Rounded Rectangle 23"/>
          <p:cNvSpPr/>
          <p:nvPr/>
        </p:nvSpPr>
        <p:spPr>
          <a:xfrm>
            <a:off x="12706120" y="7379205"/>
            <a:ext cx="4915360" cy="2247058"/>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smtClean="0">
                <a:solidFill>
                  <a:schemeClr val="accent5">
                    <a:lumMod val="50000"/>
                  </a:schemeClr>
                </a:solidFill>
                <a:latin typeface="Arial" pitchFamily="34" charset="0"/>
                <a:cs typeface="Arial" pitchFamily="34" charset="0"/>
              </a:rPr>
              <a:t>Hình c: Hình chiếc lá</a:t>
            </a:r>
            <a:endParaRPr lang="en-US" sz="4400">
              <a:solidFill>
                <a:schemeClr val="accent5">
                  <a:lumMod val="50000"/>
                </a:schemeClr>
              </a:solidFill>
              <a:latin typeface="Arial" pitchFamily="34" charset="0"/>
              <a:cs typeface="Arial" pitchFamily="34" charset="0"/>
            </a:endParaRPr>
          </a:p>
        </p:txBody>
      </p:sp>
      <p:pic>
        <p:nvPicPr>
          <p:cNvPr id="5122" name="Picture 2"/>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5709" y="3524064"/>
            <a:ext cx="5556489" cy="3470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6533920" y="3483976"/>
            <a:ext cx="5372215" cy="3550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344401" y="3483976"/>
            <a:ext cx="5486400" cy="3550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1935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wipe(down)">
                                      <p:cBhvr>
                                        <p:cTn id="12" dur="500"/>
                                        <p:tgtEl>
                                          <p:spTgt spid="5122"/>
                                        </p:tgtEl>
                                      </p:cBhvr>
                                    </p:animEffect>
                                  </p:childTnLst>
                                </p:cTn>
                              </p:par>
                              <p:par>
                                <p:cTn id="13" presetID="22" presetClass="entr" presetSubtype="4" fill="hold" nodeType="withEffect">
                                  <p:stCondLst>
                                    <p:cond delay="0"/>
                                  </p:stCondLst>
                                  <p:childTnLst>
                                    <p:set>
                                      <p:cBhvr>
                                        <p:cTn id="14" dur="1" fill="hold">
                                          <p:stCondLst>
                                            <p:cond delay="0"/>
                                          </p:stCondLst>
                                        </p:cTn>
                                        <p:tgtEl>
                                          <p:spTgt spid="5123"/>
                                        </p:tgtEl>
                                        <p:attrNameLst>
                                          <p:attrName>style.visibility</p:attrName>
                                        </p:attrNameLst>
                                      </p:cBhvr>
                                      <p:to>
                                        <p:strVal val="visible"/>
                                      </p:to>
                                    </p:set>
                                    <p:animEffect transition="in" filter="wipe(down)">
                                      <p:cBhvr>
                                        <p:cTn id="15" dur="500"/>
                                        <p:tgtEl>
                                          <p:spTgt spid="5123"/>
                                        </p:tgtEl>
                                      </p:cBhvr>
                                    </p:animEffect>
                                  </p:childTnLst>
                                </p:cTn>
                              </p:par>
                              <p:par>
                                <p:cTn id="16" presetID="22" presetClass="entr" presetSubtype="4" fill="hold" nodeType="withEffect">
                                  <p:stCondLst>
                                    <p:cond delay="0"/>
                                  </p:stCondLst>
                                  <p:childTnLst>
                                    <p:set>
                                      <p:cBhvr>
                                        <p:cTn id="17" dur="1" fill="hold">
                                          <p:stCondLst>
                                            <p:cond delay="0"/>
                                          </p:stCondLst>
                                        </p:cTn>
                                        <p:tgtEl>
                                          <p:spTgt spid="5124"/>
                                        </p:tgtEl>
                                        <p:attrNameLst>
                                          <p:attrName>style.visibility</p:attrName>
                                        </p:attrNameLst>
                                      </p:cBhvr>
                                      <p:to>
                                        <p:strVal val="visible"/>
                                      </p:to>
                                    </p:set>
                                    <p:animEffect transition="in" filter="wipe(down)">
                                      <p:cBhvr>
                                        <p:cTn id="18" dur="500"/>
                                        <p:tgtEl>
                                          <p:spTgt spid="5124"/>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barn(inVertical)">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barn(inVertical)">
                                      <p:cBhvr>
                                        <p:cTn id="28" dur="500"/>
                                        <p:tgtEl>
                                          <p:spTgt spid="21"/>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24"/>
                                        </p:tgtEl>
                                        <p:attrNameLst>
                                          <p:attrName>style.visibility</p:attrName>
                                        </p:attrNameLst>
                                      </p:cBhvr>
                                      <p:to>
                                        <p:strVal val="visible"/>
                                      </p:to>
                                    </p:set>
                                    <p:animEffect transition="in" filter="barn(inVertical)">
                                      <p:cBhvr>
                                        <p:cTn id="33"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2" grpId="0" animBg="1"/>
      <p:bldP spid="21" grpId="0" animBg="1"/>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383000" y="2"/>
            <a:ext cx="1905000" cy="1774032"/>
          </a:xfrm>
          <a:prstGeom prst="rect">
            <a:avLst/>
          </a:prstGeom>
        </p:spPr>
      </p:pic>
      <p:pic>
        <p:nvPicPr>
          <p:cNvPr id="5" name="Picture 5"/>
          <p:cNvPicPr>
            <a:picLocks noChangeAspect="1"/>
          </p:cNvPicPr>
          <p:nvPr/>
        </p:nvPicPr>
        <p:blipFill>
          <a:blip r:embed="rId7"/>
          <a:srcRect r="55853" b="87431"/>
          <a:stretch>
            <a:fillRect/>
          </a:stretch>
        </p:blipFill>
        <p:spPr>
          <a:xfrm>
            <a:off x="4234629" y="153181"/>
            <a:ext cx="10929171" cy="139511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735476">
            <a:off x="-1667337" y="-3424731"/>
            <a:ext cx="4566097" cy="5433813"/>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535631" y="160100"/>
            <a:ext cx="1256337" cy="1450054"/>
          </a:xfrm>
          <a:prstGeom prst="rect">
            <a:avLst/>
          </a:prstGeom>
        </p:spPr>
      </p:pic>
      <p:sp>
        <p:nvSpPr>
          <p:cNvPr id="13" name="TextBox 12"/>
          <p:cNvSpPr txBox="1"/>
          <p:nvPr/>
        </p:nvSpPr>
        <p:spPr>
          <a:xfrm>
            <a:off x="4793063" y="435241"/>
            <a:ext cx="9812302" cy="830997"/>
          </a:xfrm>
          <a:prstGeom prst="rect">
            <a:avLst/>
          </a:prstGeom>
          <a:noFill/>
        </p:spPr>
        <p:txBody>
          <a:bodyPr wrap="none" rtlCol="0">
            <a:spAutoFit/>
          </a:bodyPr>
          <a:lstStyle/>
          <a:p>
            <a:r>
              <a:rPr lang="en-US" sz="4800" b="1" smtClean="0">
                <a:latin typeface="Arial" pitchFamily="34" charset="0"/>
                <a:cs typeface="Arial" pitchFamily="34" charset="0"/>
              </a:rPr>
              <a:t>Hoạt động 1. Quan sát, nhận biết</a:t>
            </a:r>
            <a:endParaRPr lang="en-US" sz="4800" b="1">
              <a:latin typeface="Arial" pitchFamily="34" charset="0"/>
              <a:cs typeface="Arial" pitchFamily="34" charset="0"/>
            </a:endParaRPr>
          </a:p>
        </p:txBody>
      </p:sp>
      <p:sp>
        <p:nvSpPr>
          <p:cNvPr id="14" name="Snip Single Corner Rectangle 13"/>
          <p:cNvSpPr/>
          <p:nvPr/>
        </p:nvSpPr>
        <p:spPr>
          <a:xfrm>
            <a:off x="647240" y="1924766"/>
            <a:ext cx="7734760" cy="1196338"/>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accent5">
                    <a:lumMod val="50000"/>
                  </a:schemeClr>
                </a:solidFill>
                <a:latin typeface="Arial" pitchFamily="34" charset="0"/>
                <a:cs typeface="Arial" pitchFamily="34" charset="0"/>
              </a:rPr>
              <a:t>Lưu ý cho học sinh khi in:</a:t>
            </a:r>
            <a:endParaRPr lang="en-US" sz="4400" b="1">
              <a:solidFill>
                <a:schemeClr val="accent5">
                  <a:lumMod val="50000"/>
                </a:schemeClr>
              </a:solidFill>
              <a:latin typeface="Arial" pitchFamily="34" charset="0"/>
              <a:cs typeface="Arial" pitchFamily="34" charset="0"/>
            </a:endParaRPr>
          </a:p>
        </p:txBody>
      </p:sp>
      <p:pic>
        <p:nvPicPr>
          <p:cNvPr id="1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4865408">
            <a:off x="15840296" y="7546084"/>
            <a:ext cx="3484938" cy="4295763"/>
          </a:xfrm>
          <a:prstGeom prst="rect">
            <a:avLst/>
          </a:prstGeom>
        </p:spPr>
      </p:pic>
      <p:grpSp>
        <p:nvGrpSpPr>
          <p:cNvPr id="7" name="Group 6"/>
          <p:cNvGrpSpPr/>
          <p:nvPr/>
        </p:nvGrpSpPr>
        <p:grpSpPr>
          <a:xfrm>
            <a:off x="1777415" y="3662718"/>
            <a:ext cx="9051974" cy="3042351"/>
            <a:chOff x="647240" y="3695699"/>
            <a:chExt cx="9051974" cy="3042351"/>
          </a:xfrm>
        </p:grpSpPr>
        <p:sp>
          <p:nvSpPr>
            <p:cNvPr id="24" name="Rounded Rectangle 23"/>
            <p:cNvSpPr/>
            <p:nvPr/>
          </p:nvSpPr>
          <p:spPr>
            <a:xfrm>
              <a:off x="647240" y="3695699"/>
              <a:ext cx="9051974" cy="3042351"/>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4400">
                <a:solidFill>
                  <a:schemeClr val="accent5">
                    <a:lumMod val="50000"/>
                  </a:schemeClr>
                </a:solidFill>
                <a:latin typeface="Arial" pitchFamily="34" charset="0"/>
                <a:cs typeface="Arial" pitchFamily="34" charset="0"/>
              </a:endParaRPr>
            </a:p>
          </p:txBody>
        </p:sp>
        <p:sp>
          <p:nvSpPr>
            <p:cNvPr id="3" name="Rectangle 2"/>
            <p:cNvSpPr/>
            <p:nvPr/>
          </p:nvSpPr>
          <p:spPr>
            <a:xfrm>
              <a:off x="990600" y="3842747"/>
              <a:ext cx="8382000" cy="2862322"/>
            </a:xfrm>
            <a:prstGeom prst="rect">
              <a:avLst/>
            </a:prstGeom>
          </p:spPr>
          <p:txBody>
            <a:bodyPr wrap="square">
              <a:spAutoFit/>
            </a:bodyPr>
            <a:lstStyle/>
            <a:p>
              <a:pPr algn="just">
                <a:lnSpc>
                  <a:spcPct val="150000"/>
                </a:lnSpc>
              </a:pPr>
              <a:r>
                <a:rPr lang="en-US" sz="4000">
                  <a:solidFill>
                    <a:schemeClr val="accent5">
                      <a:lumMod val="50000"/>
                    </a:schemeClr>
                  </a:solidFill>
                  <a:latin typeface="Arial" pitchFamily="34" charset="0"/>
                  <a:cs typeface="Arial" pitchFamily="34" charset="0"/>
                </a:rPr>
                <a:t>V</a:t>
              </a:r>
              <a:r>
                <a:rPr lang="vi-VN" sz="4000">
                  <a:solidFill>
                    <a:schemeClr val="accent5">
                      <a:lumMod val="50000"/>
                    </a:schemeClr>
                  </a:solidFill>
                  <a:latin typeface="Arial" pitchFamily="34" charset="0"/>
                  <a:cs typeface="Arial" pitchFamily="34" charset="0"/>
                </a:rPr>
                <a:t>ới khuôn in đặc sẽ dùng màu vẽ xung quanh khuôn in, dùng màu của nền giấy để tạo hình</a:t>
              </a:r>
              <a:endParaRPr lang="en-US" sz="4000">
                <a:solidFill>
                  <a:schemeClr val="accent5">
                    <a:lumMod val="50000"/>
                  </a:schemeClr>
                </a:solidFill>
                <a:latin typeface="Arial" pitchFamily="34" charset="0"/>
                <a:cs typeface="Arial" pitchFamily="34" charset="0"/>
              </a:endParaRPr>
            </a:p>
          </p:txBody>
        </p:sp>
      </p:grpSp>
      <p:grpSp>
        <p:nvGrpSpPr>
          <p:cNvPr id="10" name="Group 9"/>
          <p:cNvGrpSpPr/>
          <p:nvPr/>
        </p:nvGrpSpPr>
        <p:grpSpPr>
          <a:xfrm>
            <a:off x="1777415" y="7156332"/>
            <a:ext cx="9083503" cy="2971800"/>
            <a:chOff x="615710" y="7048500"/>
            <a:chExt cx="9083503" cy="2971800"/>
          </a:xfrm>
        </p:grpSpPr>
        <p:sp>
          <p:nvSpPr>
            <p:cNvPr id="2" name="Rounded Rectangle 1"/>
            <p:cNvSpPr/>
            <p:nvPr/>
          </p:nvSpPr>
          <p:spPr>
            <a:xfrm>
              <a:off x="615710" y="7048500"/>
              <a:ext cx="9083503" cy="29718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4400">
                <a:solidFill>
                  <a:schemeClr val="accent5">
                    <a:lumMod val="50000"/>
                  </a:schemeClr>
                </a:solidFill>
                <a:latin typeface="Arial" pitchFamily="34" charset="0"/>
                <a:cs typeface="Arial" pitchFamily="34" charset="0"/>
              </a:endParaRPr>
            </a:p>
          </p:txBody>
        </p:sp>
        <p:sp>
          <p:nvSpPr>
            <p:cNvPr id="9" name="Rectangle 8"/>
            <p:cNvSpPr/>
            <p:nvPr/>
          </p:nvSpPr>
          <p:spPr>
            <a:xfrm>
              <a:off x="990600" y="7160273"/>
              <a:ext cx="8382000" cy="2748253"/>
            </a:xfrm>
            <a:prstGeom prst="rect">
              <a:avLst/>
            </a:prstGeom>
          </p:spPr>
          <p:txBody>
            <a:bodyPr wrap="square">
              <a:spAutoFit/>
            </a:bodyPr>
            <a:lstStyle/>
            <a:p>
              <a:pPr algn="just">
                <a:lnSpc>
                  <a:spcPct val="150000"/>
                </a:lnSpc>
              </a:pPr>
              <a:r>
                <a:rPr lang="en-US" sz="4000">
                  <a:solidFill>
                    <a:schemeClr val="accent5">
                      <a:lumMod val="50000"/>
                    </a:schemeClr>
                  </a:solidFill>
                  <a:latin typeface="Arial" pitchFamily="34" charset="0"/>
                  <a:cs typeface="Arial" pitchFamily="34" charset="0"/>
                </a:rPr>
                <a:t>Với khuôn in rỗng sẽ dùng màu vẽ trong lòng khuôn in bằng màu theo ý thích.</a:t>
              </a:r>
            </a:p>
          </p:txBody>
        </p:sp>
      </p:grpSp>
      <p:pic>
        <p:nvPicPr>
          <p:cNvPr id="20" name="Picture 7"/>
          <p:cNvPicPr>
            <a:picLocks noChangeAspect="1"/>
          </p:cNvPicPr>
          <p:nvPr/>
        </p:nvPicPr>
        <p:blipFill>
          <a:blip r:embed="rId16"/>
          <a:srcRect/>
          <a:stretch>
            <a:fillRect/>
          </a:stretch>
        </p:blipFill>
        <p:spPr>
          <a:xfrm>
            <a:off x="-23647" y="5803577"/>
            <a:ext cx="2164734" cy="2159323"/>
          </a:xfrm>
          <a:prstGeom prst="rect">
            <a:avLst/>
          </a:prstGeom>
        </p:spPr>
      </p:pic>
      <p:pic>
        <p:nvPicPr>
          <p:cNvPr id="22"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flipH="1">
            <a:off x="12039701" y="3345365"/>
            <a:ext cx="3804744" cy="6653446"/>
          </a:xfrm>
          <a:prstGeom prst="rect">
            <a:avLst/>
          </a:prstGeom>
        </p:spPr>
      </p:pic>
    </p:spTree>
    <p:extLst>
      <p:ext uri="{BB962C8B-B14F-4D97-AF65-F5344CB8AC3E}">
        <p14:creationId xmlns:p14="http://schemas.microsoft.com/office/powerpoint/2010/main" val="24688160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4" fill="hold" nodeType="with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wipe(down)">
                                      <p:cBhvr>
                                        <p:cTn id="18" dur="500"/>
                                        <p:tgtEl>
                                          <p:spTgt spid="22"/>
                                        </p:tgtEl>
                                      </p:cBhvr>
                                    </p:animEffect>
                                  </p:childTnLst>
                                </p:cTn>
                              </p:par>
                              <p:par>
                                <p:cTn id="19" presetID="22" presetClass="entr" presetSubtype="4" fill="hold" nodeType="with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wipe(down)">
                                      <p:cBhvr>
                                        <p:cTn id="2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6002563">
            <a:off x="8637555" y="974146"/>
            <a:ext cx="10009987" cy="8793883"/>
          </a:xfrm>
          <a:prstGeom prst="rect">
            <a:avLst/>
          </a:prstGeom>
        </p:spPr>
      </p:pic>
      <p:pic>
        <p:nvPicPr>
          <p:cNvPr id="6" name="Picture 6"/>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057894" y="-1459413"/>
            <a:ext cx="7378545" cy="5450900"/>
          </a:xfrm>
          <a:prstGeom prst="rect">
            <a:avLst/>
          </a:prstGeom>
        </p:spPr>
      </p:pic>
      <p:pic>
        <p:nvPicPr>
          <p:cNvPr id="7" name="Picture 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2399093" y="355391"/>
            <a:ext cx="754698" cy="910646"/>
          </a:xfrm>
          <a:prstGeom prst="rect">
            <a:avLst/>
          </a:prstGeom>
        </p:spPr>
      </p:pic>
      <p:grpSp>
        <p:nvGrpSpPr>
          <p:cNvPr id="14" name="Group 13"/>
          <p:cNvGrpSpPr/>
          <p:nvPr/>
        </p:nvGrpSpPr>
        <p:grpSpPr>
          <a:xfrm>
            <a:off x="2227726" y="2739083"/>
            <a:ext cx="4593488" cy="1252404"/>
            <a:chOff x="6858000" y="234064"/>
            <a:chExt cx="4593488" cy="1252404"/>
          </a:xfrm>
        </p:grpSpPr>
        <p:pic>
          <p:nvPicPr>
            <p:cNvPr id="8" name="Picture 8"/>
            <p:cNvPicPr>
              <a:picLocks noChangeAspect="1"/>
            </p:cNvPicPr>
            <p:nvPr/>
          </p:nvPicPr>
          <p:blipFill>
            <a:blip r:embed="rId14"/>
            <a:srcRect r="71698" b="87431"/>
            <a:stretch>
              <a:fillRect/>
            </a:stretch>
          </p:blipFill>
          <p:spPr>
            <a:xfrm>
              <a:off x="6858000" y="234064"/>
              <a:ext cx="4593488" cy="1252404"/>
            </a:xfrm>
            <a:prstGeom prst="rect">
              <a:avLst/>
            </a:prstGeom>
          </p:spPr>
        </p:pic>
        <p:sp>
          <p:nvSpPr>
            <p:cNvPr id="11" name="TextBox 10"/>
            <p:cNvSpPr txBox="1"/>
            <p:nvPr/>
          </p:nvSpPr>
          <p:spPr>
            <a:xfrm>
              <a:off x="7636539" y="496596"/>
              <a:ext cx="3036409" cy="769441"/>
            </a:xfrm>
            <a:prstGeom prst="rect">
              <a:avLst/>
            </a:prstGeom>
            <a:noFill/>
          </p:spPr>
          <p:txBody>
            <a:bodyPr wrap="none" rtlCol="0">
              <a:spAutoFit/>
            </a:bodyPr>
            <a:lstStyle/>
            <a:p>
              <a:r>
                <a:rPr lang="en-US" sz="4400" b="1" smtClean="0">
                  <a:solidFill>
                    <a:srgbClr val="FF0000"/>
                  </a:solidFill>
                  <a:latin typeface="Arial" pitchFamily="34" charset="0"/>
                  <a:cs typeface="Arial" pitchFamily="34" charset="0"/>
                </a:rPr>
                <a:t>KẾT LUẬN</a:t>
              </a:r>
              <a:endParaRPr lang="en-US" sz="4400" b="1">
                <a:solidFill>
                  <a:srgbClr val="FF0000"/>
                </a:solidFill>
                <a:latin typeface="Arial" pitchFamily="34" charset="0"/>
                <a:cs typeface="Arial" pitchFamily="34" charset="0"/>
              </a:endParaRPr>
            </a:p>
          </p:txBody>
        </p:sp>
      </p:grpSp>
      <p:sp>
        <p:nvSpPr>
          <p:cNvPr id="13" name="Rounded Rectangle 12"/>
          <p:cNvSpPr/>
          <p:nvPr/>
        </p:nvSpPr>
        <p:spPr>
          <a:xfrm>
            <a:off x="762000" y="3991487"/>
            <a:ext cx="8288359" cy="2447413"/>
          </a:xfrm>
          <a:prstGeom prst="round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b="1">
                <a:solidFill>
                  <a:schemeClr val="accent6">
                    <a:lumMod val="75000"/>
                  </a:schemeClr>
                </a:solidFill>
                <a:latin typeface="Arial" pitchFamily="34" charset="0"/>
                <a:cs typeface="Arial" pitchFamily="34" charset="0"/>
              </a:rPr>
              <a:t>Có thể sử dụng giấy để tạo khuôn in. </a:t>
            </a:r>
          </a:p>
        </p:txBody>
      </p:sp>
      <p:pic>
        <p:nvPicPr>
          <p:cNvPr id="15" name="Picture 14"/>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3"/>
              </a:ext>
            </a:extLst>
          </a:blip>
          <a:srcRect/>
          <a:stretch>
            <a:fillRect/>
          </a:stretch>
        </p:blipFill>
        <p:spPr>
          <a:xfrm>
            <a:off x="533400" y="6458607"/>
            <a:ext cx="8972468" cy="3619500"/>
          </a:xfrm>
          <a:prstGeom prst="rect">
            <a:avLst/>
          </a:prstGeom>
        </p:spPr>
      </p:pic>
      <p:pic>
        <p:nvPicPr>
          <p:cNvPr id="17" name="Picture 16"/>
          <p:cNvPicPr>
            <a:picLocks noChangeAspect="1"/>
          </p:cNvPicPr>
          <p:nvPr/>
        </p:nvPicPr>
        <p:blipFill>
          <a:blip r:embed="rId16">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7"/>
              </a:ext>
            </a:extLst>
          </a:blip>
          <a:srcRect/>
          <a:stretch>
            <a:fillRect/>
          </a:stretch>
        </p:blipFill>
        <p:spPr>
          <a:xfrm>
            <a:off x="11332779" y="3771056"/>
            <a:ext cx="5402280" cy="5918833"/>
          </a:xfrm>
          <a:prstGeom prst="rect">
            <a:avLst/>
          </a:prstGeom>
        </p:spPr>
      </p:pic>
    </p:spTree>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33122">
            <a:off x="-2702056" y="8613830"/>
            <a:ext cx="4750926" cy="4218427"/>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645939">
            <a:off x="-1862472" y="9213142"/>
            <a:ext cx="4085113" cy="1509152"/>
          </a:xfrm>
          <a:prstGeom prst="rect">
            <a:avLst/>
          </a:prstGeom>
        </p:spPr>
      </p:pic>
      <p:pic>
        <p:nvPicPr>
          <p:cNvPr id="7" name="Picture 7"/>
          <p:cNvPicPr>
            <a:picLocks noChangeAspect="1"/>
          </p:cNvPicPr>
          <p:nvPr/>
        </p:nvPicPr>
        <p:blipFill>
          <a:blip r:embed="rId11"/>
          <a:srcRect r="73085" b="87431"/>
          <a:stretch>
            <a:fillRect/>
          </a:stretch>
        </p:blipFill>
        <p:spPr>
          <a:xfrm>
            <a:off x="2350084" y="151771"/>
            <a:ext cx="11193465" cy="1357468"/>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880003">
            <a:off x="-3818244" y="-4214545"/>
            <a:ext cx="6605852" cy="7450209"/>
          </a:xfrm>
          <a:prstGeom prst="rect">
            <a:avLst/>
          </a:prstGeom>
        </p:spPr>
      </p:pic>
      <p:pic>
        <p:nvPicPr>
          <p:cNvPr id="9" name="Picture 9"/>
          <p:cNvPicPr>
            <a:picLocks noChangeAspect="1"/>
          </p:cNvPicPr>
          <p:nvPr/>
        </p:nvPicPr>
        <p:blipFill>
          <a:blip r:embed="rId14"/>
          <a:srcRect/>
          <a:stretch>
            <a:fillRect/>
          </a:stretch>
        </p:blipFill>
        <p:spPr>
          <a:xfrm>
            <a:off x="-515318" y="-680192"/>
            <a:ext cx="3344070" cy="3036283"/>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179574">
            <a:off x="15462294" y="1222910"/>
            <a:ext cx="1162221" cy="572658"/>
          </a:xfrm>
          <a:prstGeom prst="rect">
            <a:avLst/>
          </a:prstGeom>
        </p:spPr>
      </p:pic>
      <p:pic>
        <p:nvPicPr>
          <p:cNvPr id="13" name="Picture 13"/>
          <p:cNvPicPr>
            <a:picLocks noChangeAspect="1"/>
          </p:cNvPicPr>
          <p:nvPr/>
        </p:nvPicPr>
        <p:blipFill>
          <a:blip r:embed="rId17"/>
          <a:srcRect/>
          <a:stretch>
            <a:fillRect/>
          </a:stretch>
        </p:blipFill>
        <p:spPr>
          <a:xfrm>
            <a:off x="13716000" y="457690"/>
            <a:ext cx="1014147" cy="1027108"/>
          </a:xfrm>
          <a:prstGeom prst="rect">
            <a:avLst/>
          </a:prstGeom>
        </p:spPr>
      </p:pic>
      <p:pic>
        <p:nvPicPr>
          <p:cNvPr id="14" name="Picture 14"/>
          <p:cNvPicPr>
            <a:picLocks noChangeAspect="1"/>
          </p:cNvPicPr>
          <p:nvPr/>
        </p:nvPicPr>
        <p:blipFill>
          <a:blip r:embed="rId18"/>
          <a:srcRect/>
          <a:stretch>
            <a:fillRect/>
          </a:stretch>
        </p:blipFill>
        <p:spPr>
          <a:xfrm rot="-554125">
            <a:off x="15465065" y="396308"/>
            <a:ext cx="872135" cy="883281"/>
          </a:xfrm>
          <a:prstGeom prst="rect">
            <a:avLst/>
          </a:prstGeom>
        </p:spPr>
      </p:pic>
      <p:sp>
        <p:nvSpPr>
          <p:cNvPr id="15" name="TextBox 14"/>
          <p:cNvSpPr txBox="1"/>
          <p:nvPr/>
        </p:nvSpPr>
        <p:spPr>
          <a:xfrm>
            <a:off x="2918524" y="529489"/>
            <a:ext cx="10625025" cy="830997"/>
          </a:xfrm>
          <a:prstGeom prst="rect">
            <a:avLst/>
          </a:prstGeom>
          <a:noFill/>
        </p:spPr>
        <p:txBody>
          <a:bodyPr wrap="none" rtlCol="0">
            <a:spAutoFit/>
          </a:bodyPr>
          <a:lstStyle/>
          <a:p>
            <a:r>
              <a:rPr lang="en-US" sz="4800" b="1" smtClean="0">
                <a:latin typeface="Arial" pitchFamily="34" charset="0"/>
                <a:cs typeface="Arial" pitchFamily="34" charset="0"/>
              </a:rPr>
              <a:t>Hoạt động 2. Hướng dẫn thực hành</a:t>
            </a:r>
            <a:endParaRPr lang="en-US" sz="4800" b="1">
              <a:latin typeface="Arial" pitchFamily="34" charset="0"/>
              <a:cs typeface="Arial" pitchFamily="34" charset="0"/>
            </a:endParaRPr>
          </a:p>
        </p:txBody>
      </p:sp>
      <p:sp>
        <p:nvSpPr>
          <p:cNvPr id="16" name="Snip Single Corner Rectangle 15"/>
          <p:cNvSpPr/>
          <p:nvPr/>
        </p:nvSpPr>
        <p:spPr>
          <a:xfrm>
            <a:off x="457200" y="1934113"/>
            <a:ext cx="8458200" cy="1264119"/>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accent5">
                    <a:lumMod val="50000"/>
                  </a:schemeClr>
                </a:solidFill>
                <a:latin typeface="Arial" pitchFamily="34" charset="0"/>
                <a:cs typeface="Arial" pitchFamily="34" charset="0"/>
              </a:rPr>
              <a:t>Nhiệm vụ 1</a:t>
            </a:r>
            <a:r>
              <a:rPr lang="en-US" sz="4400" smtClean="0">
                <a:solidFill>
                  <a:schemeClr val="accent5">
                    <a:lumMod val="50000"/>
                  </a:schemeClr>
                </a:solidFill>
                <a:latin typeface="Arial" pitchFamily="34" charset="0"/>
                <a:cs typeface="Arial" pitchFamily="34" charset="0"/>
              </a:rPr>
              <a:t>. In bằng màu goát</a:t>
            </a:r>
            <a:endParaRPr lang="en-US" sz="4400">
              <a:solidFill>
                <a:schemeClr val="accent5">
                  <a:lumMod val="50000"/>
                </a:schemeClr>
              </a:solidFill>
              <a:latin typeface="Arial" pitchFamily="34" charset="0"/>
              <a:cs typeface="Arial" pitchFamily="34" charset="0"/>
            </a:endParaRPr>
          </a:p>
        </p:txBody>
      </p:sp>
      <p:sp>
        <p:nvSpPr>
          <p:cNvPr id="17" name="Rectangle 16"/>
          <p:cNvSpPr/>
          <p:nvPr/>
        </p:nvSpPr>
        <p:spPr>
          <a:xfrm>
            <a:off x="869840" y="3314422"/>
            <a:ext cx="9296400" cy="6653296"/>
          </a:xfrm>
          <a:prstGeom prst="rect">
            <a:avLst/>
          </a:prstGeom>
        </p:spPr>
        <p:txBody>
          <a:bodyPr wrap="square">
            <a:spAutoFit/>
          </a:bodyPr>
          <a:lstStyle/>
          <a:p>
            <a:pPr algn="just">
              <a:lnSpc>
                <a:spcPct val="200000"/>
              </a:lnSpc>
            </a:pPr>
            <a:r>
              <a:rPr lang="en-US" sz="4400" smtClean="0">
                <a:latin typeface="Arial" pitchFamily="34" charset="0"/>
                <a:cs typeface="Arial" pitchFamily="34" charset="0"/>
              </a:rPr>
              <a:t>Quan sát tranh và cho biết:</a:t>
            </a:r>
          </a:p>
          <a:p>
            <a:pPr marL="742950" indent="-742950" algn="just">
              <a:lnSpc>
                <a:spcPct val="200000"/>
              </a:lnSpc>
              <a:buFont typeface="+mj-lt"/>
              <a:buAutoNum type="arabicPeriod"/>
            </a:pPr>
            <a:r>
              <a:rPr lang="en-US" sz="4400" smtClean="0">
                <a:latin typeface="Arial" pitchFamily="34" charset="0"/>
                <a:cs typeface="Arial" pitchFamily="34" charset="0"/>
              </a:rPr>
              <a:t>Khuôn </a:t>
            </a:r>
            <a:r>
              <a:rPr lang="en-US" sz="4400">
                <a:latin typeface="Arial" pitchFamily="34" charset="0"/>
                <a:cs typeface="Arial" pitchFamily="34" charset="0"/>
              </a:rPr>
              <a:t>in là những hình ảnh nào?</a:t>
            </a:r>
          </a:p>
          <a:p>
            <a:pPr marL="742950" indent="-742950" algn="just">
              <a:lnSpc>
                <a:spcPct val="200000"/>
              </a:lnSpc>
              <a:buFont typeface="+mj-lt"/>
              <a:buAutoNum type="arabicPeriod"/>
            </a:pPr>
            <a:r>
              <a:rPr lang="en-US" sz="4400" smtClean="0">
                <a:latin typeface="Arial" pitchFamily="34" charset="0"/>
                <a:cs typeface="Arial" pitchFamily="34" charset="0"/>
              </a:rPr>
              <a:t>Cách </a:t>
            </a:r>
            <a:r>
              <a:rPr lang="en-US" sz="4400">
                <a:latin typeface="Arial" pitchFamily="34" charset="0"/>
                <a:cs typeface="Arial" pitchFamily="34" charset="0"/>
              </a:rPr>
              <a:t>tạo khuôn in như thế nào?</a:t>
            </a:r>
          </a:p>
          <a:p>
            <a:pPr marL="742950" indent="-742950" algn="just">
              <a:lnSpc>
                <a:spcPct val="200000"/>
              </a:lnSpc>
              <a:buFont typeface="+mj-lt"/>
              <a:buAutoNum type="arabicPeriod"/>
            </a:pPr>
            <a:r>
              <a:rPr lang="en-US" sz="4400" smtClean="0">
                <a:latin typeface="Arial" pitchFamily="34" charset="0"/>
                <a:cs typeface="Arial" pitchFamily="34" charset="0"/>
              </a:rPr>
              <a:t>Sản </a:t>
            </a:r>
            <a:r>
              <a:rPr lang="en-US" sz="4400">
                <a:latin typeface="Arial" pitchFamily="34" charset="0"/>
                <a:cs typeface="Arial" pitchFamily="34" charset="0"/>
              </a:rPr>
              <a:t>phẩm (hình 4) được kết hợp giữa in với hình thức nào?</a:t>
            </a:r>
          </a:p>
        </p:txBody>
      </p:sp>
      <p:pic>
        <p:nvPicPr>
          <p:cNvPr id="6147" name="Picture 3"/>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420678" y="1777352"/>
            <a:ext cx="7257722" cy="83357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barn(inVertical)">
                                      <p:cBhvr>
                                        <p:cTn id="20" dur="500"/>
                                        <p:tgtEl>
                                          <p:spTgt spid="17"/>
                                        </p:tgtEl>
                                      </p:cBhvr>
                                    </p:animEffect>
                                  </p:childTnLst>
                                </p:cTn>
                              </p:par>
                              <p:par>
                                <p:cTn id="21" presetID="16" presetClass="entr" presetSubtype="21" fill="hold" nodeType="withEffect">
                                  <p:stCondLst>
                                    <p:cond delay="0"/>
                                  </p:stCondLst>
                                  <p:childTnLst>
                                    <p:set>
                                      <p:cBhvr>
                                        <p:cTn id="22" dur="1" fill="hold">
                                          <p:stCondLst>
                                            <p:cond delay="0"/>
                                          </p:stCondLst>
                                        </p:cTn>
                                        <p:tgtEl>
                                          <p:spTgt spid="6147"/>
                                        </p:tgtEl>
                                        <p:attrNameLst>
                                          <p:attrName>style.visibility</p:attrName>
                                        </p:attrNameLst>
                                      </p:cBhvr>
                                      <p:to>
                                        <p:strVal val="visible"/>
                                      </p:to>
                                    </p:set>
                                    <p:animEffect transition="in" filter="barn(inVertical)">
                                      <p:cBhvr>
                                        <p:cTn id="23"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animBg="1"/>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33122">
            <a:off x="-1736381" y="8065910"/>
            <a:ext cx="4750926" cy="4218427"/>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645939">
            <a:off x="-896797" y="8665222"/>
            <a:ext cx="4085113" cy="1509152"/>
          </a:xfrm>
          <a:prstGeom prst="rect">
            <a:avLst/>
          </a:prstGeom>
        </p:spPr>
      </p:pic>
      <p:pic>
        <p:nvPicPr>
          <p:cNvPr id="7" name="Picture 7"/>
          <p:cNvPicPr>
            <a:picLocks noChangeAspect="1"/>
          </p:cNvPicPr>
          <p:nvPr/>
        </p:nvPicPr>
        <p:blipFill>
          <a:blip r:embed="rId11"/>
          <a:srcRect r="73085" b="87431"/>
          <a:stretch>
            <a:fillRect/>
          </a:stretch>
        </p:blipFill>
        <p:spPr>
          <a:xfrm>
            <a:off x="76200" y="151771"/>
            <a:ext cx="11193465" cy="1357468"/>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880003">
            <a:off x="-3969808" y="-3975102"/>
            <a:ext cx="5928083" cy="6685808"/>
          </a:xfrm>
          <a:prstGeom prst="rect">
            <a:avLst/>
          </a:prstGeom>
        </p:spPr>
      </p:pic>
      <p:pic>
        <p:nvPicPr>
          <p:cNvPr id="13" name="Picture 13"/>
          <p:cNvPicPr>
            <a:picLocks noChangeAspect="1"/>
          </p:cNvPicPr>
          <p:nvPr/>
        </p:nvPicPr>
        <p:blipFill>
          <a:blip r:embed="rId14"/>
          <a:srcRect/>
          <a:stretch>
            <a:fillRect/>
          </a:stretch>
        </p:blipFill>
        <p:spPr>
          <a:xfrm>
            <a:off x="13716000" y="457690"/>
            <a:ext cx="1014147" cy="1027108"/>
          </a:xfrm>
          <a:prstGeom prst="rect">
            <a:avLst/>
          </a:prstGeom>
        </p:spPr>
      </p:pic>
      <p:sp>
        <p:nvSpPr>
          <p:cNvPr id="15" name="TextBox 14"/>
          <p:cNvSpPr txBox="1"/>
          <p:nvPr/>
        </p:nvSpPr>
        <p:spPr>
          <a:xfrm>
            <a:off x="644640" y="529489"/>
            <a:ext cx="10625025" cy="830997"/>
          </a:xfrm>
          <a:prstGeom prst="rect">
            <a:avLst/>
          </a:prstGeom>
          <a:noFill/>
        </p:spPr>
        <p:txBody>
          <a:bodyPr wrap="none" rtlCol="0">
            <a:spAutoFit/>
          </a:bodyPr>
          <a:lstStyle/>
          <a:p>
            <a:r>
              <a:rPr lang="en-US" sz="4800" b="1" smtClean="0">
                <a:latin typeface="Arial" pitchFamily="34" charset="0"/>
                <a:cs typeface="Arial" pitchFamily="34" charset="0"/>
              </a:rPr>
              <a:t>Hoạt động 2. Hướng dẫn thực hành</a:t>
            </a:r>
            <a:endParaRPr lang="en-US" sz="4800" b="1">
              <a:latin typeface="Arial" pitchFamily="34" charset="0"/>
              <a:cs typeface="Arial" pitchFamily="34" charset="0"/>
            </a:endParaRPr>
          </a:p>
        </p:txBody>
      </p:sp>
      <p:sp>
        <p:nvSpPr>
          <p:cNvPr id="16" name="Snip Single Corner Rectangle 15"/>
          <p:cNvSpPr/>
          <p:nvPr/>
        </p:nvSpPr>
        <p:spPr>
          <a:xfrm>
            <a:off x="457200" y="1934113"/>
            <a:ext cx="8458200" cy="1264119"/>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accent5">
                    <a:lumMod val="50000"/>
                  </a:schemeClr>
                </a:solidFill>
                <a:latin typeface="Arial" pitchFamily="34" charset="0"/>
                <a:cs typeface="Arial" pitchFamily="34" charset="0"/>
              </a:rPr>
              <a:t>Nhiệm vụ 1</a:t>
            </a:r>
            <a:r>
              <a:rPr lang="en-US" sz="4400" smtClean="0">
                <a:solidFill>
                  <a:schemeClr val="accent5">
                    <a:lumMod val="50000"/>
                  </a:schemeClr>
                </a:solidFill>
                <a:latin typeface="Arial" pitchFamily="34" charset="0"/>
                <a:cs typeface="Arial" pitchFamily="34" charset="0"/>
              </a:rPr>
              <a:t>. In bằng màu goát</a:t>
            </a:r>
            <a:endParaRPr lang="en-US" sz="4400">
              <a:solidFill>
                <a:schemeClr val="accent5">
                  <a:lumMod val="50000"/>
                </a:schemeClr>
              </a:solidFill>
              <a:latin typeface="Arial" pitchFamily="34" charset="0"/>
              <a:cs typeface="Arial" pitchFamily="34" charset="0"/>
            </a:endParaRPr>
          </a:p>
        </p:txBody>
      </p:sp>
      <p:pic>
        <p:nvPicPr>
          <p:cNvPr id="614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536534" y="1509238"/>
            <a:ext cx="8751466" cy="8603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loud Callout 1"/>
          <p:cNvSpPr/>
          <p:nvPr/>
        </p:nvSpPr>
        <p:spPr>
          <a:xfrm>
            <a:off x="639083" y="3631620"/>
            <a:ext cx="8292083" cy="311208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smtClean="0">
                <a:latin typeface="Arial" pitchFamily="34" charset="0"/>
                <a:cs typeface="Arial" pitchFamily="34" charset="0"/>
              </a:rPr>
              <a:t>Khuôn in là những hình nào?</a:t>
            </a:r>
            <a:endParaRPr lang="en-US" sz="4400">
              <a:latin typeface="Arial" pitchFamily="34" charset="0"/>
              <a:cs typeface="Arial" pitchFamily="34" charset="0"/>
            </a:endParaRPr>
          </a:p>
        </p:txBody>
      </p:sp>
      <p:sp>
        <p:nvSpPr>
          <p:cNvPr id="3" name="Rounded Rectangle 2"/>
          <p:cNvSpPr/>
          <p:nvPr/>
        </p:nvSpPr>
        <p:spPr>
          <a:xfrm>
            <a:off x="1156717" y="7353300"/>
            <a:ext cx="8063483" cy="220980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latin typeface="Arial" pitchFamily="34" charset="0"/>
                <a:cs typeface="Arial" pitchFamily="34" charset="0"/>
              </a:rPr>
              <a:t>Hình 1 và hình 2</a:t>
            </a:r>
            <a:endParaRPr lang="en-US" sz="4400" b="1">
              <a:latin typeface="Arial" pitchFamily="34" charset="0"/>
              <a:cs typeface="Arial" pitchFamily="34" charset="0"/>
            </a:endParaRPr>
          </a:p>
        </p:txBody>
      </p:sp>
      <p:pic>
        <p:nvPicPr>
          <p:cNvPr id="18" name="Picture 9"/>
          <p:cNvPicPr>
            <a:picLocks noChangeAspect="1"/>
          </p:cNvPicPr>
          <p:nvPr/>
        </p:nvPicPr>
        <p:blipFill>
          <a:blip r:embed="rId16"/>
          <a:srcRect/>
          <a:stretch>
            <a:fillRect/>
          </a:stretch>
        </p:blipFill>
        <p:spPr>
          <a:xfrm>
            <a:off x="11312115" y="-403172"/>
            <a:ext cx="2600152" cy="2360835"/>
          </a:xfrm>
          <a:prstGeom prst="rect">
            <a:avLst/>
          </a:prstGeom>
        </p:spPr>
      </p:pic>
    </p:spTree>
    <p:extLst>
      <p:ext uri="{BB962C8B-B14F-4D97-AF65-F5344CB8AC3E}">
        <p14:creationId xmlns:p14="http://schemas.microsoft.com/office/powerpoint/2010/main" val="28238409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wipe(down)">
                                      <p:cBhvr>
                                        <p:cTn id="10" dur="500"/>
                                        <p:tgtEl>
                                          <p:spTgt spid="614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33122">
            <a:off x="-1736381" y="8065910"/>
            <a:ext cx="4750926" cy="4218427"/>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645939">
            <a:off x="-896797" y="8665222"/>
            <a:ext cx="4085113" cy="1509152"/>
          </a:xfrm>
          <a:prstGeom prst="rect">
            <a:avLst/>
          </a:prstGeom>
        </p:spPr>
      </p:pic>
      <p:pic>
        <p:nvPicPr>
          <p:cNvPr id="7" name="Picture 7"/>
          <p:cNvPicPr>
            <a:picLocks noChangeAspect="1"/>
          </p:cNvPicPr>
          <p:nvPr/>
        </p:nvPicPr>
        <p:blipFill>
          <a:blip r:embed="rId11"/>
          <a:srcRect r="73085" b="87431"/>
          <a:stretch>
            <a:fillRect/>
          </a:stretch>
        </p:blipFill>
        <p:spPr>
          <a:xfrm>
            <a:off x="76200" y="151771"/>
            <a:ext cx="11193465" cy="1357468"/>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880003">
            <a:off x="-3969808" y="-3975102"/>
            <a:ext cx="5928083" cy="6685808"/>
          </a:xfrm>
          <a:prstGeom prst="rect">
            <a:avLst/>
          </a:prstGeom>
        </p:spPr>
      </p:pic>
      <p:pic>
        <p:nvPicPr>
          <p:cNvPr id="13" name="Picture 13"/>
          <p:cNvPicPr>
            <a:picLocks noChangeAspect="1"/>
          </p:cNvPicPr>
          <p:nvPr/>
        </p:nvPicPr>
        <p:blipFill>
          <a:blip r:embed="rId14"/>
          <a:srcRect/>
          <a:stretch>
            <a:fillRect/>
          </a:stretch>
        </p:blipFill>
        <p:spPr>
          <a:xfrm>
            <a:off x="13716000" y="457690"/>
            <a:ext cx="1014147" cy="1027108"/>
          </a:xfrm>
          <a:prstGeom prst="rect">
            <a:avLst/>
          </a:prstGeom>
        </p:spPr>
      </p:pic>
      <p:sp>
        <p:nvSpPr>
          <p:cNvPr id="15" name="TextBox 14"/>
          <p:cNvSpPr txBox="1"/>
          <p:nvPr/>
        </p:nvSpPr>
        <p:spPr>
          <a:xfrm>
            <a:off x="644640" y="529489"/>
            <a:ext cx="10625025" cy="830997"/>
          </a:xfrm>
          <a:prstGeom prst="rect">
            <a:avLst/>
          </a:prstGeom>
          <a:noFill/>
        </p:spPr>
        <p:txBody>
          <a:bodyPr wrap="none" rtlCol="0">
            <a:spAutoFit/>
          </a:bodyPr>
          <a:lstStyle/>
          <a:p>
            <a:r>
              <a:rPr lang="en-US" sz="4800" b="1" smtClean="0">
                <a:latin typeface="Arial" pitchFamily="34" charset="0"/>
                <a:cs typeface="Arial" pitchFamily="34" charset="0"/>
              </a:rPr>
              <a:t>Hoạt động 2. Hướng dẫn thực hành</a:t>
            </a:r>
            <a:endParaRPr lang="en-US" sz="4800" b="1">
              <a:latin typeface="Arial" pitchFamily="34" charset="0"/>
              <a:cs typeface="Arial" pitchFamily="34" charset="0"/>
            </a:endParaRPr>
          </a:p>
        </p:txBody>
      </p:sp>
      <p:sp>
        <p:nvSpPr>
          <p:cNvPr id="16" name="Snip Single Corner Rectangle 15"/>
          <p:cNvSpPr/>
          <p:nvPr/>
        </p:nvSpPr>
        <p:spPr>
          <a:xfrm>
            <a:off x="472966" y="1932600"/>
            <a:ext cx="8458200" cy="1264119"/>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accent5">
                    <a:lumMod val="50000"/>
                  </a:schemeClr>
                </a:solidFill>
                <a:latin typeface="Arial" pitchFamily="34" charset="0"/>
                <a:cs typeface="Arial" pitchFamily="34" charset="0"/>
              </a:rPr>
              <a:t>Nhiệm vụ 1</a:t>
            </a:r>
            <a:r>
              <a:rPr lang="en-US" sz="4400" smtClean="0">
                <a:solidFill>
                  <a:schemeClr val="accent5">
                    <a:lumMod val="50000"/>
                  </a:schemeClr>
                </a:solidFill>
                <a:latin typeface="Arial" pitchFamily="34" charset="0"/>
                <a:cs typeface="Arial" pitchFamily="34" charset="0"/>
              </a:rPr>
              <a:t>. In bằng màu goát</a:t>
            </a:r>
            <a:endParaRPr lang="en-US" sz="4400">
              <a:solidFill>
                <a:schemeClr val="accent5">
                  <a:lumMod val="50000"/>
                </a:schemeClr>
              </a:solidFill>
              <a:latin typeface="Arial" pitchFamily="34" charset="0"/>
              <a:cs typeface="Arial" pitchFamily="34" charset="0"/>
            </a:endParaRPr>
          </a:p>
        </p:txBody>
      </p:sp>
      <p:pic>
        <p:nvPicPr>
          <p:cNvPr id="614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536534" y="1509238"/>
            <a:ext cx="8751466" cy="8603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loud Callout 1"/>
          <p:cNvSpPr/>
          <p:nvPr/>
        </p:nvSpPr>
        <p:spPr>
          <a:xfrm>
            <a:off x="556024" y="3441704"/>
            <a:ext cx="8292083" cy="261443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a:latin typeface="Arial" pitchFamily="34" charset="0"/>
                <a:cs typeface="Arial" pitchFamily="34" charset="0"/>
              </a:rPr>
              <a:t>Cách tạo khuôn in như thế nào?</a:t>
            </a:r>
          </a:p>
        </p:txBody>
      </p:sp>
      <p:sp>
        <p:nvSpPr>
          <p:cNvPr id="3" name="Rounded Rectangle 2"/>
          <p:cNvSpPr/>
          <p:nvPr/>
        </p:nvSpPr>
        <p:spPr>
          <a:xfrm>
            <a:off x="644641" y="6438900"/>
            <a:ext cx="8891894" cy="367416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smtClean="0">
                <a:latin typeface="Arial" pitchFamily="34" charset="0"/>
                <a:cs typeface="Arial" pitchFamily="34" charset="0"/>
              </a:rPr>
              <a:t>Gồm có 4 bước: Vẽ khuôn =&gt; Cắt khuôn =&gt; Đặt khuôn và vẽ màu =&gt; Hoàn thành sản phẩm</a:t>
            </a:r>
            <a:r>
              <a:rPr lang="en-US" sz="4400" b="1" smtClean="0">
                <a:latin typeface="Arial" pitchFamily="34" charset="0"/>
                <a:cs typeface="Arial" pitchFamily="34" charset="0"/>
              </a:rPr>
              <a:t>.</a:t>
            </a:r>
            <a:endParaRPr lang="en-US" sz="4400" b="1">
              <a:latin typeface="Arial" pitchFamily="34" charset="0"/>
              <a:cs typeface="Arial" pitchFamily="34" charset="0"/>
            </a:endParaRPr>
          </a:p>
        </p:txBody>
      </p:sp>
      <p:pic>
        <p:nvPicPr>
          <p:cNvPr id="18" name="Picture 9"/>
          <p:cNvPicPr>
            <a:picLocks noChangeAspect="1"/>
          </p:cNvPicPr>
          <p:nvPr/>
        </p:nvPicPr>
        <p:blipFill>
          <a:blip r:embed="rId16"/>
          <a:srcRect/>
          <a:stretch>
            <a:fillRect/>
          </a:stretch>
        </p:blipFill>
        <p:spPr>
          <a:xfrm>
            <a:off x="11312115" y="-403172"/>
            <a:ext cx="2600152" cy="2360835"/>
          </a:xfrm>
          <a:prstGeom prst="rect">
            <a:avLst/>
          </a:prstGeom>
        </p:spPr>
      </p:pic>
    </p:spTree>
    <p:extLst>
      <p:ext uri="{BB962C8B-B14F-4D97-AF65-F5344CB8AC3E}">
        <p14:creationId xmlns:p14="http://schemas.microsoft.com/office/powerpoint/2010/main" val="33727942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wipe(down)">
                                      <p:cBhvr>
                                        <p:cTn id="10" dur="500"/>
                                        <p:tgtEl>
                                          <p:spTgt spid="614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a:srcRect r="73085" b="87431"/>
          <a:stretch>
            <a:fillRect/>
          </a:stretch>
        </p:blipFill>
        <p:spPr>
          <a:xfrm>
            <a:off x="76200" y="151771"/>
            <a:ext cx="11193465" cy="1357468"/>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880003">
            <a:off x="-3969808" y="-3975102"/>
            <a:ext cx="5928083" cy="6685808"/>
          </a:xfrm>
          <a:prstGeom prst="rect">
            <a:avLst/>
          </a:prstGeom>
        </p:spPr>
      </p:pic>
      <p:pic>
        <p:nvPicPr>
          <p:cNvPr id="13" name="Picture 13"/>
          <p:cNvPicPr>
            <a:picLocks noChangeAspect="1"/>
          </p:cNvPicPr>
          <p:nvPr/>
        </p:nvPicPr>
        <p:blipFill>
          <a:blip r:embed="rId14"/>
          <a:srcRect/>
          <a:stretch>
            <a:fillRect/>
          </a:stretch>
        </p:blipFill>
        <p:spPr>
          <a:xfrm>
            <a:off x="13716000" y="457690"/>
            <a:ext cx="1014147" cy="1027108"/>
          </a:xfrm>
          <a:prstGeom prst="rect">
            <a:avLst/>
          </a:prstGeom>
        </p:spPr>
      </p:pic>
      <p:sp>
        <p:nvSpPr>
          <p:cNvPr id="15" name="TextBox 14"/>
          <p:cNvSpPr txBox="1"/>
          <p:nvPr/>
        </p:nvSpPr>
        <p:spPr>
          <a:xfrm>
            <a:off x="644640" y="529489"/>
            <a:ext cx="10625025" cy="830997"/>
          </a:xfrm>
          <a:prstGeom prst="rect">
            <a:avLst/>
          </a:prstGeom>
          <a:noFill/>
        </p:spPr>
        <p:txBody>
          <a:bodyPr wrap="none" rtlCol="0">
            <a:spAutoFit/>
          </a:bodyPr>
          <a:lstStyle/>
          <a:p>
            <a:r>
              <a:rPr lang="en-US" sz="4800" b="1" smtClean="0">
                <a:latin typeface="Arial" pitchFamily="34" charset="0"/>
                <a:cs typeface="Arial" pitchFamily="34" charset="0"/>
              </a:rPr>
              <a:t>Hoạt động 2. Hướng dẫn thực hành</a:t>
            </a:r>
            <a:endParaRPr lang="en-US" sz="4800" b="1">
              <a:latin typeface="Arial" pitchFamily="34" charset="0"/>
              <a:cs typeface="Arial" pitchFamily="34" charset="0"/>
            </a:endParaRPr>
          </a:p>
        </p:txBody>
      </p:sp>
      <p:sp>
        <p:nvSpPr>
          <p:cNvPr id="16" name="Snip Single Corner Rectangle 15"/>
          <p:cNvSpPr/>
          <p:nvPr/>
        </p:nvSpPr>
        <p:spPr>
          <a:xfrm>
            <a:off x="472966" y="1932600"/>
            <a:ext cx="8458200" cy="1264119"/>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accent5">
                    <a:lumMod val="50000"/>
                  </a:schemeClr>
                </a:solidFill>
                <a:latin typeface="Arial" pitchFamily="34" charset="0"/>
                <a:cs typeface="Arial" pitchFamily="34" charset="0"/>
              </a:rPr>
              <a:t>Nhiệm vụ 1</a:t>
            </a:r>
            <a:r>
              <a:rPr lang="en-US" sz="4400" smtClean="0">
                <a:solidFill>
                  <a:schemeClr val="accent5">
                    <a:lumMod val="50000"/>
                  </a:schemeClr>
                </a:solidFill>
                <a:latin typeface="Arial" pitchFamily="34" charset="0"/>
                <a:cs typeface="Arial" pitchFamily="34" charset="0"/>
              </a:rPr>
              <a:t>. In bằng màu goát</a:t>
            </a:r>
            <a:endParaRPr lang="en-US" sz="4400">
              <a:solidFill>
                <a:schemeClr val="accent5">
                  <a:lumMod val="50000"/>
                </a:schemeClr>
              </a:solidFill>
              <a:latin typeface="Arial" pitchFamily="34" charset="0"/>
              <a:cs typeface="Arial" pitchFamily="34" charset="0"/>
            </a:endParaRPr>
          </a:p>
        </p:txBody>
      </p:sp>
      <p:pic>
        <p:nvPicPr>
          <p:cNvPr id="6147" name="Picture 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536534" y="1509238"/>
            <a:ext cx="8751466" cy="8603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loud Callout 1"/>
          <p:cNvSpPr/>
          <p:nvPr/>
        </p:nvSpPr>
        <p:spPr>
          <a:xfrm>
            <a:off x="556024" y="3441704"/>
            <a:ext cx="8980510" cy="3882556"/>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vi-VN" sz="4400">
                <a:latin typeface="Arial" pitchFamily="34" charset="0"/>
                <a:cs typeface="Arial" pitchFamily="34" charset="0"/>
              </a:rPr>
              <a:t>Sản phẩm (hình 4) được kết hợp giữa in với hình thức nào?</a:t>
            </a:r>
          </a:p>
        </p:txBody>
      </p:sp>
      <p:sp>
        <p:nvSpPr>
          <p:cNvPr id="3" name="Rounded Rectangle 2"/>
          <p:cNvSpPr/>
          <p:nvPr/>
        </p:nvSpPr>
        <p:spPr>
          <a:xfrm>
            <a:off x="1524000" y="7911611"/>
            <a:ext cx="7631535" cy="1825660"/>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sz="4400" b="1" smtClean="0">
                <a:latin typeface="Arial" pitchFamily="34" charset="0"/>
                <a:cs typeface="Arial" pitchFamily="34" charset="0"/>
              </a:rPr>
              <a:t>Màu goát và màu sáp</a:t>
            </a:r>
            <a:endParaRPr lang="en-US" sz="4400" b="1">
              <a:latin typeface="Arial" pitchFamily="34" charset="0"/>
              <a:cs typeface="Arial" pitchFamily="34" charset="0"/>
            </a:endParaRPr>
          </a:p>
        </p:txBody>
      </p:sp>
      <p:pic>
        <p:nvPicPr>
          <p:cNvPr id="18" name="Picture 9"/>
          <p:cNvPicPr>
            <a:picLocks noChangeAspect="1"/>
          </p:cNvPicPr>
          <p:nvPr/>
        </p:nvPicPr>
        <p:blipFill>
          <a:blip r:embed="rId16"/>
          <a:srcRect/>
          <a:stretch>
            <a:fillRect/>
          </a:stretch>
        </p:blipFill>
        <p:spPr>
          <a:xfrm>
            <a:off x="11312115" y="-403172"/>
            <a:ext cx="2600152" cy="2360835"/>
          </a:xfrm>
          <a:prstGeom prst="rect">
            <a:avLst/>
          </a:prstGeom>
        </p:spPr>
      </p:pic>
      <p:pic>
        <p:nvPicPr>
          <p:cNvPr id="14" name="Picture 5"/>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rot="1333122">
            <a:off x="-1829810" y="8541715"/>
            <a:ext cx="4036376" cy="3583966"/>
          </a:xfrm>
          <a:prstGeom prst="rect">
            <a:avLst/>
          </a:prstGeom>
        </p:spPr>
      </p:pic>
      <p:pic>
        <p:nvPicPr>
          <p:cNvPr id="17" name="Picture 6"/>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8645939">
            <a:off x="-907711" y="8698911"/>
            <a:ext cx="3266304" cy="1206662"/>
          </a:xfrm>
          <a:prstGeom prst="rect">
            <a:avLst/>
          </a:prstGeom>
        </p:spPr>
      </p:pic>
    </p:spTree>
    <p:extLst>
      <p:ext uri="{BB962C8B-B14F-4D97-AF65-F5344CB8AC3E}">
        <p14:creationId xmlns:p14="http://schemas.microsoft.com/office/powerpoint/2010/main" val="405934061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6147"/>
                                        </p:tgtEl>
                                        <p:attrNameLst>
                                          <p:attrName>style.visibility</p:attrName>
                                        </p:attrNameLst>
                                      </p:cBhvr>
                                      <p:to>
                                        <p:strVal val="visible"/>
                                      </p:to>
                                    </p:set>
                                    <p:animEffect transition="in" filter="wipe(down)">
                                      <p:cBhvr>
                                        <p:cTn id="10" dur="500"/>
                                        <p:tgtEl>
                                          <p:spTgt spid="614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800000">
            <a:off x="2133600" y="1674879"/>
            <a:ext cx="13291557" cy="8119933"/>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7453644">
            <a:off x="-3705776" y="6554385"/>
            <a:ext cx="8677901" cy="6660289"/>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042001">
            <a:off x="14219115" y="6973264"/>
            <a:ext cx="4863509" cy="6032259"/>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414201" y="-1028700"/>
            <a:ext cx="4885801" cy="4114800"/>
          </a:xfrm>
          <a:prstGeom prst="rect">
            <a:avLst/>
          </a:prstGeom>
        </p:spPr>
      </p:pic>
      <p:grpSp>
        <p:nvGrpSpPr>
          <p:cNvPr id="17" name="Group 16"/>
          <p:cNvGrpSpPr/>
          <p:nvPr/>
        </p:nvGrpSpPr>
        <p:grpSpPr>
          <a:xfrm>
            <a:off x="3143191" y="160313"/>
            <a:ext cx="11109899" cy="1314457"/>
            <a:chOff x="3143191" y="160313"/>
            <a:chExt cx="11109899" cy="1314457"/>
          </a:xfrm>
        </p:grpSpPr>
        <p:pic>
          <p:nvPicPr>
            <p:cNvPr id="12" name="Picture 12"/>
            <p:cNvPicPr>
              <a:picLocks noChangeAspect="1"/>
            </p:cNvPicPr>
            <p:nvPr/>
          </p:nvPicPr>
          <p:blipFill>
            <a:blip r:embed="rId17"/>
            <a:srcRect r="55853" b="87431"/>
            <a:stretch>
              <a:fillRect/>
            </a:stretch>
          </p:blipFill>
          <p:spPr>
            <a:xfrm>
              <a:off x="3143191" y="160313"/>
              <a:ext cx="11109899" cy="1314457"/>
            </a:xfrm>
            <a:prstGeom prst="rect">
              <a:avLst/>
            </a:prstGeom>
          </p:spPr>
        </p:pic>
        <p:sp>
          <p:nvSpPr>
            <p:cNvPr id="13" name="TextBox 13"/>
            <p:cNvSpPr txBox="1"/>
            <p:nvPr/>
          </p:nvSpPr>
          <p:spPr>
            <a:xfrm>
              <a:off x="3799399" y="694653"/>
              <a:ext cx="10453083" cy="476734"/>
            </a:xfrm>
            <a:prstGeom prst="rect">
              <a:avLst/>
            </a:prstGeom>
          </p:spPr>
          <p:txBody>
            <a:bodyPr wrap="square" lIns="0" tIns="0" rIns="0" bIns="0" rtlCol="0" anchor="t">
              <a:spAutoFit/>
            </a:bodyPr>
            <a:lstStyle/>
            <a:p>
              <a:pPr algn="ctr">
                <a:lnSpc>
                  <a:spcPts val="3499"/>
                </a:lnSpc>
                <a:spcBef>
                  <a:spcPct val="0"/>
                </a:spcBef>
              </a:pPr>
              <a:r>
                <a:rPr lang="en-US" sz="4800" b="1" smtClean="0">
                  <a:solidFill>
                    <a:srgbClr val="000000"/>
                  </a:solidFill>
                  <a:latin typeface="Arial" pitchFamily="34" charset="0"/>
                  <a:cs typeface="Arial" pitchFamily="34" charset="0"/>
                </a:rPr>
                <a:t>BÀI 15. NHỮNG KHUÔN IN THÚ VỊ</a:t>
              </a:r>
              <a:endParaRPr lang="en-US" sz="4800" b="1">
                <a:solidFill>
                  <a:srgbClr val="000000"/>
                </a:solidFill>
                <a:latin typeface="Arial" pitchFamily="34" charset="0"/>
                <a:cs typeface="Arial" pitchFamily="34" charset="0"/>
              </a:endParaRPr>
            </a:p>
          </p:txBody>
        </p:sp>
      </p:grpSp>
      <p:pic>
        <p:nvPicPr>
          <p:cNvPr id="15" name="Picture 5"/>
          <p:cNvPicPr>
            <a:picLocks noChangeAspect="1"/>
          </p:cNvPicPr>
          <p:nvPr/>
        </p:nvPicPr>
        <p:blipFill>
          <a:blip r:embed="rId18"/>
          <a:srcRect/>
          <a:stretch>
            <a:fillRect/>
          </a:stretch>
        </p:blipFill>
        <p:spPr>
          <a:xfrm>
            <a:off x="15848172" y="299443"/>
            <a:ext cx="1109717" cy="1036198"/>
          </a:xfrm>
          <a:prstGeom prst="rect">
            <a:avLst/>
          </a:prstGeom>
        </p:spPr>
      </p:pic>
      <p:pic>
        <p:nvPicPr>
          <p:cNvPr id="16" name="Picture 6"/>
          <p:cNvPicPr>
            <a:picLocks noChangeAspect="1"/>
          </p:cNvPicPr>
          <p:nvPr/>
        </p:nvPicPr>
        <p:blipFill>
          <a:blip r:embed="rId19"/>
          <a:srcRect/>
          <a:stretch>
            <a:fillRect/>
          </a:stretch>
        </p:blipFill>
        <p:spPr>
          <a:xfrm>
            <a:off x="14845908" y="-129829"/>
            <a:ext cx="1014587" cy="947371"/>
          </a:xfrm>
          <a:prstGeom prst="rect">
            <a:avLst/>
          </a:prstGeom>
        </p:spPr>
      </p:pic>
      <p:pic>
        <p:nvPicPr>
          <p:cNvPr id="18" name="Picture 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143191" y="4991100"/>
            <a:ext cx="3524822" cy="3615202"/>
          </a:xfrm>
          <a:prstGeom prst="rect">
            <a:avLst/>
          </a:prstGeom>
        </p:spPr>
      </p:pic>
      <p:pic>
        <p:nvPicPr>
          <p:cNvPr id="19" name="Picture 11"/>
          <p:cNvPicPr>
            <a:picLocks noChangeAspect="1"/>
          </p:cNvPicPr>
          <p:nvPr/>
        </p:nvPicPr>
        <p:blipFill>
          <a:blip r:embed="rId21"/>
          <a:srcRect/>
          <a:stretch>
            <a:fillRect/>
          </a:stretch>
        </p:blipFill>
        <p:spPr>
          <a:xfrm rot="21045046">
            <a:off x="11958795" y="330296"/>
            <a:ext cx="6285878" cy="4741775"/>
          </a:xfrm>
          <a:prstGeom prst="rect">
            <a:avLst/>
          </a:prstGeom>
        </p:spPr>
      </p:pic>
      <p:pic>
        <p:nvPicPr>
          <p:cNvPr id="20" name="Picture 8"/>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620172" y="2392002"/>
            <a:ext cx="3760854" cy="4063791"/>
          </a:xfrm>
          <a:prstGeom prst="rect">
            <a:avLst/>
          </a:prstGeom>
        </p:spPr>
      </p:pic>
      <p:pic>
        <p:nvPicPr>
          <p:cNvPr id="21" name="Picture 3"/>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381026" y="5560388"/>
            <a:ext cx="3720708" cy="4027829"/>
          </a:xfrm>
          <a:prstGeom prst="rect">
            <a:avLst/>
          </a:prstGeom>
        </p:spPr>
      </p:pic>
    </p:spTree>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7" name="Picture 7"/>
          <p:cNvPicPr>
            <a:picLocks noChangeAspect="1"/>
          </p:cNvPicPr>
          <p:nvPr/>
        </p:nvPicPr>
        <p:blipFill>
          <a:blip r:embed="rId2"/>
          <a:srcRect r="73085" b="87431"/>
          <a:stretch>
            <a:fillRect/>
          </a:stretch>
        </p:blipFill>
        <p:spPr>
          <a:xfrm>
            <a:off x="2350084" y="151771"/>
            <a:ext cx="11193465" cy="1357468"/>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880003">
            <a:off x="-3818244" y="-4214545"/>
            <a:ext cx="6605852" cy="7450209"/>
          </a:xfrm>
          <a:prstGeom prst="rect">
            <a:avLst/>
          </a:prstGeom>
        </p:spPr>
      </p:pic>
      <p:pic>
        <p:nvPicPr>
          <p:cNvPr id="9" name="Picture 9"/>
          <p:cNvPicPr>
            <a:picLocks noChangeAspect="1"/>
          </p:cNvPicPr>
          <p:nvPr/>
        </p:nvPicPr>
        <p:blipFill>
          <a:blip r:embed="rId14"/>
          <a:srcRect/>
          <a:stretch>
            <a:fillRect/>
          </a:stretch>
        </p:blipFill>
        <p:spPr>
          <a:xfrm>
            <a:off x="-515318" y="-680192"/>
            <a:ext cx="3344070" cy="3036283"/>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179574">
            <a:off x="15462294" y="1222910"/>
            <a:ext cx="1162221" cy="572658"/>
          </a:xfrm>
          <a:prstGeom prst="rect">
            <a:avLst/>
          </a:prstGeom>
        </p:spPr>
      </p:pic>
      <p:pic>
        <p:nvPicPr>
          <p:cNvPr id="13" name="Picture 13"/>
          <p:cNvPicPr>
            <a:picLocks noChangeAspect="1"/>
          </p:cNvPicPr>
          <p:nvPr/>
        </p:nvPicPr>
        <p:blipFill>
          <a:blip r:embed="rId17"/>
          <a:srcRect/>
          <a:stretch>
            <a:fillRect/>
          </a:stretch>
        </p:blipFill>
        <p:spPr>
          <a:xfrm>
            <a:off x="13716000" y="457690"/>
            <a:ext cx="1014147" cy="1027108"/>
          </a:xfrm>
          <a:prstGeom prst="rect">
            <a:avLst/>
          </a:prstGeom>
        </p:spPr>
      </p:pic>
      <p:pic>
        <p:nvPicPr>
          <p:cNvPr id="14" name="Picture 14"/>
          <p:cNvPicPr>
            <a:picLocks noChangeAspect="1"/>
          </p:cNvPicPr>
          <p:nvPr/>
        </p:nvPicPr>
        <p:blipFill>
          <a:blip r:embed="rId18"/>
          <a:srcRect/>
          <a:stretch>
            <a:fillRect/>
          </a:stretch>
        </p:blipFill>
        <p:spPr>
          <a:xfrm rot="-554125">
            <a:off x="15465065" y="396308"/>
            <a:ext cx="872135" cy="883281"/>
          </a:xfrm>
          <a:prstGeom prst="rect">
            <a:avLst/>
          </a:prstGeom>
        </p:spPr>
      </p:pic>
      <p:sp>
        <p:nvSpPr>
          <p:cNvPr id="15" name="TextBox 14"/>
          <p:cNvSpPr txBox="1"/>
          <p:nvPr/>
        </p:nvSpPr>
        <p:spPr>
          <a:xfrm>
            <a:off x="2918524" y="529489"/>
            <a:ext cx="10625025" cy="830997"/>
          </a:xfrm>
          <a:prstGeom prst="rect">
            <a:avLst/>
          </a:prstGeom>
          <a:noFill/>
        </p:spPr>
        <p:txBody>
          <a:bodyPr wrap="none" rtlCol="0">
            <a:spAutoFit/>
          </a:bodyPr>
          <a:lstStyle/>
          <a:p>
            <a:r>
              <a:rPr lang="en-US" sz="4800" b="1" smtClean="0">
                <a:latin typeface="Arial" pitchFamily="34" charset="0"/>
                <a:cs typeface="Arial" pitchFamily="34" charset="0"/>
              </a:rPr>
              <a:t>Hoạt động 2. Hướng dẫn thực hành</a:t>
            </a:r>
            <a:endParaRPr lang="en-US" sz="4800" b="1">
              <a:latin typeface="Arial" pitchFamily="34" charset="0"/>
              <a:cs typeface="Arial" pitchFamily="34" charset="0"/>
            </a:endParaRPr>
          </a:p>
        </p:txBody>
      </p:sp>
      <p:sp>
        <p:nvSpPr>
          <p:cNvPr id="16" name="Snip Single Corner Rectangle 15"/>
          <p:cNvSpPr/>
          <p:nvPr/>
        </p:nvSpPr>
        <p:spPr>
          <a:xfrm>
            <a:off x="451945" y="1724031"/>
            <a:ext cx="8229600" cy="1264119"/>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accent5">
                    <a:lumMod val="50000"/>
                  </a:schemeClr>
                </a:solidFill>
                <a:latin typeface="Arial" pitchFamily="34" charset="0"/>
                <a:cs typeface="Arial" pitchFamily="34" charset="0"/>
              </a:rPr>
              <a:t>Nhiệm vụ 2</a:t>
            </a:r>
            <a:r>
              <a:rPr lang="en-US" sz="4400" smtClean="0">
                <a:solidFill>
                  <a:schemeClr val="accent5">
                    <a:lumMod val="50000"/>
                  </a:schemeClr>
                </a:solidFill>
                <a:latin typeface="Arial" pitchFamily="34" charset="0"/>
                <a:cs typeface="Arial" pitchFamily="34" charset="0"/>
              </a:rPr>
              <a:t>. In bằng màu sáp</a:t>
            </a:r>
            <a:endParaRPr lang="en-US" sz="4400">
              <a:solidFill>
                <a:schemeClr val="accent5">
                  <a:lumMod val="50000"/>
                </a:schemeClr>
              </a:solidFill>
              <a:latin typeface="Arial" pitchFamily="34" charset="0"/>
              <a:cs typeface="Arial" pitchFamily="34" charset="0"/>
            </a:endParaRPr>
          </a:p>
        </p:txBody>
      </p:sp>
      <p:sp>
        <p:nvSpPr>
          <p:cNvPr id="17" name="Rectangle 16"/>
          <p:cNvSpPr/>
          <p:nvPr/>
        </p:nvSpPr>
        <p:spPr>
          <a:xfrm>
            <a:off x="451945" y="2991813"/>
            <a:ext cx="17494360" cy="1998176"/>
          </a:xfrm>
          <a:prstGeom prst="rect">
            <a:avLst/>
          </a:prstGeom>
        </p:spPr>
        <p:txBody>
          <a:bodyPr wrap="square">
            <a:spAutoFit/>
          </a:bodyPr>
          <a:lstStyle/>
          <a:p>
            <a:pPr algn="just">
              <a:lnSpc>
                <a:spcPct val="150000"/>
              </a:lnSpc>
            </a:pPr>
            <a:r>
              <a:rPr lang="en-US" sz="4400" smtClean="0">
                <a:latin typeface="Arial" pitchFamily="34" charset="0"/>
                <a:cs typeface="Arial" pitchFamily="34" charset="0"/>
              </a:rPr>
              <a:t>Quan sát tranh và cho biết: </a:t>
            </a:r>
            <a:r>
              <a:rPr lang="vi-VN" sz="4400">
                <a:latin typeface="Arial" pitchFamily="34" charset="0"/>
                <a:cs typeface="Arial" pitchFamily="34" charset="0"/>
              </a:rPr>
              <a:t>Các bước tạo sản phẩm; cách tạo khuôn in và cách in. </a:t>
            </a:r>
            <a:endParaRPr lang="en-US" sz="4400" smtClean="0">
              <a:latin typeface="Arial" pitchFamily="34" charset="0"/>
              <a:cs typeface="Arial" pitchFamily="34" charset="0"/>
            </a:endParaRPr>
          </a:p>
        </p:txBody>
      </p:sp>
      <p:pic>
        <p:nvPicPr>
          <p:cNvPr id="7170" name="Picture 2"/>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459828" y="5163206"/>
            <a:ext cx="9066764" cy="4804512"/>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9689051" y="4533900"/>
            <a:ext cx="8257253" cy="5375641"/>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80789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arn(inVertical)">
                                      <p:cBhvr>
                                        <p:cTn id="12" dur="500"/>
                                        <p:tgtEl>
                                          <p:spTgt spid="17"/>
                                        </p:tgtEl>
                                      </p:cBhvr>
                                    </p:animEffect>
                                  </p:childTnLst>
                                </p:cTn>
                              </p:par>
                              <p:par>
                                <p:cTn id="13" presetID="16" presetClass="entr" presetSubtype="21" fill="hold" nodeType="withEffect">
                                  <p:stCondLst>
                                    <p:cond delay="0"/>
                                  </p:stCondLst>
                                  <p:childTnLst>
                                    <p:set>
                                      <p:cBhvr>
                                        <p:cTn id="14" dur="1" fill="hold">
                                          <p:stCondLst>
                                            <p:cond delay="0"/>
                                          </p:stCondLst>
                                        </p:cTn>
                                        <p:tgtEl>
                                          <p:spTgt spid="7170"/>
                                        </p:tgtEl>
                                        <p:attrNameLst>
                                          <p:attrName>style.visibility</p:attrName>
                                        </p:attrNameLst>
                                      </p:cBhvr>
                                      <p:to>
                                        <p:strVal val="visible"/>
                                      </p:to>
                                    </p:set>
                                    <p:animEffect transition="in" filter="barn(inVertical)">
                                      <p:cBhvr>
                                        <p:cTn id="15" dur="500"/>
                                        <p:tgtEl>
                                          <p:spTgt spid="7170"/>
                                        </p:tgtEl>
                                      </p:cBhvr>
                                    </p:animEffect>
                                  </p:childTnLst>
                                </p:cTn>
                              </p:par>
                              <p:par>
                                <p:cTn id="16" presetID="16" presetClass="entr" presetSubtype="21" fill="hold" nodeType="withEffect">
                                  <p:stCondLst>
                                    <p:cond delay="0"/>
                                  </p:stCondLst>
                                  <p:childTnLst>
                                    <p:set>
                                      <p:cBhvr>
                                        <p:cTn id="17" dur="1" fill="hold">
                                          <p:stCondLst>
                                            <p:cond delay="0"/>
                                          </p:stCondLst>
                                        </p:cTn>
                                        <p:tgtEl>
                                          <p:spTgt spid="7171"/>
                                        </p:tgtEl>
                                        <p:attrNameLst>
                                          <p:attrName>style.visibility</p:attrName>
                                        </p:attrNameLst>
                                      </p:cBhvr>
                                      <p:to>
                                        <p:strVal val="visible"/>
                                      </p:to>
                                    </p:set>
                                    <p:animEffect transition="in" filter="barn(inVertical)">
                                      <p:cBhvr>
                                        <p:cTn id="18" dur="500"/>
                                        <p:tgtEl>
                                          <p:spTgt spid="7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13" name="Group 12"/>
          <p:cNvGrpSpPr/>
          <p:nvPr/>
        </p:nvGrpSpPr>
        <p:grpSpPr>
          <a:xfrm>
            <a:off x="927420" y="41064"/>
            <a:ext cx="9130979" cy="1273551"/>
            <a:chOff x="5970633" y="123490"/>
            <a:chExt cx="3614119" cy="1273551"/>
          </a:xfrm>
        </p:grpSpPr>
        <p:pic>
          <p:nvPicPr>
            <p:cNvPr id="4" name="Picture 4"/>
            <p:cNvPicPr>
              <a:picLocks noChangeAspect="1"/>
            </p:cNvPicPr>
            <p:nvPr/>
          </p:nvPicPr>
          <p:blipFill>
            <a:blip r:embed="rId2"/>
            <a:srcRect r="78994" b="87431"/>
            <a:stretch>
              <a:fillRect/>
            </a:stretch>
          </p:blipFill>
          <p:spPr>
            <a:xfrm>
              <a:off x="5970633" y="123490"/>
              <a:ext cx="3614119" cy="1273551"/>
            </a:xfrm>
            <a:prstGeom prst="rect">
              <a:avLst/>
            </a:prstGeom>
          </p:spPr>
        </p:pic>
        <p:sp>
          <p:nvSpPr>
            <p:cNvPr id="12" name="TextBox 11"/>
            <p:cNvSpPr txBox="1"/>
            <p:nvPr/>
          </p:nvSpPr>
          <p:spPr>
            <a:xfrm>
              <a:off x="6269465" y="445421"/>
              <a:ext cx="3016455" cy="769441"/>
            </a:xfrm>
            <a:prstGeom prst="rect">
              <a:avLst/>
            </a:prstGeom>
            <a:noFill/>
          </p:spPr>
          <p:txBody>
            <a:bodyPr wrap="none" rtlCol="0">
              <a:spAutoFit/>
            </a:bodyPr>
            <a:lstStyle/>
            <a:p>
              <a:r>
                <a:rPr lang="en-US" sz="4400" b="1" smtClean="0">
                  <a:solidFill>
                    <a:srgbClr val="FF0000"/>
                  </a:solidFill>
                  <a:latin typeface="Arial" pitchFamily="34" charset="0"/>
                  <a:cs typeface="Arial" pitchFamily="34" charset="0"/>
                </a:rPr>
                <a:t>CÁC BƯỚC TẠO KHUÔN IN</a:t>
              </a:r>
              <a:endParaRPr lang="en-US" sz="4400" b="1">
                <a:solidFill>
                  <a:srgbClr val="FF0000"/>
                </a:solidFill>
                <a:latin typeface="Arial" pitchFamily="34" charset="0"/>
                <a:cs typeface="Arial" pitchFamily="34" charset="0"/>
              </a:endParaRPr>
            </a:p>
          </p:txBody>
        </p:sp>
      </p:grpSp>
      <p:pic>
        <p:nvPicPr>
          <p:cNvPr id="23" name="Picture 10"/>
          <p:cNvPicPr>
            <a:picLocks noChangeAspect="1"/>
          </p:cNvPicPr>
          <p:nvPr/>
        </p:nvPicPr>
        <p:blipFill>
          <a:blip r:embed="rId3"/>
          <a:srcRect/>
          <a:stretch>
            <a:fillRect/>
          </a:stretch>
        </p:blipFill>
        <p:spPr>
          <a:xfrm>
            <a:off x="9448799" y="108625"/>
            <a:ext cx="1219200" cy="1138428"/>
          </a:xfrm>
          <a:prstGeom prst="rect">
            <a:avLst/>
          </a:prstGeom>
        </p:spPr>
      </p:pic>
      <p:pic>
        <p:nvPicPr>
          <p:cNvPr id="24" name="Picture 11"/>
          <p:cNvPicPr>
            <a:picLocks noChangeAspect="1"/>
          </p:cNvPicPr>
          <p:nvPr/>
        </p:nvPicPr>
        <p:blipFill>
          <a:blip r:embed="rId4"/>
          <a:srcRect/>
          <a:stretch>
            <a:fillRect/>
          </a:stretch>
        </p:blipFill>
        <p:spPr>
          <a:xfrm>
            <a:off x="106299" y="241452"/>
            <a:ext cx="1175382" cy="1097513"/>
          </a:xfrm>
          <a:prstGeom prst="rect">
            <a:avLst/>
          </a:prstGeom>
        </p:spPr>
      </p:pic>
      <p:grpSp>
        <p:nvGrpSpPr>
          <p:cNvPr id="27" name="Group 26"/>
          <p:cNvGrpSpPr/>
          <p:nvPr/>
        </p:nvGrpSpPr>
        <p:grpSpPr>
          <a:xfrm>
            <a:off x="449318" y="1866900"/>
            <a:ext cx="17373600" cy="2971800"/>
            <a:chOff x="449318" y="1866900"/>
            <a:chExt cx="17373600" cy="2971800"/>
          </a:xfrm>
        </p:grpSpPr>
        <p:sp>
          <p:nvSpPr>
            <p:cNvPr id="25" name="Rounded Rectangle 24"/>
            <p:cNvSpPr/>
            <p:nvPr/>
          </p:nvSpPr>
          <p:spPr>
            <a:xfrm>
              <a:off x="449318" y="1866900"/>
              <a:ext cx="17373600" cy="2971800"/>
            </a:xfrm>
            <a:prstGeom prst="roundRect">
              <a:avLst/>
            </a:prstGeom>
            <a:solidFill>
              <a:schemeClr val="bg1"/>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945209" y="1976378"/>
              <a:ext cx="16716396" cy="2862322"/>
            </a:xfrm>
            <a:prstGeom prst="rect">
              <a:avLst/>
            </a:prstGeom>
          </p:spPr>
          <p:txBody>
            <a:bodyPr wrap="square">
              <a:spAutoFit/>
            </a:bodyPr>
            <a:lstStyle/>
            <a:p>
              <a:pPr>
                <a:lnSpc>
                  <a:spcPct val="150000"/>
                </a:lnSpc>
              </a:pPr>
              <a:r>
                <a:rPr lang="en-US" sz="4000" b="1">
                  <a:latin typeface="Arial" pitchFamily="34" charset="0"/>
                  <a:cs typeface="Arial" pitchFamily="34" charset="0"/>
                </a:rPr>
                <a:t>Bước 1</a:t>
              </a:r>
              <a:r>
                <a:rPr lang="en-US" sz="4000">
                  <a:latin typeface="Arial" pitchFamily="34" charset="0"/>
                  <a:cs typeface="Arial" pitchFamily="34" charset="0"/>
                </a:rPr>
                <a:t>: Dùng giấy trắng hoặc giấy sẵn có (giấy bia, giấy báo,...). Dùng nét chỉ về hình ảnh định tạo khuôn in lên giấy hoặc bìa cứng. Có thể tạo một hoặc nhiều khuôn in có hình dạng, kích thước khác nhau. </a:t>
              </a:r>
            </a:p>
          </p:txBody>
        </p:sp>
      </p:grpSp>
      <p:grpSp>
        <p:nvGrpSpPr>
          <p:cNvPr id="28" name="Group 27"/>
          <p:cNvGrpSpPr/>
          <p:nvPr/>
        </p:nvGrpSpPr>
        <p:grpSpPr>
          <a:xfrm>
            <a:off x="407276" y="5219700"/>
            <a:ext cx="17373600" cy="2079987"/>
            <a:chOff x="449318" y="1866900"/>
            <a:chExt cx="17373600" cy="2079987"/>
          </a:xfrm>
        </p:grpSpPr>
        <p:sp>
          <p:nvSpPr>
            <p:cNvPr id="29" name="Rounded Rectangle 28"/>
            <p:cNvSpPr/>
            <p:nvPr/>
          </p:nvSpPr>
          <p:spPr>
            <a:xfrm>
              <a:off x="449318" y="1866900"/>
              <a:ext cx="17373600" cy="2079987"/>
            </a:xfrm>
            <a:prstGeom prst="roundRect">
              <a:avLst/>
            </a:prstGeom>
            <a:solidFill>
              <a:schemeClr val="bg1"/>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870610" y="1937397"/>
              <a:ext cx="16716396" cy="1938992"/>
            </a:xfrm>
            <a:prstGeom prst="rect">
              <a:avLst/>
            </a:prstGeom>
          </p:spPr>
          <p:txBody>
            <a:bodyPr wrap="square">
              <a:spAutoFit/>
            </a:bodyPr>
            <a:lstStyle/>
            <a:p>
              <a:pPr>
                <a:lnSpc>
                  <a:spcPct val="150000"/>
                </a:lnSpc>
              </a:pPr>
              <a:r>
                <a:rPr lang="en-US" sz="4000" b="1">
                  <a:latin typeface="Arial" pitchFamily="34" charset="0"/>
                  <a:cs typeface="Arial" pitchFamily="34" charset="0"/>
                </a:rPr>
                <a:t>Bước </a:t>
              </a:r>
              <a:r>
                <a:rPr lang="en-US" sz="4000" b="1" smtClean="0">
                  <a:latin typeface="Arial" pitchFamily="34" charset="0"/>
                  <a:cs typeface="Arial" pitchFamily="34" charset="0"/>
                </a:rPr>
                <a:t>2</a:t>
              </a:r>
              <a:r>
                <a:rPr lang="en-US" sz="4000" smtClean="0">
                  <a:latin typeface="Arial" pitchFamily="34" charset="0"/>
                  <a:cs typeface="Arial" pitchFamily="34" charset="0"/>
                </a:rPr>
                <a:t>: </a:t>
              </a:r>
              <a:r>
                <a:rPr lang="vi-VN" sz="4000">
                  <a:latin typeface="Arial" pitchFamily="34" charset="0"/>
                  <a:cs typeface="Arial" pitchFamily="34" charset="0"/>
                </a:rPr>
                <a:t>Dùng kéo cắt trổ theo nét đã vẽ, giữ lại phần hình bên trong ta có khuôn in.</a:t>
              </a:r>
              <a:endParaRPr lang="en-US" sz="4000">
                <a:latin typeface="Arial" pitchFamily="34" charset="0"/>
                <a:cs typeface="Arial" pitchFamily="34" charset="0"/>
              </a:endParaRPr>
            </a:p>
          </p:txBody>
        </p:sp>
      </p:grpSp>
      <p:pic>
        <p:nvPicPr>
          <p:cNvPr id="32"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099444">
            <a:off x="-2217209" y="6002317"/>
            <a:ext cx="5822397" cy="7707057"/>
          </a:xfrm>
          <a:prstGeom prst="rect">
            <a:avLst/>
          </a:prstGeom>
        </p:spPr>
      </p:pic>
      <p:pic>
        <p:nvPicPr>
          <p:cNvPr id="33"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15284986" y="8306530"/>
            <a:ext cx="4099837" cy="4114800"/>
          </a:xfrm>
          <a:prstGeom prst="rect">
            <a:avLst/>
          </a:prstGeom>
        </p:spPr>
      </p:pic>
      <p:pic>
        <p:nvPicPr>
          <p:cNvPr id="34" name="Picture 33"/>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22"/>
              </a:ext>
            </a:extLst>
          </a:blip>
          <a:srcRect/>
          <a:stretch>
            <a:fillRect/>
          </a:stretch>
        </p:blipFill>
        <p:spPr>
          <a:xfrm>
            <a:off x="1982244" y="7850395"/>
            <a:ext cx="3510665" cy="2051132"/>
          </a:xfrm>
          <a:prstGeom prst="rect">
            <a:avLst/>
          </a:prstGeom>
        </p:spPr>
      </p:pic>
      <p:pic>
        <p:nvPicPr>
          <p:cNvPr id="35" name="Picture 34"/>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22"/>
              </a:ext>
            </a:extLst>
          </a:blip>
          <a:srcRect/>
          <a:stretch>
            <a:fillRect/>
          </a:stretch>
        </p:blipFill>
        <p:spPr>
          <a:xfrm>
            <a:off x="13427494" y="8037992"/>
            <a:ext cx="3510665" cy="2051132"/>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par>
                                <p:cTn id="8" presetID="22" presetClass="entr" presetSubtype="4"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wipe(down)">
                                      <p:cBhvr>
                                        <p:cTn id="10" dur="500"/>
                                        <p:tgtEl>
                                          <p:spTgt spid="24"/>
                                        </p:tgtEl>
                                      </p:cBhvr>
                                    </p:animEffect>
                                  </p:childTnLst>
                                </p:cTn>
                              </p:par>
                              <p:par>
                                <p:cTn id="11" presetID="22" presetClass="entr" presetSubtype="4" fill="hold" nodeType="withEffect">
                                  <p:stCondLst>
                                    <p:cond delay="0"/>
                                  </p:stCondLst>
                                  <p:childTnLst>
                                    <p:set>
                                      <p:cBhvr>
                                        <p:cTn id="12" dur="1" fill="hold">
                                          <p:stCondLst>
                                            <p:cond delay="0"/>
                                          </p:stCondLst>
                                        </p:cTn>
                                        <p:tgtEl>
                                          <p:spTgt spid="23"/>
                                        </p:tgtEl>
                                        <p:attrNameLst>
                                          <p:attrName>style.visibility</p:attrName>
                                        </p:attrNameLst>
                                      </p:cBhvr>
                                      <p:to>
                                        <p:strVal val="visible"/>
                                      </p:to>
                                    </p:set>
                                    <p:animEffect transition="in" filter="wipe(down)">
                                      <p:cBhvr>
                                        <p:cTn id="13" dur="500"/>
                                        <p:tgtEl>
                                          <p:spTgt spid="23"/>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barn(inVertic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Effect transition="in" filter="barn(inVertical)">
                                      <p:cBhvr>
                                        <p:cTn id="2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13" name="Group 12"/>
          <p:cNvGrpSpPr/>
          <p:nvPr/>
        </p:nvGrpSpPr>
        <p:grpSpPr>
          <a:xfrm>
            <a:off x="927420" y="41064"/>
            <a:ext cx="9130979" cy="1273551"/>
            <a:chOff x="5970633" y="123490"/>
            <a:chExt cx="3614119" cy="1273551"/>
          </a:xfrm>
        </p:grpSpPr>
        <p:pic>
          <p:nvPicPr>
            <p:cNvPr id="4" name="Picture 4"/>
            <p:cNvPicPr>
              <a:picLocks noChangeAspect="1"/>
            </p:cNvPicPr>
            <p:nvPr/>
          </p:nvPicPr>
          <p:blipFill>
            <a:blip r:embed="rId2"/>
            <a:srcRect r="78994" b="87431"/>
            <a:stretch>
              <a:fillRect/>
            </a:stretch>
          </p:blipFill>
          <p:spPr>
            <a:xfrm>
              <a:off x="5970633" y="123490"/>
              <a:ext cx="3614119" cy="1273551"/>
            </a:xfrm>
            <a:prstGeom prst="rect">
              <a:avLst/>
            </a:prstGeom>
          </p:spPr>
        </p:pic>
        <p:sp>
          <p:nvSpPr>
            <p:cNvPr id="12" name="TextBox 11"/>
            <p:cNvSpPr txBox="1"/>
            <p:nvPr/>
          </p:nvSpPr>
          <p:spPr>
            <a:xfrm>
              <a:off x="6269465" y="445421"/>
              <a:ext cx="3016455" cy="769441"/>
            </a:xfrm>
            <a:prstGeom prst="rect">
              <a:avLst/>
            </a:prstGeom>
            <a:noFill/>
          </p:spPr>
          <p:txBody>
            <a:bodyPr wrap="none" rtlCol="0">
              <a:spAutoFit/>
            </a:bodyPr>
            <a:lstStyle/>
            <a:p>
              <a:r>
                <a:rPr lang="en-US" sz="4400" b="1" smtClean="0">
                  <a:solidFill>
                    <a:srgbClr val="FF0000"/>
                  </a:solidFill>
                  <a:latin typeface="Arial" pitchFamily="34" charset="0"/>
                  <a:cs typeface="Arial" pitchFamily="34" charset="0"/>
                </a:rPr>
                <a:t>CÁC BƯỚC TẠO KHUÔN IN</a:t>
              </a:r>
              <a:endParaRPr lang="en-US" sz="4400" b="1">
                <a:solidFill>
                  <a:srgbClr val="FF0000"/>
                </a:solidFill>
                <a:latin typeface="Arial" pitchFamily="34" charset="0"/>
                <a:cs typeface="Arial" pitchFamily="34" charset="0"/>
              </a:endParaRPr>
            </a:p>
          </p:txBody>
        </p:sp>
      </p:grpSp>
      <p:pic>
        <p:nvPicPr>
          <p:cNvPr id="23" name="Picture 10"/>
          <p:cNvPicPr>
            <a:picLocks noChangeAspect="1"/>
          </p:cNvPicPr>
          <p:nvPr/>
        </p:nvPicPr>
        <p:blipFill>
          <a:blip r:embed="rId3"/>
          <a:srcRect/>
          <a:stretch>
            <a:fillRect/>
          </a:stretch>
        </p:blipFill>
        <p:spPr>
          <a:xfrm>
            <a:off x="9448799" y="108625"/>
            <a:ext cx="1219200" cy="1138428"/>
          </a:xfrm>
          <a:prstGeom prst="rect">
            <a:avLst/>
          </a:prstGeom>
        </p:spPr>
      </p:pic>
      <p:pic>
        <p:nvPicPr>
          <p:cNvPr id="24" name="Picture 11"/>
          <p:cNvPicPr>
            <a:picLocks noChangeAspect="1"/>
          </p:cNvPicPr>
          <p:nvPr/>
        </p:nvPicPr>
        <p:blipFill>
          <a:blip r:embed="rId4"/>
          <a:srcRect/>
          <a:stretch>
            <a:fillRect/>
          </a:stretch>
        </p:blipFill>
        <p:spPr>
          <a:xfrm>
            <a:off x="106299" y="241452"/>
            <a:ext cx="1175382" cy="1097513"/>
          </a:xfrm>
          <a:prstGeom prst="rect">
            <a:avLst/>
          </a:prstGeom>
        </p:spPr>
      </p:pic>
      <p:grpSp>
        <p:nvGrpSpPr>
          <p:cNvPr id="27" name="Group 26"/>
          <p:cNvGrpSpPr/>
          <p:nvPr/>
        </p:nvGrpSpPr>
        <p:grpSpPr>
          <a:xfrm>
            <a:off x="449318" y="1866900"/>
            <a:ext cx="17076682" cy="2409229"/>
            <a:chOff x="449318" y="1866900"/>
            <a:chExt cx="17076682" cy="2409229"/>
          </a:xfrm>
        </p:grpSpPr>
        <p:sp>
          <p:nvSpPr>
            <p:cNvPr id="25" name="Rounded Rectangle 24"/>
            <p:cNvSpPr/>
            <p:nvPr/>
          </p:nvSpPr>
          <p:spPr>
            <a:xfrm>
              <a:off x="449318" y="1866900"/>
              <a:ext cx="17076682" cy="2409229"/>
            </a:xfrm>
            <a:prstGeom prst="roundRect">
              <a:avLst/>
            </a:prstGeom>
            <a:solidFill>
              <a:schemeClr val="bg1"/>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693990" y="1976378"/>
              <a:ext cx="16640914" cy="1938992"/>
            </a:xfrm>
            <a:prstGeom prst="rect">
              <a:avLst/>
            </a:prstGeom>
          </p:spPr>
          <p:txBody>
            <a:bodyPr wrap="square">
              <a:spAutoFit/>
            </a:bodyPr>
            <a:lstStyle/>
            <a:p>
              <a:pPr>
                <a:lnSpc>
                  <a:spcPct val="150000"/>
                </a:lnSpc>
              </a:pPr>
              <a:r>
                <a:rPr lang="en-US" sz="4000" b="1">
                  <a:latin typeface="Arial" pitchFamily="34" charset="0"/>
                  <a:cs typeface="Arial" pitchFamily="34" charset="0"/>
                </a:rPr>
                <a:t>Bước </a:t>
              </a:r>
              <a:r>
                <a:rPr lang="en-US" sz="4000" b="1" smtClean="0">
                  <a:latin typeface="Arial" pitchFamily="34" charset="0"/>
                  <a:cs typeface="Arial" pitchFamily="34" charset="0"/>
                </a:rPr>
                <a:t>3</a:t>
              </a:r>
              <a:r>
                <a:rPr lang="en-US" sz="4000" smtClean="0">
                  <a:latin typeface="Arial" pitchFamily="34" charset="0"/>
                  <a:cs typeface="Arial" pitchFamily="34" charset="0"/>
                </a:rPr>
                <a:t>: </a:t>
              </a:r>
              <a:r>
                <a:rPr lang="vi-VN" sz="4000">
                  <a:latin typeface="Arial" pitchFamily="34" charset="0"/>
                  <a:cs typeface="Arial" pitchFamily="34" charset="0"/>
                </a:rPr>
                <a:t>Đặt khuôn in đã tạo được lên trên mặt giấy và ở trung </a:t>
              </a:r>
              <a:r>
                <a:rPr lang="vi-VN" sz="4000" smtClean="0">
                  <a:latin typeface="Arial" pitchFamily="34" charset="0"/>
                  <a:cs typeface="Arial" pitchFamily="34" charset="0"/>
                </a:rPr>
                <a:t>tâm, </a:t>
              </a:r>
              <a:r>
                <a:rPr lang="vi-VN" sz="4000">
                  <a:latin typeface="Arial" pitchFamily="34" charset="0"/>
                  <a:cs typeface="Arial" pitchFamily="34" charset="0"/>
                </a:rPr>
                <a:t>dùng bút màu sáp vẽ đều vào phần mép ngoài xung quanh của khuôn in</a:t>
              </a:r>
              <a:r>
                <a:rPr lang="vi-VN" sz="4000" smtClean="0">
                  <a:latin typeface="Arial" pitchFamily="34" charset="0"/>
                  <a:cs typeface="Arial" pitchFamily="34" charset="0"/>
                </a:rPr>
                <a:t>.</a:t>
              </a:r>
              <a:endParaRPr lang="en-US" sz="4000">
                <a:latin typeface="Arial" pitchFamily="34" charset="0"/>
                <a:cs typeface="Arial" pitchFamily="34" charset="0"/>
              </a:endParaRPr>
            </a:p>
          </p:txBody>
        </p:sp>
      </p:grpSp>
      <p:grpSp>
        <p:nvGrpSpPr>
          <p:cNvPr id="28" name="Group 27"/>
          <p:cNvGrpSpPr/>
          <p:nvPr/>
        </p:nvGrpSpPr>
        <p:grpSpPr>
          <a:xfrm>
            <a:off x="490997" y="4762500"/>
            <a:ext cx="17373600" cy="2079987"/>
            <a:chOff x="449318" y="1866900"/>
            <a:chExt cx="17373600" cy="2079987"/>
          </a:xfrm>
        </p:grpSpPr>
        <p:sp>
          <p:nvSpPr>
            <p:cNvPr id="29" name="Rounded Rectangle 28"/>
            <p:cNvSpPr/>
            <p:nvPr/>
          </p:nvSpPr>
          <p:spPr>
            <a:xfrm>
              <a:off x="449318" y="1866900"/>
              <a:ext cx="17035003" cy="2079987"/>
            </a:xfrm>
            <a:prstGeom prst="roundRect">
              <a:avLst/>
            </a:prstGeom>
            <a:solidFill>
              <a:schemeClr val="bg1"/>
            </a:solidFill>
            <a:ln>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870610" y="1937397"/>
              <a:ext cx="16952308" cy="1938992"/>
            </a:xfrm>
            <a:prstGeom prst="rect">
              <a:avLst/>
            </a:prstGeom>
          </p:spPr>
          <p:txBody>
            <a:bodyPr wrap="square">
              <a:spAutoFit/>
            </a:bodyPr>
            <a:lstStyle/>
            <a:p>
              <a:pPr>
                <a:lnSpc>
                  <a:spcPct val="150000"/>
                </a:lnSpc>
              </a:pPr>
              <a:r>
                <a:rPr lang="en-US" sz="4000" b="1">
                  <a:latin typeface="Arial" pitchFamily="34" charset="0"/>
                  <a:cs typeface="Arial" pitchFamily="34" charset="0"/>
                </a:rPr>
                <a:t>Bước </a:t>
              </a:r>
              <a:r>
                <a:rPr lang="en-US" sz="4000" b="1" smtClean="0">
                  <a:latin typeface="Arial" pitchFamily="34" charset="0"/>
                  <a:cs typeface="Arial" pitchFamily="34" charset="0"/>
                </a:rPr>
                <a:t>4</a:t>
              </a:r>
              <a:r>
                <a:rPr lang="en-US" sz="4000" smtClean="0">
                  <a:latin typeface="Arial" pitchFamily="34" charset="0"/>
                  <a:cs typeface="Arial" pitchFamily="34" charset="0"/>
                </a:rPr>
                <a:t>: </a:t>
              </a:r>
              <a:r>
                <a:rPr lang="vi-VN" sz="4000">
                  <a:latin typeface="Arial" pitchFamily="34" charset="0"/>
                  <a:cs typeface="Arial" pitchFamily="34" charset="0"/>
                </a:rPr>
                <a:t>Vẽ thêm một số chi tiết như mắt, mũi, cánh,... theo ý thích và hoàn thiện sản </a:t>
              </a:r>
              <a:r>
                <a:rPr lang="vi-VN" sz="4000" smtClean="0">
                  <a:latin typeface="Arial" pitchFamily="34" charset="0"/>
                  <a:cs typeface="Arial" pitchFamily="34" charset="0"/>
                </a:rPr>
                <a:t>phẩm.</a:t>
              </a:r>
              <a:endParaRPr lang="en-US" sz="4000">
                <a:latin typeface="Arial" pitchFamily="34" charset="0"/>
                <a:cs typeface="Arial" pitchFamily="34" charset="0"/>
              </a:endParaRPr>
            </a:p>
          </p:txBody>
        </p:sp>
      </p:grpSp>
      <p:pic>
        <p:nvPicPr>
          <p:cNvPr id="32"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9554334">
            <a:off x="-1629517" y="5714954"/>
            <a:ext cx="5822397" cy="7707057"/>
          </a:xfrm>
          <a:prstGeom prst="rect">
            <a:avLst/>
          </a:prstGeom>
        </p:spPr>
      </p:pic>
      <p:pic>
        <p:nvPicPr>
          <p:cNvPr id="33" name="Picture 12"/>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15284986" y="7846811"/>
            <a:ext cx="4099837" cy="4114800"/>
          </a:xfrm>
          <a:prstGeom prst="rect">
            <a:avLst/>
          </a:prstGeom>
        </p:spPr>
      </p:pic>
      <p:pic>
        <p:nvPicPr>
          <p:cNvPr id="34" name="Picture 33"/>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22"/>
              </a:ext>
            </a:extLst>
          </a:blip>
          <a:srcRect/>
          <a:stretch>
            <a:fillRect/>
          </a:stretch>
        </p:blipFill>
        <p:spPr>
          <a:xfrm>
            <a:off x="1708687" y="7517350"/>
            <a:ext cx="3510665" cy="2051132"/>
          </a:xfrm>
          <a:prstGeom prst="rect">
            <a:avLst/>
          </a:prstGeom>
        </p:spPr>
      </p:pic>
      <p:pic>
        <p:nvPicPr>
          <p:cNvPr id="35" name="Picture 34"/>
          <p:cNvPicPr>
            <a:picLocks noChangeAspect="1"/>
          </p:cNvPicPr>
          <p:nvPr/>
        </p:nvPicPr>
        <p:blipFill>
          <a:blip r:embed="rId21">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22"/>
              </a:ext>
            </a:extLst>
          </a:blip>
          <a:srcRect/>
          <a:stretch>
            <a:fillRect/>
          </a:stretch>
        </p:blipFill>
        <p:spPr>
          <a:xfrm>
            <a:off x="14745804" y="7846811"/>
            <a:ext cx="3510665" cy="2051132"/>
          </a:xfrm>
          <a:prstGeom prst="rect">
            <a:avLst/>
          </a:prstGeom>
        </p:spPr>
      </p:pic>
    </p:spTree>
    <p:extLst>
      <p:ext uri="{BB962C8B-B14F-4D97-AF65-F5344CB8AC3E}">
        <p14:creationId xmlns:p14="http://schemas.microsoft.com/office/powerpoint/2010/main" val="102631904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barn(inVertical)">
                                      <p:cBhvr>
                                        <p:cTn id="1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00200" y="175336"/>
            <a:ext cx="2008660" cy="1817837"/>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849600" y="-1225271"/>
            <a:ext cx="3550613" cy="3570764"/>
          </a:xfrm>
          <a:prstGeom prst="rect">
            <a:avLst/>
          </a:prstGeom>
        </p:spPr>
      </p:pic>
      <p:pic>
        <p:nvPicPr>
          <p:cNvPr id="9" name="Picture 9"/>
          <p:cNvPicPr>
            <a:picLocks noChangeAspect="1"/>
          </p:cNvPicPr>
          <p:nvPr/>
        </p:nvPicPr>
        <p:blipFill>
          <a:blip r:embed="rId12"/>
          <a:srcRect r="79065" b="87431"/>
          <a:stretch>
            <a:fillRect/>
          </a:stretch>
        </p:blipFill>
        <p:spPr>
          <a:xfrm>
            <a:off x="4582423" y="679552"/>
            <a:ext cx="8751247" cy="1304376"/>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3902367" y="679552"/>
            <a:ext cx="1229227" cy="1064776"/>
          </a:xfrm>
          <a:prstGeom prst="rect">
            <a:avLst/>
          </a:prstGeom>
        </p:spPr>
      </p:pic>
      <p:pic>
        <p:nvPicPr>
          <p:cNvPr id="11" name="Picture 11"/>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4070794">
            <a:off x="-1110997" y="-1068080"/>
            <a:ext cx="2624707" cy="3798917"/>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16078200" y="8312036"/>
            <a:ext cx="3775827" cy="3789607"/>
          </a:xfrm>
          <a:prstGeom prst="rect">
            <a:avLst/>
          </a:prstGeom>
        </p:spPr>
      </p:pic>
      <p:pic>
        <p:nvPicPr>
          <p:cNvPr id="13"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6892148" y="9258300"/>
            <a:ext cx="1823922" cy="1571889"/>
          </a:xfrm>
          <a:prstGeom prst="rect">
            <a:avLst/>
          </a:prstGeom>
        </p:spPr>
      </p:pic>
      <p:sp>
        <p:nvSpPr>
          <p:cNvPr id="16" name="Rectangle 15"/>
          <p:cNvSpPr/>
          <p:nvPr/>
        </p:nvSpPr>
        <p:spPr>
          <a:xfrm>
            <a:off x="5155242" y="980861"/>
            <a:ext cx="7774885" cy="769441"/>
          </a:xfrm>
          <a:prstGeom prst="rect">
            <a:avLst/>
          </a:prstGeom>
        </p:spPr>
        <p:txBody>
          <a:bodyPr wrap="none">
            <a:spAutoFit/>
          </a:bodyPr>
          <a:lstStyle/>
          <a:p>
            <a:r>
              <a:rPr lang="en-US" sz="4400" b="1">
                <a:solidFill>
                  <a:srgbClr val="FF0000"/>
                </a:solidFill>
                <a:latin typeface="Arial" pitchFamily="34" charset="0"/>
                <a:cs typeface="Arial" pitchFamily="34" charset="0"/>
              </a:rPr>
              <a:t>Một số sản phẩm tham khảo</a:t>
            </a:r>
          </a:p>
        </p:txBody>
      </p:sp>
      <p:pic>
        <p:nvPicPr>
          <p:cNvPr id="17" name="Picture 8"/>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12777753" y="454789"/>
            <a:ext cx="1186893" cy="1129078"/>
          </a:xfrm>
          <a:prstGeom prst="rect">
            <a:avLst/>
          </a:prstGeom>
        </p:spPr>
      </p:pic>
      <p:pic>
        <p:nvPicPr>
          <p:cNvPr id="8194"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1356" y="2763113"/>
            <a:ext cx="5104136" cy="52237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6"/>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729056">
            <a:off x="-1914201" y="7047855"/>
            <a:ext cx="4527322" cy="5992777"/>
          </a:xfrm>
          <a:prstGeom prst="rect">
            <a:avLst/>
          </a:prstGeom>
        </p:spPr>
      </p:pic>
      <p:pic>
        <p:nvPicPr>
          <p:cNvPr id="8195" name="Picture 3"/>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715000" y="2735523"/>
            <a:ext cx="5707508" cy="5251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1789946" y="2763114"/>
            <a:ext cx="6138441" cy="5223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nodeType="with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wipe(down)">
                                      <p:cBhvr>
                                        <p:cTn id="19" dur="500"/>
                                        <p:tgtEl>
                                          <p:spTgt spid="8194"/>
                                        </p:tgtEl>
                                      </p:cBhvr>
                                    </p:animEffect>
                                  </p:childTnLst>
                                </p:cTn>
                              </p:par>
                              <p:par>
                                <p:cTn id="20" presetID="22" presetClass="entr" presetSubtype="4" fill="hold" nodeType="withEffect">
                                  <p:stCondLst>
                                    <p:cond delay="0"/>
                                  </p:stCondLst>
                                  <p:childTnLst>
                                    <p:set>
                                      <p:cBhvr>
                                        <p:cTn id="21" dur="1" fill="hold">
                                          <p:stCondLst>
                                            <p:cond delay="0"/>
                                          </p:stCondLst>
                                        </p:cTn>
                                        <p:tgtEl>
                                          <p:spTgt spid="8195"/>
                                        </p:tgtEl>
                                        <p:attrNameLst>
                                          <p:attrName>style.visibility</p:attrName>
                                        </p:attrNameLst>
                                      </p:cBhvr>
                                      <p:to>
                                        <p:strVal val="visible"/>
                                      </p:to>
                                    </p:set>
                                    <p:animEffect transition="in" filter="wipe(down)">
                                      <p:cBhvr>
                                        <p:cTn id="22" dur="500"/>
                                        <p:tgtEl>
                                          <p:spTgt spid="8195"/>
                                        </p:tgtEl>
                                      </p:cBhvr>
                                    </p:animEffect>
                                  </p:childTnLst>
                                </p:cTn>
                              </p:par>
                              <p:par>
                                <p:cTn id="23" presetID="22" presetClass="entr" presetSubtype="4" fill="hold" nodeType="withEffect">
                                  <p:stCondLst>
                                    <p:cond delay="0"/>
                                  </p:stCondLst>
                                  <p:childTnLst>
                                    <p:set>
                                      <p:cBhvr>
                                        <p:cTn id="24" dur="1" fill="hold">
                                          <p:stCondLst>
                                            <p:cond delay="0"/>
                                          </p:stCondLst>
                                        </p:cTn>
                                        <p:tgtEl>
                                          <p:spTgt spid="8196"/>
                                        </p:tgtEl>
                                        <p:attrNameLst>
                                          <p:attrName>style.visibility</p:attrName>
                                        </p:attrNameLst>
                                      </p:cBhvr>
                                      <p:to>
                                        <p:strVal val="visible"/>
                                      </p:to>
                                    </p:set>
                                    <p:animEffect transition="in" filter="wipe(down)">
                                      <p:cBhvr>
                                        <p:cTn id="25"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a:srcRect r="73085" b="87431"/>
          <a:stretch>
            <a:fillRect/>
          </a:stretch>
        </p:blipFill>
        <p:spPr>
          <a:xfrm>
            <a:off x="2350084" y="151771"/>
            <a:ext cx="11193465" cy="1357468"/>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880003">
            <a:off x="-3818244" y="-4214545"/>
            <a:ext cx="6605852" cy="7450209"/>
          </a:xfrm>
          <a:prstGeom prst="rect">
            <a:avLst/>
          </a:prstGeom>
        </p:spPr>
      </p:pic>
      <p:pic>
        <p:nvPicPr>
          <p:cNvPr id="9" name="Picture 9"/>
          <p:cNvPicPr>
            <a:picLocks noChangeAspect="1"/>
          </p:cNvPicPr>
          <p:nvPr/>
        </p:nvPicPr>
        <p:blipFill>
          <a:blip r:embed="rId14"/>
          <a:srcRect/>
          <a:stretch>
            <a:fillRect/>
          </a:stretch>
        </p:blipFill>
        <p:spPr>
          <a:xfrm>
            <a:off x="-515318" y="-680192"/>
            <a:ext cx="3344070" cy="3036283"/>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179574">
            <a:off x="15462294" y="1222910"/>
            <a:ext cx="1162221" cy="572658"/>
          </a:xfrm>
          <a:prstGeom prst="rect">
            <a:avLst/>
          </a:prstGeom>
        </p:spPr>
      </p:pic>
      <p:pic>
        <p:nvPicPr>
          <p:cNvPr id="13" name="Picture 13"/>
          <p:cNvPicPr>
            <a:picLocks noChangeAspect="1"/>
          </p:cNvPicPr>
          <p:nvPr/>
        </p:nvPicPr>
        <p:blipFill>
          <a:blip r:embed="rId17"/>
          <a:srcRect/>
          <a:stretch>
            <a:fillRect/>
          </a:stretch>
        </p:blipFill>
        <p:spPr>
          <a:xfrm>
            <a:off x="13716000" y="457690"/>
            <a:ext cx="1014147" cy="1027108"/>
          </a:xfrm>
          <a:prstGeom prst="rect">
            <a:avLst/>
          </a:prstGeom>
        </p:spPr>
      </p:pic>
      <p:pic>
        <p:nvPicPr>
          <p:cNvPr id="14" name="Picture 14"/>
          <p:cNvPicPr>
            <a:picLocks noChangeAspect="1"/>
          </p:cNvPicPr>
          <p:nvPr/>
        </p:nvPicPr>
        <p:blipFill>
          <a:blip r:embed="rId18"/>
          <a:srcRect/>
          <a:stretch>
            <a:fillRect/>
          </a:stretch>
        </p:blipFill>
        <p:spPr>
          <a:xfrm rot="-554125">
            <a:off x="15465065" y="396308"/>
            <a:ext cx="872135" cy="883281"/>
          </a:xfrm>
          <a:prstGeom prst="rect">
            <a:avLst/>
          </a:prstGeom>
        </p:spPr>
      </p:pic>
      <p:sp>
        <p:nvSpPr>
          <p:cNvPr id="15" name="TextBox 14"/>
          <p:cNvSpPr txBox="1"/>
          <p:nvPr/>
        </p:nvSpPr>
        <p:spPr>
          <a:xfrm>
            <a:off x="3124200" y="457690"/>
            <a:ext cx="10155344" cy="830997"/>
          </a:xfrm>
          <a:prstGeom prst="rect">
            <a:avLst/>
          </a:prstGeom>
          <a:noFill/>
        </p:spPr>
        <p:txBody>
          <a:bodyPr wrap="none" rtlCol="0">
            <a:spAutoFit/>
          </a:bodyPr>
          <a:lstStyle/>
          <a:p>
            <a:r>
              <a:rPr lang="en-US" sz="4800" b="1" smtClean="0">
                <a:latin typeface="Arial" pitchFamily="34" charset="0"/>
                <a:cs typeface="Arial" pitchFamily="34" charset="0"/>
              </a:rPr>
              <a:t>Hoạt động 3. Thực hành, sáng tạo</a:t>
            </a:r>
            <a:endParaRPr lang="en-US" sz="4800" b="1">
              <a:latin typeface="Arial" pitchFamily="34" charset="0"/>
              <a:cs typeface="Arial" pitchFamily="34" charset="0"/>
            </a:endParaRPr>
          </a:p>
        </p:txBody>
      </p:sp>
      <p:pic>
        <p:nvPicPr>
          <p:cNvPr id="18" name="Picture 17"/>
          <p:cNvPicPr>
            <a:picLocks noChangeAspect="1"/>
          </p:cNvPicPr>
          <p:nvPr/>
        </p:nvPicPr>
        <p:blipFill>
          <a:blip r:embed="rId19"/>
          <a:srcRect/>
          <a:stretch>
            <a:fillRect/>
          </a:stretch>
        </p:blipFill>
        <p:spPr>
          <a:xfrm>
            <a:off x="399517" y="2552700"/>
            <a:ext cx="6687084" cy="6172200"/>
          </a:xfrm>
          <a:prstGeom prst="rect">
            <a:avLst/>
          </a:prstGeom>
        </p:spPr>
      </p:pic>
      <p:grpSp>
        <p:nvGrpSpPr>
          <p:cNvPr id="4" name="Group 3"/>
          <p:cNvGrpSpPr/>
          <p:nvPr/>
        </p:nvGrpSpPr>
        <p:grpSpPr>
          <a:xfrm>
            <a:off x="7946816" y="2356090"/>
            <a:ext cx="10092533" cy="3320291"/>
            <a:chOff x="8783744" y="3652008"/>
            <a:chExt cx="8991600" cy="3320291"/>
          </a:xfrm>
        </p:grpSpPr>
        <p:sp>
          <p:nvSpPr>
            <p:cNvPr id="3" name="Snip Single Corner Rectangle 2"/>
            <p:cNvSpPr/>
            <p:nvPr/>
          </p:nvSpPr>
          <p:spPr>
            <a:xfrm>
              <a:off x="8783744" y="3652008"/>
              <a:ext cx="8991600" cy="3320291"/>
            </a:xfrm>
            <a:prstGeom prst="snip1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9089746" y="3652008"/>
              <a:ext cx="8379595" cy="3139321"/>
            </a:xfrm>
            <a:prstGeom prst="rect">
              <a:avLst/>
            </a:prstGeom>
          </p:spPr>
          <p:txBody>
            <a:bodyPr wrap="square">
              <a:spAutoFit/>
            </a:bodyPr>
            <a:lstStyle/>
            <a:p>
              <a:pPr algn="just">
                <a:lnSpc>
                  <a:spcPct val="150000"/>
                </a:lnSpc>
              </a:pPr>
              <a:r>
                <a:rPr lang="en-US" sz="4400" smtClean="0">
                  <a:latin typeface="Arial" pitchFamily="34" charset="0"/>
                  <a:cs typeface="Arial" pitchFamily="34" charset="0"/>
                </a:rPr>
                <a:t>Quan sát tranh và cho biết: </a:t>
              </a:r>
              <a:r>
                <a:rPr lang="vi-VN" sz="4400">
                  <a:latin typeface="Arial" pitchFamily="34" charset="0"/>
                  <a:cs typeface="Arial" pitchFamily="34" charset="0"/>
                </a:rPr>
                <a:t>Các bước tạo sản phẩm; cách tạo khuôn in và cách in. </a:t>
              </a:r>
              <a:endParaRPr lang="en-US" sz="4400" smtClean="0">
                <a:latin typeface="Arial" pitchFamily="34" charset="0"/>
                <a:cs typeface="Arial" pitchFamily="34" charset="0"/>
              </a:endParaRPr>
            </a:p>
          </p:txBody>
        </p:sp>
      </p:grpSp>
      <p:grpSp>
        <p:nvGrpSpPr>
          <p:cNvPr id="20" name="Group 19"/>
          <p:cNvGrpSpPr/>
          <p:nvPr/>
        </p:nvGrpSpPr>
        <p:grpSpPr>
          <a:xfrm>
            <a:off x="7946816" y="5981700"/>
            <a:ext cx="10092532" cy="4029501"/>
            <a:chOff x="8783744" y="3652008"/>
            <a:chExt cx="8991600" cy="4029501"/>
          </a:xfrm>
        </p:grpSpPr>
        <p:sp>
          <p:nvSpPr>
            <p:cNvPr id="21" name="Snip Single Corner Rectangle 20"/>
            <p:cNvSpPr/>
            <p:nvPr/>
          </p:nvSpPr>
          <p:spPr>
            <a:xfrm>
              <a:off x="8783744" y="3652008"/>
              <a:ext cx="8991600" cy="4029501"/>
            </a:xfrm>
            <a:prstGeom prst="snip1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089746" y="3652008"/>
              <a:ext cx="8379595" cy="4029501"/>
            </a:xfrm>
            <a:prstGeom prst="rect">
              <a:avLst/>
            </a:prstGeom>
          </p:spPr>
          <p:txBody>
            <a:bodyPr wrap="square">
              <a:spAutoFit/>
            </a:bodyPr>
            <a:lstStyle/>
            <a:p>
              <a:pPr algn="just">
                <a:lnSpc>
                  <a:spcPct val="150000"/>
                </a:lnSpc>
              </a:pPr>
              <a:r>
                <a:rPr lang="vi-VN" sz="4400">
                  <a:latin typeface="Arial" pitchFamily="34" charset="0"/>
                  <a:cs typeface="Arial" pitchFamily="34" charset="0"/>
                </a:rPr>
                <a:t>Trao đổi, thảo luận với bạn để tìm ý tưởng và quan sát bạn thực hành để học hỏi, tham khảo cách thực hành của bạn. </a:t>
              </a:r>
              <a:endParaRPr lang="en-US" sz="4400" smtClean="0">
                <a:latin typeface="Arial" pitchFamily="34" charset="0"/>
                <a:cs typeface="Arial" pitchFamily="34" charset="0"/>
              </a:endParaRPr>
            </a:p>
          </p:txBody>
        </p:sp>
      </p:grpSp>
    </p:spTree>
    <p:extLst>
      <p:ext uri="{BB962C8B-B14F-4D97-AF65-F5344CB8AC3E}">
        <p14:creationId xmlns:p14="http://schemas.microsoft.com/office/powerpoint/2010/main" val="27329282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down)">
                                      <p:cBhvr>
                                        <p:cTn id="2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600200" y="175336"/>
            <a:ext cx="2008660" cy="1817837"/>
          </a:xfrm>
          <a:prstGeom prst="rect">
            <a:avLst/>
          </a:prstGeom>
        </p:spPr>
      </p:pic>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15849600" y="-1225271"/>
            <a:ext cx="3550613" cy="3570764"/>
          </a:xfrm>
          <a:prstGeom prst="rect">
            <a:avLst/>
          </a:prstGeom>
        </p:spPr>
      </p:pic>
      <p:pic>
        <p:nvPicPr>
          <p:cNvPr id="9" name="Picture 9"/>
          <p:cNvPicPr>
            <a:picLocks noChangeAspect="1"/>
          </p:cNvPicPr>
          <p:nvPr/>
        </p:nvPicPr>
        <p:blipFill>
          <a:blip r:embed="rId12"/>
          <a:srcRect r="79065" b="87431"/>
          <a:stretch>
            <a:fillRect/>
          </a:stretch>
        </p:blipFill>
        <p:spPr>
          <a:xfrm>
            <a:off x="4582423" y="679552"/>
            <a:ext cx="8751247" cy="1304376"/>
          </a:xfrm>
          <a:prstGeom prst="rect">
            <a:avLst/>
          </a:prstGeom>
        </p:spPr>
      </p:pic>
      <p:pic>
        <p:nvPicPr>
          <p:cNvPr id="10" name="Picture 10"/>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3902367" y="679552"/>
            <a:ext cx="1229227" cy="1064776"/>
          </a:xfrm>
          <a:prstGeom prst="rect">
            <a:avLst/>
          </a:prstGeom>
        </p:spPr>
      </p:pic>
      <p:pic>
        <p:nvPicPr>
          <p:cNvPr id="11" name="Picture 11"/>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4070794">
            <a:off x="-1110997" y="-1068080"/>
            <a:ext cx="2624707" cy="3798917"/>
          </a:xfrm>
          <a:prstGeom prst="rect">
            <a:avLst/>
          </a:prstGeom>
        </p:spPr>
      </p:pic>
      <p:pic>
        <p:nvPicPr>
          <p:cNvPr id="12" name="Picture 12"/>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16078200" y="8312036"/>
            <a:ext cx="3775827" cy="3789607"/>
          </a:xfrm>
          <a:prstGeom prst="rect">
            <a:avLst/>
          </a:prstGeom>
        </p:spPr>
      </p:pic>
      <p:pic>
        <p:nvPicPr>
          <p:cNvPr id="13"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6892148" y="9258300"/>
            <a:ext cx="1823922" cy="1571889"/>
          </a:xfrm>
          <a:prstGeom prst="rect">
            <a:avLst/>
          </a:prstGeom>
        </p:spPr>
      </p:pic>
      <p:sp>
        <p:nvSpPr>
          <p:cNvPr id="16" name="Rectangle 15"/>
          <p:cNvSpPr/>
          <p:nvPr/>
        </p:nvSpPr>
        <p:spPr>
          <a:xfrm>
            <a:off x="5155242" y="980861"/>
            <a:ext cx="7774885" cy="769441"/>
          </a:xfrm>
          <a:prstGeom prst="rect">
            <a:avLst/>
          </a:prstGeom>
        </p:spPr>
        <p:txBody>
          <a:bodyPr wrap="none">
            <a:spAutoFit/>
          </a:bodyPr>
          <a:lstStyle/>
          <a:p>
            <a:r>
              <a:rPr lang="en-US" sz="4400" b="1" dirty="0" err="1">
                <a:solidFill>
                  <a:srgbClr val="FF0000"/>
                </a:solidFill>
                <a:latin typeface="Arial" pitchFamily="34" charset="0"/>
                <a:cs typeface="Arial" pitchFamily="34" charset="0"/>
              </a:rPr>
              <a:t>Một</a:t>
            </a:r>
            <a:r>
              <a:rPr lang="en-US" sz="4400" b="1" dirty="0">
                <a:solidFill>
                  <a:srgbClr val="FF0000"/>
                </a:solidFill>
                <a:latin typeface="Arial" pitchFamily="34" charset="0"/>
                <a:cs typeface="Arial" pitchFamily="34" charset="0"/>
              </a:rPr>
              <a:t> </a:t>
            </a:r>
            <a:r>
              <a:rPr lang="en-US" sz="4400" b="1" dirty="0" err="1">
                <a:solidFill>
                  <a:srgbClr val="FF0000"/>
                </a:solidFill>
                <a:latin typeface="Arial" pitchFamily="34" charset="0"/>
                <a:cs typeface="Arial" pitchFamily="34" charset="0"/>
              </a:rPr>
              <a:t>số</a:t>
            </a:r>
            <a:r>
              <a:rPr lang="en-US" sz="4400" b="1" dirty="0">
                <a:solidFill>
                  <a:srgbClr val="FF0000"/>
                </a:solidFill>
                <a:latin typeface="Arial" pitchFamily="34" charset="0"/>
                <a:cs typeface="Arial" pitchFamily="34" charset="0"/>
              </a:rPr>
              <a:t> </a:t>
            </a:r>
            <a:r>
              <a:rPr lang="en-US" sz="4400" b="1" dirty="0" err="1">
                <a:solidFill>
                  <a:srgbClr val="FF0000"/>
                </a:solidFill>
                <a:latin typeface="Arial" pitchFamily="34" charset="0"/>
                <a:cs typeface="Arial" pitchFamily="34" charset="0"/>
              </a:rPr>
              <a:t>sản</a:t>
            </a:r>
            <a:r>
              <a:rPr lang="en-US" sz="4400" b="1" dirty="0">
                <a:solidFill>
                  <a:srgbClr val="FF0000"/>
                </a:solidFill>
                <a:latin typeface="Arial" pitchFamily="34" charset="0"/>
                <a:cs typeface="Arial" pitchFamily="34" charset="0"/>
              </a:rPr>
              <a:t> </a:t>
            </a:r>
            <a:r>
              <a:rPr lang="en-US" sz="4400" b="1" dirty="0" err="1">
                <a:solidFill>
                  <a:srgbClr val="FF0000"/>
                </a:solidFill>
                <a:latin typeface="Arial" pitchFamily="34" charset="0"/>
                <a:cs typeface="Arial" pitchFamily="34" charset="0"/>
              </a:rPr>
              <a:t>phẩm</a:t>
            </a:r>
            <a:r>
              <a:rPr lang="en-US" sz="4400" b="1" dirty="0">
                <a:solidFill>
                  <a:srgbClr val="FF0000"/>
                </a:solidFill>
                <a:latin typeface="Arial" pitchFamily="34" charset="0"/>
                <a:cs typeface="Arial" pitchFamily="34" charset="0"/>
              </a:rPr>
              <a:t> </a:t>
            </a:r>
            <a:r>
              <a:rPr lang="en-US" sz="4400" b="1" dirty="0" err="1">
                <a:solidFill>
                  <a:srgbClr val="FF0000"/>
                </a:solidFill>
                <a:latin typeface="Arial" pitchFamily="34" charset="0"/>
                <a:cs typeface="Arial" pitchFamily="34" charset="0"/>
              </a:rPr>
              <a:t>tham</a:t>
            </a:r>
            <a:r>
              <a:rPr lang="en-US" sz="4400" b="1" dirty="0">
                <a:solidFill>
                  <a:srgbClr val="FF0000"/>
                </a:solidFill>
                <a:latin typeface="Arial" pitchFamily="34" charset="0"/>
                <a:cs typeface="Arial" pitchFamily="34" charset="0"/>
              </a:rPr>
              <a:t> </a:t>
            </a:r>
            <a:r>
              <a:rPr lang="en-US" sz="4400" b="1" dirty="0" err="1">
                <a:solidFill>
                  <a:srgbClr val="FF0000"/>
                </a:solidFill>
                <a:latin typeface="Arial" pitchFamily="34" charset="0"/>
                <a:cs typeface="Arial" pitchFamily="34" charset="0"/>
              </a:rPr>
              <a:t>khảo</a:t>
            </a:r>
            <a:endParaRPr lang="en-US" sz="4400" b="1" dirty="0">
              <a:solidFill>
                <a:srgbClr val="FF0000"/>
              </a:solidFill>
              <a:latin typeface="Arial" pitchFamily="34" charset="0"/>
              <a:cs typeface="Arial" pitchFamily="34" charset="0"/>
            </a:endParaRPr>
          </a:p>
        </p:txBody>
      </p:sp>
      <p:pic>
        <p:nvPicPr>
          <p:cNvPr id="17" name="Picture 8"/>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12777753" y="454789"/>
            <a:ext cx="1186893" cy="1129078"/>
          </a:xfrm>
          <a:prstGeom prst="rect">
            <a:avLst/>
          </a:prstGeom>
        </p:spPr>
      </p:pic>
      <p:pic>
        <p:nvPicPr>
          <p:cNvPr id="8194" name="Picture 2"/>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201356" y="2763113"/>
            <a:ext cx="5104136" cy="522373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6"/>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20729056">
            <a:off x="-1914201" y="7047855"/>
            <a:ext cx="4527322" cy="5992777"/>
          </a:xfrm>
          <a:prstGeom prst="rect">
            <a:avLst/>
          </a:prstGeom>
        </p:spPr>
      </p:pic>
      <p:pic>
        <p:nvPicPr>
          <p:cNvPr id="8195" name="Picture 3"/>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5715000" y="2735523"/>
            <a:ext cx="5707508" cy="5251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11789946" y="2763114"/>
            <a:ext cx="6138441" cy="5223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58520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down)">
                                      <p:cBhvr>
                                        <p:cTn id="10" dur="500"/>
                                        <p:tgtEl>
                                          <p:spTgt spid="9"/>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down)">
                                      <p:cBhvr>
                                        <p:cTn id="13" dur="500"/>
                                        <p:tgtEl>
                                          <p:spTgt spid="16"/>
                                        </p:tgtEl>
                                      </p:cBhvr>
                                    </p:animEffect>
                                  </p:childTnLst>
                                </p:cTn>
                              </p:par>
                              <p:par>
                                <p:cTn id="14" presetID="22" presetClass="entr" presetSubtype="4"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down)">
                                      <p:cBhvr>
                                        <p:cTn id="16" dur="500"/>
                                        <p:tgtEl>
                                          <p:spTgt spid="17"/>
                                        </p:tgtEl>
                                      </p:cBhvr>
                                    </p:animEffect>
                                  </p:childTnLst>
                                </p:cTn>
                              </p:par>
                              <p:par>
                                <p:cTn id="17" presetID="22" presetClass="entr" presetSubtype="4" fill="hold" nodeType="with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wipe(down)">
                                      <p:cBhvr>
                                        <p:cTn id="19" dur="500"/>
                                        <p:tgtEl>
                                          <p:spTgt spid="8194"/>
                                        </p:tgtEl>
                                      </p:cBhvr>
                                    </p:animEffect>
                                  </p:childTnLst>
                                </p:cTn>
                              </p:par>
                              <p:par>
                                <p:cTn id="20" presetID="22" presetClass="entr" presetSubtype="4" fill="hold" nodeType="withEffect">
                                  <p:stCondLst>
                                    <p:cond delay="0"/>
                                  </p:stCondLst>
                                  <p:childTnLst>
                                    <p:set>
                                      <p:cBhvr>
                                        <p:cTn id="21" dur="1" fill="hold">
                                          <p:stCondLst>
                                            <p:cond delay="0"/>
                                          </p:stCondLst>
                                        </p:cTn>
                                        <p:tgtEl>
                                          <p:spTgt spid="8195"/>
                                        </p:tgtEl>
                                        <p:attrNameLst>
                                          <p:attrName>style.visibility</p:attrName>
                                        </p:attrNameLst>
                                      </p:cBhvr>
                                      <p:to>
                                        <p:strVal val="visible"/>
                                      </p:to>
                                    </p:set>
                                    <p:animEffect transition="in" filter="wipe(down)">
                                      <p:cBhvr>
                                        <p:cTn id="22" dur="500"/>
                                        <p:tgtEl>
                                          <p:spTgt spid="8195"/>
                                        </p:tgtEl>
                                      </p:cBhvr>
                                    </p:animEffect>
                                  </p:childTnLst>
                                </p:cTn>
                              </p:par>
                              <p:par>
                                <p:cTn id="23" presetID="22" presetClass="entr" presetSubtype="4" fill="hold" nodeType="withEffect">
                                  <p:stCondLst>
                                    <p:cond delay="0"/>
                                  </p:stCondLst>
                                  <p:childTnLst>
                                    <p:set>
                                      <p:cBhvr>
                                        <p:cTn id="24" dur="1" fill="hold">
                                          <p:stCondLst>
                                            <p:cond delay="0"/>
                                          </p:stCondLst>
                                        </p:cTn>
                                        <p:tgtEl>
                                          <p:spTgt spid="8196"/>
                                        </p:tgtEl>
                                        <p:attrNameLst>
                                          <p:attrName>style.visibility</p:attrName>
                                        </p:attrNameLst>
                                      </p:cBhvr>
                                      <p:to>
                                        <p:strVal val="visible"/>
                                      </p:to>
                                    </p:set>
                                    <p:animEffect transition="in" filter="wipe(down)">
                                      <p:cBhvr>
                                        <p:cTn id="25" dur="500"/>
                                        <p:tgtEl>
                                          <p:spTgt spid="8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a:srcRect r="73085" b="87431"/>
          <a:stretch>
            <a:fillRect/>
          </a:stretch>
        </p:blipFill>
        <p:spPr>
          <a:xfrm>
            <a:off x="2364792" y="432385"/>
            <a:ext cx="10642997" cy="1357468"/>
          </a:xfrm>
          <a:prstGeom prst="rect">
            <a:avLst/>
          </a:prstGeom>
        </p:spPr>
      </p:pic>
      <p:pic>
        <p:nvPicPr>
          <p:cNvPr id="8"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3880003">
            <a:off x="-3818244" y="-4214545"/>
            <a:ext cx="6605852" cy="7450209"/>
          </a:xfrm>
          <a:prstGeom prst="rect">
            <a:avLst/>
          </a:prstGeom>
        </p:spPr>
      </p:pic>
      <p:pic>
        <p:nvPicPr>
          <p:cNvPr id="9" name="Picture 9"/>
          <p:cNvPicPr>
            <a:picLocks noChangeAspect="1"/>
          </p:cNvPicPr>
          <p:nvPr/>
        </p:nvPicPr>
        <p:blipFill>
          <a:blip r:embed="rId14"/>
          <a:srcRect/>
          <a:stretch>
            <a:fillRect/>
          </a:stretch>
        </p:blipFill>
        <p:spPr>
          <a:xfrm>
            <a:off x="-515318" y="-680192"/>
            <a:ext cx="3344070" cy="3036283"/>
          </a:xfrm>
          <a:prstGeom prst="rect">
            <a:avLst/>
          </a:prstGeom>
        </p:spPr>
      </p:pic>
      <p:pic>
        <p:nvPicPr>
          <p:cNvPr id="12" name="Picture 12"/>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rot="1179574">
            <a:off x="13341922" y="1038382"/>
            <a:ext cx="1162221" cy="572658"/>
          </a:xfrm>
          <a:prstGeom prst="rect">
            <a:avLst/>
          </a:prstGeom>
        </p:spPr>
      </p:pic>
      <p:pic>
        <p:nvPicPr>
          <p:cNvPr id="13" name="Picture 13"/>
          <p:cNvPicPr>
            <a:picLocks noChangeAspect="1"/>
          </p:cNvPicPr>
          <p:nvPr/>
        </p:nvPicPr>
        <p:blipFill>
          <a:blip r:embed="rId17"/>
          <a:srcRect/>
          <a:stretch>
            <a:fillRect/>
          </a:stretch>
        </p:blipFill>
        <p:spPr>
          <a:xfrm>
            <a:off x="13716000" y="457690"/>
            <a:ext cx="1014147" cy="1027108"/>
          </a:xfrm>
          <a:prstGeom prst="rect">
            <a:avLst/>
          </a:prstGeom>
        </p:spPr>
      </p:pic>
      <p:pic>
        <p:nvPicPr>
          <p:cNvPr id="14" name="Picture 14"/>
          <p:cNvPicPr>
            <a:picLocks noChangeAspect="1"/>
          </p:cNvPicPr>
          <p:nvPr/>
        </p:nvPicPr>
        <p:blipFill>
          <a:blip r:embed="rId18"/>
          <a:srcRect/>
          <a:stretch>
            <a:fillRect/>
          </a:stretch>
        </p:blipFill>
        <p:spPr>
          <a:xfrm rot="-554125">
            <a:off x="13344693" y="211780"/>
            <a:ext cx="872135" cy="883281"/>
          </a:xfrm>
          <a:prstGeom prst="rect">
            <a:avLst/>
          </a:prstGeom>
        </p:spPr>
      </p:pic>
      <p:sp>
        <p:nvSpPr>
          <p:cNvPr id="15" name="TextBox 14"/>
          <p:cNvSpPr txBox="1"/>
          <p:nvPr/>
        </p:nvSpPr>
        <p:spPr>
          <a:xfrm>
            <a:off x="3124200" y="695620"/>
            <a:ext cx="9502922" cy="830997"/>
          </a:xfrm>
          <a:prstGeom prst="rect">
            <a:avLst/>
          </a:prstGeom>
          <a:noFill/>
        </p:spPr>
        <p:txBody>
          <a:bodyPr wrap="none" rtlCol="0">
            <a:spAutoFit/>
          </a:bodyPr>
          <a:lstStyle/>
          <a:p>
            <a:r>
              <a:rPr lang="en-US" sz="4800" b="1" smtClean="0">
                <a:latin typeface="Arial" pitchFamily="34" charset="0"/>
                <a:cs typeface="Arial" pitchFamily="34" charset="0"/>
              </a:rPr>
              <a:t>Hoạt động 4. Cảm nhận, chia sẻ</a:t>
            </a:r>
            <a:endParaRPr lang="en-US" sz="4800" b="1">
              <a:latin typeface="Arial" pitchFamily="34" charset="0"/>
              <a:cs typeface="Arial" pitchFamily="34" charset="0"/>
            </a:endParaRPr>
          </a:p>
        </p:txBody>
      </p:sp>
      <p:pic>
        <p:nvPicPr>
          <p:cNvPr id="18" name="Picture 17"/>
          <p:cNvPicPr>
            <a:picLocks noChangeAspect="1"/>
          </p:cNvPicPr>
          <p:nvPr/>
        </p:nvPicPr>
        <p:blipFill>
          <a:blip r:embed="rId19"/>
          <a:srcRect/>
          <a:stretch>
            <a:fillRect/>
          </a:stretch>
        </p:blipFill>
        <p:spPr>
          <a:xfrm>
            <a:off x="399517" y="2552700"/>
            <a:ext cx="6687084" cy="5638800"/>
          </a:xfrm>
          <a:prstGeom prst="rect">
            <a:avLst/>
          </a:prstGeom>
        </p:spPr>
      </p:pic>
      <p:sp>
        <p:nvSpPr>
          <p:cNvPr id="2" name="Rounded Rectangle 1"/>
          <p:cNvSpPr/>
          <p:nvPr/>
        </p:nvSpPr>
        <p:spPr>
          <a:xfrm>
            <a:off x="1156717" y="8493615"/>
            <a:ext cx="5117516" cy="101172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latin typeface="Arial" pitchFamily="34" charset="0"/>
                <a:cs typeface="Arial" pitchFamily="34" charset="0"/>
              </a:rPr>
              <a:t>Hoạt động nhóm</a:t>
            </a:r>
            <a:endParaRPr lang="en-US" sz="4000" b="1">
              <a:latin typeface="Arial" pitchFamily="34" charset="0"/>
              <a:cs typeface="Arial" pitchFamily="34" charset="0"/>
            </a:endParaRPr>
          </a:p>
        </p:txBody>
      </p:sp>
      <p:grpSp>
        <p:nvGrpSpPr>
          <p:cNvPr id="4" name="Group 3"/>
          <p:cNvGrpSpPr/>
          <p:nvPr/>
        </p:nvGrpSpPr>
        <p:grpSpPr>
          <a:xfrm>
            <a:off x="7352255" y="2671408"/>
            <a:ext cx="10707145" cy="7528394"/>
            <a:chOff x="8783744" y="3652009"/>
            <a:chExt cx="9539168" cy="7528394"/>
          </a:xfrm>
        </p:grpSpPr>
        <p:sp>
          <p:nvSpPr>
            <p:cNvPr id="3" name="Snip Single Corner Rectangle 2"/>
            <p:cNvSpPr/>
            <p:nvPr/>
          </p:nvSpPr>
          <p:spPr>
            <a:xfrm>
              <a:off x="8783744" y="3652009"/>
              <a:ext cx="9539168" cy="6758792"/>
            </a:xfrm>
            <a:prstGeom prst="snip1Rect">
              <a:avLst/>
            </a:prstGeom>
            <a:solidFill>
              <a:srgbClr val="FFFF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9002695" y="3978431"/>
              <a:ext cx="9116554" cy="7201972"/>
            </a:xfrm>
            <a:prstGeom prst="rect">
              <a:avLst/>
            </a:prstGeom>
          </p:spPr>
          <p:txBody>
            <a:bodyPr wrap="square">
              <a:spAutoFit/>
            </a:bodyPr>
            <a:lstStyle/>
            <a:p>
              <a:pPr algn="just">
                <a:lnSpc>
                  <a:spcPct val="150000"/>
                </a:lnSpc>
              </a:pPr>
              <a:r>
                <a:rPr lang="en-US" sz="4400" smtClean="0">
                  <a:latin typeface="Arial" pitchFamily="34" charset="0"/>
                  <a:cs typeface="Arial" pitchFamily="34" charset="0"/>
                </a:rPr>
                <a:t>Quan sát sản phẩm và giới thiệu, </a:t>
              </a:r>
            </a:p>
            <a:p>
              <a:pPr algn="just">
                <a:lnSpc>
                  <a:spcPct val="150000"/>
                </a:lnSpc>
              </a:pPr>
              <a:r>
                <a:rPr lang="en-US" sz="4400" smtClean="0">
                  <a:latin typeface="Arial" pitchFamily="34" charset="0"/>
                  <a:cs typeface="Arial" pitchFamily="34" charset="0"/>
                </a:rPr>
                <a:t>chia sẻ:</a:t>
              </a:r>
            </a:p>
            <a:p>
              <a:pPr marL="742950" indent="-742950" algn="just">
                <a:lnSpc>
                  <a:spcPct val="150000"/>
                </a:lnSpc>
                <a:buFont typeface="+mj-lt"/>
                <a:buAutoNum type="arabicPeriod"/>
              </a:pPr>
              <a:r>
                <a:rPr lang="vi-VN" sz="4400" smtClean="0">
                  <a:latin typeface="Arial" pitchFamily="34" charset="0"/>
                  <a:cs typeface="Arial" pitchFamily="34" charset="0"/>
                </a:rPr>
                <a:t>Sản </a:t>
              </a:r>
              <a:r>
                <a:rPr lang="vi-VN" sz="4400">
                  <a:latin typeface="Arial" pitchFamily="34" charset="0"/>
                  <a:cs typeface="Arial" pitchFamily="34" charset="0"/>
                </a:rPr>
                <a:t>phẩm được in bởi khuôn in nào?</a:t>
              </a:r>
            </a:p>
            <a:p>
              <a:pPr marL="742950" indent="-742950" algn="just">
                <a:lnSpc>
                  <a:spcPct val="150000"/>
                </a:lnSpc>
                <a:buFont typeface="+mj-lt"/>
                <a:buAutoNum type="arabicPeriod"/>
              </a:pPr>
              <a:r>
                <a:rPr lang="vi-VN" sz="4400" smtClean="0">
                  <a:latin typeface="Arial" pitchFamily="34" charset="0"/>
                  <a:cs typeface="Arial" pitchFamily="34" charset="0"/>
                </a:rPr>
                <a:t>Cách </a:t>
              </a:r>
              <a:r>
                <a:rPr lang="vi-VN" sz="4400">
                  <a:latin typeface="Arial" pitchFamily="34" charset="0"/>
                  <a:cs typeface="Arial" pitchFamily="34" charset="0"/>
                </a:rPr>
                <a:t>tạo khuôn in?</a:t>
              </a:r>
            </a:p>
            <a:p>
              <a:pPr marL="742950" indent="-742950" algn="just">
                <a:lnSpc>
                  <a:spcPct val="150000"/>
                </a:lnSpc>
                <a:buFont typeface="+mj-lt"/>
                <a:buAutoNum type="arabicPeriod"/>
              </a:pPr>
              <a:r>
                <a:rPr lang="vi-VN" sz="4400" smtClean="0">
                  <a:latin typeface="Arial" pitchFamily="34" charset="0"/>
                  <a:cs typeface="Arial" pitchFamily="34" charset="0"/>
                </a:rPr>
                <a:t>Chất </a:t>
              </a:r>
              <a:r>
                <a:rPr lang="vi-VN" sz="4400">
                  <a:latin typeface="Arial" pitchFamily="34" charset="0"/>
                  <a:cs typeface="Arial" pitchFamily="34" charset="0"/>
                </a:rPr>
                <a:t>liệu màu được dùng để in?</a:t>
              </a:r>
            </a:p>
            <a:p>
              <a:pPr marL="742950" indent="-742950" algn="just">
                <a:lnSpc>
                  <a:spcPct val="150000"/>
                </a:lnSpc>
                <a:buFont typeface="+mj-lt"/>
                <a:buAutoNum type="arabicPeriod"/>
              </a:pPr>
              <a:r>
                <a:rPr lang="vi-VN" sz="4400" smtClean="0">
                  <a:latin typeface="Arial" pitchFamily="34" charset="0"/>
                  <a:cs typeface="Arial" pitchFamily="34" charset="0"/>
                </a:rPr>
                <a:t>Hình </a:t>
              </a:r>
              <a:r>
                <a:rPr lang="vi-VN" sz="4400">
                  <a:latin typeface="Arial" pitchFamily="34" charset="0"/>
                  <a:cs typeface="Arial" pitchFamily="34" charset="0"/>
                </a:rPr>
                <a:t>ảnh </a:t>
              </a:r>
              <a:r>
                <a:rPr lang="vi-VN" sz="4400" smtClean="0">
                  <a:latin typeface="Arial" pitchFamily="34" charset="0"/>
                  <a:cs typeface="Arial" pitchFamily="34" charset="0"/>
                </a:rPr>
                <a:t>nổi </a:t>
              </a:r>
              <a:r>
                <a:rPr lang="vi-VN" sz="4400">
                  <a:latin typeface="Arial" pitchFamily="34" charset="0"/>
                  <a:cs typeface="Arial" pitchFamily="34" charset="0"/>
                </a:rPr>
                <a:t>bật trên sản phẩm in?</a:t>
              </a:r>
            </a:p>
            <a:p>
              <a:pPr algn="just">
                <a:lnSpc>
                  <a:spcPct val="150000"/>
                </a:lnSpc>
              </a:pPr>
              <a:endParaRPr lang="en-US" sz="4400" smtClean="0">
                <a:latin typeface="Arial" pitchFamily="34" charset="0"/>
                <a:cs typeface="Arial" pitchFamily="34" charset="0"/>
              </a:endParaRPr>
            </a:p>
          </p:txBody>
        </p:sp>
      </p:grpSp>
    </p:spTree>
    <p:extLst>
      <p:ext uri="{BB962C8B-B14F-4D97-AF65-F5344CB8AC3E}">
        <p14:creationId xmlns:p14="http://schemas.microsoft.com/office/powerpoint/2010/main" val="30824860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barn(inVertical)">
                                      <p:cBhvr>
                                        <p:cTn id="15" dur="500"/>
                                        <p:tgtEl>
                                          <p:spTgt spid="18"/>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barn(inVertic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rot="18458397">
            <a:off x="-2922470" y="-621298"/>
            <a:ext cx="7315200" cy="2295144"/>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10800000">
            <a:off x="15797407" y="-578626"/>
            <a:ext cx="2782305" cy="3207268"/>
          </a:xfrm>
          <a:prstGeom prst="rect">
            <a:avLst/>
          </a:prstGeom>
        </p:spPr>
      </p:pic>
      <p:sp>
        <p:nvSpPr>
          <p:cNvPr id="10" name="TextBox 10"/>
          <p:cNvSpPr txBox="1"/>
          <p:nvPr/>
        </p:nvSpPr>
        <p:spPr>
          <a:xfrm>
            <a:off x="2339104" y="1612979"/>
            <a:ext cx="13458304" cy="2031325"/>
          </a:xfrm>
          <a:prstGeom prst="rect">
            <a:avLst/>
          </a:prstGeom>
        </p:spPr>
        <p:txBody>
          <a:bodyPr wrap="square" lIns="0" tIns="0" rIns="0" bIns="0" rtlCol="0" anchor="t">
            <a:spAutoFit/>
          </a:bodyPr>
          <a:lstStyle/>
          <a:p>
            <a:pPr>
              <a:lnSpc>
                <a:spcPct val="150000"/>
              </a:lnSpc>
              <a:spcBef>
                <a:spcPct val="0"/>
              </a:spcBef>
            </a:pPr>
            <a:r>
              <a:rPr lang="en-US" sz="4400" smtClean="0">
                <a:solidFill>
                  <a:srgbClr val="4A3321"/>
                </a:solidFill>
                <a:latin typeface="Arial" pitchFamily="34" charset="0"/>
                <a:cs typeface="Arial" pitchFamily="34" charset="0"/>
              </a:rPr>
              <a:t>Quan </a:t>
            </a:r>
            <a:r>
              <a:rPr lang="en-US" sz="4400">
                <a:solidFill>
                  <a:srgbClr val="4A3321"/>
                </a:solidFill>
                <a:latin typeface="Arial" pitchFamily="34" charset="0"/>
                <a:cs typeface="Arial" pitchFamily="34" charset="0"/>
              </a:rPr>
              <a:t>sát hình ảnh và gợi mở HS nêu cách thực hiện trong mỗi sản phẩm theo cảm nhận.</a:t>
            </a:r>
          </a:p>
        </p:txBody>
      </p:sp>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909221" y="1398738"/>
            <a:ext cx="1429884" cy="1429884"/>
          </a:xfrm>
          <a:prstGeom prst="rect">
            <a:avLst/>
          </a:prstGeom>
        </p:spPr>
      </p:pic>
      <p:pic>
        <p:nvPicPr>
          <p:cNvPr id="12" name="Picture 12"/>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a:off x="15538581" y="1678654"/>
            <a:ext cx="1256337" cy="1450054"/>
          </a:xfrm>
          <a:prstGeom prst="rect">
            <a:avLst/>
          </a:prstGeom>
        </p:spPr>
      </p:pic>
      <p:pic>
        <p:nvPicPr>
          <p:cNvPr id="13" name="Picture 13"/>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rot="1897064">
            <a:off x="-542683" y="4804432"/>
            <a:ext cx="1376291" cy="678136"/>
          </a:xfrm>
          <a:prstGeom prst="rect">
            <a:avLst/>
          </a:prstGeom>
        </p:spPr>
      </p:pic>
      <p:grpSp>
        <p:nvGrpSpPr>
          <p:cNvPr id="16" name="Group 15"/>
          <p:cNvGrpSpPr/>
          <p:nvPr/>
        </p:nvGrpSpPr>
        <p:grpSpPr>
          <a:xfrm>
            <a:off x="4265721" y="125323"/>
            <a:ext cx="7827391" cy="1446914"/>
            <a:chOff x="4070275" y="125323"/>
            <a:chExt cx="7827391" cy="1446914"/>
          </a:xfrm>
        </p:grpSpPr>
        <p:pic>
          <p:nvPicPr>
            <p:cNvPr id="8" name="Picture 8"/>
            <p:cNvPicPr>
              <a:picLocks noChangeAspect="1"/>
            </p:cNvPicPr>
            <p:nvPr/>
          </p:nvPicPr>
          <p:blipFill>
            <a:blip r:embed="rId21"/>
            <a:srcRect r="82294" b="87431"/>
            <a:stretch>
              <a:fillRect/>
            </a:stretch>
          </p:blipFill>
          <p:spPr>
            <a:xfrm>
              <a:off x="4070275" y="125323"/>
              <a:ext cx="7827391" cy="1446914"/>
            </a:xfrm>
            <a:prstGeom prst="rect">
              <a:avLst/>
            </a:prstGeom>
          </p:spPr>
        </p:pic>
        <p:sp>
          <p:nvSpPr>
            <p:cNvPr id="15" name="TextBox 14"/>
            <p:cNvSpPr txBox="1"/>
            <p:nvPr/>
          </p:nvSpPr>
          <p:spPr>
            <a:xfrm>
              <a:off x="4780089" y="568906"/>
              <a:ext cx="6798656" cy="769441"/>
            </a:xfrm>
            <a:prstGeom prst="rect">
              <a:avLst/>
            </a:prstGeom>
            <a:noFill/>
          </p:spPr>
          <p:txBody>
            <a:bodyPr wrap="none" rtlCol="0">
              <a:spAutoFit/>
            </a:bodyPr>
            <a:lstStyle/>
            <a:p>
              <a:r>
                <a:rPr lang="en-US" sz="4400" b="1" smtClean="0">
                  <a:solidFill>
                    <a:srgbClr val="FF0000"/>
                  </a:solidFill>
                  <a:latin typeface="Arial" pitchFamily="34" charset="0"/>
                  <a:cs typeface="Arial" pitchFamily="34" charset="0"/>
                </a:rPr>
                <a:t>HOẠT ĐỘNG VẬN DỤNG</a:t>
              </a:r>
              <a:endParaRPr lang="en-US" sz="4400" b="1">
                <a:solidFill>
                  <a:srgbClr val="FF0000"/>
                </a:solidFill>
                <a:latin typeface="Arial" pitchFamily="34" charset="0"/>
                <a:cs typeface="Arial" pitchFamily="34" charset="0"/>
              </a:endParaRPr>
            </a:p>
          </p:txBody>
        </p:sp>
      </p:grpSp>
      <p:pic>
        <p:nvPicPr>
          <p:cNvPr id="9218" name="Picture 2"/>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982033" y="3644304"/>
            <a:ext cx="6672584" cy="6565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2"/>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915416">
            <a:off x="-2556666" y="8118622"/>
            <a:ext cx="5031389" cy="3073721"/>
          </a:xfrm>
          <a:prstGeom prst="rect">
            <a:avLst/>
          </a:prstGeom>
        </p:spPr>
      </p:pic>
      <p:pic>
        <p:nvPicPr>
          <p:cNvPr id="19" name="Picture 7"/>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195746" y="7213218"/>
            <a:ext cx="3861752" cy="3519021"/>
          </a:xfrm>
          <a:prstGeom prst="rect">
            <a:avLst/>
          </a:prstGeom>
        </p:spPr>
      </p:pic>
      <p:pic>
        <p:nvPicPr>
          <p:cNvPr id="9219" name="Picture 3"/>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9144000" y="3793248"/>
            <a:ext cx="7650918" cy="60070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5"/>
          <p:cNvPicPr>
            <a:picLocks noChangeAspect="1"/>
          </p:cNvPicPr>
          <p:nvPr/>
        </p:nvPicPr>
        <p:blipFill>
          <a:blip r:embed="rId26">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8371278">
            <a:off x="14842050" y="8972728"/>
            <a:ext cx="5986686" cy="4041013"/>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par>
                                <p:cTn id="13" presetID="22" presetClass="entr" presetSubtype="4"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down)">
                                      <p:cBhvr>
                                        <p:cTn id="15" dur="500"/>
                                        <p:tgtEl>
                                          <p:spTgt spid="11"/>
                                        </p:tgtEl>
                                      </p:cBhvr>
                                    </p:animEffect>
                                  </p:childTnLst>
                                </p:cTn>
                              </p:par>
                              <p:par>
                                <p:cTn id="16" presetID="22" presetClass="entr" presetSubtype="4"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wipe(down)">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nodeType="clickEffect">
                                  <p:stCondLst>
                                    <p:cond delay="0"/>
                                  </p:stCondLst>
                                  <p:childTnLst>
                                    <p:set>
                                      <p:cBhvr>
                                        <p:cTn id="22" dur="1" fill="hold">
                                          <p:stCondLst>
                                            <p:cond delay="0"/>
                                          </p:stCondLst>
                                        </p:cTn>
                                        <p:tgtEl>
                                          <p:spTgt spid="9218"/>
                                        </p:tgtEl>
                                        <p:attrNameLst>
                                          <p:attrName>style.visibility</p:attrName>
                                        </p:attrNameLst>
                                      </p:cBhvr>
                                      <p:to>
                                        <p:strVal val="visible"/>
                                      </p:to>
                                    </p:set>
                                    <p:animEffect transition="in" filter="circle(in)">
                                      <p:cBhvr>
                                        <p:cTn id="23" dur="2000"/>
                                        <p:tgtEl>
                                          <p:spTgt spid="9218"/>
                                        </p:tgtEl>
                                      </p:cBhvr>
                                    </p:animEffect>
                                  </p:childTnLst>
                                </p:cTn>
                              </p:par>
                              <p:par>
                                <p:cTn id="24" presetID="6" presetClass="entr" presetSubtype="16" fill="hold" nodeType="withEffect">
                                  <p:stCondLst>
                                    <p:cond delay="0"/>
                                  </p:stCondLst>
                                  <p:childTnLst>
                                    <p:set>
                                      <p:cBhvr>
                                        <p:cTn id="25" dur="1" fill="hold">
                                          <p:stCondLst>
                                            <p:cond delay="0"/>
                                          </p:stCondLst>
                                        </p:cTn>
                                        <p:tgtEl>
                                          <p:spTgt spid="9219"/>
                                        </p:tgtEl>
                                        <p:attrNameLst>
                                          <p:attrName>style.visibility</p:attrName>
                                        </p:attrNameLst>
                                      </p:cBhvr>
                                      <p:to>
                                        <p:strVal val="visible"/>
                                      </p:to>
                                    </p:set>
                                    <p:animEffect transition="in" filter="circle(in)">
                                      <p:cBhvr>
                                        <p:cTn id="26"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95097" y="714601"/>
            <a:ext cx="16764000" cy="71825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Picture 7"/>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6200000">
            <a:off x="15743870" y="-2057400"/>
            <a:ext cx="4544803" cy="4114800"/>
          </a:xfrm>
          <a:prstGeom prst="rect">
            <a:avLst/>
          </a:prstGeom>
        </p:spPr>
      </p:pic>
      <p:pic>
        <p:nvPicPr>
          <p:cNvPr id="19" name="Picture 4"/>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rot="-658957">
            <a:off x="-478442" y="7285652"/>
            <a:ext cx="2542875" cy="3592918"/>
          </a:xfrm>
          <a:prstGeom prst="rect">
            <a:avLst/>
          </a:prstGeom>
        </p:spPr>
      </p:pic>
      <p:pic>
        <p:nvPicPr>
          <p:cNvPr id="20" name="Picture 8"/>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3860648">
            <a:off x="-1283280" y="-1015222"/>
            <a:ext cx="4152550" cy="4114800"/>
          </a:xfrm>
          <a:prstGeom prst="rect">
            <a:avLst/>
          </a:prstGeom>
        </p:spPr>
      </p:pic>
      <p:pic>
        <p:nvPicPr>
          <p:cNvPr id="21"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rot="1380792">
            <a:off x="397025" y="63400"/>
            <a:ext cx="1585991" cy="2353976"/>
          </a:xfrm>
          <a:prstGeom prst="rect">
            <a:avLst/>
          </a:prstGeom>
        </p:spPr>
      </p:pic>
      <p:pic>
        <p:nvPicPr>
          <p:cNvPr id="22" name="Picture 5"/>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10701978" y="962092"/>
            <a:ext cx="1343509" cy="1278066"/>
          </a:xfrm>
          <a:prstGeom prst="rect">
            <a:avLst/>
          </a:prstGeom>
        </p:spPr>
      </p:pic>
      <p:pic>
        <p:nvPicPr>
          <p:cNvPr id="23" name="Picture 6"/>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835313" y="868999"/>
            <a:ext cx="1268636" cy="1464249"/>
          </a:xfrm>
          <a:prstGeom prst="rect">
            <a:avLst/>
          </a:prstGeom>
        </p:spPr>
      </p:pic>
      <p:pic>
        <p:nvPicPr>
          <p:cNvPr id="24" name="Picture 10"/>
          <p:cNvPicPr>
            <a:picLocks noChangeAspect="1"/>
          </p:cNvPicPr>
          <p:nvPr/>
        </p:nvPicPr>
        <p:blipFill>
          <a:blip r:embed="rId20"/>
          <a:srcRect r="55853" b="87431"/>
          <a:stretch>
            <a:fillRect/>
          </a:stretch>
        </p:blipFill>
        <p:spPr>
          <a:xfrm>
            <a:off x="7103949" y="714601"/>
            <a:ext cx="3581400" cy="1395831"/>
          </a:xfrm>
          <a:prstGeom prst="rect">
            <a:avLst/>
          </a:prstGeom>
        </p:spPr>
      </p:pic>
      <p:sp>
        <p:nvSpPr>
          <p:cNvPr id="25" name="TextBox 24"/>
          <p:cNvSpPr txBox="1"/>
          <p:nvPr/>
        </p:nvSpPr>
        <p:spPr>
          <a:xfrm>
            <a:off x="7496044" y="1046570"/>
            <a:ext cx="3036409" cy="769441"/>
          </a:xfrm>
          <a:prstGeom prst="rect">
            <a:avLst/>
          </a:prstGeom>
          <a:noFill/>
        </p:spPr>
        <p:txBody>
          <a:bodyPr wrap="none" rtlCol="0">
            <a:spAutoFit/>
          </a:bodyPr>
          <a:lstStyle/>
          <a:p>
            <a:r>
              <a:rPr lang="en-US" sz="4400" b="1" smtClean="0">
                <a:solidFill>
                  <a:srgbClr val="FF0000"/>
                </a:solidFill>
                <a:latin typeface="Arial" pitchFamily="34" charset="0"/>
                <a:cs typeface="Arial" pitchFamily="34" charset="0"/>
              </a:rPr>
              <a:t>KẾT LUẬN</a:t>
            </a:r>
            <a:endParaRPr lang="en-US" sz="4400" b="1">
              <a:solidFill>
                <a:srgbClr val="FF0000"/>
              </a:solidFill>
              <a:latin typeface="Arial" pitchFamily="34" charset="0"/>
              <a:cs typeface="Arial" pitchFamily="34" charset="0"/>
            </a:endParaRPr>
          </a:p>
        </p:txBody>
      </p:sp>
      <p:pic>
        <p:nvPicPr>
          <p:cNvPr id="26" name="Picture 13"/>
          <p:cNvPicPr>
            <a:picLocks noChangeAspect="1"/>
          </p:cNvPicPr>
          <p:nvPr/>
        </p:nvPicPr>
        <p:blipFill>
          <a:blip r:embed="rId21">
            <a:extLst>
              <a:ext uri="{28A0092B-C50C-407E-A947-70E740481C1C}">
                <a14:useLocalDpi xmlns:a14="http://schemas.microsoft.com/office/drawing/2010/main" val="0"/>
              </a:ext>
              <a:ext uri="{96DAC541-7B7A-43D3-8B79-37D633B846F1}">
                <asvg:svgBlip xmlns:asvg="http://schemas.microsoft.com/office/drawing/2016/SVG/main" xmlns="" r:embed="rId22"/>
              </a:ext>
            </a:extLst>
          </a:blip>
          <a:srcRect/>
          <a:stretch>
            <a:fillRect/>
          </a:stretch>
        </p:blipFill>
        <p:spPr>
          <a:xfrm>
            <a:off x="15011399" y="6846809"/>
            <a:ext cx="4445375" cy="4470604"/>
          </a:xfrm>
          <a:prstGeom prst="rect">
            <a:avLst/>
          </a:prstGeom>
        </p:spPr>
      </p:pic>
      <p:pic>
        <p:nvPicPr>
          <p:cNvPr id="27" name="Picture 26"/>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24"/>
              </a:ext>
            </a:extLst>
          </a:blip>
          <a:srcRect/>
          <a:stretch>
            <a:fillRect/>
          </a:stretch>
        </p:blipFill>
        <p:spPr>
          <a:xfrm>
            <a:off x="5444899" y="7701127"/>
            <a:ext cx="3318101" cy="2463690"/>
          </a:xfrm>
          <a:prstGeom prst="rect">
            <a:avLst/>
          </a:prstGeom>
        </p:spPr>
      </p:pic>
      <p:pic>
        <p:nvPicPr>
          <p:cNvPr id="28" name="Picture 27"/>
          <p:cNvPicPr>
            <a:picLocks noChangeAspect="1"/>
          </p:cNvPicPr>
          <p:nvPr/>
        </p:nvPicPr>
        <p:blipFill>
          <a:blip r:embed="rId23">
            <a:extLst>
              <a:ext uri="{28A0092B-C50C-407E-A947-70E740481C1C}">
                <a14:useLocalDpi xmlns:a14="http://schemas.microsoft.com/office/drawing/2010/main" val="0"/>
              </a:ext>
              <a:ext uri="{96DAC541-7B7A-43D3-8B79-37D633B846F1}">
                <asvg:svgBlip xmlns="" xmlns:asvg="http://schemas.microsoft.com/office/drawing/2016/SVG/main" xmlns:lc="http://schemas.openxmlformats.org/drawingml/2006/lockedCanvas" r:embed="rId24"/>
              </a:ext>
            </a:extLst>
          </a:blip>
          <a:srcRect/>
          <a:stretch>
            <a:fillRect/>
          </a:stretch>
        </p:blipFill>
        <p:spPr>
          <a:xfrm>
            <a:off x="7239000" y="8214320"/>
            <a:ext cx="2796796" cy="2076621"/>
          </a:xfrm>
          <a:prstGeom prst="rect">
            <a:avLst/>
          </a:prstGeom>
        </p:spPr>
      </p:pic>
    </p:spTree>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0800000">
            <a:off x="-7759574" y="7810500"/>
            <a:ext cx="31233605" cy="2044381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6626810" y="8625810"/>
            <a:ext cx="632490" cy="632490"/>
          </a:xfrm>
          <a:prstGeom prst="rect">
            <a:avLst/>
          </a:prstGeom>
        </p:spPr>
      </p:pic>
      <p:pic>
        <p:nvPicPr>
          <p:cNvPr id="7" name="Picture 7"/>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762000" y="1577336"/>
            <a:ext cx="3684783" cy="527768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10"/>
              </a:ext>
            </a:extLst>
          </a:blip>
          <a:srcRect/>
          <a:stretch>
            <a:fillRect/>
          </a:stretch>
        </p:blipFill>
        <p:spPr>
          <a:xfrm>
            <a:off x="15316200" y="1577337"/>
            <a:ext cx="3684783" cy="5277683"/>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2383845" y="4742468"/>
            <a:ext cx="3259610" cy="4515832"/>
          </a:xfrm>
          <a:prstGeom prst="rect">
            <a:avLst/>
          </a:prstGeom>
        </p:spPr>
      </p:pic>
      <p:pic>
        <p:nvPicPr>
          <p:cNvPr id="11" name="Picture 11"/>
          <p:cNvPicPr>
            <a:picLocks noChangeAspect="1"/>
          </p:cNvPicPr>
          <p:nvPr/>
        </p:nvPicPr>
        <p:blipFill>
          <a:blip r:embed="rId11">
            <a:extLst>
              <a:ext uri="{28A0092B-C50C-407E-A947-70E740481C1C}">
                <a14:useLocalDpi xmlns:a14="http://schemas.microsoft.com/office/drawing/2010/main" val="0"/>
              </a:ext>
              <a:ext uri="{96DAC541-7B7A-43D3-8B79-37D633B846F1}">
                <asvg:svgBlip xmlns="" xmlns:asvg="http://schemas.microsoft.com/office/drawing/2016/SVG/main" r:embed="rId12"/>
              </a:ext>
            </a:extLst>
          </a:blip>
          <a:srcRect/>
          <a:stretch>
            <a:fillRect/>
          </a:stretch>
        </p:blipFill>
        <p:spPr>
          <a:xfrm>
            <a:off x="13367200" y="4742468"/>
            <a:ext cx="3259610" cy="4515832"/>
          </a:xfrm>
          <a:prstGeom prst="rect">
            <a:avLst/>
          </a:prstGeom>
        </p:spPr>
      </p:pic>
      <p:pic>
        <p:nvPicPr>
          <p:cNvPr id="15" name="Picture 14"/>
          <p:cNvPicPr>
            <a:picLocks noChangeAspect="1"/>
          </p:cNvPicPr>
          <p:nvPr/>
        </p:nvPicPr>
        <p:blipFill>
          <a:blip r:embed="rId13"/>
          <a:srcRect/>
          <a:stretch>
            <a:fillRect/>
          </a:stretch>
        </p:blipFill>
        <p:spPr>
          <a:xfrm>
            <a:off x="5295900" y="4716656"/>
            <a:ext cx="8071300" cy="4417143"/>
          </a:xfrm>
          <a:prstGeom prst="rect">
            <a:avLst/>
          </a:prstGeom>
        </p:spPr>
      </p:pic>
      <p:grpSp>
        <p:nvGrpSpPr>
          <p:cNvPr id="12" name="Group 11"/>
          <p:cNvGrpSpPr/>
          <p:nvPr/>
        </p:nvGrpSpPr>
        <p:grpSpPr>
          <a:xfrm>
            <a:off x="5643455" y="361334"/>
            <a:ext cx="7232150" cy="1234437"/>
            <a:chOff x="10210800" y="1651955"/>
            <a:chExt cx="7232150" cy="914400"/>
          </a:xfrm>
          <a:solidFill>
            <a:schemeClr val="accent2">
              <a:lumMod val="75000"/>
            </a:schemeClr>
          </a:solidFill>
        </p:grpSpPr>
        <p:sp>
          <p:nvSpPr>
            <p:cNvPr id="16" name="Pentagon 15"/>
            <p:cNvSpPr/>
            <p:nvPr/>
          </p:nvSpPr>
          <p:spPr>
            <a:xfrm>
              <a:off x="13639800" y="1651955"/>
              <a:ext cx="3803150" cy="9144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Pentagon 16"/>
            <p:cNvSpPr/>
            <p:nvPr/>
          </p:nvSpPr>
          <p:spPr>
            <a:xfrm flipH="1">
              <a:off x="10210800" y="1651955"/>
              <a:ext cx="3429000" cy="914400"/>
            </a:xfrm>
            <a:prstGeom prst="homePlat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1211490" y="1796914"/>
              <a:ext cx="5197257" cy="569958"/>
            </a:xfrm>
            <a:prstGeom prst="rect">
              <a:avLst/>
            </a:prstGeom>
            <a:solidFill>
              <a:srgbClr val="FFC000"/>
            </a:solidFill>
          </p:spPr>
          <p:txBody>
            <a:bodyPr wrap="none" rtlCol="0">
              <a:spAutoFit/>
            </a:bodyPr>
            <a:lstStyle/>
            <a:p>
              <a:r>
                <a:rPr lang="en-US" sz="4400" b="1" smtClean="0">
                  <a:solidFill>
                    <a:srgbClr val="002060"/>
                  </a:solidFill>
                  <a:latin typeface="Arial" pitchFamily="34" charset="0"/>
                  <a:cs typeface="Arial" pitchFamily="34" charset="0"/>
                </a:rPr>
                <a:t>Hướng dẫn về nhà</a:t>
              </a:r>
              <a:endParaRPr lang="en-US" sz="4400" b="1">
                <a:solidFill>
                  <a:srgbClr val="002060"/>
                </a:solidFill>
                <a:latin typeface="Arial" pitchFamily="34" charset="0"/>
                <a:cs typeface="Arial" pitchFamily="34" charset="0"/>
              </a:endParaRPr>
            </a:p>
          </p:txBody>
        </p:sp>
      </p:grpSp>
      <p:grpSp>
        <p:nvGrpSpPr>
          <p:cNvPr id="9" name="Group 8"/>
          <p:cNvGrpSpPr/>
          <p:nvPr/>
        </p:nvGrpSpPr>
        <p:grpSpPr>
          <a:xfrm>
            <a:off x="9707327" y="1894371"/>
            <a:ext cx="5563075" cy="2697356"/>
            <a:chOff x="9707327" y="1894371"/>
            <a:chExt cx="5563075" cy="2697356"/>
          </a:xfrm>
        </p:grpSpPr>
        <p:sp>
          <p:nvSpPr>
            <p:cNvPr id="19" name="Round Diagonal Corner Rectangle 18"/>
            <p:cNvSpPr/>
            <p:nvPr/>
          </p:nvSpPr>
          <p:spPr>
            <a:xfrm>
              <a:off x="9707327" y="1894371"/>
              <a:ext cx="5563075" cy="2697356"/>
            </a:xfrm>
            <a:prstGeom prst="round2DiagRect">
              <a:avLst/>
            </a:prstGeom>
            <a:solidFill>
              <a:schemeClr val="accent5">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0095500" y="2095500"/>
              <a:ext cx="4786727" cy="2123658"/>
            </a:xfrm>
            <a:prstGeom prst="rect">
              <a:avLst/>
            </a:prstGeom>
          </p:spPr>
          <p:txBody>
            <a:bodyPr wrap="square">
              <a:spAutoFit/>
            </a:bodyPr>
            <a:lstStyle/>
            <a:p>
              <a:pPr>
                <a:lnSpc>
                  <a:spcPct val="150000"/>
                </a:lnSpc>
              </a:pPr>
              <a:r>
                <a:rPr lang="en-US" sz="4400">
                  <a:latin typeface="Arial" pitchFamily="34" charset="0"/>
                  <a:cs typeface="Arial" pitchFamily="34" charset="0"/>
                </a:rPr>
                <a:t>C</a:t>
              </a:r>
              <a:r>
                <a:rPr lang="en-US" sz="4400" smtClean="0">
                  <a:latin typeface="Arial" pitchFamily="34" charset="0"/>
                  <a:cs typeface="Arial" pitchFamily="34" charset="0"/>
                </a:rPr>
                <a:t>huẩn </a:t>
              </a:r>
              <a:r>
                <a:rPr lang="en-US" sz="4400">
                  <a:latin typeface="Arial" pitchFamily="34" charset="0"/>
                  <a:cs typeface="Arial" pitchFamily="34" charset="0"/>
                </a:rPr>
                <a:t>bị đồ dùng, vật liệu cho Bài </a:t>
              </a:r>
              <a:r>
                <a:rPr lang="en-US" sz="4400" smtClean="0">
                  <a:latin typeface="Arial" pitchFamily="34" charset="0"/>
                  <a:cs typeface="Arial" pitchFamily="34" charset="0"/>
                </a:rPr>
                <a:t>16</a:t>
              </a:r>
              <a:endParaRPr lang="en-US" sz="4400">
                <a:latin typeface="Arial" pitchFamily="34" charset="0"/>
                <a:cs typeface="Arial" pitchFamily="34" charset="0"/>
              </a:endParaRPr>
            </a:p>
          </p:txBody>
        </p:sp>
      </p:grpSp>
      <p:grpSp>
        <p:nvGrpSpPr>
          <p:cNvPr id="6" name="Group 5"/>
          <p:cNvGrpSpPr/>
          <p:nvPr/>
        </p:nvGrpSpPr>
        <p:grpSpPr>
          <a:xfrm>
            <a:off x="3124200" y="1894371"/>
            <a:ext cx="6207349" cy="2697356"/>
            <a:chOff x="3124200" y="1894371"/>
            <a:chExt cx="6207349" cy="2697356"/>
          </a:xfrm>
          <a:solidFill>
            <a:schemeClr val="accent5">
              <a:lumMod val="60000"/>
              <a:lumOff val="40000"/>
            </a:schemeClr>
          </a:solidFill>
        </p:grpSpPr>
        <p:sp>
          <p:nvSpPr>
            <p:cNvPr id="4" name="Round Diagonal Corner Rectangle 3"/>
            <p:cNvSpPr/>
            <p:nvPr/>
          </p:nvSpPr>
          <p:spPr>
            <a:xfrm>
              <a:off x="3124200" y="1894371"/>
              <a:ext cx="6207349" cy="2697356"/>
            </a:xfrm>
            <a:prstGeom prst="round2DiagRect">
              <a:avLst/>
            </a:prstGeom>
            <a:grp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553895" y="2181220"/>
              <a:ext cx="5518560" cy="2123658"/>
            </a:xfrm>
            <a:prstGeom prst="rect">
              <a:avLst/>
            </a:prstGeom>
            <a:grpFill/>
          </p:spPr>
          <p:txBody>
            <a:bodyPr wrap="square">
              <a:spAutoFit/>
            </a:bodyPr>
            <a:lstStyle/>
            <a:p>
              <a:pPr>
                <a:lnSpc>
                  <a:spcPct val="150000"/>
                </a:lnSpc>
              </a:pPr>
              <a:r>
                <a:rPr lang="en-US" sz="4400" smtClean="0">
                  <a:latin typeface="Arial" pitchFamily="34" charset="0"/>
                  <a:cs typeface="Arial" pitchFamily="34" charset="0"/>
                </a:rPr>
                <a:t>Sáng tạo sản phẩm mĩ thuật theo ý thích</a:t>
              </a:r>
              <a:endParaRPr lang="en-US" sz="4400">
                <a:latin typeface="Arial" pitchFamily="34" charset="0"/>
                <a:cs typeface="Arial" pitchFamily="34" charset="0"/>
              </a:endParaRPr>
            </a:p>
          </p:txBody>
        </p:sp>
      </p:grpSp>
    </p:spTree>
    <p:extLst>
      <p:ext uri="{BB962C8B-B14F-4D97-AF65-F5344CB8AC3E}">
        <p14:creationId xmlns:p14="http://schemas.microsoft.com/office/powerpoint/2010/main" val="3874571219"/>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pic>
        <p:nvPicPr>
          <p:cNvPr id="8" name="Picture 8"/>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rot="-1389597">
            <a:off x="10726218" y="-146478"/>
            <a:ext cx="1625424" cy="800891"/>
          </a:xfrm>
          <a:prstGeom prst="rect">
            <a:avLst/>
          </a:prstGeom>
        </p:spPr>
      </p:pic>
      <p:pic>
        <p:nvPicPr>
          <p:cNvPr id="9" name="Picture 9"/>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6103867">
            <a:off x="-937111" y="-1495558"/>
            <a:ext cx="3296900" cy="3355808"/>
          </a:xfrm>
          <a:prstGeom prst="rect">
            <a:avLst/>
          </a:prstGeom>
        </p:spPr>
      </p:pic>
      <p:grpSp>
        <p:nvGrpSpPr>
          <p:cNvPr id="23" name="Group 22"/>
          <p:cNvGrpSpPr/>
          <p:nvPr/>
        </p:nvGrpSpPr>
        <p:grpSpPr>
          <a:xfrm>
            <a:off x="2539963" y="59959"/>
            <a:ext cx="5516225" cy="1312293"/>
            <a:chOff x="6500104" y="59959"/>
            <a:chExt cx="5516225" cy="1312293"/>
          </a:xfrm>
        </p:grpSpPr>
        <p:pic>
          <p:nvPicPr>
            <p:cNvPr id="12" name="Picture 12"/>
            <p:cNvPicPr>
              <a:picLocks noChangeAspect="1"/>
            </p:cNvPicPr>
            <p:nvPr/>
          </p:nvPicPr>
          <p:blipFill>
            <a:blip r:embed="rId15"/>
            <a:srcRect l="1584" r="64286" b="87431"/>
            <a:stretch>
              <a:fillRect/>
            </a:stretch>
          </p:blipFill>
          <p:spPr>
            <a:xfrm>
              <a:off x="6500104" y="59959"/>
              <a:ext cx="5516225" cy="1312293"/>
            </a:xfrm>
            <a:prstGeom prst="rect">
              <a:avLst/>
            </a:prstGeom>
          </p:spPr>
        </p:pic>
        <p:sp>
          <p:nvSpPr>
            <p:cNvPr id="14" name="TextBox 13"/>
            <p:cNvSpPr txBox="1"/>
            <p:nvPr/>
          </p:nvSpPr>
          <p:spPr>
            <a:xfrm>
              <a:off x="7391400" y="331385"/>
              <a:ext cx="3788217"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KHỞI ĐỘNG</a:t>
              </a:r>
              <a:endParaRPr lang="en-US" sz="4800" b="1">
                <a:solidFill>
                  <a:srgbClr val="FF0000"/>
                </a:solidFill>
                <a:latin typeface="Arial" pitchFamily="34" charset="0"/>
                <a:cs typeface="Arial" pitchFamily="34" charset="0"/>
              </a:endParaRPr>
            </a:p>
          </p:txBody>
        </p:sp>
      </p:grpSp>
      <p:pic>
        <p:nvPicPr>
          <p:cNvPr id="15" name="Picture 4"/>
          <p:cNvPicPr>
            <a:picLocks noChangeAspect="1"/>
          </p:cNvPicPr>
          <p:nvPr/>
        </p:nvPicPr>
        <p:blipFill>
          <a:blip r:embed="rId16"/>
          <a:srcRect/>
          <a:stretch>
            <a:fillRect/>
          </a:stretch>
        </p:blipFill>
        <p:spPr>
          <a:xfrm>
            <a:off x="702696" y="202552"/>
            <a:ext cx="1014147" cy="1027108"/>
          </a:xfrm>
          <a:prstGeom prst="rect">
            <a:avLst/>
          </a:prstGeom>
        </p:spPr>
      </p:pic>
      <p:sp>
        <p:nvSpPr>
          <p:cNvPr id="16" name="Rectangle 15"/>
          <p:cNvSpPr/>
          <p:nvPr/>
        </p:nvSpPr>
        <p:spPr>
          <a:xfrm>
            <a:off x="493986" y="2005257"/>
            <a:ext cx="8560357" cy="830997"/>
          </a:xfrm>
          <a:prstGeom prst="rect">
            <a:avLst/>
          </a:prstGeom>
        </p:spPr>
        <p:txBody>
          <a:bodyPr wrap="none">
            <a:spAutoFit/>
          </a:bodyPr>
          <a:lstStyle/>
          <a:p>
            <a:r>
              <a:rPr lang="en-US" sz="4800" smtClean="0">
                <a:latin typeface="Arial" pitchFamily="34" charset="0"/>
                <a:cs typeface="Arial" pitchFamily="34" charset="0"/>
              </a:rPr>
              <a:t>Chơi </a:t>
            </a:r>
            <a:r>
              <a:rPr lang="en-US" sz="4800">
                <a:latin typeface="Arial" pitchFamily="34" charset="0"/>
                <a:cs typeface="Arial" pitchFamily="34" charset="0"/>
              </a:rPr>
              <a:t>trò chơi </a:t>
            </a:r>
            <a:r>
              <a:rPr lang="en-US" sz="4800" b="1" i="1">
                <a:latin typeface="Arial" pitchFamily="34" charset="0"/>
                <a:cs typeface="Arial" pitchFamily="34" charset="0"/>
              </a:rPr>
              <a:t>“Nhà thông thái</a:t>
            </a:r>
            <a:endParaRPr lang="en-US" sz="4800">
              <a:latin typeface="Arial" pitchFamily="34" charset="0"/>
              <a:cs typeface="Arial" pitchFamily="34" charset="0"/>
            </a:endParaRPr>
          </a:p>
        </p:txBody>
      </p:sp>
      <p:pic>
        <p:nvPicPr>
          <p:cNvPr id="18" name="Picture 10"/>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asvg="http://schemas.microsoft.com/office/drawing/2016/SVG/main" xmlns="" r:embed="rId18"/>
              </a:ext>
            </a:extLst>
          </a:blip>
          <a:srcRect/>
          <a:stretch>
            <a:fillRect/>
          </a:stretch>
        </p:blipFill>
        <p:spPr>
          <a:xfrm rot="2371428">
            <a:off x="-2695392" y="7751051"/>
            <a:ext cx="4609315" cy="5071898"/>
          </a:xfrm>
          <a:prstGeom prst="rect">
            <a:avLst/>
          </a:prstGeom>
        </p:spPr>
      </p:pic>
      <p:grpSp>
        <p:nvGrpSpPr>
          <p:cNvPr id="20" name="Group 19"/>
          <p:cNvGrpSpPr/>
          <p:nvPr/>
        </p:nvGrpSpPr>
        <p:grpSpPr>
          <a:xfrm>
            <a:off x="493986" y="3086100"/>
            <a:ext cx="8534400" cy="6186309"/>
            <a:chOff x="457200" y="2743200"/>
            <a:chExt cx="8534400" cy="6186309"/>
          </a:xfrm>
        </p:grpSpPr>
        <p:sp>
          <p:nvSpPr>
            <p:cNvPr id="17" name="Snip Single Corner Rectangle 16"/>
            <p:cNvSpPr/>
            <p:nvPr/>
          </p:nvSpPr>
          <p:spPr>
            <a:xfrm>
              <a:off x="457200" y="2743200"/>
              <a:ext cx="8534400" cy="6186309"/>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793162" y="2743200"/>
              <a:ext cx="7862475" cy="6186309"/>
            </a:xfrm>
            <a:prstGeom prst="rect">
              <a:avLst/>
            </a:prstGeom>
          </p:spPr>
          <p:txBody>
            <a:bodyPr wrap="square">
              <a:spAutoFit/>
            </a:bodyPr>
            <a:lstStyle/>
            <a:p>
              <a:pPr algn="just">
                <a:lnSpc>
                  <a:spcPct val="150000"/>
                </a:lnSpc>
              </a:pPr>
              <a:r>
                <a:rPr lang="en-US" sz="4400" b="1" u="sng" smtClean="0">
                  <a:latin typeface="Arial" pitchFamily="34" charset="0"/>
                  <a:cs typeface="Arial" pitchFamily="34" charset="0"/>
                </a:rPr>
                <a:t>Luật chơi</a:t>
              </a:r>
              <a:r>
                <a:rPr lang="en-US" sz="4400" b="1" smtClean="0">
                  <a:latin typeface="Arial" pitchFamily="34" charset="0"/>
                  <a:cs typeface="Arial" pitchFamily="34" charset="0"/>
                </a:rPr>
                <a:t>: </a:t>
              </a:r>
              <a:r>
                <a:rPr lang="en-US" sz="4400" smtClean="0">
                  <a:latin typeface="Arial" pitchFamily="34" charset="0"/>
                  <a:cs typeface="Arial" pitchFamily="34" charset="0"/>
                </a:rPr>
                <a:t>HS </a:t>
              </a:r>
              <a:r>
                <a:rPr lang="en-US" sz="4400">
                  <a:latin typeface="Arial" pitchFamily="34" charset="0"/>
                  <a:cs typeface="Arial" pitchFamily="34" charset="0"/>
                </a:rPr>
                <a:t>thành hai </a:t>
              </a:r>
              <a:endParaRPr lang="en-US" sz="4400" smtClean="0">
                <a:latin typeface="Arial" pitchFamily="34" charset="0"/>
                <a:cs typeface="Arial" pitchFamily="34" charset="0"/>
              </a:endParaRPr>
            </a:p>
            <a:p>
              <a:pPr algn="just">
                <a:lnSpc>
                  <a:spcPct val="150000"/>
                </a:lnSpc>
              </a:pPr>
              <a:r>
                <a:rPr lang="en-US" sz="4400" smtClean="0">
                  <a:latin typeface="Arial" pitchFamily="34" charset="0"/>
                  <a:cs typeface="Arial" pitchFamily="34" charset="0"/>
                </a:rPr>
                <a:t>đội</a:t>
              </a:r>
              <a:r>
                <a:rPr lang="en-US" sz="4400">
                  <a:latin typeface="Arial" pitchFamily="34" charset="0"/>
                  <a:cs typeface="Arial" pitchFamily="34" charset="0"/>
                </a:rPr>
                <a:t>, yêu cầu mỗi đội đoán cách in, chất liệu in trong mỗi hình. Trong 3 phút, đội nào trả lời nhanh và chính xác hơn sẽ chiến thắng. </a:t>
              </a:r>
            </a:p>
          </p:txBody>
        </p:sp>
      </p:grpSp>
      <p:pic>
        <p:nvPicPr>
          <p:cNvPr id="21" name="Picture 20"/>
          <p:cNvPicPr>
            <a:picLocks noChangeAspect="1"/>
          </p:cNvPicPr>
          <p:nvPr/>
        </p:nvPicPr>
        <p:blipFill>
          <a:blip r:embed="rId19"/>
          <a:srcRect/>
          <a:stretch>
            <a:fillRect/>
          </a:stretch>
        </p:blipFill>
        <p:spPr>
          <a:xfrm>
            <a:off x="9982200" y="4610100"/>
            <a:ext cx="8001000" cy="5382677"/>
          </a:xfrm>
          <a:prstGeom prst="rect">
            <a:avLst/>
          </a:prstGeom>
        </p:spPr>
      </p:pic>
      <p:pic>
        <p:nvPicPr>
          <p:cNvPr id="22" name="Picture 21"/>
          <p:cNvPicPr>
            <a:picLocks noChangeAspect="1"/>
          </p:cNvPicPr>
          <p:nvPr/>
        </p:nvPicPr>
        <p:blipFill>
          <a:blip r:embed="rId20"/>
          <a:srcRect/>
          <a:stretch>
            <a:fillRect/>
          </a:stretch>
        </p:blipFill>
        <p:spPr>
          <a:xfrm>
            <a:off x="11201400" y="135164"/>
            <a:ext cx="4974783" cy="4004699"/>
          </a:xfrm>
          <a:prstGeom prst="rect">
            <a:avLst/>
          </a:prstGeom>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barn(inVertical)">
                                      <p:cBhvr>
                                        <p:cTn id="17" dur="500"/>
                                        <p:tgtEl>
                                          <p:spTgt spid="20"/>
                                        </p:tgtEl>
                                      </p:cBhvr>
                                    </p:animEffect>
                                  </p:childTnLst>
                                </p:cTn>
                              </p:par>
                              <p:par>
                                <p:cTn id="18" presetID="16" presetClass="entr" presetSubtype="21" fill="hold"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barn(inVertical)">
                                      <p:cBhvr>
                                        <p:cTn id="20" dur="500"/>
                                        <p:tgtEl>
                                          <p:spTgt spid="22"/>
                                        </p:tgtEl>
                                      </p:cBhvr>
                                    </p:animEffect>
                                  </p:childTnLst>
                                </p:cTn>
                              </p:par>
                              <p:par>
                                <p:cTn id="21" presetID="16" presetClass="entr" presetSubtype="21"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barn(inVertical)">
                                      <p:cBhvr>
                                        <p:cTn id="23"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486400" y="1800619"/>
            <a:ext cx="7315200" cy="1622644"/>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 y="5429865"/>
            <a:ext cx="4115317" cy="4857135"/>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256578" y="5429865"/>
            <a:ext cx="4031422" cy="4857135"/>
          </a:xfrm>
          <a:prstGeom prst="rect">
            <a:avLst/>
          </a:prstGeom>
        </p:spPr>
      </p:pic>
      <p:sp>
        <p:nvSpPr>
          <p:cNvPr id="5" name="TextBox 5"/>
          <p:cNvSpPr txBox="1"/>
          <p:nvPr/>
        </p:nvSpPr>
        <p:spPr>
          <a:xfrm>
            <a:off x="4613385" y="4000500"/>
            <a:ext cx="9265034" cy="2858731"/>
          </a:xfrm>
          <a:prstGeom prst="rect">
            <a:avLst/>
          </a:prstGeom>
        </p:spPr>
        <p:txBody>
          <a:bodyPr lIns="0" tIns="0" rIns="0" bIns="0" rtlCol="0" anchor="t">
            <a:spAutoFit/>
          </a:bodyPr>
          <a:lstStyle/>
          <a:p>
            <a:pPr algn="ctr">
              <a:lnSpc>
                <a:spcPct val="150000"/>
              </a:lnSpc>
            </a:pPr>
            <a:r>
              <a:rPr lang="en-US" sz="6600" b="1" smtClean="0">
                <a:solidFill>
                  <a:srgbClr val="FFFFFF"/>
                </a:solidFill>
                <a:latin typeface="Arial" pitchFamily="34" charset="0"/>
                <a:cs typeface="Arial" pitchFamily="34" charset="0"/>
              </a:rPr>
              <a:t>CẢM ƠN CÁC EM ĐÃ CHĂM CHÚ HỌC TẬP</a:t>
            </a:r>
            <a:endParaRPr lang="en-US" sz="6600" b="1">
              <a:solidFill>
                <a:srgbClr val="FFFFFF"/>
              </a:solidFill>
              <a:latin typeface="Arial" pitchFamily="34" charset="0"/>
              <a:cs typeface="Arial" pitchFamily="34" charset="0"/>
            </a:endParaRPr>
          </a:p>
        </p:txBody>
      </p:sp>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8247529">
            <a:off x="14332174" y="-645511"/>
            <a:ext cx="5441058" cy="4114800"/>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rot="6946367">
            <a:off x="-1714607" y="-1637833"/>
            <a:ext cx="5809253" cy="5756442"/>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rot="1380792">
            <a:off x="502663" y="-287173"/>
            <a:ext cx="2289487" cy="3398126"/>
          </a:xfrm>
          <a:prstGeom prst="rect">
            <a:avLst/>
          </a:prstGeom>
        </p:spPr>
      </p:pic>
    </p:spTree>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6103867">
            <a:off x="-937111" y="-1495558"/>
            <a:ext cx="3296900" cy="3355808"/>
          </a:xfrm>
          <a:prstGeom prst="rect">
            <a:avLst/>
          </a:prstGeom>
        </p:spPr>
      </p:pic>
      <p:grpSp>
        <p:nvGrpSpPr>
          <p:cNvPr id="23" name="Group 22"/>
          <p:cNvGrpSpPr/>
          <p:nvPr/>
        </p:nvGrpSpPr>
        <p:grpSpPr>
          <a:xfrm>
            <a:off x="2539963" y="59959"/>
            <a:ext cx="5516225" cy="1312293"/>
            <a:chOff x="6500104" y="59959"/>
            <a:chExt cx="5516225" cy="1312293"/>
          </a:xfrm>
        </p:grpSpPr>
        <p:pic>
          <p:nvPicPr>
            <p:cNvPr id="12" name="Picture 12"/>
            <p:cNvPicPr>
              <a:picLocks noChangeAspect="1"/>
            </p:cNvPicPr>
            <p:nvPr/>
          </p:nvPicPr>
          <p:blipFill>
            <a:blip r:embed="rId15"/>
            <a:srcRect l="1584" r="64286" b="87431"/>
            <a:stretch>
              <a:fillRect/>
            </a:stretch>
          </p:blipFill>
          <p:spPr>
            <a:xfrm>
              <a:off x="6500104" y="59959"/>
              <a:ext cx="5516225" cy="1312293"/>
            </a:xfrm>
            <a:prstGeom prst="rect">
              <a:avLst/>
            </a:prstGeom>
          </p:spPr>
        </p:pic>
        <p:sp>
          <p:nvSpPr>
            <p:cNvPr id="14" name="TextBox 13"/>
            <p:cNvSpPr txBox="1"/>
            <p:nvPr/>
          </p:nvSpPr>
          <p:spPr>
            <a:xfrm>
              <a:off x="7391400" y="331385"/>
              <a:ext cx="3788217"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KHỞI ĐỘNG</a:t>
              </a:r>
              <a:endParaRPr lang="en-US" sz="4800" b="1">
                <a:solidFill>
                  <a:srgbClr val="FF0000"/>
                </a:solidFill>
                <a:latin typeface="Arial" pitchFamily="34" charset="0"/>
                <a:cs typeface="Arial" pitchFamily="34" charset="0"/>
              </a:endParaRPr>
            </a:p>
          </p:txBody>
        </p:sp>
      </p:grpSp>
      <p:pic>
        <p:nvPicPr>
          <p:cNvPr id="15" name="Picture 4"/>
          <p:cNvPicPr>
            <a:picLocks noChangeAspect="1"/>
          </p:cNvPicPr>
          <p:nvPr/>
        </p:nvPicPr>
        <p:blipFill>
          <a:blip r:embed="rId16"/>
          <a:srcRect/>
          <a:stretch>
            <a:fillRect/>
          </a:stretch>
        </p:blipFill>
        <p:spPr>
          <a:xfrm>
            <a:off x="702696" y="202552"/>
            <a:ext cx="1014147" cy="1027108"/>
          </a:xfrm>
          <a:prstGeom prst="rect">
            <a:avLst/>
          </a:prstGeom>
        </p:spPr>
      </p:pic>
      <p:sp>
        <p:nvSpPr>
          <p:cNvPr id="16" name="Rectangle 15"/>
          <p:cNvSpPr/>
          <p:nvPr/>
        </p:nvSpPr>
        <p:spPr>
          <a:xfrm>
            <a:off x="8458200" y="541255"/>
            <a:ext cx="8560357" cy="830997"/>
          </a:xfrm>
          <a:prstGeom prst="rect">
            <a:avLst/>
          </a:prstGeom>
        </p:spPr>
        <p:txBody>
          <a:bodyPr wrap="none">
            <a:spAutoFit/>
          </a:bodyPr>
          <a:lstStyle/>
          <a:p>
            <a:r>
              <a:rPr lang="en-US" sz="4800" smtClean="0">
                <a:latin typeface="Arial" pitchFamily="34" charset="0"/>
                <a:cs typeface="Arial" pitchFamily="34" charset="0"/>
              </a:rPr>
              <a:t>Chơi </a:t>
            </a:r>
            <a:r>
              <a:rPr lang="en-US" sz="4800">
                <a:latin typeface="Arial" pitchFamily="34" charset="0"/>
                <a:cs typeface="Arial" pitchFamily="34" charset="0"/>
              </a:rPr>
              <a:t>trò chơi </a:t>
            </a:r>
            <a:r>
              <a:rPr lang="en-US" sz="4800" b="1" i="1">
                <a:latin typeface="Arial" pitchFamily="34" charset="0"/>
                <a:cs typeface="Arial" pitchFamily="34" charset="0"/>
              </a:rPr>
              <a:t>“Nhà thông thái</a:t>
            </a:r>
            <a:endParaRPr lang="en-US" sz="4800">
              <a:latin typeface="Arial" pitchFamily="34" charset="0"/>
              <a:cs typeface="Arial" pitchFamily="34" charset="0"/>
            </a:endParaRPr>
          </a:p>
        </p:txBody>
      </p:sp>
      <p:sp>
        <p:nvSpPr>
          <p:cNvPr id="4" name="Rounded Rectangle 3"/>
          <p:cNvSpPr/>
          <p:nvPr/>
        </p:nvSpPr>
        <p:spPr>
          <a:xfrm>
            <a:off x="11065868" y="5143500"/>
            <a:ext cx="6612532" cy="1720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11218268" y="5295900"/>
            <a:ext cx="6612532" cy="172068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079266" y="5740745"/>
            <a:ext cx="3191899"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Màu nước</a:t>
            </a:r>
            <a:endParaRPr lang="en-US" sz="4800" b="1">
              <a:solidFill>
                <a:srgbClr val="FF0000"/>
              </a:solidFill>
              <a:latin typeface="Arial" pitchFamily="34" charset="0"/>
              <a:cs typeface="Arial" pitchFamily="34" charset="0"/>
            </a:endParaRPr>
          </a:p>
        </p:txBody>
      </p:sp>
      <p:grpSp>
        <p:nvGrpSpPr>
          <p:cNvPr id="19" name="Group 18"/>
          <p:cNvGrpSpPr/>
          <p:nvPr/>
        </p:nvGrpSpPr>
        <p:grpSpPr>
          <a:xfrm>
            <a:off x="10453905" y="1567348"/>
            <a:ext cx="7647943" cy="3018113"/>
            <a:chOff x="10205233" y="1567351"/>
            <a:chExt cx="7647943" cy="3018113"/>
          </a:xfrm>
        </p:grpSpPr>
        <p:sp>
          <p:nvSpPr>
            <p:cNvPr id="20" name="Cloud Callout 19"/>
            <p:cNvSpPr/>
            <p:nvPr/>
          </p:nvSpPr>
          <p:spPr>
            <a:xfrm rot="187645">
              <a:off x="10205233" y="1567351"/>
              <a:ext cx="7647943" cy="301811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1959759" y="1881236"/>
              <a:ext cx="4138889" cy="2171428"/>
            </a:xfrm>
            <a:prstGeom prst="rect">
              <a:avLst/>
            </a:prstGeom>
            <a:noFill/>
          </p:spPr>
          <p:txBody>
            <a:bodyPr wrap="none" rtlCol="0">
              <a:spAutoFit/>
            </a:bodyPr>
            <a:lstStyle/>
            <a:p>
              <a:pPr algn="ctr">
                <a:lnSpc>
                  <a:spcPct val="150000"/>
                </a:lnSpc>
              </a:pPr>
              <a:r>
                <a:rPr lang="en-US" sz="4800" smtClean="0">
                  <a:latin typeface="Arial" pitchFamily="34" charset="0"/>
                  <a:cs typeface="Arial" pitchFamily="34" charset="0"/>
                </a:rPr>
                <a:t>Tranh in bằng </a:t>
              </a:r>
            </a:p>
            <a:p>
              <a:pPr algn="ctr">
                <a:lnSpc>
                  <a:spcPct val="150000"/>
                </a:lnSpc>
              </a:pPr>
              <a:r>
                <a:rPr lang="en-US" sz="4800" smtClean="0">
                  <a:latin typeface="Arial" pitchFamily="34" charset="0"/>
                  <a:cs typeface="Arial" pitchFamily="34" charset="0"/>
                </a:rPr>
                <a:t>chất liệu gì?</a:t>
              </a:r>
              <a:endParaRPr lang="en-US" sz="4800">
                <a:latin typeface="Arial" pitchFamily="34" charset="0"/>
                <a:cs typeface="Arial" pitchFamily="34" charset="0"/>
              </a:endParaRPr>
            </a:p>
          </p:txBody>
        </p:sp>
      </p:grpSp>
      <p:pic>
        <p:nvPicPr>
          <p:cNvPr id="1026"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02696" y="1753585"/>
            <a:ext cx="9355704" cy="80381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2371428">
            <a:off x="-2695392" y="7751051"/>
            <a:ext cx="4609315" cy="5071898"/>
          </a:xfrm>
          <a:prstGeom prst="rect">
            <a:avLst/>
          </a:prstGeom>
        </p:spPr>
      </p:pic>
    </p:spTree>
    <p:extLst>
      <p:ext uri="{BB962C8B-B14F-4D97-AF65-F5344CB8AC3E}">
        <p14:creationId xmlns:p14="http://schemas.microsoft.com/office/powerpoint/2010/main" val="319104039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6103867">
            <a:off x="-937111" y="-1495558"/>
            <a:ext cx="3296900" cy="3355808"/>
          </a:xfrm>
          <a:prstGeom prst="rect">
            <a:avLst/>
          </a:prstGeom>
        </p:spPr>
      </p:pic>
      <p:grpSp>
        <p:nvGrpSpPr>
          <p:cNvPr id="23" name="Group 22"/>
          <p:cNvGrpSpPr/>
          <p:nvPr/>
        </p:nvGrpSpPr>
        <p:grpSpPr>
          <a:xfrm>
            <a:off x="2539963" y="59959"/>
            <a:ext cx="5516225" cy="1312293"/>
            <a:chOff x="6500104" y="59959"/>
            <a:chExt cx="5516225" cy="1312293"/>
          </a:xfrm>
        </p:grpSpPr>
        <p:pic>
          <p:nvPicPr>
            <p:cNvPr id="12" name="Picture 12"/>
            <p:cNvPicPr>
              <a:picLocks noChangeAspect="1"/>
            </p:cNvPicPr>
            <p:nvPr/>
          </p:nvPicPr>
          <p:blipFill>
            <a:blip r:embed="rId15"/>
            <a:srcRect l="1584" r="64286" b="87431"/>
            <a:stretch>
              <a:fillRect/>
            </a:stretch>
          </p:blipFill>
          <p:spPr>
            <a:xfrm>
              <a:off x="6500104" y="59959"/>
              <a:ext cx="5516225" cy="1312293"/>
            </a:xfrm>
            <a:prstGeom prst="rect">
              <a:avLst/>
            </a:prstGeom>
          </p:spPr>
        </p:pic>
        <p:sp>
          <p:nvSpPr>
            <p:cNvPr id="14" name="TextBox 13"/>
            <p:cNvSpPr txBox="1"/>
            <p:nvPr/>
          </p:nvSpPr>
          <p:spPr>
            <a:xfrm>
              <a:off x="7391400" y="331385"/>
              <a:ext cx="3788217"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KHỞI ĐỘNG</a:t>
              </a:r>
              <a:endParaRPr lang="en-US" sz="4800" b="1">
                <a:solidFill>
                  <a:srgbClr val="FF0000"/>
                </a:solidFill>
                <a:latin typeface="Arial" pitchFamily="34" charset="0"/>
                <a:cs typeface="Arial" pitchFamily="34" charset="0"/>
              </a:endParaRPr>
            </a:p>
          </p:txBody>
        </p:sp>
      </p:grpSp>
      <p:pic>
        <p:nvPicPr>
          <p:cNvPr id="15" name="Picture 4"/>
          <p:cNvPicPr>
            <a:picLocks noChangeAspect="1"/>
          </p:cNvPicPr>
          <p:nvPr/>
        </p:nvPicPr>
        <p:blipFill>
          <a:blip r:embed="rId16"/>
          <a:srcRect/>
          <a:stretch>
            <a:fillRect/>
          </a:stretch>
        </p:blipFill>
        <p:spPr>
          <a:xfrm>
            <a:off x="702696" y="202552"/>
            <a:ext cx="1014147" cy="1027108"/>
          </a:xfrm>
          <a:prstGeom prst="rect">
            <a:avLst/>
          </a:prstGeom>
        </p:spPr>
      </p:pic>
      <p:sp>
        <p:nvSpPr>
          <p:cNvPr id="16" name="Rectangle 15"/>
          <p:cNvSpPr/>
          <p:nvPr/>
        </p:nvSpPr>
        <p:spPr>
          <a:xfrm>
            <a:off x="8458200" y="331384"/>
            <a:ext cx="8560357" cy="830997"/>
          </a:xfrm>
          <a:prstGeom prst="rect">
            <a:avLst/>
          </a:prstGeom>
        </p:spPr>
        <p:txBody>
          <a:bodyPr wrap="none">
            <a:spAutoFit/>
          </a:bodyPr>
          <a:lstStyle/>
          <a:p>
            <a:r>
              <a:rPr lang="en-US" sz="4800" smtClean="0">
                <a:latin typeface="Arial" pitchFamily="34" charset="0"/>
                <a:cs typeface="Arial" pitchFamily="34" charset="0"/>
              </a:rPr>
              <a:t>Chơi </a:t>
            </a:r>
            <a:r>
              <a:rPr lang="en-US" sz="4800">
                <a:latin typeface="Arial" pitchFamily="34" charset="0"/>
                <a:cs typeface="Arial" pitchFamily="34" charset="0"/>
              </a:rPr>
              <a:t>trò chơi </a:t>
            </a:r>
            <a:r>
              <a:rPr lang="en-US" sz="4800" b="1" i="1">
                <a:latin typeface="Arial" pitchFamily="34" charset="0"/>
                <a:cs typeface="Arial" pitchFamily="34" charset="0"/>
              </a:rPr>
              <a:t>“Nhà thông thái</a:t>
            </a:r>
            <a:endParaRPr lang="en-US" sz="4800">
              <a:latin typeface="Arial" pitchFamily="34" charset="0"/>
              <a:cs typeface="Arial" pitchFamily="34" charset="0"/>
            </a:endParaRPr>
          </a:p>
        </p:txBody>
      </p:sp>
      <p:pic>
        <p:nvPicPr>
          <p:cNvPr id="24" name="Picture 23" descr="Tổng hợp Vẽ Tranh Bằng Màu Bột giá rẻ, bán chạy tháng 9/2022 - BeeCost"/>
          <p:cNvPicPr/>
          <p:nvPr/>
        </p:nvPicPr>
        <p:blipFill>
          <a:blip r:embed="rId17">
            <a:extLst>
              <a:ext uri="{28A0092B-C50C-407E-A947-70E740481C1C}">
                <a14:useLocalDpi xmlns:a14="http://schemas.microsoft.com/office/drawing/2010/main" val="0"/>
              </a:ext>
            </a:extLst>
          </a:blip>
          <a:srcRect/>
          <a:stretch>
            <a:fillRect/>
          </a:stretch>
        </p:blipFill>
        <p:spPr bwMode="auto">
          <a:xfrm>
            <a:off x="544023" y="1866900"/>
            <a:ext cx="9508104" cy="8077200"/>
          </a:xfrm>
          <a:prstGeom prst="rect">
            <a:avLst/>
          </a:prstGeom>
          <a:noFill/>
          <a:ln>
            <a:noFill/>
          </a:ln>
        </p:spPr>
      </p:pic>
      <p:pic>
        <p:nvPicPr>
          <p:cNvPr id="25"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2371428">
            <a:off x="-2695392" y="7751051"/>
            <a:ext cx="4609315" cy="5071898"/>
          </a:xfrm>
          <a:prstGeom prst="rect">
            <a:avLst/>
          </a:prstGeom>
        </p:spPr>
      </p:pic>
      <p:sp>
        <p:nvSpPr>
          <p:cNvPr id="4" name="Rounded Rectangle 3"/>
          <p:cNvSpPr/>
          <p:nvPr/>
        </p:nvSpPr>
        <p:spPr>
          <a:xfrm>
            <a:off x="11065868" y="5143500"/>
            <a:ext cx="6612532" cy="1720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11218268" y="5295900"/>
            <a:ext cx="6612532" cy="172068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079266" y="5740745"/>
            <a:ext cx="2890535"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Màu goát</a:t>
            </a:r>
            <a:endParaRPr lang="en-US" sz="4800" b="1">
              <a:solidFill>
                <a:srgbClr val="FF0000"/>
              </a:solidFill>
              <a:latin typeface="Arial" pitchFamily="34" charset="0"/>
              <a:cs typeface="Arial" pitchFamily="34" charset="0"/>
            </a:endParaRPr>
          </a:p>
        </p:txBody>
      </p:sp>
      <p:grpSp>
        <p:nvGrpSpPr>
          <p:cNvPr id="27" name="Group 26"/>
          <p:cNvGrpSpPr/>
          <p:nvPr/>
        </p:nvGrpSpPr>
        <p:grpSpPr>
          <a:xfrm>
            <a:off x="10453905" y="1567348"/>
            <a:ext cx="7647943" cy="3018113"/>
            <a:chOff x="10205233" y="1567351"/>
            <a:chExt cx="7647943" cy="3018113"/>
          </a:xfrm>
        </p:grpSpPr>
        <p:sp>
          <p:nvSpPr>
            <p:cNvPr id="28" name="Cloud Callout 27"/>
            <p:cNvSpPr/>
            <p:nvPr/>
          </p:nvSpPr>
          <p:spPr>
            <a:xfrm rot="187645">
              <a:off x="10205233" y="1567351"/>
              <a:ext cx="7647943" cy="301811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11959759" y="1881236"/>
              <a:ext cx="4138889" cy="2171428"/>
            </a:xfrm>
            <a:prstGeom prst="rect">
              <a:avLst/>
            </a:prstGeom>
            <a:noFill/>
          </p:spPr>
          <p:txBody>
            <a:bodyPr wrap="none" rtlCol="0">
              <a:spAutoFit/>
            </a:bodyPr>
            <a:lstStyle/>
            <a:p>
              <a:pPr algn="ctr">
                <a:lnSpc>
                  <a:spcPct val="150000"/>
                </a:lnSpc>
              </a:pPr>
              <a:r>
                <a:rPr lang="en-US" sz="4800" smtClean="0">
                  <a:latin typeface="Arial" pitchFamily="34" charset="0"/>
                  <a:cs typeface="Arial" pitchFamily="34" charset="0"/>
                </a:rPr>
                <a:t>Tranh in bằng </a:t>
              </a:r>
            </a:p>
            <a:p>
              <a:pPr algn="ctr">
                <a:lnSpc>
                  <a:spcPct val="150000"/>
                </a:lnSpc>
              </a:pPr>
              <a:r>
                <a:rPr lang="en-US" sz="4800" smtClean="0">
                  <a:latin typeface="Arial" pitchFamily="34" charset="0"/>
                  <a:cs typeface="Arial" pitchFamily="34" charset="0"/>
                </a:rPr>
                <a:t>chất liệu gì?</a:t>
              </a:r>
              <a:endParaRPr lang="en-US" sz="4800">
                <a:latin typeface="Arial" pitchFamily="34" charset="0"/>
                <a:cs typeface="Arial" pitchFamily="34" charset="0"/>
              </a:endParaRPr>
            </a:p>
          </p:txBody>
        </p:sp>
      </p:grpSp>
    </p:spTree>
    <p:extLst>
      <p:ext uri="{BB962C8B-B14F-4D97-AF65-F5344CB8AC3E}">
        <p14:creationId xmlns:p14="http://schemas.microsoft.com/office/powerpoint/2010/main" val="4552633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barn(inVertical)">
                                      <p:cBhvr>
                                        <p:cTn id="7" dur="500"/>
                                        <p:tgtEl>
                                          <p:spTgt spid="24"/>
                                        </p:tgtEl>
                                      </p:cBhvr>
                                    </p:animEffect>
                                  </p:childTnLst>
                                </p:cTn>
                              </p:par>
                              <p:par>
                                <p:cTn id="8" presetID="16" presetClass="entr" presetSubtype="21"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barn(inVertical)">
                                      <p:cBhvr>
                                        <p:cTn id="10" dur="500"/>
                                        <p:tgtEl>
                                          <p:spTgt spid="2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6103867">
            <a:off x="-937111" y="-1495558"/>
            <a:ext cx="3296900" cy="3355808"/>
          </a:xfrm>
          <a:prstGeom prst="rect">
            <a:avLst/>
          </a:prstGeom>
        </p:spPr>
      </p:pic>
      <p:grpSp>
        <p:nvGrpSpPr>
          <p:cNvPr id="23" name="Group 22"/>
          <p:cNvGrpSpPr/>
          <p:nvPr/>
        </p:nvGrpSpPr>
        <p:grpSpPr>
          <a:xfrm>
            <a:off x="2539963" y="59959"/>
            <a:ext cx="5516225" cy="1312293"/>
            <a:chOff x="6500104" y="59959"/>
            <a:chExt cx="5516225" cy="1312293"/>
          </a:xfrm>
        </p:grpSpPr>
        <p:pic>
          <p:nvPicPr>
            <p:cNvPr id="12" name="Picture 12"/>
            <p:cNvPicPr>
              <a:picLocks noChangeAspect="1"/>
            </p:cNvPicPr>
            <p:nvPr/>
          </p:nvPicPr>
          <p:blipFill>
            <a:blip r:embed="rId15"/>
            <a:srcRect l="1584" r="64286" b="87431"/>
            <a:stretch>
              <a:fillRect/>
            </a:stretch>
          </p:blipFill>
          <p:spPr>
            <a:xfrm>
              <a:off x="6500104" y="59959"/>
              <a:ext cx="5516225" cy="1312293"/>
            </a:xfrm>
            <a:prstGeom prst="rect">
              <a:avLst/>
            </a:prstGeom>
          </p:spPr>
        </p:pic>
        <p:sp>
          <p:nvSpPr>
            <p:cNvPr id="14" name="TextBox 13"/>
            <p:cNvSpPr txBox="1"/>
            <p:nvPr/>
          </p:nvSpPr>
          <p:spPr>
            <a:xfrm>
              <a:off x="7391400" y="331385"/>
              <a:ext cx="3788217"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KHỞI ĐỘNG</a:t>
              </a:r>
              <a:endParaRPr lang="en-US" sz="4800" b="1">
                <a:solidFill>
                  <a:srgbClr val="FF0000"/>
                </a:solidFill>
                <a:latin typeface="Arial" pitchFamily="34" charset="0"/>
                <a:cs typeface="Arial" pitchFamily="34" charset="0"/>
              </a:endParaRPr>
            </a:p>
          </p:txBody>
        </p:sp>
      </p:grpSp>
      <p:pic>
        <p:nvPicPr>
          <p:cNvPr id="15" name="Picture 4"/>
          <p:cNvPicPr>
            <a:picLocks noChangeAspect="1"/>
          </p:cNvPicPr>
          <p:nvPr/>
        </p:nvPicPr>
        <p:blipFill>
          <a:blip r:embed="rId16"/>
          <a:srcRect/>
          <a:stretch>
            <a:fillRect/>
          </a:stretch>
        </p:blipFill>
        <p:spPr>
          <a:xfrm>
            <a:off x="702696" y="202552"/>
            <a:ext cx="1014147" cy="1027108"/>
          </a:xfrm>
          <a:prstGeom prst="rect">
            <a:avLst/>
          </a:prstGeom>
        </p:spPr>
      </p:pic>
      <p:sp>
        <p:nvSpPr>
          <p:cNvPr id="16" name="Rectangle 15"/>
          <p:cNvSpPr/>
          <p:nvPr/>
        </p:nvSpPr>
        <p:spPr>
          <a:xfrm>
            <a:off x="8458200" y="541255"/>
            <a:ext cx="8560357" cy="830997"/>
          </a:xfrm>
          <a:prstGeom prst="rect">
            <a:avLst/>
          </a:prstGeom>
        </p:spPr>
        <p:txBody>
          <a:bodyPr wrap="none">
            <a:spAutoFit/>
          </a:bodyPr>
          <a:lstStyle/>
          <a:p>
            <a:r>
              <a:rPr lang="en-US" sz="4800" smtClean="0">
                <a:latin typeface="Arial" pitchFamily="34" charset="0"/>
                <a:cs typeface="Arial" pitchFamily="34" charset="0"/>
              </a:rPr>
              <a:t>Chơi </a:t>
            </a:r>
            <a:r>
              <a:rPr lang="en-US" sz="4800">
                <a:latin typeface="Arial" pitchFamily="34" charset="0"/>
                <a:cs typeface="Arial" pitchFamily="34" charset="0"/>
              </a:rPr>
              <a:t>trò chơi </a:t>
            </a:r>
            <a:r>
              <a:rPr lang="en-US" sz="4800" b="1" i="1">
                <a:latin typeface="Arial" pitchFamily="34" charset="0"/>
                <a:cs typeface="Arial" pitchFamily="34" charset="0"/>
              </a:rPr>
              <a:t>“Nhà thông thái</a:t>
            </a:r>
            <a:endParaRPr lang="en-US" sz="4800">
              <a:latin typeface="Arial" pitchFamily="34" charset="0"/>
              <a:cs typeface="Arial" pitchFamily="34" charset="0"/>
            </a:endParaRPr>
          </a:p>
        </p:txBody>
      </p:sp>
      <p:grpSp>
        <p:nvGrpSpPr>
          <p:cNvPr id="6" name="Group 5"/>
          <p:cNvGrpSpPr/>
          <p:nvPr/>
        </p:nvGrpSpPr>
        <p:grpSpPr>
          <a:xfrm>
            <a:off x="10204913" y="1579060"/>
            <a:ext cx="8077200" cy="3018113"/>
            <a:chOff x="10204913" y="1579060"/>
            <a:chExt cx="8077200" cy="3018113"/>
          </a:xfrm>
        </p:grpSpPr>
        <p:sp>
          <p:nvSpPr>
            <p:cNvPr id="2" name="Cloud Callout 1"/>
            <p:cNvSpPr/>
            <p:nvPr/>
          </p:nvSpPr>
          <p:spPr>
            <a:xfrm rot="187645">
              <a:off x="10204913" y="1579060"/>
              <a:ext cx="8077200" cy="301811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12335665" y="1881236"/>
              <a:ext cx="4138889" cy="2171428"/>
            </a:xfrm>
            <a:prstGeom prst="rect">
              <a:avLst/>
            </a:prstGeom>
            <a:noFill/>
          </p:spPr>
          <p:txBody>
            <a:bodyPr wrap="none" rtlCol="0">
              <a:spAutoFit/>
            </a:bodyPr>
            <a:lstStyle/>
            <a:p>
              <a:pPr algn="ctr">
                <a:lnSpc>
                  <a:spcPct val="150000"/>
                </a:lnSpc>
              </a:pPr>
              <a:r>
                <a:rPr lang="en-US" sz="4800" smtClean="0">
                  <a:latin typeface="Arial" pitchFamily="34" charset="0"/>
                  <a:cs typeface="Arial" pitchFamily="34" charset="0"/>
                </a:rPr>
                <a:t>Tranh in bằng </a:t>
              </a:r>
            </a:p>
            <a:p>
              <a:pPr algn="ctr">
                <a:lnSpc>
                  <a:spcPct val="150000"/>
                </a:lnSpc>
              </a:pPr>
              <a:r>
                <a:rPr lang="en-US" sz="4800" smtClean="0">
                  <a:latin typeface="Arial" pitchFamily="34" charset="0"/>
                  <a:cs typeface="Arial" pitchFamily="34" charset="0"/>
                </a:rPr>
                <a:t>chất liệu gì?</a:t>
              </a:r>
              <a:endParaRPr lang="en-US" sz="4800">
                <a:latin typeface="Arial" pitchFamily="34" charset="0"/>
                <a:cs typeface="Arial" pitchFamily="34" charset="0"/>
              </a:endParaRPr>
            </a:p>
          </p:txBody>
        </p:sp>
      </p:grpSp>
      <p:sp>
        <p:nvSpPr>
          <p:cNvPr id="4" name="Rounded Rectangle 3"/>
          <p:cNvSpPr/>
          <p:nvPr/>
        </p:nvSpPr>
        <p:spPr>
          <a:xfrm>
            <a:off x="11065868" y="5143500"/>
            <a:ext cx="6612532" cy="1720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11218268" y="5295900"/>
            <a:ext cx="6612532" cy="172068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079266" y="5740745"/>
            <a:ext cx="2651688"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Màu sáp</a:t>
            </a:r>
            <a:endParaRPr lang="en-US" sz="4800" b="1">
              <a:solidFill>
                <a:srgbClr val="FF0000"/>
              </a:solidFill>
              <a:latin typeface="Arial" pitchFamily="34" charset="0"/>
              <a:cs typeface="Arial" pitchFamily="34" charset="0"/>
            </a:endParaRPr>
          </a:p>
        </p:txBody>
      </p:sp>
      <p:pic>
        <p:nvPicPr>
          <p:cNvPr id="17" name="Picture 16" descr="Tranh vẽ bằng sáp dầu đẹp - PHUC MA TRADING CO.,LTD"/>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588192" y="1881236"/>
            <a:ext cx="9241608" cy="7834263"/>
          </a:xfrm>
          <a:prstGeom prst="rect">
            <a:avLst/>
          </a:prstGeom>
          <a:noFill/>
          <a:ln>
            <a:noFill/>
          </a:ln>
        </p:spPr>
      </p:pic>
      <p:pic>
        <p:nvPicPr>
          <p:cNvPr id="18"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2371428">
            <a:off x="-2695392" y="7751051"/>
            <a:ext cx="4609315" cy="5071898"/>
          </a:xfrm>
          <a:prstGeom prst="rect">
            <a:avLst/>
          </a:prstGeom>
        </p:spPr>
      </p:pic>
    </p:spTree>
    <p:extLst>
      <p:ext uri="{BB962C8B-B14F-4D97-AF65-F5344CB8AC3E}">
        <p14:creationId xmlns:p14="http://schemas.microsoft.com/office/powerpoint/2010/main" val="30139075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6103867">
            <a:off x="-937111" y="-1495558"/>
            <a:ext cx="3296900" cy="3355808"/>
          </a:xfrm>
          <a:prstGeom prst="rect">
            <a:avLst/>
          </a:prstGeom>
        </p:spPr>
      </p:pic>
      <p:grpSp>
        <p:nvGrpSpPr>
          <p:cNvPr id="23" name="Group 22"/>
          <p:cNvGrpSpPr/>
          <p:nvPr/>
        </p:nvGrpSpPr>
        <p:grpSpPr>
          <a:xfrm>
            <a:off x="2539963" y="59959"/>
            <a:ext cx="5516225" cy="1312293"/>
            <a:chOff x="6500104" y="59959"/>
            <a:chExt cx="5516225" cy="1312293"/>
          </a:xfrm>
        </p:grpSpPr>
        <p:pic>
          <p:nvPicPr>
            <p:cNvPr id="12" name="Picture 12"/>
            <p:cNvPicPr>
              <a:picLocks noChangeAspect="1"/>
            </p:cNvPicPr>
            <p:nvPr/>
          </p:nvPicPr>
          <p:blipFill>
            <a:blip r:embed="rId15"/>
            <a:srcRect l="1584" r="64286" b="87431"/>
            <a:stretch>
              <a:fillRect/>
            </a:stretch>
          </p:blipFill>
          <p:spPr>
            <a:xfrm>
              <a:off x="6500104" y="59959"/>
              <a:ext cx="5516225" cy="1312293"/>
            </a:xfrm>
            <a:prstGeom prst="rect">
              <a:avLst/>
            </a:prstGeom>
          </p:spPr>
        </p:pic>
        <p:sp>
          <p:nvSpPr>
            <p:cNvPr id="14" name="TextBox 13"/>
            <p:cNvSpPr txBox="1"/>
            <p:nvPr/>
          </p:nvSpPr>
          <p:spPr>
            <a:xfrm>
              <a:off x="7391400" y="331385"/>
              <a:ext cx="3788217"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KHỞI ĐỘNG</a:t>
              </a:r>
              <a:endParaRPr lang="en-US" sz="4800" b="1">
                <a:solidFill>
                  <a:srgbClr val="FF0000"/>
                </a:solidFill>
                <a:latin typeface="Arial" pitchFamily="34" charset="0"/>
                <a:cs typeface="Arial" pitchFamily="34" charset="0"/>
              </a:endParaRPr>
            </a:p>
          </p:txBody>
        </p:sp>
      </p:grpSp>
      <p:pic>
        <p:nvPicPr>
          <p:cNvPr id="15" name="Picture 4"/>
          <p:cNvPicPr>
            <a:picLocks noChangeAspect="1"/>
          </p:cNvPicPr>
          <p:nvPr/>
        </p:nvPicPr>
        <p:blipFill>
          <a:blip r:embed="rId16"/>
          <a:srcRect/>
          <a:stretch>
            <a:fillRect/>
          </a:stretch>
        </p:blipFill>
        <p:spPr>
          <a:xfrm>
            <a:off x="702696" y="202552"/>
            <a:ext cx="1014147" cy="1027108"/>
          </a:xfrm>
          <a:prstGeom prst="rect">
            <a:avLst/>
          </a:prstGeom>
        </p:spPr>
      </p:pic>
      <p:sp>
        <p:nvSpPr>
          <p:cNvPr id="16" name="Rectangle 15"/>
          <p:cNvSpPr/>
          <p:nvPr/>
        </p:nvSpPr>
        <p:spPr>
          <a:xfrm>
            <a:off x="8458200" y="541255"/>
            <a:ext cx="8560357" cy="830997"/>
          </a:xfrm>
          <a:prstGeom prst="rect">
            <a:avLst/>
          </a:prstGeom>
        </p:spPr>
        <p:txBody>
          <a:bodyPr wrap="none">
            <a:spAutoFit/>
          </a:bodyPr>
          <a:lstStyle/>
          <a:p>
            <a:r>
              <a:rPr lang="en-US" sz="4800" smtClean="0">
                <a:latin typeface="Arial" pitchFamily="34" charset="0"/>
                <a:cs typeface="Arial" pitchFamily="34" charset="0"/>
              </a:rPr>
              <a:t>Chơi </a:t>
            </a:r>
            <a:r>
              <a:rPr lang="en-US" sz="4800">
                <a:latin typeface="Arial" pitchFamily="34" charset="0"/>
                <a:cs typeface="Arial" pitchFamily="34" charset="0"/>
              </a:rPr>
              <a:t>trò chơi </a:t>
            </a:r>
            <a:r>
              <a:rPr lang="en-US" sz="4800" b="1" i="1">
                <a:latin typeface="Arial" pitchFamily="34" charset="0"/>
                <a:cs typeface="Arial" pitchFamily="34" charset="0"/>
              </a:rPr>
              <a:t>“Nhà thông thái</a:t>
            </a:r>
            <a:endParaRPr lang="en-US" sz="4800">
              <a:latin typeface="Arial" pitchFamily="34" charset="0"/>
              <a:cs typeface="Arial" pitchFamily="34" charset="0"/>
            </a:endParaRPr>
          </a:p>
        </p:txBody>
      </p:sp>
      <p:sp>
        <p:nvSpPr>
          <p:cNvPr id="4" name="Rounded Rectangle 3"/>
          <p:cNvSpPr/>
          <p:nvPr/>
        </p:nvSpPr>
        <p:spPr>
          <a:xfrm>
            <a:off x="11065868" y="5143500"/>
            <a:ext cx="6612532" cy="1720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11218268" y="5295900"/>
            <a:ext cx="6612532" cy="172068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079266" y="5740745"/>
            <a:ext cx="2273379"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Bút chì</a:t>
            </a:r>
            <a:endParaRPr lang="en-US" sz="4800" b="1">
              <a:solidFill>
                <a:srgbClr val="FF0000"/>
              </a:solidFill>
              <a:latin typeface="Arial" pitchFamily="34" charset="0"/>
              <a:cs typeface="Arial" pitchFamily="34" charset="0"/>
            </a:endParaRPr>
          </a:p>
        </p:txBody>
      </p:sp>
      <p:pic>
        <p:nvPicPr>
          <p:cNvPr id="17" name="Picture 16" descr="Cách VẼ TRANH PHONG CẢNH bằng BÚT CHÌ | how to draw simple scenery with  pencil | Kinh nghiệm có ích liên quan đến chủ đề vẽ tranh - Logobox.vn"/>
          <p:cNvPicPr/>
          <p:nvPr/>
        </p:nvPicPr>
        <p:blipFill rotWithShape="1">
          <a:blip r:embed="rId17">
            <a:extLst>
              <a:ext uri="{28A0092B-C50C-407E-A947-70E740481C1C}">
                <a14:useLocalDpi xmlns:a14="http://schemas.microsoft.com/office/drawing/2010/main" val="0"/>
              </a:ext>
            </a:extLst>
          </a:blip>
          <a:srcRect l="4111" t="11570" r="4085" b="11699"/>
          <a:stretch/>
        </p:blipFill>
        <p:spPr bwMode="auto">
          <a:xfrm>
            <a:off x="503407" y="1907798"/>
            <a:ext cx="9402593" cy="7655302"/>
          </a:xfrm>
          <a:prstGeom prst="rect">
            <a:avLst/>
          </a:prstGeom>
          <a:noFill/>
          <a:ln>
            <a:noFill/>
          </a:ln>
          <a:extLst>
            <a:ext uri="{53640926-AAD7-44D8-BBD7-CCE9431645EC}">
              <a14:shadowObscured xmlns:a14="http://schemas.microsoft.com/office/drawing/2010/main"/>
            </a:ext>
          </a:extLst>
        </p:spPr>
      </p:pic>
      <p:pic>
        <p:nvPicPr>
          <p:cNvPr id="18"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2371428">
            <a:off x="-2695392" y="7751051"/>
            <a:ext cx="4609315" cy="5071898"/>
          </a:xfrm>
          <a:prstGeom prst="rect">
            <a:avLst/>
          </a:prstGeom>
        </p:spPr>
      </p:pic>
      <p:grpSp>
        <p:nvGrpSpPr>
          <p:cNvPr id="19" name="Group 18"/>
          <p:cNvGrpSpPr/>
          <p:nvPr/>
        </p:nvGrpSpPr>
        <p:grpSpPr>
          <a:xfrm>
            <a:off x="10453905" y="1567348"/>
            <a:ext cx="7647943" cy="3018113"/>
            <a:chOff x="10205233" y="1567351"/>
            <a:chExt cx="7647943" cy="3018113"/>
          </a:xfrm>
        </p:grpSpPr>
        <p:sp>
          <p:nvSpPr>
            <p:cNvPr id="20" name="Cloud Callout 19"/>
            <p:cNvSpPr/>
            <p:nvPr/>
          </p:nvSpPr>
          <p:spPr>
            <a:xfrm rot="187645">
              <a:off x="10205233" y="1567351"/>
              <a:ext cx="7647943" cy="301811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1959759" y="1881236"/>
              <a:ext cx="4138889" cy="2171428"/>
            </a:xfrm>
            <a:prstGeom prst="rect">
              <a:avLst/>
            </a:prstGeom>
            <a:noFill/>
          </p:spPr>
          <p:txBody>
            <a:bodyPr wrap="none" rtlCol="0">
              <a:spAutoFit/>
            </a:bodyPr>
            <a:lstStyle/>
            <a:p>
              <a:pPr algn="ctr">
                <a:lnSpc>
                  <a:spcPct val="150000"/>
                </a:lnSpc>
              </a:pPr>
              <a:r>
                <a:rPr lang="en-US" sz="4800" smtClean="0">
                  <a:latin typeface="Arial" pitchFamily="34" charset="0"/>
                  <a:cs typeface="Arial" pitchFamily="34" charset="0"/>
                </a:rPr>
                <a:t>Tranh in bằng </a:t>
              </a:r>
            </a:p>
            <a:p>
              <a:pPr algn="ctr">
                <a:lnSpc>
                  <a:spcPct val="150000"/>
                </a:lnSpc>
              </a:pPr>
              <a:r>
                <a:rPr lang="en-US" sz="4800" smtClean="0">
                  <a:latin typeface="Arial" pitchFamily="34" charset="0"/>
                  <a:cs typeface="Arial" pitchFamily="34" charset="0"/>
                </a:rPr>
                <a:t>chất liệu gì?</a:t>
              </a:r>
              <a:endParaRPr lang="en-US" sz="4800">
                <a:latin typeface="Arial" pitchFamily="34" charset="0"/>
                <a:cs typeface="Arial" pitchFamily="34" charset="0"/>
              </a:endParaRPr>
            </a:p>
          </p:txBody>
        </p:sp>
      </p:grpSp>
    </p:spTree>
    <p:extLst>
      <p:ext uri="{BB962C8B-B14F-4D97-AF65-F5344CB8AC3E}">
        <p14:creationId xmlns:p14="http://schemas.microsoft.com/office/powerpoint/2010/main" val="301390755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arn(inVertical)">
                                      <p:cBhvr>
                                        <p:cTn id="7" dur="500"/>
                                        <p:tgtEl>
                                          <p:spTgt spid="17"/>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6103867">
            <a:off x="-937111" y="-1495558"/>
            <a:ext cx="3296900" cy="3355808"/>
          </a:xfrm>
          <a:prstGeom prst="rect">
            <a:avLst/>
          </a:prstGeom>
        </p:spPr>
      </p:pic>
      <p:grpSp>
        <p:nvGrpSpPr>
          <p:cNvPr id="23" name="Group 22"/>
          <p:cNvGrpSpPr/>
          <p:nvPr/>
        </p:nvGrpSpPr>
        <p:grpSpPr>
          <a:xfrm>
            <a:off x="2539963" y="59959"/>
            <a:ext cx="5516225" cy="1312293"/>
            <a:chOff x="6500104" y="59959"/>
            <a:chExt cx="5516225" cy="1312293"/>
          </a:xfrm>
        </p:grpSpPr>
        <p:pic>
          <p:nvPicPr>
            <p:cNvPr id="12" name="Picture 12"/>
            <p:cNvPicPr>
              <a:picLocks noChangeAspect="1"/>
            </p:cNvPicPr>
            <p:nvPr/>
          </p:nvPicPr>
          <p:blipFill>
            <a:blip r:embed="rId15"/>
            <a:srcRect l="1584" r="64286" b="87431"/>
            <a:stretch>
              <a:fillRect/>
            </a:stretch>
          </p:blipFill>
          <p:spPr>
            <a:xfrm>
              <a:off x="6500104" y="59959"/>
              <a:ext cx="5516225" cy="1312293"/>
            </a:xfrm>
            <a:prstGeom prst="rect">
              <a:avLst/>
            </a:prstGeom>
          </p:spPr>
        </p:pic>
        <p:sp>
          <p:nvSpPr>
            <p:cNvPr id="14" name="TextBox 13"/>
            <p:cNvSpPr txBox="1"/>
            <p:nvPr/>
          </p:nvSpPr>
          <p:spPr>
            <a:xfrm>
              <a:off x="7391400" y="331385"/>
              <a:ext cx="3788217"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KHỞI ĐỘNG</a:t>
              </a:r>
              <a:endParaRPr lang="en-US" sz="4800" b="1">
                <a:solidFill>
                  <a:srgbClr val="FF0000"/>
                </a:solidFill>
                <a:latin typeface="Arial" pitchFamily="34" charset="0"/>
                <a:cs typeface="Arial" pitchFamily="34" charset="0"/>
              </a:endParaRPr>
            </a:p>
          </p:txBody>
        </p:sp>
      </p:grpSp>
      <p:pic>
        <p:nvPicPr>
          <p:cNvPr id="15" name="Picture 4"/>
          <p:cNvPicPr>
            <a:picLocks noChangeAspect="1"/>
          </p:cNvPicPr>
          <p:nvPr/>
        </p:nvPicPr>
        <p:blipFill>
          <a:blip r:embed="rId16"/>
          <a:srcRect/>
          <a:stretch>
            <a:fillRect/>
          </a:stretch>
        </p:blipFill>
        <p:spPr>
          <a:xfrm>
            <a:off x="702696" y="202552"/>
            <a:ext cx="1014147" cy="1027108"/>
          </a:xfrm>
          <a:prstGeom prst="rect">
            <a:avLst/>
          </a:prstGeom>
        </p:spPr>
      </p:pic>
      <p:sp>
        <p:nvSpPr>
          <p:cNvPr id="16" name="Rectangle 15"/>
          <p:cNvSpPr/>
          <p:nvPr/>
        </p:nvSpPr>
        <p:spPr>
          <a:xfrm>
            <a:off x="8458200" y="541255"/>
            <a:ext cx="8560357" cy="830997"/>
          </a:xfrm>
          <a:prstGeom prst="rect">
            <a:avLst/>
          </a:prstGeom>
        </p:spPr>
        <p:txBody>
          <a:bodyPr wrap="none">
            <a:spAutoFit/>
          </a:bodyPr>
          <a:lstStyle/>
          <a:p>
            <a:r>
              <a:rPr lang="en-US" sz="4800" smtClean="0">
                <a:latin typeface="Arial" pitchFamily="34" charset="0"/>
                <a:cs typeface="Arial" pitchFamily="34" charset="0"/>
              </a:rPr>
              <a:t>Chơi </a:t>
            </a:r>
            <a:r>
              <a:rPr lang="en-US" sz="4800">
                <a:latin typeface="Arial" pitchFamily="34" charset="0"/>
                <a:cs typeface="Arial" pitchFamily="34" charset="0"/>
              </a:rPr>
              <a:t>trò chơi </a:t>
            </a:r>
            <a:r>
              <a:rPr lang="en-US" sz="4800" b="1" i="1">
                <a:latin typeface="Arial" pitchFamily="34" charset="0"/>
                <a:cs typeface="Arial" pitchFamily="34" charset="0"/>
              </a:rPr>
              <a:t>“Nhà thông thái</a:t>
            </a:r>
            <a:endParaRPr lang="en-US" sz="4800">
              <a:latin typeface="Arial" pitchFamily="34" charset="0"/>
              <a:cs typeface="Arial" pitchFamily="34" charset="0"/>
            </a:endParaRPr>
          </a:p>
        </p:txBody>
      </p:sp>
      <p:sp>
        <p:nvSpPr>
          <p:cNvPr id="4" name="Rounded Rectangle 3"/>
          <p:cNvSpPr/>
          <p:nvPr/>
        </p:nvSpPr>
        <p:spPr>
          <a:xfrm>
            <a:off x="11065868" y="5143500"/>
            <a:ext cx="6612532" cy="172068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ed Rectangle 25"/>
          <p:cNvSpPr/>
          <p:nvPr/>
        </p:nvSpPr>
        <p:spPr>
          <a:xfrm>
            <a:off x="11218268" y="5295900"/>
            <a:ext cx="6612532" cy="1720688"/>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3079266" y="5740745"/>
            <a:ext cx="2651688" cy="830997"/>
          </a:xfrm>
          <a:prstGeom prst="rect">
            <a:avLst/>
          </a:prstGeom>
          <a:noFill/>
        </p:spPr>
        <p:txBody>
          <a:bodyPr wrap="none" rtlCol="0">
            <a:spAutoFit/>
          </a:bodyPr>
          <a:lstStyle/>
          <a:p>
            <a:r>
              <a:rPr lang="en-US" sz="4800" b="1" smtClean="0">
                <a:solidFill>
                  <a:srgbClr val="FF0000"/>
                </a:solidFill>
                <a:latin typeface="Arial" pitchFamily="34" charset="0"/>
                <a:cs typeface="Arial" pitchFamily="34" charset="0"/>
              </a:rPr>
              <a:t>Màu sáp</a:t>
            </a:r>
            <a:endParaRPr lang="en-US" sz="4800" b="1">
              <a:solidFill>
                <a:srgbClr val="FF0000"/>
              </a:solidFill>
              <a:latin typeface="Arial" pitchFamily="34" charset="0"/>
              <a:cs typeface="Arial" pitchFamily="34" charset="0"/>
            </a:endParaRPr>
          </a:p>
        </p:txBody>
      </p:sp>
      <p:grpSp>
        <p:nvGrpSpPr>
          <p:cNvPr id="19" name="Group 18"/>
          <p:cNvGrpSpPr/>
          <p:nvPr/>
        </p:nvGrpSpPr>
        <p:grpSpPr>
          <a:xfrm>
            <a:off x="10453905" y="1567348"/>
            <a:ext cx="7647943" cy="3018113"/>
            <a:chOff x="10205233" y="1567351"/>
            <a:chExt cx="7647943" cy="3018113"/>
          </a:xfrm>
        </p:grpSpPr>
        <p:sp>
          <p:nvSpPr>
            <p:cNvPr id="20" name="Cloud Callout 19"/>
            <p:cNvSpPr/>
            <p:nvPr/>
          </p:nvSpPr>
          <p:spPr>
            <a:xfrm rot="187645">
              <a:off x="10205233" y="1567351"/>
              <a:ext cx="7647943" cy="301811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1959759" y="1881236"/>
              <a:ext cx="4138889" cy="2171428"/>
            </a:xfrm>
            <a:prstGeom prst="rect">
              <a:avLst/>
            </a:prstGeom>
            <a:noFill/>
          </p:spPr>
          <p:txBody>
            <a:bodyPr wrap="none" rtlCol="0">
              <a:spAutoFit/>
            </a:bodyPr>
            <a:lstStyle/>
            <a:p>
              <a:pPr algn="ctr">
                <a:lnSpc>
                  <a:spcPct val="150000"/>
                </a:lnSpc>
              </a:pPr>
              <a:r>
                <a:rPr lang="en-US" sz="4800" smtClean="0">
                  <a:latin typeface="Arial" pitchFamily="34" charset="0"/>
                  <a:cs typeface="Arial" pitchFamily="34" charset="0"/>
                </a:rPr>
                <a:t>Tranh in bằng </a:t>
              </a:r>
            </a:p>
            <a:p>
              <a:pPr algn="ctr">
                <a:lnSpc>
                  <a:spcPct val="150000"/>
                </a:lnSpc>
              </a:pPr>
              <a:r>
                <a:rPr lang="en-US" sz="4800" smtClean="0">
                  <a:latin typeface="Arial" pitchFamily="34" charset="0"/>
                  <a:cs typeface="Arial" pitchFamily="34" charset="0"/>
                </a:rPr>
                <a:t>chất liệu gì?</a:t>
              </a:r>
              <a:endParaRPr lang="en-US" sz="4800">
                <a:latin typeface="Arial" pitchFamily="34" charset="0"/>
                <a:cs typeface="Arial" pitchFamily="34" charset="0"/>
              </a:endParaRPr>
            </a:p>
          </p:txBody>
        </p:sp>
      </p:grpSp>
      <p:pic>
        <p:nvPicPr>
          <p:cNvPr id="2050" name="Picture 2"/>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45022" y="1880680"/>
            <a:ext cx="9706106" cy="7720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0"/>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rot="2371428">
            <a:off x="-2695392" y="7751051"/>
            <a:ext cx="4609315" cy="5071898"/>
          </a:xfrm>
          <a:prstGeom prst="rect">
            <a:avLst/>
          </a:prstGeom>
        </p:spPr>
      </p:pic>
    </p:spTree>
    <p:extLst>
      <p:ext uri="{BB962C8B-B14F-4D97-AF65-F5344CB8AC3E}">
        <p14:creationId xmlns:p14="http://schemas.microsoft.com/office/powerpoint/2010/main" val="4027701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par>
                                <p:cTn id="8" presetID="16" presetClass="entr" presetSubtype="21"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barn(inVertical)">
                                      <p:cBhvr>
                                        <p:cTn id="18" dur="500"/>
                                        <p:tgtEl>
                                          <p:spTgt spid="26"/>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barn(inVertical)">
                                      <p:cBhvr>
                                        <p:cTn id="2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6"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rot="-10800000">
            <a:off x="2133600" y="1674879"/>
            <a:ext cx="13291557" cy="8119933"/>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rot="-7453644">
            <a:off x="-3705776" y="6554385"/>
            <a:ext cx="8677901" cy="6660289"/>
          </a:xfrm>
          <a:prstGeom prst="rect">
            <a:avLst/>
          </a:prstGeom>
        </p:spPr>
      </p:pic>
      <p:pic>
        <p:nvPicPr>
          <p:cNvPr id="9" name="Picture 9"/>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rot="2042001">
            <a:off x="14219115" y="6973264"/>
            <a:ext cx="4863509" cy="6032259"/>
          </a:xfrm>
          <a:prstGeom prst="rect">
            <a:avLst/>
          </a:prstGeom>
        </p:spPr>
      </p:pic>
      <p:pic>
        <p:nvPicPr>
          <p:cNvPr id="10" name="Picture 10"/>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1414201" y="-1028700"/>
            <a:ext cx="4885801" cy="4114800"/>
          </a:xfrm>
          <a:prstGeom prst="rect">
            <a:avLst/>
          </a:prstGeom>
        </p:spPr>
      </p:pic>
      <p:grpSp>
        <p:nvGrpSpPr>
          <p:cNvPr id="17" name="Group 16"/>
          <p:cNvGrpSpPr/>
          <p:nvPr/>
        </p:nvGrpSpPr>
        <p:grpSpPr>
          <a:xfrm>
            <a:off x="3143191" y="160313"/>
            <a:ext cx="11109899" cy="1314457"/>
            <a:chOff x="3143191" y="160313"/>
            <a:chExt cx="11109899" cy="1314457"/>
          </a:xfrm>
        </p:grpSpPr>
        <p:pic>
          <p:nvPicPr>
            <p:cNvPr id="12" name="Picture 12"/>
            <p:cNvPicPr>
              <a:picLocks noChangeAspect="1"/>
            </p:cNvPicPr>
            <p:nvPr/>
          </p:nvPicPr>
          <p:blipFill>
            <a:blip r:embed="rId17"/>
            <a:srcRect r="55853" b="87431"/>
            <a:stretch>
              <a:fillRect/>
            </a:stretch>
          </p:blipFill>
          <p:spPr>
            <a:xfrm>
              <a:off x="3143191" y="160313"/>
              <a:ext cx="11109899" cy="1314457"/>
            </a:xfrm>
            <a:prstGeom prst="rect">
              <a:avLst/>
            </a:prstGeom>
          </p:spPr>
        </p:pic>
        <p:sp>
          <p:nvSpPr>
            <p:cNvPr id="13" name="TextBox 13"/>
            <p:cNvSpPr txBox="1"/>
            <p:nvPr/>
          </p:nvSpPr>
          <p:spPr>
            <a:xfrm>
              <a:off x="3799399" y="694653"/>
              <a:ext cx="10453083" cy="476734"/>
            </a:xfrm>
            <a:prstGeom prst="rect">
              <a:avLst/>
            </a:prstGeom>
          </p:spPr>
          <p:txBody>
            <a:bodyPr wrap="square" lIns="0" tIns="0" rIns="0" bIns="0" rtlCol="0" anchor="t">
              <a:spAutoFit/>
            </a:bodyPr>
            <a:lstStyle/>
            <a:p>
              <a:pPr algn="ctr">
                <a:lnSpc>
                  <a:spcPts val="3499"/>
                </a:lnSpc>
                <a:spcBef>
                  <a:spcPct val="0"/>
                </a:spcBef>
              </a:pPr>
              <a:r>
                <a:rPr lang="en-US" sz="4800" b="1" smtClean="0">
                  <a:solidFill>
                    <a:srgbClr val="000000"/>
                  </a:solidFill>
                  <a:latin typeface="Arial" pitchFamily="34" charset="0"/>
                  <a:cs typeface="Arial" pitchFamily="34" charset="0"/>
                </a:rPr>
                <a:t>BÀI 15. NHỮNG KHUÔN IN THÚ VỊ</a:t>
              </a:r>
              <a:endParaRPr lang="en-US" sz="4800" b="1">
                <a:solidFill>
                  <a:srgbClr val="000000"/>
                </a:solidFill>
                <a:latin typeface="Arial" pitchFamily="34" charset="0"/>
                <a:cs typeface="Arial" pitchFamily="34" charset="0"/>
              </a:endParaRPr>
            </a:p>
          </p:txBody>
        </p:sp>
      </p:grpSp>
      <p:pic>
        <p:nvPicPr>
          <p:cNvPr id="15" name="Picture 5"/>
          <p:cNvPicPr>
            <a:picLocks noChangeAspect="1"/>
          </p:cNvPicPr>
          <p:nvPr/>
        </p:nvPicPr>
        <p:blipFill>
          <a:blip r:embed="rId18"/>
          <a:srcRect/>
          <a:stretch>
            <a:fillRect/>
          </a:stretch>
        </p:blipFill>
        <p:spPr>
          <a:xfrm>
            <a:off x="15848172" y="299443"/>
            <a:ext cx="1109717" cy="1036198"/>
          </a:xfrm>
          <a:prstGeom prst="rect">
            <a:avLst/>
          </a:prstGeom>
        </p:spPr>
      </p:pic>
      <p:pic>
        <p:nvPicPr>
          <p:cNvPr id="16" name="Picture 6"/>
          <p:cNvPicPr>
            <a:picLocks noChangeAspect="1"/>
          </p:cNvPicPr>
          <p:nvPr/>
        </p:nvPicPr>
        <p:blipFill>
          <a:blip r:embed="rId19"/>
          <a:srcRect/>
          <a:stretch>
            <a:fillRect/>
          </a:stretch>
        </p:blipFill>
        <p:spPr>
          <a:xfrm>
            <a:off x="14845908" y="-129829"/>
            <a:ext cx="1014587" cy="947371"/>
          </a:xfrm>
          <a:prstGeom prst="rect">
            <a:avLst/>
          </a:prstGeom>
        </p:spPr>
      </p:pic>
      <p:pic>
        <p:nvPicPr>
          <p:cNvPr id="18" name="Picture 4"/>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3143191" y="4991100"/>
            <a:ext cx="3524822" cy="3615202"/>
          </a:xfrm>
          <a:prstGeom prst="rect">
            <a:avLst/>
          </a:prstGeom>
        </p:spPr>
      </p:pic>
      <p:pic>
        <p:nvPicPr>
          <p:cNvPr id="19" name="Picture 11"/>
          <p:cNvPicPr>
            <a:picLocks noChangeAspect="1"/>
          </p:cNvPicPr>
          <p:nvPr/>
        </p:nvPicPr>
        <p:blipFill>
          <a:blip r:embed="rId21"/>
          <a:srcRect/>
          <a:stretch>
            <a:fillRect/>
          </a:stretch>
        </p:blipFill>
        <p:spPr>
          <a:xfrm rot="21045046">
            <a:off x="11958795" y="330296"/>
            <a:ext cx="6285878" cy="4741775"/>
          </a:xfrm>
          <a:prstGeom prst="rect">
            <a:avLst/>
          </a:prstGeom>
        </p:spPr>
      </p:pic>
      <p:pic>
        <p:nvPicPr>
          <p:cNvPr id="20" name="Picture 8"/>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7620172" y="2392002"/>
            <a:ext cx="3760854" cy="4063791"/>
          </a:xfrm>
          <a:prstGeom prst="rect">
            <a:avLst/>
          </a:prstGeom>
        </p:spPr>
      </p:pic>
      <p:pic>
        <p:nvPicPr>
          <p:cNvPr id="21" name="Picture 3"/>
          <p:cNvPicPr>
            <a:picLocks noChangeAspect="1"/>
          </p:cNvPicPr>
          <p:nvPr/>
        </p:nvPicPr>
        <p:blipFill>
          <a:blip r:embed="rId23">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1381026" y="5560388"/>
            <a:ext cx="3720708" cy="4027829"/>
          </a:xfrm>
          <a:prstGeom prst="rect">
            <a:avLst/>
          </a:prstGeom>
        </p:spPr>
      </p:pic>
    </p:spTree>
    <p:extLst>
      <p:ext uri="{BB962C8B-B14F-4D97-AF65-F5344CB8AC3E}">
        <p14:creationId xmlns:p14="http://schemas.microsoft.com/office/powerpoint/2010/main" val="1618066001"/>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5CE1E6"/>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6383000" y="2"/>
            <a:ext cx="1905000" cy="1774032"/>
          </a:xfrm>
          <a:prstGeom prst="rect">
            <a:avLst/>
          </a:prstGeom>
        </p:spPr>
      </p:pic>
      <p:pic>
        <p:nvPicPr>
          <p:cNvPr id="5" name="Picture 5"/>
          <p:cNvPicPr>
            <a:picLocks noChangeAspect="1"/>
          </p:cNvPicPr>
          <p:nvPr/>
        </p:nvPicPr>
        <p:blipFill>
          <a:blip r:embed="rId7"/>
          <a:srcRect r="55853" b="87431"/>
          <a:stretch>
            <a:fillRect/>
          </a:stretch>
        </p:blipFill>
        <p:spPr>
          <a:xfrm>
            <a:off x="4234629" y="153181"/>
            <a:ext cx="10929171" cy="139511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rot="-10735476">
            <a:off x="-1667337" y="-3424731"/>
            <a:ext cx="4566097" cy="5433813"/>
          </a:xfrm>
          <a:prstGeom prst="rect">
            <a:avLst/>
          </a:prstGeom>
        </p:spPr>
      </p:pic>
      <p:pic>
        <p:nvPicPr>
          <p:cNvPr id="8" name="Picture 8"/>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rcRect/>
          <a:stretch>
            <a:fillRect/>
          </a:stretch>
        </p:blipFill>
        <p:spPr>
          <a:xfrm>
            <a:off x="14535631" y="160100"/>
            <a:ext cx="1256337" cy="1450054"/>
          </a:xfrm>
          <a:prstGeom prst="rect">
            <a:avLst/>
          </a:prstGeom>
        </p:spPr>
      </p:pic>
      <p:pic>
        <p:nvPicPr>
          <p:cNvPr id="9" name="Picture 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asvg="http://schemas.microsoft.com/office/drawing/2016/SVG/main" xmlns="" r:embed="rId15"/>
              </a:ext>
            </a:extLst>
          </a:blip>
          <a:srcRect/>
          <a:stretch>
            <a:fillRect/>
          </a:stretch>
        </p:blipFill>
        <p:spPr>
          <a:xfrm rot="-1949836">
            <a:off x="-1008852" y="7831605"/>
            <a:ext cx="2997896" cy="3695403"/>
          </a:xfrm>
          <a:prstGeom prst="rect">
            <a:avLst/>
          </a:prstGeom>
        </p:spPr>
      </p:pic>
      <p:sp>
        <p:nvSpPr>
          <p:cNvPr id="13" name="TextBox 12"/>
          <p:cNvSpPr txBox="1"/>
          <p:nvPr/>
        </p:nvSpPr>
        <p:spPr>
          <a:xfrm>
            <a:off x="4793063" y="435241"/>
            <a:ext cx="9812302" cy="830997"/>
          </a:xfrm>
          <a:prstGeom prst="rect">
            <a:avLst/>
          </a:prstGeom>
          <a:noFill/>
        </p:spPr>
        <p:txBody>
          <a:bodyPr wrap="none" rtlCol="0">
            <a:spAutoFit/>
          </a:bodyPr>
          <a:lstStyle/>
          <a:p>
            <a:r>
              <a:rPr lang="en-US" sz="4800" b="1" smtClean="0">
                <a:latin typeface="Arial" pitchFamily="34" charset="0"/>
                <a:cs typeface="Arial" pitchFamily="34" charset="0"/>
              </a:rPr>
              <a:t>Hoạt động 1. Quan sát, nhận biết</a:t>
            </a:r>
            <a:endParaRPr lang="en-US" sz="4800" b="1">
              <a:latin typeface="Arial" pitchFamily="34" charset="0"/>
              <a:cs typeface="Arial" pitchFamily="34" charset="0"/>
            </a:endParaRPr>
          </a:p>
        </p:txBody>
      </p:sp>
      <p:sp>
        <p:nvSpPr>
          <p:cNvPr id="14" name="Snip Single Corner Rectangle 13"/>
          <p:cNvSpPr/>
          <p:nvPr/>
        </p:nvSpPr>
        <p:spPr>
          <a:xfrm>
            <a:off x="642844" y="2639829"/>
            <a:ext cx="6036826" cy="1196338"/>
          </a:xfrm>
          <a:prstGeom prst="snip1Rect">
            <a:avLst/>
          </a:prstGeom>
          <a:solidFill>
            <a:schemeClr val="bg1"/>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smtClean="0">
                <a:solidFill>
                  <a:schemeClr val="accent5">
                    <a:lumMod val="50000"/>
                  </a:schemeClr>
                </a:solidFill>
                <a:latin typeface="Arial" pitchFamily="34" charset="0"/>
                <a:cs typeface="Arial" pitchFamily="34" charset="0"/>
              </a:rPr>
              <a:t>Bắt cặp và thảo luận:</a:t>
            </a:r>
            <a:endParaRPr lang="en-US" sz="4400">
              <a:solidFill>
                <a:schemeClr val="accent5">
                  <a:lumMod val="50000"/>
                </a:schemeClr>
              </a:solidFill>
              <a:latin typeface="Arial" pitchFamily="34" charset="0"/>
              <a:cs typeface="Arial" pitchFamily="34" charset="0"/>
            </a:endParaRPr>
          </a:p>
        </p:txBody>
      </p:sp>
      <p:sp>
        <p:nvSpPr>
          <p:cNvPr id="15" name="Rectangle 14"/>
          <p:cNvSpPr/>
          <p:nvPr/>
        </p:nvSpPr>
        <p:spPr>
          <a:xfrm>
            <a:off x="615711" y="3958384"/>
            <a:ext cx="6242289" cy="4154984"/>
          </a:xfrm>
          <a:prstGeom prst="rect">
            <a:avLst/>
          </a:prstGeom>
        </p:spPr>
        <p:txBody>
          <a:bodyPr wrap="square">
            <a:spAutoFit/>
          </a:bodyPr>
          <a:lstStyle/>
          <a:p>
            <a:pPr algn="just">
              <a:lnSpc>
                <a:spcPct val="150000"/>
              </a:lnSpc>
            </a:pPr>
            <a:r>
              <a:rPr lang="en-US" sz="4400">
                <a:latin typeface="Arial" pitchFamily="34" charset="0"/>
                <a:cs typeface="Arial" pitchFamily="34" charset="0"/>
              </a:rPr>
              <a:t>Nối tên hình ảnh ở sản phẩm in (hình a, b, c) tương ứng với khuôn in nào (hình 1, 2, 3)? </a:t>
            </a:r>
          </a:p>
        </p:txBody>
      </p:sp>
      <p:pic>
        <p:nvPicPr>
          <p:cNvPr id="3075" name="Picture 3"/>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54916" y="2051452"/>
            <a:ext cx="10675883" cy="796884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7" name="Straight Arrow Connector 16"/>
          <p:cNvCxnSpPr/>
          <p:nvPr/>
        </p:nvCxnSpPr>
        <p:spPr>
          <a:xfrm flipH="1" flipV="1">
            <a:off x="11658600" y="6630765"/>
            <a:ext cx="1600200" cy="136966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flipV="1">
            <a:off x="11387957" y="3958384"/>
            <a:ext cx="2209800" cy="1690656"/>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H="1">
            <a:off x="11387957" y="3543300"/>
            <a:ext cx="1989086" cy="53340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down)">
                                      <p:cBhvr>
                                        <p:cTn id="18" dur="500"/>
                                        <p:tgtEl>
                                          <p:spTgt spid="15"/>
                                        </p:tgtEl>
                                      </p:cBhvr>
                                    </p:animEffect>
                                  </p:childTnLst>
                                </p:cTn>
                              </p:par>
                              <p:par>
                                <p:cTn id="19" presetID="22" presetClass="entr" presetSubtype="4" fill="hold" nodeType="withEffect">
                                  <p:stCondLst>
                                    <p:cond delay="0"/>
                                  </p:stCondLst>
                                  <p:childTnLst>
                                    <p:set>
                                      <p:cBhvr>
                                        <p:cTn id="20" dur="1" fill="hold">
                                          <p:stCondLst>
                                            <p:cond delay="0"/>
                                          </p:stCondLst>
                                        </p:cTn>
                                        <p:tgtEl>
                                          <p:spTgt spid="3075"/>
                                        </p:tgtEl>
                                        <p:attrNameLst>
                                          <p:attrName>style.visibility</p:attrName>
                                        </p:attrNameLst>
                                      </p:cBhvr>
                                      <p:to>
                                        <p:strVal val="visible"/>
                                      </p:to>
                                    </p:set>
                                    <p:animEffect transition="in" filter="wipe(down)">
                                      <p:cBhvr>
                                        <p:cTn id="21" dur="500"/>
                                        <p:tgtEl>
                                          <p:spTgt spid="3075"/>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barn(inVertical)">
                                      <p:cBhvr>
                                        <p:cTn id="26" dur="500"/>
                                        <p:tgtEl>
                                          <p:spTgt spid="27"/>
                                        </p:tgtEl>
                                      </p:cBhvr>
                                    </p:animEffect>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barn(inVertical)">
                                      <p:cBhvr>
                                        <p:cTn id="31" dur="500"/>
                                        <p:tgtEl>
                                          <p:spTgt spid="2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barn(inVertical)">
                                      <p:cBhvr>
                                        <p:cTn id="3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animBg="1"/>
      <p:bldP spid="1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192</TotalTime>
  <Words>976</Words>
  <Application>Microsoft Office PowerPoint</Application>
  <PresentationFormat>Custom</PresentationFormat>
  <Paragraphs>102</Paragraphs>
  <Slides>31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31</vt:i4>
      </vt:variant>
    </vt:vector>
  </HeadingPairs>
  <TitlesOfParts>
    <vt:vector size="34" baseType="lpstr">
      <vt:lpstr>Calibri</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Hoai Ham Hap</dc:creator>
  <cp:lastModifiedBy>Admin</cp:lastModifiedBy>
  <cp:revision>20</cp:revision>
  <dcterms:created xsi:type="dcterms:W3CDTF">2006-08-16T00:00:00Z</dcterms:created>
  <dcterms:modified xsi:type="dcterms:W3CDTF">2023-04-06T03:06:40Z</dcterms:modified>
  <dc:identifier>DAFTYOZgptM</dc:identifier>
</cp:coreProperties>
</file>