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8" r:id="rId1"/>
    <p:sldMasterId id="2147483692" r:id="rId2"/>
  </p:sldMasterIdLst>
  <p:notesMasterIdLst>
    <p:notesMasterId r:id="rId17"/>
  </p:notesMasterIdLst>
  <p:sldIdLst>
    <p:sldId id="307" r:id="rId3"/>
    <p:sldId id="326" r:id="rId4"/>
    <p:sldId id="351" r:id="rId5"/>
    <p:sldId id="346" r:id="rId6"/>
    <p:sldId id="314" r:id="rId7"/>
    <p:sldId id="316" r:id="rId8"/>
    <p:sldId id="347" r:id="rId9"/>
    <p:sldId id="320" r:id="rId10"/>
    <p:sldId id="321" r:id="rId11"/>
    <p:sldId id="322" r:id="rId12"/>
    <p:sldId id="323" r:id="rId13"/>
    <p:sldId id="349" r:id="rId14"/>
    <p:sldId id="350" r:id="rId15"/>
    <p:sldId id="285" r:id="rId16"/>
  </p:sldIdLst>
  <p:sldSz cx="12161838" cy="6858000"/>
  <p:notesSz cx="6858000" cy="9144000"/>
  <p:embeddedFontLst>
    <p:embeddedFont>
      <p:font typeface="HP001 4H" panose="020B0603050302020204" pitchFamily="34" charset="0"/>
      <p:regular r:id="rId18"/>
      <p:bold r:id="rId19"/>
    </p:embeddedFont>
    <p:embeddedFont>
      <p:font typeface="Montserrat" panose="02000505000000020004" pitchFamily="2" charset="0"/>
      <p:regular r:id="rId20"/>
      <p:bold r:id="rId21"/>
      <p:italic r:id="rId22"/>
      <p:boldItalic r:id="rId23"/>
    </p:embeddedFont>
    <p:embeddedFont>
      <p:font typeface="Kalam" panose="020B0604020202020204" charset="0"/>
      <p:regular r:id="rId24"/>
      <p:bold r:id="rId25"/>
    </p:embeddedFont>
    <p:embeddedFont>
      <p:font typeface="HP001 5 hàng" panose="020B0603050302020204" pitchFamily="34" charset="0"/>
      <p:regular r:id="rId26"/>
      <p:bold r:id="rId27"/>
    </p:embeddedFont>
    <p:embeddedFont>
      <p:font typeface="Englebert" panose="020B0604020202020204" charset="0"/>
      <p:regular r:id="rId28"/>
    </p:embeddedFont>
    <p:embeddedFont>
      <p:font typeface="Arial Rounded MT Bold" panose="020F0704030504030204" pitchFamily="34" charset="0"/>
      <p:regular r:id="rId29"/>
    </p:embeddedFont>
    <p:embeddedFont>
      <p:font typeface="Arial-Rounded" panose="020B0500000000000000" charset="0"/>
      <p:regular r:id="rId30"/>
    </p:embeddedFont>
    <p:embeddedFont>
      <p:font typeface="Roboto Condensed" panose="02000000000000000000" pitchFamily="2" charset="0"/>
      <p:regular r:id="rId31"/>
      <p:bold r:id="rId32"/>
      <p:italic r:id="rId33"/>
      <p:boldItalic r:id="rId34"/>
    </p:embeddedFont>
    <p:embeddedFont>
      <p:font typeface="Raleway" panose="020B0003030101060003" pitchFamily="34" charset="0"/>
      <p:regular r:id="rId35"/>
      <p:bold r:id="rId36"/>
      <p:italic r:id="rId37"/>
      <p:boldItalic r:id="rId38"/>
    </p:embeddedFont>
    <p:embeddedFont>
      <p:font typeface="HP001 4 hàng" panose="020B0603050302020204" pitchFamily="34" charset="0"/>
      <p:regular r:id="rId39"/>
      <p:bold r:id="rId40"/>
    </p:embeddedFont>
    <p:embeddedFont>
      <p:font typeface="HP001" panose="020B0603050302020204" pitchFamily="34" charset="0"/>
      <p:regular r:id="rId41"/>
      <p:bold r:id="rId42"/>
    </p:embeddedFont>
    <p:embeddedFont>
      <p:font typeface="Luckiest Guy" panose="020B0604020202020204" charset="0"/>
      <p:regular r:id="rId43"/>
    </p:embeddedFont>
  </p:embeddedFontLst>
  <p:custDataLst>
    <p:tags r:id="rId44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03CC9E4-73B6-4B80-89BE-41230D932299}">
  <a:tblStyle styleId="{803CC9E4-73B6-4B80-89BE-41230D93229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9" autoAdjust="0"/>
    <p:restoredTop sz="89871" autoAdjust="0"/>
  </p:normalViewPr>
  <p:slideViewPr>
    <p:cSldViewPr snapToGrid="0">
      <p:cViewPr varScale="1">
        <p:scale>
          <a:sx n="78" d="100"/>
          <a:sy n="78" d="100"/>
        </p:scale>
        <p:origin x="86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font" Target="fonts/font22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font" Target="fonts/font25.fntdata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font" Target="fonts/font23.fntdata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8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4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43" Type="http://schemas.openxmlformats.org/officeDocument/2006/relationships/font" Target="fonts/font26.fntdata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Relationship Id="rId46" Type="http://schemas.openxmlformats.org/officeDocument/2006/relationships/viewProps" Target="viewProps.xml"/><Relationship Id="rId20" Type="http://schemas.openxmlformats.org/officeDocument/2006/relationships/font" Target="fonts/font3.fntdata"/><Relationship Id="rId41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TP Đồng Xoài của tỉnh Bình Phước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2975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8" name="Google Shape;3288;gb539e82f13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9" name="Google Shape;3289;gb539e82f13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Chữ hoa Y cao 5 ô li và độ sâu xuống dưới đường kẻ đậm 3 ô li nữa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Đến đây</a:t>
            </a:r>
            <a:r>
              <a:rPr lang="en-US" baseline="0"/>
              <a:t> thì cho HS tự nói về độ cao, độ rộng, GV k cần chú thích nữa nhé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viết 2 con chữ 1 lần cho nhanh chứ k lại cháy giờ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923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Cho HS viết 2 con chữ 1 lần cho nhanh chứ k lại cháy giờ</a:t>
            </a:r>
            <a:endParaRPr lang="en-US" baseline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8419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r>
              <a:rPr lang="en-US"/>
              <a:t>GV chú ý cho HS biết tên riêng địa danh cần viết hoa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609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58C83D7A-9E42-4548-990C-7D2596BB53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695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811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Chữ hoa in vẫn tính nhé</a:t>
            </a:r>
          </a:p>
        </p:txBody>
      </p:sp>
    </p:spTree>
    <p:extLst>
      <p:ext uri="{BB962C8B-B14F-4D97-AF65-F5344CB8AC3E}">
        <p14:creationId xmlns:p14="http://schemas.microsoft.com/office/powerpoint/2010/main" val="4068550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/>
          <p:nvPr/>
        </p:nvSpPr>
        <p:spPr>
          <a:xfrm rot="10800000">
            <a:off x="9450981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5" name="Google Shape;75;p12"/>
          <p:cNvSpPr/>
          <p:nvPr/>
        </p:nvSpPr>
        <p:spPr>
          <a:xfrm>
            <a:off x="-1267370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CUSTOM_7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3"/>
          <p:cNvSpPr txBox="1">
            <a:spLocks noGrp="1"/>
          </p:cNvSpPr>
          <p:nvPr>
            <p:ph type="title"/>
          </p:nvPr>
        </p:nvSpPr>
        <p:spPr>
          <a:xfrm>
            <a:off x="4464794" y="2638567"/>
            <a:ext cx="6107653" cy="115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665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Font typeface="Raleway"/>
              <a:buNone/>
              <a:defRPr sz="4788"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55" name="Google Shape;155;p23"/>
          <p:cNvSpPr txBox="1">
            <a:spLocks noGrp="1"/>
          </p:cNvSpPr>
          <p:nvPr>
            <p:ph type="title" idx="2" hasCustomPrompt="1"/>
          </p:nvPr>
        </p:nvSpPr>
        <p:spPr>
          <a:xfrm>
            <a:off x="1655960" y="2754168"/>
            <a:ext cx="2224882" cy="134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1064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700"/>
              <a:buNone/>
              <a:defRPr sz="7581"/>
            </a:lvl9pPr>
          </a:lstStyle>
          <a:p>
            <a:r>
              <a:t>xx%</a:t>
            </a:r>
          </a:p>
        </p:txBody>
      </p:sp>
      <p:sp>
        <p:nvSpPr>
          <p:cNvPr id="156" name="Google Shape;156;p23"/>
          <p:cNvSpPr txBox="1">
            <a:spLocks noGrp="1"/>
          </p:cNvSpPr>
          <p:nvPr>
            <p:ph type="subTitle" idx="1"/>
          </p:nvPr>
        </p:nvSpPr>
        <p:spPr>
          <a:xfrm>
            <a:off x="4464810" y="3841035"/>
            <a:ext cx="6107653" cy="37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2394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23"/>
          <p:cNvSpPr/>
          <p:nvPr/>
        </p:nvSpPr>
        <p:spPr>
          <a:xfrm rot="476882" flipH="1">
            <a:off x="-569830" y="5284071"/>
            <a:ext cx="12843493" cy="261647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8" name="Google Shape;158;p23"/>
          <p:cNvSpPr/>
          <p:nvPr/>
        </p:nvSpPr>
        <p:spPr>
          <a:xfrm rot="434527" flipH="1">
            <a:off x="-489471" y="-946449"/>
            <a:ext cx="13529841" cy="2724943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3">
  <p:cSld name="CUSTOM_7_1"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4"/>
          <p:cNvSpPr txBox="1">
            <a:spLocks noGrp="1"/>
          </p:cNvSpPr>
          <p:nvPr>
            <p:ph type="title"/>
          </p:nvPr>
        </p:nvSpPr>
        <p:spPr>
          <a:xfrm>
            <a:off x="7221324" y="3379367"/>
            <a:ext cx="3850850" cy="15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6650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61" name="Google Shape;161;p24"/>
          <p:cNvSpPr txBox="1">
            <a:spLocks noGrp="1"/>
          </p:cNvSpPr>
          <p:nvPr>
            <p:ph type="subTitle" idx="1"/>
          </p:nvPr>
        </p:nvSpPr>
        <p:spPr>
          <a:xfrm>
            <a:off x="7221324" y="5156100"/>
            <a:ext cx="3394781" cy="83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title" idx="2" hasCustomPrompt="1"/>
          </p:nvPr>
        </p:nvSpPr>
        <p:spPr>
          <a:xfrm>
            <a:off x="7311168" y="1202747"/>
            <a:ext cx="2358152" cy="151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11305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None/>
              <a:defRPr sz="12768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3" name="Google Shape;163;p24"/>
          <p:cNvSpPr/>
          <p:nvPr/>
        </p:nvSpPr>
        <p:spPr>
          <a:xfrm>
            <a:off x="-276946" y="-191333"/>
            <a:ext cx="6661825" cy="7098724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4">
  <p:cSld name="CUSTOM_7_1_1"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5"/>
          <p:cNvSpPr txBox="1">
            <a:spLocks noGrp="1"/>
          </p:cNvSpPr>
          <p:nvPr>
            <p:ph type="title"/>
          </p:nvPr>
        </p:nvSpPr>
        <p:spPr>
          <a:xfrm>
            <a:off x="5949811" y="2955200"/>
            <a:ext cx="5061048" cy="222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65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900"/>
              <a:buNone/>
              <a:defRPr sz="6517"/>
            </a:lvl9pPr>
          </a:lstStyle>
          <a:p>
            <a:endParaRPr/>
          </a:p>
        </p:txBody>
      </p:sp>
      <p:sp>
        <p:nvSpPr>
          <p:cNvPr id="166" name="Google Shape;166;p25"/>
          <p:cNvSpPr txBox="1">
            <a:spLocks noGrp="1"/>
          </p:cNvSpPr>
          <p:nvPr>
            <p:ph type="subTitle" idx="1"/>
          </p:nvPr>
        </p:nvSpPr>
        <p:spPr>
          <a:xfrm>
            <a:off x="7548280" y="5216600"/>
            <a:ext cx="3462613" cy="87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596"/>
              </a:spcBef>
              <a:spcAft>
                <a:spcPts val="0"/>
              </a:spcAft>
              <a:buSzPts val="1800"/>
              <a:buNone/>
              <a:defRPr sz="2394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394"/>
            </a:lvl9pPr>
          </a:lstStyle>
          <a:p>
            <a:endParaRPr/>
          </a:p>
        </p:txBody>
      </p:sp>
      <p:sp>
        <p:nvSpPr>
          <p:cNvPr id="167" name="Google Shape;167;p25"/>
          <p:cNvSpPr txBox="1">
            <a:spLocks noGrp="1"/>
          </p:cNvSpPr>
          <p:nvPr>
            <p:ph type="title" idx="2" hasCustomPrompt="1"/>
          </p:nvPr>
        </p:nvSpPr>
        <p:spPr>
          <a:xfrm>
            <a:off x="8829403" y="850900"/>
            <a:ext cx="2181390" cy="2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8400"/>
              <a:buNone/>
              <a:defRPr sz="11172"/>
            </a:lvl9pPr>
          </a:lstStyle>
          <a:p>
            <a:r>
              <a:t>xx%</a:t>
            </a:r>
          </a:p>
        </p:txBody>
      </p:sp>
      <p:sp>
        <p:nvSpPr>
          <p:cNvPr id="168" name="Google Shape;168;p25"/>
          <p:cNvSpPr/>
          <p:nvPr/>
        </p:nvSpPr>
        <p:spPr>
          <a:xfrm rot="1166025">
            <a:off x="-1557520" y="3096980"/>
            <a:ext cx="6792845" cy="4642049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69" name="Google Shape;169;p25"/>
          <p:cNvSpPr/>
          <p:nvPr/>
        </p:nvSpPr>
        <p:spPr>
          <a:xfrm rot="3364810" flipH="1">
            <a:off x="9909608" y="-1143490"/>
            <a:ext cx="3224003" cy="2977234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70" name="Google Shape;170;p25"/>
          <p:cNvSpPr/>
          <p:nvPr/>
        </p:nvSpPr>
        <p:spPr>
          <a:xfrm rot="-10079989" flipH="1">
            <a:off x="-1274171" y="-727588"/>
            <a:ext cx="5026739" cy="292838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8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6"/>
          <p:cNvSpPr txBox="1">
            <a:spLocks noGrp="1"/>
          </p:cNvSpPr>
          <p:nvPr>
            <p:ph type="title"/>
          </p:nvPr>
        </p:nvSpPr>
        <p:spPr>
          <a:xfrm>
            <a:off x="987584" y="3900005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3" name="Google Shape;173;p26"/>
          <p:cNvSpPr txBox="1">
            <a:spLocks noGrp="1"/>
          </p:cNvSpPr>
          <p:nvPr>
            <p:ph type="subTitle" idx="1"/>
          </p:nvPr>
        </p:nvSpPr>
        <p:spPr>
          <a:xfrm>
            <a:off x="987584" y="4407665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6"/>
          <p:cNvSpPr txBox="1">
            <a:spLocks noGrp="1"/>
          </p:cNvSpPr>
          <p:nvPr>
            <p:ph type="title" idx="2"/>
          </p:nvPr>
        </p:nvSpPr>
        <p:spPr>
          <a:xfrm>
            <a:off x="8232139" y="3900000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5" name="Google Shape;175;p26"/>
          <p:cNvSpPr txBox="1">
            <a:spLocks noGrp="1"/>
          </p:cNvSpPr>
          <p:nvPr>
            <p:ph type="subTitle" idx="3"/>
          </p:nvPr>
        </p:nvSpPr>
        <p:spPr>
          <a:xfrm>
            <a:off x="8237774" y="4407665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6"/>
          <p:cNvSpPr txBox="1">
            <a:spLocks noGrp="1"/>
          </p:cNvSpPr>
          <p:nvPr>
            <p:ph type="title" idx="4"/>
          </p:nvPr>
        </p:nvSpPr>
        <p:spPr>
          <a:xfrm>
            <a:off x="4609337" y="3898200"/>
            <a:ext cx="2944697" cy="33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77" name="Google Shape;177;p26"/>
          <p:cNvSpPr txBox="1">
            <a:spLocks noGrp="1"/>
          </p:cNvSpPr>
          <p:nvPr>
            <p:ph type="subTitle" idx="5"/>
          </p:nvPr>
        </p:nvSpPr>
        <p:spPr>
          <a:xfrm>
            <a:off x="4612155" y="4402668"/>
            <a:ext cx="2938712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6"/>
          <p:cNvSpPr txBox="1">
            <a:spLocks noGrp="1"/>
          </p:cNvSpPr>
          <p:nvPr>
            <p:ph type="title" idx="6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79" name="Google Shape;179;p26"/>
          <p:cNvSpPr/>
          <p:nvPr/>
        </p:nvSpPr>
        <p:spPr>
          <a:xfrm rot="10800000">
            <a:off x="982295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80" name="Google Shape;180;p26"/>
          <p:cNvSpPr/>
          <p:nvPr/>
        </p:nvSpPr>
        <p:spPr>
          <a:xfrm rot="10800000" flipH="1">
            <a:off x="-162870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8_1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7"/>
          <p:cNvSpPr txBox="1">
            <a:spLocks noGrp="1"/>
          </p:cNvSpPr>
          <p:nvPr>
            <p:ph type="title"/>
          </p:nvPr>
        </p:nvSpPr>
        <p:spPr>
          <a:xfrm>
            <a:off x="1178178" y="4180772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3" name="Google Shape;183;p27"/>
          <p:cNvSpPr txBox="1">
            <a:spLocks noGrp="1"/>
          </p:cNvSpPr>
          <p:nvPr>
            <p:ph type="subTitle" idx="1"/>
          </p:nvPr>
        </p:nvSpPr>
        <p:spPr>
          <a:xfrm>
            <a:off x="1180971" y="4610863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27"/>
          <p:cNvSpPr txBox="1">
            <a:spLocks noGrp="1"/>
          </p:cNvSpPr>
          <p:nvPr>
            <p:ph type="title" idx="2"/>
          </p:nvPr>
        </p:nvSpPr>
        <p:spPr>
          <a:xfrm>
            <a:off x="8048340" y="4180765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5" name="Google Shape;185;p27"/>
          <p:cNvSpPr txBox="1">
            <a:spLocks noGrp="1"/>
          </p:cNvSpPr>
          <p:nvPr>
            <p:ph type="subTitle" idx="3"/>
          </p:nvPr>
        </p:nvSpPr>
        <p:spPr>
          <a:xfrm>
            <a:off x="8051133" y="4610863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7"/>
          <p:cNvSpPr txBox="1">
            <a:spLocks noGrp="1"/>
          </p:cNvSpPr>
          <p:nvPr>
            <p:ph type="title" idx="4"/>
          </p:nvPr>
        </p:nvSpPr>
        <p:spPr>
          <a:xfrm>
            <a:off x="4621539" y="4178299"/>
            <a:ext cx="2918761" cy="46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None/>
              <a:defRPr sz="266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87" name="Google Shape;187;p27"/>
          <p:cNvSpPr txBox="1">
            <a:spLocks noGrp="1"/>
          </p:cNvSpPr>
          <p:nvPr>
            <p:ph type="subTitle" idx="5"/>
          </p:nvPr>
        </p:nvSpPr>
        <p:spPr>
          <a:xfrm>
            <a:off x="4627125" y="4605864"/>
            <a:ext cx="2913175" cy="1180400"/>
          </a:xfrm>
          <a:prstGeom prst="rect">
            <a:avLst/>
          </a:prstGeom>
        </p:spPr>
        <p:txBody>
          <a:bodyPr spcFirstLastPara="1" wrap="square" lIns="182875" tIns="91425" rIns="18287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7"/>
          <p:cNvSpPr txBox="1">
            <a:spLocks noGrp="1"/>
          </p:cNvSpPr>
          <p:nvPr>
            <p:ph type="title" idx="6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7"/>
          <p:cNvSpPr/>
          <p:nvPr/>
        </p:nvSpPr>
        <p:spPr>
          <a:xfrm rot="10800000">
            <a:off x="982295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0" name="Google Shape;190;p27"/>
          <p:cNvSpPr/>
          <p:nvPr/>
        </p:nvSpPr>
        <p:spPr>
          <a:xfrm rot="10800000" flipH="1">
            <a:off x="-1628708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1" name="Google Shape;191;p27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92" name="Google Shape;192;p27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9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8"/>
          <p:cNvSpPr txBox="1">
            <a:spLocks noGrp="1"/>
          </p:cNvSpPr>
          <p:nvPr>
            <p:ph type="subTitle" idx="1"/>
          </p:nvPr>
        </p:nvSpPr>
        <p:spPr>
          <a:xfrm>
            <a:off x="985157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5" name="Google Shape;195;p28"/>
          <p:cNvSpPr txBox="1">
            <a:spLocks noGrp="1"/>
          </p:cNvSpPr>
          <p:nvPr>
            <p:ph type="subTitle" idx="2"/>
          </p:nvPr>
        </p:nvSpPr>
        <p:spPr>
          <a:xfrm>
            <a:off x="985157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6" name="Google Shape;196;p28"/>
          <p:cNvSpPr txBox="1">
            <a:spLocks noGrp="1"/>
          </p:cNvSpPr>
          <p:nvPr>
            <p:ph type="subTitle" idx="3"/>
          </p:nvPr>
        </p:nvSpPr>
        <p:spPr>
          <a:xfrm>
            <a:off x="4646876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28"/>
          <p:cNvSpPr txBox="1">
            <a:spLocks noGrp="1"/>
          </p:cNvSpPr>
          <p:nvPr>
            <p:ph type="subTitle" idx="4"/>
          </p:nvPr>
        </p:nvSpPr>
        <p:spPr>
          <a:xfrm>
            <a:off x="4646876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98" name="Google Shape;198;p28"/>
          <p:cNvSpPr txBox="1">
            <a:spLocks noGrp="1"/>
          </p:cNvSpPr>
          <p:nvPr>
            <p:ph type="subTitle" idx="5"/>
          </p:nvPr>
        </p:nvSpPr>
        <p:spPr>
          <a:xfrm>
            <a:off x="8308594" y="2863633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99" name="Google Shape;199;p28"/>
          <p:cNvSpPr txBox="1">
            <a:spLocks noGrp="1"/>
          </p:cNvSpPr>
          <p:nvPr>
            <p:ph type="subTitle" idx="6"/>
          </p:nvPr>
        </p:nvSpPr>
        <p:spPr>
          <a:xfrm>
            <a:off x="8308594" y="2489833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subTitle" idx="7"/>
          </p:nvPr>
        </p:nvSpPr>
        <p:spPr>
          <a:xfrm>
            <a:off x="985157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ubTitle" idx="8"/>
          </p:nvPr>
        </p:nvSpPr>
        <p:spPr>
          <a:xfrm>
            <a:off x="985157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2" name="Google Shape;202;p28"/>
          <p:cNvSpPr txBox="1">
            <a:spLocks noGrp="1"/>
          </p:cNvSpPr>
          <p:nvPr>
            <p:ph type="subTitle" idx="9"/>
          </p:nvPr>
        </p:nvSpPr>
        <p:spPr>
          <a:xfrm>
            <a:off x="4646876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3" name="Google Shape;203;p28"/>
          <p:cNvSpPr txBox="1">
            <a:spLocks noGrp="1"/>
          </p:cNvSpPr>
          <p:nvPr>
            <p:ph type="subTitle" idx="13"/>
          </p:nvPr>
        </p:nvSpPr>
        <p:spPr>
          <a:xfrm>
            <a:off x="4646876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4" name="Google Shape;204;p28"/>
          <p:cNvSpPr txBox="1">
            <a:spLocks noGrp="1"/>
          </p:cNvSpPr>
          <p:nvPr>
            <p:ph type="subTitle" idx="14"/>
          </p:nvPr>
        </p:nvSpPr>
        <p:spPr>
          <a:xfrm>
            <a:off x="8308594" y="5138167"/>
            <a:ext cx="2868087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62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05" name="Google Shape;205;p28"/>
          <p:cNvSpPr txBox="1">
            <a:spLocks noGrp="1"/>
          </p:cNvSpPr>
          <p:nvPr>
            <p:ph type="subTitle" idx="15"/>
          </p:nvPr>
        </p:nvSpPr>
        <p:spPr>
          <a:xfrm>
            <a:off x="8308594" y="4764367"/>
            <a:ext cx="2868087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06" name="Google Shape;206;p28"/>
          <p:cNvSpPr/>
          <p:nvPr/>
        </p:nvSpPr>
        <p:spPr>
          <a:xfrm rot="5400000" flipH="1">
            <a:off x="10177229" y="4857636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8"/>
          <p:cNvSpPr/>
          <p:nvPr/>
        </p:nvSpPr>
        <p:spPr>
          <a:xfrm rot="-5400000" flipH="1">
            <a:off x="744866" y="-1068197"/>
            <a:ext cx="1088293" cy="302148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9_1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9"/>
          <p:cNvSpPr txBox="1">
            <a:spLocks noGrp="1"/>
          </p:cNvSpPr>
          <p:nvPr>
            <p:ph type="subTitle" idx="1"/>
          </p:nvPr>
        </p:nvSpPr>
        <p:spPr>
          <a:xfrm>
            <a:off x="960784" y="2485067"/>
            <a:ext cx="3014524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1" name="Google Shape;211;p29"/>
          <p:cNvSpPr txBox="1">
            <a:spLocks noGrp="1"/>
          </p:cNvSpPr>
          <p:nvPr>
            <p:ph type="subTitle" idx="2"/>
          </p:nvPr>
        </p:nvSpPr>
        <p:spPr>
          <a:xfrm>
            <a:off x="960784" y="1908067"/>
            <a:ext cx="3014524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2" name="Google Shape;212;p29"/>
          <p:cNvSpPr txBox="1">
            <a:spLocks noGrp="1"/>
          </p:cNvSpPr>
          <p:nvPr>
            <p:ph type="subTitle" idx="3"/>
          </p:nvPr>
        </p:nvSpPr>
        <p:spPr>
          <a:xfrm>
            <a:off x="8161117" y="2485067"/>
            <a:ext cx="3015322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29"/>
          <p:cNvSpPr txBox="1">
            <a:spLocks noGrp="1"/>
          </p:cNvSpPr>
          <p:nvPr>
            <p:ph type="subTitle" idx="4"/>
          </p:nvPr>
        </p:nvSpPr>
        <p:spPr>
          <a:xfrm>
            <a:off x="8161117" y="1908067"/>
            <a:ext cx="3015322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4" name="Google Shape;214;p29"/>
          <p:cNvSpPr txBox="1">
            <a:spLocks noGrp="1"/>
          </p:cNvSpPr>
          <p:nvPr>
            <p:ph type="subTitle" idx="5"/>
          </p:nvPr>
        </p:nvSpPr>
        <p:spPr>
          <a:xfrm>
            <a:off x="960784" y="4759600"/>
            <a:ext cx="3014524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29"/>
          <p:cNvSpPr txBox="1">
            <a:spLocks noGrp="1"/>
          </p:cNvSpPr>
          <p:nvPr>
            <p:ph type="subTitle" idx="6"/>
          </p:nvPr>
        </p:nvSpPr>
        <p:spPr>
          <a:xfrm>
            <a:off x="960784" y="4182600"/>
            <a:ext cx="3014524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6" name="Google Shape;216;p29"/>
          <p:cNvSpPr txBox="1">
            <a:spLocks noGrp="1"/>
          </p:cNvSpPr>
          <p:nvPr>
            <p:ph type="subTitle" idx="7"/>
          </p:nvPr>
        </p:nvSpPr>
        <p:spPr>
          <a:xfrm>
            <a:off x="8161117" y="4759600"/>
            <a:ext cx="3015322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ubTitle" idx="8"/>
          </p:nvPr>
        </p:nvSpPr>
        <p:spPr>
          <a:xfrm>
            <a:off x="8161117" y="4182600"/>
            <a:ext cx="3015322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18" name="Google Shape;218;p2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9"/>
          <p:cNvSpPr/>
          <p:nvPr/>
        </p:nvSpPr>
        <p:spPr>
          <a:xfrm rot="10800000">
            <a:off x="9924307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0" name="Google Shape;220;p29"/>
          <p:cNvSpPr/>
          <p:nvPr/>
        </p:nvSpPr>
        <p:spPr>
          <a:xfrm rot="10800000" flipH="1">
            <a:off x="-173005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9_1_1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30"/>
          <p:cNvSpPr txBox="1">
            <a:spLocks noGrp="1"/>
          </p:cNvSpPr>
          <p:nvPr>
            <p:ph type="subTitle" idx="1"/>
          </p:nvPr>
        </p:nvSpPr>
        <p:spPr>
          <a:xfrm>
            <a:off x="2024911" y="2624767"/>
            <a:ext cx="3502514" cy="1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3" name="Google Shape;223;p30"/>
          <p:cNvSpPr txBox="1">
            <a:spLocks noGrp="1"/>
          </p:cNvSpPr>
          <p:nvPr>
            <p:ph type="subTitle" idx="2"/>
          </p:nvPr>
        </p:nvSpPr>
        <p:spPr>
          <a:xfrm>
            <a:off x="2024911" y="2120900"/>
            <a:ext cx="3502514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4" name="Google Shape;224;p30"/>
          <p:cNvSpPr txBox="1">
            <a:spLocks noGrp="1"/>
          </p:cNvSpPr>
          <p:nvPr>
            <p:ph type="subTitle" idx="3"/>
          </p:nvPr>
        </p:nvSpPr>
        <p:spPr>
          <a:xfrm>
            <a:off x="6634393" y="2624767"/>
            <a:ext cx="3502514" cy="179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25" name="Google Shape;225;p30"/>
          <p:cNvSpPr txBox="1">
            <a:spLocks noGrp="1"/>
          </p:cNvSpPr>
          <p:nvPr>
            <p:ph type="subTitle" idx="4"/>
          </p:nvPr>
        </p:nvSpPr>
        <p:spPr>
          <a:xfrm>
            <a:off x="6634382" y="2120900"/>
            <a:ext cx="3502514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SzPts val="2000"/>
              <a:buFont typeface="Luckiest Guy"/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26" name="Google Shape;226;p30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7" name="Google Shape;227;p30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8" name="Google Shape;228;p30"/>
          <p:cNvSpPr/>
          <p:nvPr/>
        </p:nvSpPr>
        <p:spPr>
          <a:xfrm rot="-6663882" flipH="1">
            <a:off x="-9555" y="-1705412"/>
            <a:ext cx="1083667" cy="405023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9" name="Google Shape;229;p30"/>
          <p:cNvSpPr/>
          <p:nvPr/>
        </p:nvSpPr>
        <p:spPr>
          <a:xfrm rot="-429253">
            <a:off x="-1963600" y="4901355"/>
            <a:ext cx="4649574" cy="2708800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0" name="Google Shape;230;p30"/>
          <p:cNvSpPr/>
          <p:nvPr/>
        </p:nvSpPr>
        <p:spPr>
          <a:xfrm rot="5400000" flipH="1">
            <a:off x="10341921" y="5048136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9_1_1_1"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1"/>
          <p:cNvSpPr txBox="1">
            <a:spLocks noGrp="1"/>
          </p:cNvSpPr>
          <p:nvPr>
            <p:ph type="subTitle" idx="1"/>
          </p:nvPr>
        </p:nvSpPr>
        <p:spPr>
          <a:xfrm>
            <a:off x="960785" y="2831767"/>
            <a:ext cx="4632910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3" name="Google Shape;233;p31"/>
          <p:cNvSpPr txBox="1">
            <a:spLocks noGrp="1"/>
          </p:cNvSpPr>
          <p:nvPr>
            <p:ph type="subTitle" idx="2"/>
          </p:nvPr>
        </p:nvSpPr>
        <p:spPr>
          <a:xfrm>
            <a:off x="960785" y="2266377"/>
            <a:ext cx="4632910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4" name="Google Shape;234;p31"/>
          <p:cNvSpPr txBox="1">
            <a:spLocks noGrp="1"/>
          </p:cNvSpPr>
          <p:nvPr>
            <p:ph type="subTitle" idx="3"/>
          </p:nvPr>
        </p:nvSpPr>
        <p:spPr>
          <a:xfrm>
            <a:off x="6247075" y="2831767"/>
            <a:ext cx="4632910" cy="334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67564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5" name="Google Shape;235;p31"/>
          <p:cNvSpPr txBox="1">
            <a:spLocks noGrp="1"/>
          </p:cNvSpPr>
          <p:nvPr>
            <p:ph type="subTitle" idx="4"/>
          </p:nvPr>
        </p:nvSpPr>
        <p:spPr>
          <a:xfrm>
            <a:off x="6247075" y="2278624"/>
            <a:ext cx="4632910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spcBef>
                <a:spcPts val="2128"/>
              </a:spcBef>
              <a:spcAft>
                <a:spcPts val="0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spcBef>
                <a:spcPts val="2128"/>
              </a:spcBef>
              <a:spcAft>
                <a:spcPts val="2128"/>
              </a:spcAft>
              <a:buSzPts val="1800"/>
              <a:buFont typeface="Luckiest Guy"/>
              <a:buNone/>
              <a:defRPr sz="2394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36" name="Google Shape;236;p31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7" name="Google Shape;237;p31"/>
          <p:cNvSpPr/>
          <p:nvPr/>
        </p:nvSpPr>
        <p:spPr>
          <a:xfrm rot="-6663882" flipH="1">
            <a:off x="-9555" y="-1705412"/>
            <a:ext cx="1083667" cy="4050239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38" name="Google Shape;238;p31"/>
          <p:cNvSpPr/>
          <p:nvPr/>
        </p:nvSpPr>
        <p:spPr>
          <a:xfrm rot="-5400000">
            <a:off x="-582406" y="4867503"/>
            <a:ext cx="2218048" cy="1813347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79"/>
              <a:t> </a:t>
            </a:r>
            <a:endParaRPr sz="2479"/>
          </a:p>
        </p:txBody>
      </p:sp>
      <p:sp>
        <p:nvSpPr>
          <p:cNvPr id="239" name="Google Shape;239;p31"/>
          <p:cNvSpPr/>
          <p:nvPr/>
        </p:nvSpPr>
        <p:spPr>
          <a:xfrm rot="-790117" flipH="1">
            <a:off x="6695477" y="5553686"/>
            <a:ext cx="6657929" cy="2218103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0" name="Google Shape;240;p31"/>
          <p:cNvSpPr txBox="1">
            <a:spLocks noGrp="1"/>
          </p:cNvSpPr>
          <p:nvPr>
            <p:ph type="subTitle" idx="5"/>
          </p:nvPr>
        </p:nvSpPr>
        <p:spPr>
          <a:xfrm>
            <a:off x="960784" y="1626964"/>
            <a:ext cx="9995211" cy="4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idea 1">
  <p:cSld name="CUSTOM_10"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32"/>
          <p:cNvSpPr/>
          <p:nvPr/>
        </p:nvSpPr>
        <p:spPr>
          <a:xfrm>
            <a:off x="766167" y="1080301"/>
            <a:ext cx="10495867" cy="4721644"/>
          </a:xfrm>
          <a:custGeom>
            <a:avLst/>
            <a:gdLst/>
            <a:ahLst/>
            <a:cxnLst/>
            <a:rect l="l" t="t" r="r" b="b"/>
            <a:pathLst>
              <a:path w="93362" h="33294" extrusionOk="0">
                <a:moveTo>
                  <a:pt x="42641" y="0"/>
                </a:moveTo>
                <a:cubicBezTo>
                  <a:pt x="41535" y="0"/>
                  <a:pt x="40275" y="132"/>
                  <a:pt x="38822" y="442"/>
                </a:cubicBezTo>
                <a:cubicBezTo>
                  <a:pt x="31894" y="1925"/>
                  <a:pt x="29010" y="5923"/>
                  <a:pt x="26865" y="5923"/>
                </a:cubicBezTo>
                <a:cubicBezTo>
                  <a:pt x="26310" y="5923"/>
                  <a:pt x="25804" y="5656"/>
                  <a:pt x="25291" y="5008"/>
                </a:cubicBezTo>
                <a:cubicBezTo>
                  <a:pt x="22377" y="1339"/>
                  <a:pt x="19407" y="180"/>
                  <a:pt x="16817" y="180"/>
                </a:cubicBezTo>
                <a:cubicBezTo>
                  <a:pt x="12371" y="180"/>
                  <a:pt x="9045" y="3594"/>
                  <a:pt x="9045" y="3594"/>
                </a:cubicBezTo>
                <a:cubicBezTo>
                  <a:pt x="640" y="9738"/>
                  <a:pt x="0" y="18912"/>
                  <a:pt x="3664" y="24598"/>
                </a:cubicBezTo>
                <a:cubicBezTo>
                  <a:pt x="5227" y="27025"/>
                  <a:pt x="6787" y="27753"/>
                  <a:pt x="8263" y="27753"/>
                </a:cubicBezTo>
                <a:cubicBezTo>
                  <a:pt x="10247" y="27753"/>
                  <a:pt x="12079" y="26437"/>
                  <a:pt x="13560" y="26161"/>
                </a:cubicBezTo>
                <a:cubicBezTo>
                  <a:pt x="13683" y="26139"/>
                  <a:pt x="13790" y="26128"/>
                  <a:pt x="13884" y="26128"/>
                </a:cubicBezTo>
                <a:cubicBezTo>
                  <a:pt x="15780" y="26128"/>
                  <a:pt x="12414" y="30553"/>
                  <a:pt x="19005" y="32818"/>
                </a:cubicBezTo>
                <a:cubicBezTo>
                  <a:pt x="19974" y="33151"/>
                  <a:pt x="20965" y="33294"/>
                  <a:pt x="21961" y="33294"/>
                </a:cubicBezTo>
                <a:cubicBezTo>
                  <a:pt x="28027" y="33294"/>
                  <a:pt x="34299" y="27994"/>
                  <a:pt x="37200" y="27994"/>
                </a:cubicBezTo>
                <a:cubicBezTo>
                  <a:pt x="37224" y="27994"/>
                  <a:pt x="37249" y="27994"/>
                  <a:pt x="37273" y="27995"/>
                </a:cubicBezTo>
                <a:cubicBezTo>
                  <a:pt x="40609" y="28102"/>
                  <a:pt x="39405" y="30753"/>
                  <a:pt x="47471" y="32285"/>
                </a:cubicBezTo>
                <a:cubicBezTo>
                  <a:pt x="49051" y="32585"/>
                  <a:pt x="50463" y="32724"/>
                  <a:pt x="51784" y="32724"/>
                </a:cubicBezTo>
                <a:cubicBezTo>
                  <a:pt x="56262" y="32724"/>
                  <a:pt x="59702" y="31129"/>
                  <a:pt x="65160" y="28816"/>
                </a:cubicBezTo>
                <a:cubicBezTo>
                  <a:pt x="68935" y="27216"/>
                  <a:pt x="70884" y="26634"/>
                  <a:pt x="72312" y="26634"/>
                </a:cubicBezTo>
                <a:cubicBezTo>
                  <a:pt x="74642" y="26634"/>
                  <a:pt x="75586" y="28182"/>
                  <a:pt x="80802" y="29385"/>
                </a:cubicBezTo>
                <a:cubicBezTo>
                  <a:pt x="81265" y="29492"/>
                  <a:pt x="81736" y="29543"/>
                  <a:pt x="82210" y="29543"/>
                </a:cubicBezTo>
                <a:cubicBezTo>
                  <a:pt x="87589" y="29543"/>
                  <a:pt x="93362" y="22944"/>
                  <a:pt x="92333" y="15896"/>
                </a:cubicBezTo>
                <a:cubicBezTo>
                  <a:pt x="91075" y="7265"/>
                  <a:pt x="88641" y="1697"/>
                  <a:pt x="83016" y="549"/>
                </a:cubicBezTo>
                <a:cubicBezTo>
                  <a:pt x="82001" y="341"/>
                  <a:pt x="81093" y="250"/>
                  <a:pt x="80276" y="250"/>
                </a:cubicBezTo>
                <a:cubicBezTo>
                  <a:pt x="74209" y="250"/>
                  <a:pt x="73152" y="5292"/>
                  <a:pt x="70454" y="5292"/>
                </a:cubicBezTo>
                <a:cubicBezTo>
                  <a:pt x="69706" y="5292"/>
                  <a:pt x="68832" y="4904"/>
                  <a:pt x="67690" y="3914"/>
                </a:cubicBezTo>
                <a:cubicBezTo>
                  <a:pt x="65485" y="2002"/>
                  <a:pt x="63540" y="1358"/>
                  <a:pt x="61794" y="1358"/>
                </a:cubicBezTo>
                <a:cubicBezTo>
                  <a:pt x="58186" y="1358"/>
                  <a:pt x="55424" y="4109"/>
                  <a:pt x="52954" y="4109"/>
                </a:cubicBezTo>
                <a:cubicBezTo>
                  <a:pt x="52598" y="4109"/>
                  <a:pt x="52248" y="4052"/>
                  <a:pt x="51902" y="3921"/>
                </a:cubicBezTo>
                <a:cubicBezTo>
                  <a:pt x="49699" y="3085"/>
                  <a:pt x="47992" y="0"/>
                  <a:pt x="42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4" name="Google Shape;244;p32"/>
          <p:cNvSpPr txBox="1">
            <a:spLocks noGrp="1"/>
          </p:cNvSpPr>
          <p:nvPr>
            <p:ph type="title"/>
          </p:nvPr>
        </p:nvSpPr>
        <p:spPr>
          <a:xfrm>
            <a:off x="1846222" y="1727200"/>
            <a:ext cx="8469395" cy="36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9310"/>
            </a:lvl1pPr>
            <a:lvl2pPr lvl="1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2pPr>
            <a:lvl3pPr lvl="2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3pPr>
            <a:lvl4pPr lvl="3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4pPr>
            <a:lvl5pPr lvl="4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5pPr>
            <a:lvl6pPr lvl="5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6pPr>
            <a:lvl7pPr lvl="6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7pPr>
            <a:lvl8pPr lvl="7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8pPr>
            <a:lvl9pPr lvl="8" rtl="0">
              <a:spcBef>
                <a:spcPts val="0"/>
              </a:spcBef>
              <a:spcAft>
                <a:spcPts val="0"/>
              </a:spcAft>
              <a:buSzPts val="3800"/>
              <a:buNone/>
              <a:defRPr sz="5054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 rot="10800000">
            <a:off x="1073509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" name="Google Shape;110;p15"/>
          <p:cNvSpPr/>
          <p:nvPr/>
        </p:nvSpPr>
        <p:spPr>
          <a:xfrm rot="10800000" flipH="1">
            <a:off x="-2540845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1" name="Google Shape;111;p15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2" name="Google Shape;112;p15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 1">
  <p:cSld name="CUSTOM_11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3"/>
          <p:cNvSpPr/>
          <p:nvPr/>
        </p:nvSpPr>
        <p:spPr>
          <a:xfrm rot="238" flipH="1">
            <a:off x="5821131" y="-1132049"/>
            <a:ext cx="8637014" cy="4464432"/>
          </a:xfrm>
          <a:custGeom>
            <a:avLst/>
            <a:gdLst/>
            <a:ahLst/>
            <a:cxnLst/>
            <a:rect l="l" t="t" r="r" b="b"/>
            <a:pathLst>
              <a:path w="89824" h="78613" extrusionOk="0">
                <a:moveTo>
                  <a:pt x="33875" y="0"/>
                </a:moveTo>
                <a:cubicBezTo>
                  <a:pt x="26186" y="0"/>
                  <a:pt x="16641" y="8485"/>
                  <a:pt x="16641" y="8485"/>
                </a:cubicBezTo>
                <a:cubicBezTo>
                  <a:pt x="16641" y="8485"/>
                  <a:pt x="7406" y="15780"/>
                  <a:pt x="5783" y="21000"/>
                </a:cubicBezTo>
                <a:cubicBezTo>
                  <a:pt x="3505" y="28309"/>
                  <a:pt x="7909" y="28816"/>
                  <a:pt x="11220" y="28816"/>
                </a:cubicBezTo>
                <a:cubicBezTo>
                  <a:pt x="11754" y="28816"/>
                  <a:pt x="12260" y="28803"/>
                  <a:pt x="12705" y="28803"/>
                </a:cubicBezTo>
                <a:cubicBezTo>
                  <a:pt x="13288" y="28803"/>
                  <a:pt x="13766" y="28826"/>
                  <a:pt x="14065" y="28931"/>
                </a:cubicBezTo>
                <a:cubicBezTo>
                  <a:pt x="16005" y="29617"/>
                  <a:pt x="0" y="49658"/>
                  <a:pt x="5391" y="59998"/>
                </a:cubicBezTo>
                <a:cubicBezTo>
                  <a:pt x="7832" y="64678"/>
                  <a:pt x="12158" y="66184"/>
                  <a:pt x="16614" y="66184"/>
                </a:cubicBezTo>
                <a:cubicBezTo>
                  <a:pt x="22001" y="66184"/>
                  <a:pt x="27578" y="63983"/>
                  <a:pt x="30244" y="62529"/>
                </a:cubicBezTo>
                <a:cubicBezTo>
                  <a:pt x="30625" y="62321"/>
                  <a:pt x="30930" y="62225"/>
                  <a:pt x="31174" y="62225"/>
                </a:cubicBezTo>
                <a:cubicBezTo>
                  <a:pt x="34046" y="62225"/>
                  <a:pt x="28323" y="75623"/>
                  <a:pt x="36338" y="78135"/>
                </a:cubicBezTo>
                <a:cubicBezTo>
                  <a:pt x="37390" y="78465"/>
                  <a:pt x="38463" y="78613"/>
                  <a:pt x="39541" y="78613"/>
                </a:cubicBezTo>
                <a:cubicBezTo>
                  <a:pt x="47372" y="78613"/>
                  <a:pt x="55453" y="70810"/>
                  <a:pt x="57655" y="68324"/>
                </a:cubicBezTo>
                <a:cubicBezTo>
                  <a:pt x="59027" y="66774"/>
                  <a:pt x="59953" y="66027"/>
                  <a:pt x="60717" y="66027"/>
                </a:cubicBezTo>
                <a:cubicBezTo>
                  <a:pt x="61857" y="66027"/>
                  <a:pt x="62635" y="67694"/>
                  <a:pt x="63998" y="70840"/>
                </a:cubicBezTo>
                <a:cubicBezTo>
                  <a:pt x="64575" y="72174"/>
                  <a:pt x="65617" y="72745"/>
                  <a:pt x="66946" y="72745"/>
                </a:cubicBezTo>
                <a:cubicBezTo>
                  <a:pt x="72967" y="72745"/>
                  <a:pt x="84897" y="61048"/>
                  <a:pt x="86399" y="55550"/>
                </a:cubicBezTo>
                <a:cubicBezTo>
                  <a:pt x="88236" y="48841"/>
                  <a:pt x="81751" y="49743"/>
                  <a:pt x="80582" y="49584"/>
                </a:cubicBezTo>
                <a:cubicBezTo>
                  <a:pt x="79409" y="49423"/>
                  <a:pt x="89369" y="41709"/>
                  <a:pt x="89685" y="30115"/>
                </a:cubicBezTo>
                <a:cubicBezTo>
                  <a:pt x="89823" y="25060"/>
                  <a:pt x="87261" y="23666"/>
                  <a:pt x="84010" y="23666"/>
                </a:cubicBezTo>
                <a:cubicBezTo>
                  <a:pt x="80008" y="23666"/>
                  <a:pt x="74965" y="25778"/>
                  <a:pt x="72632" y="25778"/>
                </a:cubicBezTo>
                <a:cubicBezTo>
                  <a:pt x="72513" y="25778"/>
                  <a:pt x="72402" y="25772"/>
                  <a:pt x="72298" y="25761"/>
                </a:cubicBezTo>
                <a:cubicBezTo>
                  <a:pt x="68478" y="25342"/>
                  <a:pt x="79604" y="16661"/>
                  <a:pt x="73872" y="7216"/>
                </a:cubicBezTo>
                <a:cubicBezTo>
                  <a:pt x="70807" y="2163"/>
                  <a:pt x="65705" y="58"/>
                  <a:pt x="60299" y="58"/>
                </a:cubicBezTo>
                <a:cubicBezTo>
                  <a:pt x="56154" y="58"/>
                  <a:pt x="51831" y="1295"/>
                  <a:pt x="48107" y="3389"/>
                </a:cubicBezTo>
                <a:cubicBezTo>
                  <a:pt x="44977" y="5150"/>
                  <a:pt x="43022" y="5807"/>
                  <a:pt x="41737" y="5807"/>
                </a:cubicBezTo>
                <a:cubicBezTo>
                  <a:pt x="38368" y="5807"/>
                  <a:pt x="39611" y="1288"/>
                  <a:pt x="36338" y="333"/>
                </a:cubicBezTo>
                <a:cubicBezTo>
                  <a:pt x="35550" y="104"/>
                  <a:pt x="34724" y="0"/>
                  <a:pt x="338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47" name="Google Shape;247;p33"/>
          <p:cNvSpPr txBox="1">
            <a:spLocks noGrp="1"/>
          </p:cNvSpPr>
          <p:nvPr>
            <p:ph type="subTitle" idx="1"/>
          </p:nvPr>
        </p:nvSpPr>
        <p:spPr>
          <a:xfrm>
            <a:off x="6705902" y="719333"/>
            <a:ext cx="4470912" cy="198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900"/>
              <a:buFont typeface="Luckiest Guy"/>
              <a:buNone/>
              <a:defRPr sz="3857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48" name="Google Shape;248;p33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2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4"/>
          <p:cNvSpPr txBox="1">
            <a:spLocks noGrp="1"/>
          </p:cNvSpPr>
          <p:nvPr>
            <p:ph type="title"/>
          </p:nvPr>
        </p:nvSpPr>
        <p:spPr>
          <a:xfrm>
            <a:off x="1077228" y="1801000"/>
            <a:ext cx="3217221" cy="12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4"/>
          <p:cNvSpPr txBox="1">
            <a:spLocks noGrp="1"/>
          </p:cNvSpPr>
          <p:nvPr>
            <p:ph type="subTitle" idx="1"/>
          </p:nvPr>
        </p:nvSpPr>
        <p:spPr>
          <a:xfrm>
            <a:off x="1077228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2" name="Google Shape;252;p34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53" name="Google Shape;253;p34"/>
          <p:cNvSpPr/>
          <p:nvPr/>
        </p:nvSpPr>
        <p:spPr>
          <a:xfrm rot="10800000">
            <a:off x="6971659" y="-49278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2_1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5"/>
          <p:cNvSpPr txBox="1">
            <a:spLocks noGrp="1"/>
          </p:cNvSpPr>
          <p:nvPr>
            <p:ph type="title"/>
          </p:nvPr>
        </p:nvSpPr>
        <p:spPr>
          <a:xfrm flipH="1">
            <a:off x="8411772" y="1801000"/>
            <a:ext cx="2664193" cy="1273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5"/>
          <p:cNvSpPr txBox="1">
            <a:spLocks noGrp="1"/>
          </p:cNvSpPr>
          <p:nvPr>
            <p:ph type="subTitle" idx="1"/>
          </p:nvPr>
        </p:nvSpPr>
        <p:spPr>
          <a:xfrm flipH="1">
            <a:off x="7757195" y="3074967"/>
            <a:ext cx="3318969" cy="19136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35"/>
          <p:cNvSpPr/>
          <p:nvPr/>
        </p:nvSpPr>
        <p:spPr>
          <a:xfrm rot="921089" flipH="1">
            <a:off x="8618319" y="49782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58" name="Google Shape;258;p35"/>
          <p:cNvSpPr/>
          <p:nvPr/>
        </p:nvSpPr>
        <p:spPr>
          <a:xfrm rot="10800000" flipH="1">
            <a:off x="-72072" y="-49312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2_1_1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36"/>
          <p:cNvSpPr txBox="1">
            <a:spLocks noGrp="1"/>
          </p:cNvSpPr>
          <p:nvPr>
            <p:ph type="title"/>
          </p:nvPr>
        </p:nvSpPr>
        <p:spPr>
          <a:xfrm>
            <a:off x="5206986" y="2280700"/>
            <a:ext cx="5345942" cy="6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6"/>
          <p:cNvSpPr txBox="1">
            <a:spLocks noGrp="1"/>
          </p:cNvSpPr>
          <p:nvPr>
            <p:ph type="subTitle" idx="1"/>
          </p:nvPr>
        </p:nvSpPr>
        <p:spPr>
          <a:xfrm>
            <a:off x="5206986" y="2891867"/>
            <a:ext cx="4610965" cy="6080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660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62" name="Google Shape;262;p36"/>
          <p:cNvSpPr txBox="1">
            <a:spLocks noGrp="1"/>
          </p:cNvSpPr>
          <p:nvPr>
            <p:ph type="subTitle" idx="2"/>
          </p:nvPr>
        </p:nvSpPr>
        <p:spPr>
          <a:xfrm>
            <a:off x="5206986" y="3499867"/>
            <a:ext cx="3318969" cy="1285200"/>
          </a:xfrm>
          <a:prstGeom prst="rect">
            <a:avLst/>
          </a:prstGeom>
        </p:spPr>
        <p:txBody>
          <a:bodyPr spcFirstLastPara="1" wrap="square" lIns="91425" tIns="91425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3" name="Google Shape;263;p36"/>
          <p:cNvSpPr/>
          <p:nvPr/>
        </p:nvSpPr>
        <p:spPr>
          <a:xfrm rot="5400000" flipH="1">
            <a:off x="-2544641" y="2008818"/>
            <a:ext cx="7177557" cy="284034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4" name="Google Shape;264;p36"/>
          <p:cNvSpPr/>
          <p:nvPr/>
        </p:nvSpPr>
        <p:spPr>
          <a:xfrm rot="921089" flipH="1">
            <a:off x="8618319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12_1_1_1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1040087" y="2373400"/>
            <a:ext cx="3318969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ubTitle" idx="1"/>
          </p:nvPr>
        </p:nvSpPr>
        <p:spPr>
          <a:xfrm>
            <a:off x="1040087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37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9" name="Google Shape;269;p37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1_Title and text 5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7"/>
          <p:cNvSpPr txBox="1">
            <a:spLocks noGrp="1"/>
          </p:cNvSpPr>
          <p:nvPr>
            <p:ph type="title"/>
          </p:nvPr>
        </p:nvSpPr>
        <p:spPr>
          <a:xfrm>
            <a:off x="1040087" y="2373400"/>
            <a:ext cx="3318969" cy="70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37"/>
          <p:cNvSpPr txBox="1">
            <a:spLocks noGrp="1"/>
          </p:cNvSpPr>
          <p:nvPr>
            <p:ph type="subTitle" idx="1"/>
          </p:nvPr>
        </p:nvSpPr>
        <p:spPr>
          <a:xfrm>
            <a:off x="1040087" y="3074200"/>
            <a:ext cx="3318969" cy="1812800"/>
          </a:xfrm>
          <a:prstGeom prst="rect">
            <a:avLst/>
          </a:prstGeom>
        </p:spPr>
        <p:txBody>
          <a:bodyPr spcFirstLastPara="1" wrap="square" lIns="91425" tIns="91425" rIns="0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62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68" name="Google Shape;268;p37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69" name="Google Shape;269;p37"/>
          <p:cNvSpPr/>
          <p:nvPr/>
        </p:nvSpPr>
        <p:spPr>
          <a:xfrm rot="-8592869" flipH="1">
            <a:off x="10483715" y="-1531845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96176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s">
  <p:cSld name="CUSTOM_13"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>
            <a:spLocks noGrp="1"/>
          </p:cNvSpPr>
          <p:nvPr>
            <p:ph type="title"/>
          </p:nvPr>
        </p:nvSpPr>
        <p:spPr>
          <a:xfrm>
            <a:off x="2069268" y="508000"/>
            <a:ext cx="8023302" cy="64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38"/>
          <p:cNvSpPr txBox="1">
            <a:spLocks noGrp="1"/>
          </p:cNvSpPr>
          <p:nvPr>
            <p:ph type="subTitle" idx="1"/>
          </p:nvPr>
        </p:nvSpPr>
        <p:spPr>
          <a:xfrm>
            <a:off x="1363020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3" name="Google Shape;273;p38"/>
          <p:cNvSpPr txBox="1">
            <a:spLocks noGrp="1"/>
          </p:cNvSpPr>
          <p:nvPr>
            <p:ph type="subTitle" idx="2"/>
          </p:nvPr>
        </p:nvSpPr>
        <p:spPr>
          <a:xfrm>
            <a:off x="1363020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38"/>
          <p:cNvSpPr txBox="1">
            <a:spLocks noGrp="1"/>
          </p:cNvSpPr>
          <p:nvPr>
            <p:ph type="subTitle" idx="3"/>
          </p:nvPr>
        </p:nvSpPr>
        <p:spPr>
          <a:xfrm>
            <a:off x="4799896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5" name="Google Shape;275;p38"/>
          <p:cNvSpPr txBox="1">
            <a:spLocks noGrp="1"/>
          </p:cNvSpPr>
          <p:nvPr>
            <p:ph type="subTitle" idx="4"/>
          </p:nvPr>
        </p:nvSpPr>
        <p:spPr>
          <a:xfrm>
            <a:off x="4799896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38"/>
          <p:cNvSpPr txBox="1">
            <a:spLocks noGrp="1"/>
          </p:cNvSpPr>
          <p:nvPr>
            <p:ph type="subTitle" idx="5"/>
          </p:nvPr>
        </p:nvSpPr>
        <p:spPr>
          <a:xfrm>
            <a:off x="8236772" y="3981333"/>
            <a:ext cx="2562046" cy="451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Luckiest Guy"/>
              <a:buNone/>
              <a:defRPr sz="2660" b="1"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subTitle" idx="6"/>
          </p:nvPr>
        </p:nvSpPr>
        <p:spPr>
          <a:xfrm>
            <a:off x="8236772" y="4423915"/>
            <a:ext cx="2562046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title" idx="7" hasCustomPrompt="1"/>
          </p:nvPr>
        </p:nvSpPr>
        <p:spPr>
          <a:xfrm>
            <a:off x="1622377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79" name="Google Shape;279;p38"/>
          <p:cNvSpPr txBox="1">
            <a:spLocks noGrp="1"/>
          </p:cNvSpPr>
          <p:nvPr>
            <p:ph type="title" idx="8" hasCustomPrompt="1"/>
          </p:nvPr>
        </p:nvSpPr>
        <p:spPr>
          <a:xfrm>
            <a:off x="5059253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0" name="Google Shape;280;p38"/>
          <p:cNvSpPr txBox="1">
            <a:spLocks noGrp="1"/>
          </p:cNvSpPr>
          <p:nvPr>
            <p:ph type="title" idx="9" hasCustomPrompt="1"/>
          </p:nvPr>
        </p:nvSpPr>
        <p:spPr>
          <a:xfrm>
            <a:off x="8496129" y="2293149"/>
            <a:ext cx="2043332" cy="91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None/>
              <a:defRPr sz="5586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81" name="Google Shape;281;p38"/>
          <p:cNvSpPr/>
          <p:nvPr/>
        </p:nvSpPr>
        <p:spPr>
          <a:xfrm rot="10800000">
            <a:off x="9450981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2" name="Google Shape;282;p38"/>
          <p:cNvSpPr/>
          <p:nvPr/>
        </p:nvSpPr>
        <p:spPr>
          <a:xfrm>
            <a:off x="-1267370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14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/>
          <p:nvPr/>
        </p:nvSpPr>
        <p:spPr>
          <a:xfrm rot="3925358" flipH="1">
            <a:off x="9833680" y="-914857"/>
            <a:ext cx="3223932" cy="2977168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6" name="Google Shape;286;p39"/>
          <p:cNvSpPr/>
          <p:nvPr/>
        </p:nvSpPr>
        <p:spPr>
          <a:xfrm>
            <a:off x="-2099725" y="5301467"/>
            <a:ext cx="4126690" cy="1556531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1_Title only 3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9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/>
          <p:nvPr/>
        </p:nvSpPr>
        <p:spPr>
          <a:xfrm rot="3925358" flipH="1">
            <a:off x="9833680" y="-914857"/>
            <a:ext cx="3223932" cy="2977168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86" name="Google Shape;286;p39"/>
          <p:cNvSpPr/>
          <p:nvPr/>
        </p:nvSpPr>
        <p:spPr>
          <a:xfrm>
            <a:off x="-2099725" y="5301467"/>
            <a:ext cx="4126690" cy="1556531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383644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9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1_Title Only 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"/>
          <p:cNvSpPr/>
          <p:nvPr/>
        </p:nvSpPr>
        <p:spPr>
          <a:xfrm rot="10800000">
            <a:off x="10735096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0" name="Google Shape;110;p15"/>
          <p:cNvSpPr/>
          <p:nvPr/>
        </p:nvSpPr>
        <p:spPr>
          <a:xfrm rot="10800000" flipH="1">
            <a:off x="-2540845" y="-448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1" name="Google Shape;111;p15"/>
          <p:cNvSpPr/>
          <p:nvPr/>
        </p:nvSpPr>
        <p:spPr>
          <a:xfrm flipH="1">
            <a:off x="10735096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2" name="Google Shape;112;p15"/>
          <p:cNvSpPr/>
          <p:nvPr/>
        </p:nvSpPr>
        <p:spPr>
          <a:xfrm>
            <a:off x="-2540845" y="4591566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314314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71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78667-E865-4580-9C06-63F58C228D54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1660D-545C-43B4-9EFF-D115F1D4A3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23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4854" y="258925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1536" y="1774825"/>
            <a:ext cx="1141490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7703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90387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441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5849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543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094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4854" y="233253"/>
            <a:ext cx="11357586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-1" fmla="*/ 172122 w 6378151"/>
              <a:gd name="connsiteY0-2" fmla="*/ 161365 h 1143000"/>
              <a:gd name="connsiteX1-3" fmla="*/ 6378151 w 6378151"/>
              <a:gd name="connsiteY1-4" fmla="*/ 0 h 1143000"/>
              <a:gd name="connsiteX2-5" fmla="*/ 6378151 w 6378151"/>
              <a:gd name="connsiteY2-6" fmla="*/ 1143000 h 1143000"/>
              <a:gd name="connsiteX3-7" fmla="*/ 0 w 6378151"/>
              <a:gd name="connsiteY3-8" fmla="*/ 1143000 h 1143000"/>
              <a:gd name="connsiteX4-9" fmla="*/ 172122 w 6378151"/>
              <a:gd name="connsiteY4-10" fmla="*/ 161365 h 1143000"/>
              <a:gd name="connsiteX0-11" fmla="*/ 172122 w 6378151"/>
              <a:gd name="connsiteY0-12" fmla="*/ 161365 h 1143000"/>
              <a:gd name="connsiteX1-13" fmla="*/ 6378151 w 6378151"/>
              <a:gd name="connsiteY1-14" fmla="*/ 0 h 1143000"/>
              <a:gd name="connsiteX2-15" fmla="*/ 6378151 w 6378151"/>
              <a:gd name="connsiteY2-16" fmla="*/ 1143000 h 1143000"/>
              <a:gd name="connsiteX3-17" fmla="*/ 0 w 6378151"/>
              <a:gd name="connsiteY3-18" fmla="*/ 1143000 h 1143000"/>
              <a:gd name="connsiteX4-19" fmla="*/ 172122 w 6378151"/>
              <a:gd name="connsiteY4-20" fmla="*/ 161365 h 1143000"/>
              <a:gd name="connsiteX0-21" fmla="*/ 204395 w 6378151"/>
              <a:gd name="connsiteY0-22" fmla="*/ 182880 h 1143000"/>
              <a:gd name="connsiteX1-23" fmla="*/ 6378151 w 6378151"/>
              <a:gd name="connsiteY1-24" fmla="*/ 0 h 1143000"/>
              <a:gd name="connsiteX2-25" fmla="*/ 6378151 w 6378151"/>
              <a:gd name="connsiteY2-26" fmla="*/ 1143000 h 1143000"/>
              <a:gd name="connsiteX3-27" fmla="*/ 0 w 6378151"/>
              <a:gd name="connsiteY3-28" fmla="*/ 1143000 h 1143000"/>
              <a:gd name="connsiteX4-29" fmla="*/ 204395 w 6378151"/>
              <a:gd name="connsiteY4-30" fmla="*/ 182880 h 1143000"/>
              <a:gd name="connsiteX0-31" fmla="*/ 204395 w 6378151"/>
              <a:gd name="connsiteY0-32" fmla="*/ 182880 h 1143000"/>
              <a:gd name="connsiteX1-33" fmla="*/ 6378151 w 6378151"/>
              <a:gd name="connsiteY1-34" fmla="*/ 0 h 1143000"/>
              <a:gd name="connsiteX2-35" fmla="*/ 6378151 w 6378151"/>
              <a:gd name="connsiteY2-36" fmla="*/ 1143000 h 1143000"/>
              <a:gd name="connsiteX3-37" fmla="*/ 0 w 6378151"/>
              <a:gd name="connsiteY3-38" fmla="*/ 1143000 h 1143000"/>
              <a:gd name="connsiteX4-39" fmla="*/ 204395 w 6378151"/>
              <a:gd name="connsiteY4-40" fmla="*/ 182880 h 1143000"/>
              <a:gd name="connsiteX0-41" fmla="*/ 204395 w 6378151"/>
              <a:gd name="connsiteY0-42" fmla="*/ 182880 h 1143000"/>
              <a:gd name="connsiteX1-43" fmla="*/ 6378151 w 6378151"/>
              <a:gd name="connsiteY1-44" fmla="*/ 0 h 1143000"/>
              <a:gd name="connsiteX2-45" fmla="*/ 6378151 w 6378151"/>
              <a:gd name="connsiteY2-46" fmla="*/ 1143000 h 1143000"/>
              <a:gd name="connsiteX3-47" fmla="*/ 0 w 6378151"/>
              <a:gd name="connsiteY3-48" fmla="*/ 1143000 h 1143000"/>
              <a:gd name="connsiteX4-49" fmla="*/ 204395 w 6378151"/>
              <a:gd name="connsiteY4-50" fmla="*/ 182880 h 1143000"/>
              <a:gd name="connsiteX0-51" fmla="*/ 204395 w 6378151"/>
              <a:gd name="connsiteY0-52" fmla="*/ 182880 h 1143000"/>
              <a:gd name="connsiteX1-53" fmla="*/ 6378151 w 6378151"/>
              <a:gd name="connsiteY1-54" fmla="*/ 0 h 1143000"/>
              <a:gd name="connsiteX2-55" fmla="*/ 6378151 w 6378151"/>
              <a:gd name="connsiteY2-56" fmla="*/ 1143000 h 1143000"/>
              <a:gd name="connsiteX3-57" fmla="*/ 0 w 6378151"/>
              <a:gd name="connsiteY3-58" fmla="*/ 1143000 h 1143000"/>
              <a:gd name="connsiteX4-59" fmla="*/ 204395 w 6378151"/>
              <a:gd name="connsiteY4-60" fmla="*/ 182880 h 1143000"/>
              <a:gd name="connsiteX0-61" fmla="*/ 204395 w 6378151"/>
              <a:gd name="connsiteY0-62" fmla="*/ 74634 h 1034754"/>
              <a:gd name="connsiteX1-63" fmla="*/ 6119967 w 6378151"/>
              <a:gd name="connsiteY1-64" fmla="*/ 63876 h 1034754"/>
              <a:gd name="connsiteX2-65" fmla="*/ 6378151 w 6378151"/>
              <a:gd name="connsiteY2-66" fmla="*/ 1034754 h 1034754"/>
              <a:gd name="connsiteX3-67" fmla="*/ 0 w 6378151"/>
              <a:gd name="connsiteY3-68" fmla="*/ 1034754 h 1034754"/>
              <a:gd name="connsiteX4-69" fmla="*/ 204395 w 6378151"/>
              <a:gd name="connsiteY4-70" fmla="*/ 74634 h 1034754"/>
              <a:gd name="connsiteX0-71" fmla="*/ 204395 w 6378151"/>
              <a:gd name="connsiteY0-72" fmla="*/ 82083 h 1042203"/>
              <a:gd name="connsiteX1-73" fmla="*/ 6044663 w 6378151"/>
              <a:gd name="connsiteY1-74" fmla="*/ 39052 h 1042203"/>
              <a:gd name="connsiteX2-75" fmla="*/ 6378151 w 6378151"/>
              <a:gd name="connsiteY2-76" fmla="*/ 1042203 h 1042203"/>
              <a:gd name="connsiteX3-77" fmla="*/ 0 w 6378151"/>
              <a:gd name="connsiteY3-78" fmla="*/ 1042203 h 1042203"/>
              <a:gd name="connsiteX4-79" fmla="*/ 204395 w 6378151"/>
              <a:gd name="connsiteY4-80" fmla="*/ 82083 h 1042203"/>
              <a:gd name="connsiteX0-81" fmla="*/ 204395 w 6378151"/>
              <a:gd name="connsiteY0-82" fmla="*/ 82083 h 1042203"/>
              <a:gd name="connsiteX1-83" fmla="*/ 6044663 w 6378151"/>
              <a:gd name="connsiteY1-84" fmla="*/ 39052 h 1042203"/>
              <a:gd name="connsiteX2-85" fmla="*/ 6378151 w 6378151"/>
              <a:gd name="connsiteY2-86" fmla="*/ 1042203 h 1042203"/>
              <a:gd name="connsiteX3-87" fmla="*/ 0 w 6378151"/>
              <a:gd name="connsiteY3-88" fmla="*/ 1042203 h 1042203"/>
              <a:gd name="connsiteX4-89" fmla="*/ 204395 w 6378151"/>
              <a:gd name="connsiteY4-90" fmla="*/ 82083 h 1042203"/>
              <a:gd name="connsiteX0-91" fmla="*/ 204395 w 6378151"/>
              <a:gd name="connsiteY0-92" fmla="*/ 209708 h 1169828"/>
              <a:gd name="connsiteX1-93" fmla="*/ 6044663 w 6378151"/>
              <a:gd name="connsiteY1-94" fmla="*/ 166677 h 1169828"/>
              <a:gd name="connsiteX2-95" fmla="*/ 6378151 w 6378151"/>
              <a:gd name="connsiteY2-96" fmla="*/ 1169828 h 1169828"/>
              <a:gd name="connsiteX3-97" fmla="*/ 0 w 6378151"/>
              <a:gd name="connsiteY3-98" fmla="*/ 1169828 h 1169828"/>
              <a:gd name="connsiteX4-99" fmla="*/ 204395 w 6378151"/>
              <a:gd name="connsiteY4-100" fmla="*/ 209708 h 1169828"/>
              <a:gd name="connsiteX0-101" fmla="*/ 204395 w 6378151"/>
              <a:gd name="connsiteY0-102" fmla="*/ 216207 h 1176327"/>
              <a:gd name="connsiteX1-103" fmla="*/ 6044663 w 6378151"/>
              <a:gd name="connsiteY1-104" fmla="*/ 173176 h 1176327"/>
              <a:gd name="connsiteX2-105" fmla="*/ 6378151 w 6378151"/>
              <a:gd name="connsiteY2-106" fmla="*/ 1176327 h 1176327"/>
              <a:gd name="connsiteX3-107" fmla="*/ 0 w 6378151"/>
              <a:gd name="connsiteY3-108" fmla="*/ 1176327 h 1176327"/>
              <a:gd name="connsiteX4-109" fmla="*/ 204395 w 6378151"/>
              <a:gd name="connsiteY4-110" fmla="*/ 216207 h 1176327"/>
              <a:gd name="connsiteX0-111" fmla="*/ 311971 w 6378151"/>
              <a:gd name="connsiteY0-112" fmla="*/ 179132 h 1203798"/>
              <a:gd name="connsiteX1-113" fmla="*/ 6044663 w 6378151"/>
              <a:gd name="connsiteY1-114" fmla="*/ 200647 h 1203798"/>
              <a:gd name="connsiteX2-115" fmla="*/ 6378151 w 6378151"/>
              <a:gd name="connsiteY2-116" fmla="*/ 1203798 h 1203798"/>
              <a:gd name="connsiteX3-117" fmla="*/ 0 w 6378151"/>
              <a:gd name="connsiteY3-118" fmla="*/ 1203798 h 1203798"/>
              <a:gd name="connsiteX4-119" fmla="*/ 311971 w 6378151"/>
              <a:gd name="connsiteY4-120" fmla="*/ 179132 h 1203798"/>
              <a:gd name="connsiteX0-121" fmla="*/ 311971 w 6378151"/>
              <a:gd name="connsiteY0-122" fmla="*/ 179132 h 1203798"/>
              <a:gd name="connsiteX1-123" fmla="*/ 6044663 w 6378151"/>
              <a:gd name="connsiteY1-124" fmla="*/ 200647 h 1203798"/>
              <a:gd name="connsiteX2-125" fmla="*/ 6378151 w 6378151"/>
              <a:gd name="connsiteY2-126" fmla="*/ 1203798 h 1203798"/>
              <a:gd name="connsiteX3-127" fmla="*/ 0 w 6378151"/>
              <a:gd name="connsiteY3-128" fmla="*/ 1203798 h 1203798"/>
              <a:gd name="connsiteX4-129" fmla="*/ 311971 w 6378151"/>
              <a:gd name="connsiteY4-130" fmla="*/ 179132 h 1203798"/>
              <a:gd name="connsiteX0-131" fmla="*/ 311971 w 6378151"/>
              <a:gd name="connsiteY0-132" fmla="*/ 171490 h 1196156"/>
              <a:gd name="connsiteX1-133" fmla="*/ 6044663 w 6378151"/>
              <a:gd name="connsiteY1-134" fmla="*/ 193005 h 1196156"/>
              <a:gd name="connsiteX2-135" fmla="*/ 6378151 w 6378151"/>
              <a:gd name="connsiteY2-136" fmla="*/ 1196156 h 1196156"/>
              <a:gd name="connsiteX3-137" fmla="*/ 0 w 6378151"/>
              <a:gd name="connsiteY3-138" fmla="*/ 1196156 h 1196156"/>
              <a:gd name="connsiteX4-139" fmla="*/ 311971 w 6378151"/>
              <a:gd name="connsiteY4-140" fmla="*/ 171490 h 1196156"/>
              <a:gd name="connsiteX0-141" fmla="*/ 311971 w 6378151"/>
              <a:gd name="connsiteY0-142" fmla="*/ 140008 h 1164674"/>
              <a:gd name="connsiteX1-143" fmla="*/ 6044663 w 6378151"/>
              <a:gd name="connsiteY1-144" fmla="*/ 161523 h 1164674"/>
              <a:gd name="connsiteX2-145" fmla="*/ 6378151 w 6378151"/>
              <a:gd name="connsiteY2-146" fmla="*/ 1164674 h 1164674"/>
              <a:gd name="connsiteX3-147" fmla="*/ 0 w 6378151"/>
              <a:gd name="connsiteY3-148" fmla="*/ 1164674 h 1164674"/>
              <a:gd name="connsiteX4-149" fmla="*/ 311971 w 6378151"/>
              <a:gd name="connsiteY4-150" fmla="*/ 140008 h 1164674"/>
              <a:gd name="connsiteX0-151" fmla="*/ 311971 w 6378151"/>
              <a:gd name="connsiteY0-152" fmla="*/ 130732 h 1155398"/>
              <a:gd name="connsiteX1-153" fmla="*/ 6044663 w 6378151"/>
              <a:gd name="connsiteY1-154" fmla="*/ 152247 h 1155398"/>
              <a:gd name="connsiteX2-155" fmla="*/ 6378151 w 6378151"/>
              <a:gd name="connsiteY2-156" fmla="*/ 1155398 h 1155398"/>
              <a:gd name="connsiteX3-157" fmla="*/ 0 w 6378151"/>
              <a:gd name="connsiteY3-158" fmla="*/ 1155398 h 1155398"/>
              <a:gd name="connsiteX4-159" fmla="*/ 311971 w 6378151"/>
              <a:gd name="connsiteY4-160" fmla="*/ 130732 h 1155398"/>
              <a:gd name="connsiteX0-161" fmla="*/ 311971 w 6378151"/>
              <a:gd name="connsiteY0-162" fmla="*/ 116775 h 1141441"/>
              <a:gd name="connsiteX1-163" fmla="*/ 5947844 w 6378151"/>
              <a:gd name="connsiteY1-164" fmla="*/ 159805 h 1141441"/>
              <a:gd name="connsiteX2-165" fmla="*/ 6378151 w 6378151"/>
              <a:gd name="connsiteY2-166" fmla="*/ 1141441 h 1141441"/>
              <a:gd name="connsiteX3-167" fmla="*/ 0 w 6378151"/>
              <a:gd name="connsiteY3-168" fmla="*/ 1141441 h 1141441"/>
              <a:gd name="connsiteX4-169" fmla="*/ 311971 w 6378151"/>
              <a:gd name="connsiteY4-170" fmla="*/ 116775 h 1141441"/>
              <a:gd name="connsiteX0-171" fmla="*/ 311971 w 6378151"/>
              <a:gd name="connsiteY0-172" fmla="*/ 152822 h 1177488"/>
              <a:gd name="connsiteX1-173" fmla="*/ 6033906 w 6378151"/>
              <a:gd name="connsiteY1-174" fmla="*/ 142064 h 1177488"/>
              <a:gd name="connsiteX2-175" fmla="*/ 6378151 w 6378151"/>
              <a:gd name="connsiteY2-176" fmla="*/ 1177488 h 1177488"/>
              <a:gd name="connsiteX3-177" fmla="*/ 0 w 6378151"/>
              <a:gd name="connsiteY3-178" fmla="*/ 1177488 h 1177488"/>
              <a:gd name="connsiteX4-179" fmla="*/ 311971 w 6378151"/>
              <a:gd name="connsiteY4-180" fmla="*/ 152822 h 1177488"/>
              <a:gd name="connsiteX0-181" fmla="*/ 311971 w 6378151"/>
              <a:gd name="connsiteY0-182" fmla="*/ 152822 h 1177488"/>
              <a:gd name="connsiteX1-183" fmla="*/ 6033906 w 6378151"/>
              <a:gd name="connsiteY1-184" fmla="*/ 142064 h 1177488"/>
              <a:gd name="connsiteX2-185" fmla="*/ 6378151 w 6378151"/>
              <a:gd name="connsiteY2-186" fmla="*/ 1177488 h 1177488"/>
              <a:gd name="connsiteX3-187" fmla="*/ 0 w 6378151"/>
              <a:gd name="connsiteY3-188" fmla="*/ 1177488 h 1177488"/>
              <a:gd name="connsiteX4-189" fmla="*/ 311971 w 6378151"/>
              <a:gd name="connsiteY4-190" fmla="*/ 152822 h 1177488"/>
              <a:gd name="connsiteX0-191" fmla="*/ 311971 w 6378151"/>
              <a:gd name="connsiteY0-192" fmla="*/ 119570 h 1144236"/>
              <a:gd name="connsiteX1-193" fmla="*/ 6033906 w 6378151"/>
              <a:gd name="connsiteY1-194" fmla="*/ 108812 h 1144236"/>
              <a:gd name="connsiteX2-195" fmla="*/ 6378151 w 6378151"/>
              <a:gd name="connsiteY2-196" fmla="*/ 1144236 h 1144236"/>
              <a:gd name="connsiteX3-197" fmla="*/ 0 w 6378151"/>
              <a:gd name="connsiteY3-198" fmla="*/ 1144236 h 1144236"/>
              <a:gd name="connsiteX4-199" fmla="*/ 311971 w 6378151"/>
              <a:gd name="connsiteY4-200" fmla="*/ 119570 h 1144236"/>
              <a:gd name="connsiteX0-201" fmla="*/ 311971 w 6378151"/>
              <a:gd name="connsiteY0-202" fmla="*/ 16611 h 1041277"/>
              <a:gd name="connsiteX1-203" fmla="*/ 6033906 w 6378151"/>
              <a:gd name="connsiteY1-204" fmla="*/ 5853 h 1041277"/>
              <a:gd name="connsiteX2-205" fmla="*/ 6378151 w 6378151"/>
              <a:gd name="connsiteY2-206" fmla="*/ 1041277 h 1041277"/>
              <a:gd name="connsiteX3-207" fmla="*/ 0 w 6378151"/>
              <a:gd name="connsiteY3-208" fmla="*/ 1041277 h 1041277"/>
              <a:gd name="connsiteX4-209" fmla="*/ 311971 w 6378151"/>
              <a:gd name="connsiteY4-210" fmla="*/ 16611 h 1041277"/>
              <a:gd name="connsiteX0-211" fmla="*/ 311971 w 6378151"/>
              <a:gd name="connsiteY0-212" fmla="*/ 100650 h 1125316"/>
              <a:gd name="connsiteX1-213" fmla="*/ 6033906 w 6378151"/>
              <a:gd name="connsiteY1-214" fmla="*/ 89892 h 1125316"/>
              <a:gd name="connsiteX2-215" fmla="*/ 6378151 w 6378151"/>
              <a:gd name="connsiteY2-216" fmla="*/ 1125316 h 1125316"/>
              <a:gd name="connsiteX3-217" fmla="*/ 0 w 6378151"/>
              <a:gd name="connsiteY3-218" fmla="*/ 1125316 h 1125316"/>
              <a:gd name="connsiteX4-219" fmla="*/ 311971 w 6378151"/>
              <a:gd name="connsiteY4-220" fmla="*/ 100650 h 1125316"/>
              <a:gd name="connsiteX0-221" fmla="*/ 311971 w 6378151"/>
              <a:gd name="connsiteY0-222" fmla="*/ 108062 h 1132728"/>
              <a:gd name="connsiteX1-223" fmla="*/ 6001633 w 6378151"/>
              <a:gd name="connsiteY1-224" fmla="*/ 86546 h 1132728"/>
              <a:gd name="connsiteX2-225" fmla="*/ 6378151 w 6378151"/>
              <a:gd name="connsiteY2-226" fmla="*/ 1132728 h 1132728"/>
              <a:gd name="connsiteX3-227" fmla="*/ 0 w 6378151"/>
              <a:gd name="connsiteY3-228" fmla="*/ 1132728 h 1132728"/>
              <a:gd name="connsiteX4-229" fmla="*/ 311971 w 6378151"/>
              <a:gd name="connsiteY4-230" fmla="*/ 108062 h 1132728"/>
              <a:gd name="connsiteX0-231" fmla="*/ 311971 w 6378151"/>
              <a:gd name="connsiteY0-232" fmla="*/ 108062 h 1132728"/>
              <a:gd name="connsiteX1-233" fmla="*/ 6001633 w 6378151"/>
              <a:gd name="connsiteY1-234" fmla="*/ 86546 h 1132728"/>
              <a:gd name="connsiteX2-235" fmla="*/ 6378151 w 6378151"/>
              <a:gd name="connsiteY2-236" fmla="*/ 1132728 h 1132728"/>
              <a:gd name="connsiteX3-237" fmla="*/ 0 w 6378151"/>
              <a:gd name="connsiteY3-238" fmla="*/ 1132728 h 1132728"/>
              <a:gd name="connsiteX4-239" fmla="*/ 311971 w 6378151"/>
              <a:gd name="connsiteY4-240" fmla="*/ 108062 h 1132728"/>
              <a:gd name="connsiteX0-241" fmla="*/ 311971 w 6378151"/>
              <a:gd name="connsiteY0-242" fmla="*/ 103312 h 1127978"/>
              <a:gd name="connsiteX1-243" fmla="*/ 6001633 w 6378151"/>
              <a:gd name="connsiteY1-244" fmla="*/ 81796 h 1127978"/>
              <a:gd name="connsiteX2-245" fmla="*/ 6378151 w 6378151"/>
              <a:gd name="connsiteY2-246" fmla="*/ 1127978 h 1127978"/>
              <a:gd name="connsiteX3-247" fmla="*/ 0 w 6378151"/>
              <a:gd name="connsiteY3-248" fmla="*/ 1127978 h 1127978"/>
              <a:gd name="connsiteX4-249" fmla="*/ 311971 w 6378151"/>
              <a:gd name="connsiteY4-250" fmla="*/ 103312 h 1127978"/>
              <a:gd name="connsiteX0-251" fmla="*/ 311971 w 6378151"/>
              <a:gd name="connsiteY0-252" fmla="*/ 118455 h 1143121"/>
              <a:gd name="connsiteX1-253" fmla="*/ 6001633 w 6378151"/>
              <a:gd name="connsiteY1-254" fmla="*/ 96939 h 1143121"/>
              <a:gd name="connsiteX2-255" fmla="*/ 6378151 w 6378151"/>
              <a:gd name="connsiteY2-256" fmla="*/ 1143121 h 1143121"/>
              <a:gd name="connsiteX3-257" fmla="*/ 0 w 6378151"/>
              <a:gd name="connsiteY3-258" fmla="*/ 1143121 h 1143121"/>
              <a:gd name="connsiteX4-259" fmla="*/ 311971 w 6378151"/>
              <a:gd name="connsiteY4-260" fmla="*/ 118455 h 1143121"/>
              <a:gd name="connsiteX0-261" fmla="*/ 311971 w 6378151"/>
              <a:gd name="connsiteY0-262" fmla="*/ 118455 h 1143121"/>
              <a:gd name="connsiteX1-263" fmla="*/ 6001633 w 6378151"/>
              <a:gd name="connsiteY1-264" fmla="*/ 96939 h 1143121"/>
              <a:gd name="connsiteX2-265" fmla="*/ 6378151 w 6378151"/>
              <a:gd name="connsiteY2-266" fmla="*/ 1143121 h 1143121"/>
              <a:gd name="connsiteX3-267" fmla="*/ 0 w 6378151"/>
              <a:gd name="connsiteY3-268" fmla="*/ 1143121 h 1143121"/>
              <a:gd name="connsiteX4-269" fmla="*/ 311971 w 6378151"/>
              <a:gd name="connsiteY4-270" fmla="*/ 118455 h 1143121"/>
              <a:gd name="connsiteX0-271" fmla="*/ 311971 w 6378151"/>
              <a:gd name="connsiteY0-272" fmla="*/ 113915 h 1138581"/>
              <a:gd name="connsiteX1-273" fmla="*/ 6001633 w 6378151"/>
              <a:gd name="connsiteY1-274" fmla="*/ 92399 h 1138581"/>
              <a:gd name="connsiteX2-275" fmla="*/ 6378151 w 6378151"/>
              <a:gd name="connsiteY2-276" fmla="*/ 1138581 h 1138581"/>
              <a:gd name="connsiteX3-277" fmla="*/ 0 w 6378151"/>
              <a:gd name="connsiteY3-278" fmla="*/ 1138581 h 1138581"/>
              <a:gd name="connsiteX4-279" fmla="*/ 311971 w 6378151"/>
              <a:gd name="connsiteY4-280" fmla="*/ 113915 h 1138581"/>
              <a:gd name="connsiteX0-281" fmla="*/ 311971 w 6378151"/>
              <a:gd name="connsiteY0-282" fmla="*/ 123022 h 1147688"/>
              <a:gd name="connsiteX1-283" fmla="*/ 6001633 w 6378151"/>
              <a:gd name="connsiteY1-284" fmla="*/ 101506 h 1147688"/>
              <a:gd name="connsiteX2-285" fmla="*/ 6378151 w 6378151"/>
              <a:gd name="connsiteY2-286" fmla="*/ 1147688 h 1147688"/>
              <a:gd name="connsiteX3-287" fmla="*/ 0 w 6378151"/>
              <a:gd name="connsiteY3-288" fmla="*/ 1147688 h 1147688"/>
              <a:gd name="connsiteX4-289" fmla="*/ 311971 w 6378151"/>
              <a:gd name="connsiteY4-290" fmla="*/ 123022 h 1147688"/>
              <a:gd name="connsiteX0-291" fmla="*/ 311971 w 6378151"/>
              <a:gd name="connsiteY0-292" fmla="*/ 123022 h 1147688"/>
              <a:gd name="connsiteX1-293" fmla="*/ 6001633 w 6378151"/>
              <a:gd name="connsiteY1-294" fmla="*/ 101506 h 1147688"/>
              <a:gd name="connsiteX2-295" fmla="*/ 6378151 w 6378151"/>
              <a:gd name="connsiteY2-296" fmla="*/ 1147688 h 1147688"/>
              <a:gd name="connsiteX3-297" fmla="*/ 0 w 6378151"/>
              <a:gd name="connsiteY3-298" fmla="*/ 1147688 h 1147688"/>
              <a:gd name="connsiteX4-299" fmla="*/ 311971 w 6378151"/>
              <a:gd name="connsiteY4-300" fmla="*/ 123022 h 1147688"/>
              <a:gd name="connsiteX0-301" fmla="*/ 311971 w 6378151"/>
              <a:gd name="connsiteY0-302" fmla="*/ 123022 h 1147688"/>
              <a:gd name="connsiteX1-303" fmla="*/ 6001633 w 6378151"/>
              <a:gd name="connsiteY1-304" fmla="*/ 101506 h 1147688"/>
              <a:gd name="connsiteX2-305" fmla="*/ 6378151 w 6378151"/>
              <a:gd name="connsiteY2-306" fmla="*/ 1147688 h 1147688"/>
              <a:gd name="connsiteX3-307" fmla="*/ 0 w 6378151"/>
              <a:gd name="connsiteY3-308" fmla="*/ 1147688 h 1147688"/>
              <a:gd name="connsiteX4-309" fmla="*/ 311971 w 6378151"/>
              <a:gd name="connsiteY4-310" fmla="*/ 123022 h 1147688"/>
              <a:gd name="connsiteX0-311" fmla="*/ 311971 w 6378151"/>
              <a:gd name="connsiteY0-312" fmla="*/ 123022 h 1147688"/>
              <a:gd name="connsiteX1-313" fmla="*/ 6001633 w 6378151"/>
              <a:gd name="connsiteY1-314" fmla="*/ 101506 h 1147688"/>
              <a:gd name="connsiteX2-315" fmla="*/ 6378151 w 6378151"/>
              <a:gd name="connsiteY2-316" fmla="*/ 1147688 h 1147688"/>
              <a:gd name="connsiteX3-317" fmla="*/ 0 w 6378151"/>
              <a:gd name="connsiteY3-318" fmla="*/ 1147688 h 1147688"/>
              <a:gd name="connsiteX4-319" fmla="*/ 311971 w 6378151"/>
              <a:gd name="connsiteY4-320" fmla="*/ 123022 h 1147688"/>
              <a:gd name="connsiteX0-321" fmla="*/ 311971 w 6378151"/>
              <a:gd name="connsiteY0-322" fmla="*/ 123022 h 1147688"/>
              <a:gd name="connsiteX1-323" fmla="*/ 6001633 w 6378151"/>
              <a:gd name="connsiteY1-324" fmla="*/ 101506 h 1147688"/>
              <a:gd name="connsiteX2-325" fmla="*/ 6378151 w 6378151"/>
              <a:gd name="connsiteY2-326" fmla="*/ 1147688 h 1147688"/>
              <a:gd name="connsiteX3-327" fmla="*/ 0 w 6378151"/>
              <a:gd name="connsiteY3-328" fmla="*/ 1147688 h 1147688"/>
              <a:gd name="connsiteX4-329" fmla="*/ 311971 w 6378151"/>
              <a:gd name="connsiteY4-330" fmla="*/ 123022 h 114768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600" tIns="60800" rIns="121600" bIns="60800" rtlCol="0" anchor="ctr"/>
          <a:lstStyle/>
          <a:p>
            <a:pPr marL="0" marR="0" lvl="0" indent="0" algn="ctr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4284" y="1762125"/>
            <a:ext cx="1141490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1491" y="341097"/>
            <a:ext cx="2568376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9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5287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7368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3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7"/>
          <p:cNvSpPr txBox="1">
            <a:spLocks noGrp="1"/>
          </p:cNvSpPr>
          <p:nvPr>
            <p:ph type="title"/>
          </p:nvPr>
        </p:nvSpPr>
        <p:spPr>
          <a:xfrm>
            <a:off x="967467" y="717400"/>
            <a:ext cx="4662038" cy="103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91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500"/>
              <a:buNone/>
              <a:defRPr sz="9975">
                <a:latin typeface="Roboto Condensed"/>
                <a:ea typeface="Roboto Condensed"/>
                <a:cs typeface="Roboto Condensed"/>
                <a:sym typeface="Roboto Condensed"/>
              </a:defRPr>
            </a:lvl9pPr>
          </a:lstStyle>
          <a:p>
            <a:endParaRPr/>
          </a:p>
        </p:txBody>
      </p:sp>
      <p:sp>
        <p:nvSpPr>
          <p:cNvPr id="119" name="Google Shape;119;p17"/>
          <p:cNvSpPr txBox="1">
            <a:spLocks noGrp="1"/>
          </p:cNvSpPr>
          <p:nvPr>
            <p:ph type="subTitle" idx="1"/>
          </p:nvPr>
        </p:nvSpPr>
        <p:spPr>
          <a:xfrm>
            <a:off x="967469" y="1877533"/>
            <a:ext cx="4662038" cy="1567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62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2"/>
          </p:nvPr>
        </p:nvSpPr>
        <p:spPr>
          <a:xfrm>
            <a:off x="967469" y="5655200"/>
            <a:ext cx="4662038" cy="4828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596"/>
            </a:lvl1pPr>
            <a:lvl2pPr lvl="1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2128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2128"/>
              </a:spcBef>
              <a:spcAft>
                <a:spcPts val="2128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7"/>
          <p:cNvSpPr txBox="1"/>
          <p:nvPr/>
        </p:nvSpPr>
        <p:spPr>
          <a:xfrm>
            <a:off x="957625" y="4694833"/>
            <a:ext cx="3957784" cy="8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399"/>
              </a:spcBef>
              <a:spcAft>
                <a:spcPts val="0"/>
              </a:spcAft>
              <a:buNone/>
            </a:pP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CREDITS: This presentation template was created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, including icons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596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rPr>
              <a:t>, and infographics &amp; images by </a:t>
            </a:r>
            <a:r>
              <a:rPr lang="en" sz="1596" b="1">
                <a:solidFill>
                  <a:schemeClr val="dk2"/>
                </a:solidFill>
                <a:uFill>
                  <a:noFill/>
                </a:uFill>
                <a:latin typeface="Englebert"/>
                <a:ea typeface="Englebert"/>
                <a:cs typeface="Englebert"/>
                <a:sym typeface="Englebert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596" b="1">
              <a:solidFill>
                <a:schemeClr val="dk2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22" name="Google Shape;122;p17"/>
          <p:cNvSpPr/>
          <p:nvPr/>
        </p:nvSpPr>
        <p:spPr>
          <a:xfrm rot="10800000">
            <a:off x="6971659" y="-49278"/>
            <a:ext cx="6482374" cy="6907311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/>
          <p:nvPr userDrawn="1"/>
        </p:nvSpPr>
        <p:spPr bwMode="auto">
          <a:xfrm rot="10800000">
            <a:off x="489853" y="319893"/>
            <a:ext cx="11199026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-1" fmla="*/ 9519 w 10001"/>
              <a:gd name="connsiteY0-2" fmla="*/ 986 h 10526"/>
              <a:gd name="connsiteX1-3" fmla="*/ 5107 w 10001"/>
              <a:gd name="connsiteY1-4" fmla="*/ 519 h 10526"/>
              <a:gd name="connsiteX2-5" fmla="*/ 573 w 10001"/>
              <a:gd name="connsiteY2-6" fmla="*/ 798 h 10526"/>
              <a:gd name="connsiteX3-7" fmla="*/ 500 w 10001"/>
              <a:gd name="connsiteY3-8" fmla="*/ 10103 h 10526"/>
              <a:gd name="connsiteX4-9" fmla="*/ 9578 w 10001"/>
              <a:gd name="connsiteY4-10" fmla="*/ 9976 h 10526"/>
              <a:gd name="connsiteX5" fmla="*/ 9519 w 10001"/>
              <a:gd name="connsiteY5" fmla="*/ 986 h 10526"/>
              <a:gd name="connsiteX0-11" fmla="*/ 9561 w 10043"/>
              <a:gd name="connsiteY0-12" fmla="*/ 870 h 10410"/>
              <a:gd name="connsiteX1-13" fmla="*/ 5149 w 10043"/>
              <a:gd name="connsiteY1-14" fmla="*/ 403 h 10410"/>
              <a:gd name="connsiteX2-15" fmla="*/ 533 w 10043"/>
              <a:gd name="connsiteY2-16" fmla="*/ 862 h 10410"/>
              <a:gd name="connsiteX3-17" fmla="*/ 542 w 10043"/>
              <a:gd name="connsiteY3-18" fmla="*/ 9987 h 10410"/>
              <a:gd name="connsiteX4-19" fmla="*/ 9620 w 10043"/>
              <a:gd name="connsiteY4-20" fmla="*/ 9860 h 10410"/>
              <a:gd name="connsiteX5-21" fmla="*/ 9561 w 10043"/>
              <a:gd name="connsiteY5-22" fmla="*/ 870 h 10410"/>
              <a:gd name="connsiteX0-23" fmla="*/ 9572 w 10054"/>
              <a:gd name="connsiteY0-24" fmla="*/ 835 h 10375"/>
              <a:gd name="connsiteX1-25" fmla="*/ 5160 w 10054"/>
              <a:gd name="connsiteY1-26" fmla="*/ 368 h 10375"/>
              <a:gd name="connsiteX2-27" fmla="*/ 544 w 10054"/>
              <a:gd name="connsiteY2-28" fmla="*/ 827 h 10375"/>
              <a:gd name="connsiteX3-29" fmla="*/ 553 w 10054"/>
              <a:gd name="connsiteY3-30" fmla="*/ 9952 h 10375"/>
              <a:gd name="connsiteX4-31" fmla="*/ 9631 w 10054"/>
              <a:gd name="connsiteY4-32" fmla="*/ 9825 h 10375"/>
              <a:gd name="connsiteX5-33" fmla="*/ 9572 w 10054"/>
              <a:gd name="connsiteY5-34" fmla="*/ 835 h 10375"/>
              <a:gd name="connsiteX0-35" fmla="*/ 9532 w 10014"/>
              <a:gd name="connsiteY0-36" fmla="*/ 835 h 10375"/>
              <a:gd name="connsiteX1-37" fmla="*/ 5120 w 10014"/>
              <a:gd name="connsiteY1-38" fmla="*/ 368 h 10375"/>
              <a:gd name="connsiteX2-39" fmla="*/ 504 w 10014"/>
              <a:gd name="connsiteY2-40" fmla="*/ 827 h 10375"/>
              <a:gd name="connsiteX3-41" fmla="*/ 513 w 10014"/>
              <a:gd name="connsiteY3-42" fmla="*/ 9952 h 10375"/>
              <a:gd name="connsiteX4-43" fmla="*/ 9591 w 10014"/>
              <a:gd name="connsiteY4-44" fmla="*/ 9825 h 10375"/>
              <a:gd name="connsiteX5-45" fmla="*/ 9532 w 10014"/>
              <a:gd name="connsiteY5-46" fmla="*/ 835 h 10375"/>
              <a:gd name="connsiteX0-47" fmla="*/ 9532 w 10014"/>
              <a:gd name="connsiteY0-48" fmla="*/ 653 h 10193"/>
              <a:gd name="connsiteX1-49" fmla="*/ 5120 w 10014"/>
              <a:gd name="connsiteY1-50" fmla="*/ 186 h 10193"/>
              <a:gd name="connsiteX2-51" fmla="*/ 504 w 10014"/>
              <a:gd name="connsiteY2-52" fmla="*/ 645 h 10193"/>
              <a:gd name="connsiteX3-53" fmla="*/ 513 w 10014"/>
              <a:gd name="connsiteY3-54" fmla="*/ 9770 h 10193"/>
              <a:gd name="connsiteX4-55" fmla="*/ 9591 w 10014"/>
              <a:gd name="connsiteY4-56" fmla="*/ 9643 h 10193"/>
              <a:gd name="connsiteX5-57" fmla="*/ 9532 w 10014"/>
              <a:gd name="connsiteY5-58" fmla="*/ 653 h 10193"/>
              <a:gd name="connsiteX0-59" fmla="*/ 9532 w 10014"/>
              <a:gd name="connsiteY0-60" fmla="*/ 579 h 10119"/>
              <a:gd name="connsiteX1-61" fmla="*/ 5120 w 10014"/>
              <a:gd name="connsiteY1-62" fmla="*/ 112 h 10119"/>
              <a:gd name="connsiteX2-63" fmla="*/ 504 w 10014"/>
              <a:gd name="connsiteY2-64" fmla="*/ 571 h 10119"/>
              <a:gd name="connsiteX3-65" fmla="*/ 513 w 10014"/>
              <a:gd name="connsiteY3-66" fmla="*/ 9696 h 10119"/>
              <a:gd name="connsiteX4-67" fmla="*/ 9591 w 10014"/>
              <a:gd name="connsiteY4-68" fmla="*/ 9569 h 10119"/>
              <a:gd name="connsiteX5-69" fmla="*/ 9532 w 10014"/>
              <a:gd name="connsiteY5-70" fmla="*/ 579 h 10119"/>
              <a:gd name="connsiteX0-71" fmla="*/ 9560 w 10042"/>
              <a:gd name="connsiteY0-72" fmla="*/ 783 h 10323"/>
              <a:gd name="connsiteX1-73" fmla="*/ 5132 w 10042"/>
              <a:gd name="connsiteY1-74" fmla="*/ 521 h 10323"/>
              <a:gd name="connsiteX2-75" fmla="*/ 532 w 10042"/>
              <a:gd name="connsiteY2-76" fmla="*/ 775 h 10323"/>
              <a:gd name="connsiteX3-77" fmla="*/ 541 w 10042"/>
              <a:gd name="connsiteY3-78" fmla="*/ 9900 h 10323"/>
              <a:gd name="connsiteX4-79" fmla="*/ 9619 w 10042"/>
              <a:gd name="connsiteY4-80" fmla="*/ 9773 h 10323"/>
              <a:gd name="connsiteX5-81" fmla="*/ 9560 w 10042"/>
              <a:gd name="connsiteY5-82" fmla="*/ 783 h 10323"/>
              <a:gd name="connsiteX0-83" fmla="*/ 9562 w 10044"/>
              <a:gd name="connsiteY0-84" fmla="*/ 560 h 10100"/>
              <a:gd name="connsiteX1-85" fmla="*/ 5134 w 10044"/>
              <a:gd name="connsiteY1-86" fmla="*/ 298 h 10100"/>
              <a:gd name="connsiteX2-87" fmla="*/ 534 w 10044"/>
              <a:gd name="connsiteY2-88" fmla="*/ 552 h 10100"/>
              <a:gd name="connsiteX3-89" fmla="*/ 543 w 10044"/>
              <a:gd name="connsiteY3-90" fmla="*/ 9677 h 10100"/>
              <a:gd name="connsiteX4-91" fmla="*/ 9621 w 10044"/>
              <a:gd name="connsiteY4-92" fmla="*/ 9550 h 10100"/>
              <a:gd name="connsiteX5-93" fmla="*/ 9562 w 10044"/>
              <a:gd name="connsiteY5-94" fmla="*/ 560 h 10100"/>
              <a:gd name="connsiteX0-95" fmla="*/ 9598 w 10080"/>
              <a:gd name="connsiteY0-96" fmla="*/ 482 h 10022"/>
              <a:gd name="connsiteX1-97" fmla="*/ 5170 w 10080"/>
              <a:gd name="connsiteY1-98" fmla="*/ 220 h 10022"/>
              <a:gd name="connsiteX2-99" fmla="*/ 504 w 10080"/>
              <a:gd name="connsiteY2-100" fmla="*/ 602 h 10022"/>
              <a:gd name="connsiteX3-101" fmla="*/ 579 w 10080"/>
              <a:gd name="connsiteY3-102" fmla="*/ 9599 h 10022"/>
              <a:gd name="connsiteX4-103" fmla="*/ 9657 w 10080"/>
              <a:gd name="connsiteY4-104" fmla="*/ 9472 h 10022"/>
              <a:gd name="connsiteX5-105" fmla="*/ 9598 w 10080"/>
              <a:gd name="connsiteY5-106" fmla="*/ 482 h 10022"/>
              <a:gd name="connsiteX0-107" fmla="*/ 9553 w 10035"/>
              <a:gd name="connsiteY0-108" fmla="*/ 453 h 9993"/>
              <a:gd name="connsiteX1-109" fmla="*/ 5125 w 10035"/>
              <a:gd name="connsiteY1-110" fmla="*/ 191 h 9993"/>
              <a:gd name="connsiteX2-111" fmla="*/ 459 w 10035"/>
              <a:gd name="connsiteY2-112" fmla="*/ 573 h 9993"/>
              <a:gd name="connsiteX3-113" fmla="*/ 534 w 10035"/>
              <a:gd name="connsiteY3-114" fmla="*/ 9570 h 9993"/>
              <a:gd name="connsiteX4-115" fmla="*/ 9612 w 10035"/>
              <a:gd name="connsiteY4-116" fmla="*/ 9443 h 9993"/>
              <a:gd name="connsiteX5-117" fmla="*/ 9553 w 10035"/>
              <a:gd name="connsiteY5-118" fmla="*/ 453 h 9993"/>
              <a:gd name="connsiteX0-119" fmla="*/ 9520 w 10000"/>
              <a:gd name="connsiteY0-120" fmla="*/ 453 h 10000"/>
              <a:gd name="connsiteX1-121" fmla="*/ 5107 w 10000"/>
              <a:gd name="connsiteY1-122" fmla="*/ 191 h 10000"/>
              <a:gd name="connsiteX2-123" fmla="*/ 457 w 10000"/>
              <a:gd name="connsiteY2-124" fmla="*/ 573 h 10000"/>
              <a:gd name="connsiteX3-125" fmla="*/ 532 w 10000"/>
              <a:gd name="connsiteY3-126" fmla="*/ 9577 h 10000"/>
              <a:gd name="connsiteX4-127" fmla="*/ 9578 w 10000"/>
              <a:gd name="connsiteY4-128" fmla="*/ 9450 h 10000"/>
              <a:gd name="connsiteX5-129" fmla="*/ 9520 w 10000"/>
              <a:gd name="connsiteY5-130" fmla="*/ 453 h 10000"/>
              <a:gd name="connsiteX0-131" fmla="*/ 9520 w 10000"/>
              <a:gd name="connsiteY0-132" fmla="*/ 445 h 9992"/>
              <a:gd name="connsiteX1-133" fmla="*/ 5107 w 10000"/>
              <a:gd name="connsiteY1-134" fmla="*/ 183 h 9992"/>
              <a:gd name="connsiteX2-135" fmla="*/ 457 w 10000"/>
              <a:gd name="connsiteY2-136" fmla="*/ 565 h 9992"/>
              <a:gd name="connsiteX3-137" fmla="*/ 532 w 10000"/>
              <a:gd name="connsiteY3-138" fmla="*/ 9569 h 9992"/>
              <a:gd name="connsiteX4-139" fmla="*/ 9578 w 10000"/>
              <a:gd name="connsiteY4-140" fmla="*/ 9442 h 9992"/>
              <a:gd name="connsiteX5-141" fmla="*/ 9520 w 10000"/>
              <a:gd name="connsiteY5-142" fmla="*/ 445 h 9992"/>
              <a:gd name="connsiteX0-143" fmla="*/ 9561 w 10041"/>
              <a:gd name="connsiteY0-144" fmla="*/ 695 h 10250"/>
              <a:gd name="connsiteX1-145" fmla="*/ 5115 w 10041"/>
              <a:gd name="connsiteY1-146" fmla="*/ 356 h 10250"/>
              <a:gd name="connsiteX2-147" fmla="*/ 498 w 10041"/>
              <a:gd name="connsiteY2-148" fmla="*/ 815 h 10250"/>
              <a:gd name="connsiteX3-149" fmla="*/ 573 w 10041"/>
              <a:gd name="connsiteY3-150" fmla="*/ 9827 h 10250"/>
              <a:gd name="connsiteX4-151" fmla="*/ 9619 w 10041"/>
              <a:gd name="connsiteY4-152" fmla="*/ 9700 h 10250"/>
              <a:gd name="connsiteX5-153" fmla="*/ 9561 w 10041"/>
              <a:gd name="connsiteY5-154" fmla="*/ 695 h 10250"/>
              <a:gd name="connsiteX0-155" fmla="*/ 9561 w 9999"/>
              <a:gd name="connsiteY0-156" fmla="*/ 695 h 10250"/>
              <a:gd name="connsiteX1-157" fmla="*/ 5115 w 9999"/>
              <a:gd name="connsiteY1-158" fmla="*/ 356 h 10250"/>
              <a:gd name="connsiteX2-159" fmla="*/ 498 w 9999"/>
              <a:gd name="connsiteY2-160" fmla="*/ 815 h 10250"/>
              <a:gd name="connsiteX3-161" fmla="*/ 573 w 9999"/>
              <a:gd name="connsiteY3-162" fmla="*/ 9827 h 10250"/>
              <a:gd name="connsiteX4-163" fmla="*/ 9619 w 9999"/>
              <a:gd name="connsiteY4-164" fmla="*/ 9700 h 10250"/>
              <a:gd name="connsiteX5-165" fmla="*/ 9561 w 9999"/>
              <a:gd name="connsiteY5-166" fmla="*/ 695 h 10250"/>
              <a:gd name="connsiteX0-167" fmla="*/ 9562 w 10000"/>
              <a:gd name="connsiteY0-168" fmla="*/ 678 h 10000"/>
              <a:gd name="connsiteX1-169" fmla="*/ 5116 w 10000"/>
              <a:gd name="connsiteY1-170" fmla="*/ 347 h 10000"/>
              <a:gd name="connsiteX2-171" fmla="*/ 498 w 10000"/>
              <a:gd name="connsiteY2-172" fmla="*/ 795 h 10000"/>
              <a:gd name="connsiteX3-173" fmla="*/ 573 w 10000"/>
              <a:gd name="connsiteY3-174" fmla="*/ 9587 h 10000"/>
              <a:gd name="connsiteX4-175" fmla="*/ 9620 w 10000"/>
              <a:gd name="connsiteY4-176" fmla="*/ 9463 h 10000"/>
              <a:gd name="connsiteX5-177" fmla="*/ 9562 w 10000"/>
              <a:gd name="connsiteY5-178" fmla="*/ 678 h 10000"/>
              <a:gd name="connsiteX0-179" fmla="*/ 9598 w 10036"/>
              <a:gd name="connsiteY0-180" fmla="*/ 678 h 10408"/>
              <a:gd name="connsiteX1-181" fmla="*/ 5152 w 10036"/>
              <a:gd name="connsiteY1-182" fmla="*/ 347 h 10408"/>
              <a:gd name="connsiteX2-183" fmla="*/ 534 w 10036"/>
              <a:gd name="connsiteY2-184" fmla="*/ 795 h 10408"/>
              <a:gd name="connsiteX3-185" fmla="*/ 609 w 10036"/>
              <a:gd name="connsiteY3-186" fmla="*/ 9587 h 10408"/>
              <a:gd name="connsiteX4-187" fmla="*/ 5168 w 10036"/>
              <a:gd name="connsiteY4-188" fmla="*/ 10029 h 10408"/>
              <a:gd name="connsiteX5-189" fmla="*/ 9656 w 10036"/>
              <a:gd name="connsiteY5-190" fmla="*/ 9463 h 10408"/>
              <a:gd name="connsiteX6" fmla="*/ 9598 w 10036"/>
              <a:gd name="connsiteY6" fmla="*/ 678 h 10408"/>
              <a:gd name="connsiteX0-191" fmla="*/ 9598 w 10036"/>
              <a:gd name="connsiteY0-192" fmla="*/ 678 h 10408"/>
              <a:gd name="connsiteX1-193" fmla="*/ 5152 w 10036"/>
              <a:gd name="connsiteY1-194" fmla="*/ 347 h 10408"/>
              <a:gd name="connsiteX2-195" fmla="*/ 534 w 10036"/>
              <a:gd name="connsiteY2-196" fmla="*/ 795 h 10408"/>
              <a:gd name="connsiteX3-197" fmla="*/ 609 w 10036"/>
              <a:gd name="connsiteY3-198" fmla="*/ 9587 h 10408"/>
              <a:gd name="connsiteX4-199" fmla="*/ 5168 w 10036"/>
              <a:gd name="connsiteY4-200" fmla="*/ 10029 h 10408"/>
              <a:gd name="connsiteX5-201" fmla="*/ 9656 w 10036"/>
              <a:gd name="connsiteY5-202" fmla="*/ 9463 h 10408"/>
              <a:gd name="connsiteX6-203" fmla="*/ 9598 w 10036"/>
              <a:gd name="connsiteY6-204" fmla="*/ 678 h 10408"/>
              <a:gd name="connsiteX0-205" fmla="*/ 9598 w 10036"/>
              <a:gd name="connsiteY0-206" fmla="*/ 678 h 10408"/>
              <a:gd name="connsiteX1-207" fmla="*/ 5152 w 10036"/>
              <a:gd name="connsiteY1-208" fmla="*/ 347 h 10408"/>
              <a:gd name="connsiteX2-209" fmla="*/ 534 w 10036"/>
              <a:gd name="connsiteY2-210" fmla="*/ 795 h 10408"/>
              <a:gd name="connsiteX3-211" fmla="*/ 609 w 10036"/>
              <a:gd name="connsiteY3-212" fmla="*/ 9587 h 10408"/>
              <a:gd name="connsiteX4-213" fmla="*/ 5168 w 10036"/>
              <a:gd name="connsiteY4-214" fmla="*/ 10029 h 10408"/>
              <a:gd name="connsiteX5-215" fmla="*/ 9656 w 10036"/>
              <a:gd name="connsiteY5-216" fmla="*/ 9463 h 10408"/>
              <a:gd name="connsiteX6-217" fmla="*/ 9598 w 10036"/>
              <a:gd name="connsiteY6-218" fmla="*/ 678 h 10408"/>
              <a:gd name="connsiteX0-219" fmla="*/ 9604 w 10042"/>
              <a:gd name="connsiteY0-220" fmla="*/ 678 h 10231"/>
              <a:gd name="connsiteX1-221" fmla="*/ 5158 w 10042"/>
              <a:gd name="connsiteY1-222" fmla="*/ 347 h 10231"/>
              <a:gd name="connsiteX2-223" fmla="*/ 540 w 10042"/>
              <a:gd name="connsiteY2-224" fmla="*/ 795 h 10231"/>
              <a:gd name="connsiteX3-225" fmla="*/ 615 w 10042"/>
              <a:gd name="connsiteY3-226" fmla="*/ 9587 h 10231"/>
              <a:gd name="connsiteX4-227" fmla="*/ 5174 w 10042"/>
              <a:gd name="connsiteY4-228" fmla="*/ 10029 h 10231"/>
              <a:gd name="connsiteX5-229" fmla="*/ 9662 w 10042"/>
              <a:gd name="connsiteY5-230" fmla="*/ 9463 h 10231"/>
              <a:gd name="connsiteX6-231" fmla="*/ 9604 w 10042"/>
              <a:gd name="connsiteY6-232" fmla="*/ 678 h 10231"/>
              <a:gd name="connsiteX0-233" fmla="*/ 9631 w 10069"/>
              <a:gd name="connsiteY0-234" fmla="*/ 685 h 10297"/>
              <a:gd name="connsiteX1-235" fmla="*/ 5185 w 10069"/>
              <a:gd name="connsiteY1-236" fmla="*/ 354 h 10297"/>
              <a:gd name="connsiteX2-237" fmla="*/ 567 w 10069"/>
              <a:gd name="connsiteY2-238" fmla="*/ 802 h 10297"/>
              <a:gd name="connsiteX3-239" fmla="*/ 593 w 10069"/>
              <a:gd name="connsiteY3-240" fmla="*/ 9694 h 10297"/>
              <a:gd name="connsiteX4-241" fmla="*/ 5201 w 10069"/>
              <a:gd name="connsiteY4-242" fmla="*/ 10036 h 10297"/>
              <a:gd name="connsiteX5-243" fmla="*/ 9689 w 10069"/>
              <a:gd name="connsiteY5-244" fmla="*/ 9470 h 10297"/>
              <a:gd name="connsiteX6-245" fmla="*/ 9631 w 10069"/>
              <a:gd name="connsiteY6-246" fmla="*/ 685 h 10297"/>
              <a:gd name="connsiteX0-247" fmla="*/ 9642 w 10080"/>
              <a:gd name="connsiteY0-248" fmla="*/ 685 h 10204"/>
              <a:gd name="connsiteX1-249" fmla="*/ 5196 w 10080"/>
              <a:gd name="connsiteY1-250" fmla="*/ 354 h 10204"/>
              <a:gd name="connsiteX2-251" fmla="*/ 578 w 10080"/>
              <a:gd name="connsiteY2-252" fmla="*/ 802 h 10204"/>
              <a:gd name="connsiteX3-253" fmla="*/ 604 w 10080"/>
              <a:gd name="connsiteY3-254" fmla="*/ 9694 h 10204"/>
              <a:gd name="connsiteX4-255" fmla="*/ 5212 w 10080"/>
              <a:gd name="connsiteY4-256" fmla="*/ 10036 h 10204"/>
              <a:gd name="connsiteX5-257" fmla="*/ 9700 w 10080"/>
              <a:gd name="connsiteY5-258" fmla="*/ 9470 h 10204"/>
              <a:gd name="connsiteX6-259" fmla="*/ 9642 w 10080"/>
              <a:gd name="connsiteY6-260" fmla="*/ 685 h 10204"/>
              <a:gd name="connsiteX0-261" fmla="*/ 9642 w 10204"/>
              <a:gd name="connsiteY0-262" fmla="*/ 772 h 10409"/>
              <a:gd name="connsiteX1-263" fmla="*/ 5196 w 10204"/>
              <a:gd name="connsiteY1-264" fmla="*/ 441 h 10409"/>
              <a:gd name="connsiteX2-265" fmla="*/ 578 w 10204"/>
              <a:gd name="connsiteY2-266" fmla="*/ 889 h 10409"/>
              <a:gd name="connsiteX3-267" fmla="*/ 604 w 10204"/>
              <a:gd name="connsiteY3-268" fmla="*/ 9781 h 10409"/>
              <a:gd name="connsiteX4-269" fmla="*/ 5212 w 10204"/>
              <a:gd name="connsiteY4-270" fmla="*/ 10123 h 10409"/>
              <a:gd name="connsiteX5-271" fmla="*/ 9651 w 10204"/>
              <a:gd name="connsiteY5-272" fmla="*/ 9758 h 10409"/>
              <a:gd name="connsiteX6-273" fmla="*/ 9642 w 10204"/>
              <a:gd name="connsiteY6-274" fmla="*/ 772 h 10409"/>
              <a:gd name="connsiteX0-275" fmla="*/ 9642 w 10230"/>
              <a:gd name="connsiteY0-276" fmla="*/ 772 h 10250"/>
              <a:gd name="connsiteX1-277" fmla="*/ 5196 w 10230"/>
              <a:gd name="connsiteY1-278" fmla="*/ 441 h 10250"/>
              <a:gd name="connsiteX2-279" fmla="*/ 578 w 10230"/>
              <a:gd name="connsiteY2-280" fmla="*/ 889 h 10250"/>
              <a:gd name="connsiteX3-281" fmla="*/ 604 w 10230"/>
              <a:gd name="connsiteY3-282" fmla="*/ 9781 h 10250"/>
              <a:gd name="connsiteX4-283" fmla="*/ 5212 w 10230"/>
              <a:gd name="connsiteY4-284" fmla="*/ 10123 h 10250"/>
              <a:gd name="connsiteX5-285" fmla="*/ 9651 w 10230"/>
              <a:gd name="connsiteY5-286" fmla="*/ 9758 h 10250"/>
              <a:gd name="connsiteX6-287" fmla="*/ 9642 w 10230"/>
              <a:gd name="connsiteY6-288" fmla="*/ 772 h 10250"/>
              <a:gd name="connsiteX0-289" fmla="*/ 9642 w 10133"/>
              <a:gd name="connsiteY0-290" fmla="*/ 772 h 10250"/>
              <a:gd name="connsiteX1-291" fmla="*/ 5196 w 10133"/>
              <a:gd name="connsiteY1-292" fmla="*/ 441 h 10250"/>
              <a:gd name="connsiteX2-293" fmla="*/ 578 w 10133"/>
              <a:gd name="connsiteY2-294" fmla="*/ 889 h 10250"/>
              <a:gd name="connsiteX3-295" fmla="*/ 604 w 10133"/>
              <a:gd name="connsiteY3-296" fmla="*/ 9781 h 10250"/>
              <a:gd name="connsiteX4-297" fmla="*/ 5212 w 10133"/>
              <a:gd name="connsiteY4-298" fmla="*/ 10123 h 10250"/>
              <a:gd name="connsiteX5-299" fmla="*/ 9651 w 10133"/>
              <a:gd name="connsiteY5-300" fmla="*/ 9758 h 10250"/>
              <a:gd name="connsiteX6-301" fmla="*/ 9642 w 10133"/>
              <a:gd name="connsiteY6-302" fmla="*/ 772 h 10250"/>
              <a:gd name="connsiteX0-303" fmla="*/ 9642 w 10150"/>
              <a:gd name="connsiteY0-304" fmla="*/ 779 h 10263"/>
              <a:gd name="connsiteX1-305" fmla="*/ 5196 w 10150"/>
              <a:gd name="connsiteY1-306" fmla="*/ 448 h 10263"/>
              <a:gd name="connsiteX2-307" fmla="*/ 578 w 10150"/>
              <a:gd name="connsiteY2-308" fmla="*/ 896 h 10263"/>
              <a:gd name="connsiteX3-309" fmla="*/ 604 w 10150"/>
              <a:gd name="connsiteY3-310" fmla="*/ 9788 h 10263"/>
              <a:gd name="connsiteX4-311" fmla="*/ 5212 w 10150"/>
              <a:gd name="connsiteY4-312" fmla="*/ 10130 h 10263"/>
              <a:gd name="connsiteX5-313" fmla="*/ 9684 w 10150"/>
              <a:gd name="connsiteY5-314" fmla="*/ 9865 h 10263"/>
              <a:gd name="connsiteX6-315" fmla="*/ 9642 w 10150"/>
              <a:gd name="connsiteY6-316" fmla="*/ 779 h 10263"/>
              <a:gd name="connsiteX0-317" fmla="*/ 9642 w 10204"/>
              <a:gd name="connsiteY0-318" fmla="*/ 779 h 10257"/>
              <a:gd name="connsiteX1-319" fmla="*/ 5196 w 10204"/>
              <a:gd name="connsiteY1-320" fmla="*/ 448 h 10257"/>
              <a:gd name="connsiteX2-321" fmla="*/ 578 w 10204"/>
              <a:gd name="connsiteY2-322" fmla="*/ 896 h 10257"/>
              <a:gd name="connsiteX3-323" fmla="*/ 604 w 10204"/>
              <a:gd name="connsiteY3-324" fmla="*/ 9788 h 10257"/>
              <a:gd name="connsiteX4-325" fmla="*/ 5212 w 10204"/>
              <a:gd name="connsiteY4-326" fmla="*/ 10130 h 10257"/>
              <a:gd name="connsiteX5-327" fmla="*/ 9684 w 10204"/>
              <a:gd name="connsiteY5-328" fmla="*/ 9865 h 10257"/>
              <a:gd name="connsiteX6-329" fmla="*/ 9642 w 10204"/>
              <a:gd name="connsiteY6-330" fmla="*/ 779 h 10257"/>
              <a:gd name="connsiteX0-331" fmla="*/ 9642 w 10206"/>
              <a:gd name="connsiteY0-332" fmla="*/ 686 h 10205"/>
              <a:gd name="connsiteX1-333" fmla="*/ 5196 w 10206"/>
              <a:gd name="connsiteY1-334" fmla="*/ 355 h 10205"/>
              <a:gd name="connsiteX2-335" fmla="*/ 578 w 10206"/>
              <a:gd name="connsiteY2-336" fmla="*/ 803 h 10205"/>
              <a:gd name="connsiteX3-337" fmla="*/ 604 w 10206"/>
              <a:gd name="connsiteY3-338" fmla="*/ 9695 h 10205"/>
              <a:gd name="connsiteX4-339" fmla="*/ 5212 w 10206"/>
              <a:gd name="connsiteY4-340" fmla="*/ 10037 h 10205"/>
              <a:gd name="connsiteX5-341" fmla="*/ 9684 w 10206"/>
              <a:gd name="connsiteY5-342" fmla="*/ 9772 h 10205"/>
              <a:gd name="connsiteX6-343" fmla="*/ 10111 w 10206"/>
              <a:gd name="connsiteY6-344" fmla="*/ 5246 h 10205"/>
              <a:gd name="connsiteX7" fmla="*/ 9642 w 10206"/>
              <a:gd name="connsiteY7" fmla="*/ 686 h 10205"/>
              <a:gd name="connsiteX0-345" fmla="*/ 9642 w 10206"/>
              <a:gd name="connsiteY0-346" fmla="*/ 686 h 10205"/>
              <a:gd name="connsiteX1-347" fmla="*/ 5196 w 10206"/>
              <a:gd name="connsiteY1-348" fmla="*/ 355 h 10205"/>
              <a:gd name="connsiteX2-349" fmla="*/ 578 w 10206"/>
              <a:gd name="connsiteY2-350" fmla="*/ 803 h 10205"/>
              <a:gd name="connsiteX3-351" fmla="*/ 604 w 10206"/>
              <a:gd name="connsiteY3-352" fmla="*/ 9695 h 10205"/>
              <a:gd name="connsiteX4-353" fmla="*/ 5212 w 10206"/>
              <a:gd name="connsiteY4-354" fmla="*/ 10037 h 10205"/>
              <a:gd name="connsiteX5-355" fmla="*/ 9684 w 10206"/>
              <a:gd name="connsiteY5-356" fmla="*/ 9772 h 10205"/>
              <a:gd name="connsiteX6-357" fmla="*/ 10111 w 10206"/>
              <a:gd name="connsiteY6-358" fmla="*/ 5246 h 10205"/>
              <a:gd name="connsiteX7-359" fmla="*/ 9642 w 10206"/>
              <a:gd name="connsiteY7-360" fmla="*/ 686 h 10205"/>
              <a:gd name="connsiteX0-361" fmla="*/ 9642 w 10223"/>
              <a:gd name="connsiteY0-362" fmla="*/ 686 h 10164"/>
              <a:gd name="connsiteX1-363" fmla="*/ 5196 w 10223"/>
              <a:gd name="connsiteY1-364" fmla="*/ 355 h 10164"/>
              <a:gd name="connsiteX2-365" fmla="*/ 578 w 10223"/>
              <a:gd name="connsiteY2-366" fmla="*/ 803 h 10164"/>
              <a:gd name="connsiteX3-367" fmla="*/ 604 w 10223"/>
              <a:gd name="connsiteY3-368" fmla="*/ 9695 h 10164"/>
              <a:gd name="connsiteX4-369" fmla="*/ 5212 w 10223"/>
              <a:gd name="connsiteY4-370" fmla="*/ 10037 h 10164"/>
              <a:gd name="connsiteX5-371" fmla="*/ 9684 w 10223"/>
              <a:gd name="connsiteY5-372" fmla="*/ 9772 h 10164"/>
              <a:gd name="connsiteX6-373" fmla="*/ 10111 w 10223"/>
              <a:gd name="connsiteY6-374" fmla="*/ 5246 h 10164"/>
              <a:gd name="connsiteX7-375" fmla="*/ 9642 w 10223"/>
              <a:gd name="connsiteY7-376" fmla="*/ 686 h 10164"/>
              <a:gd name="connsiteX0-377" fmla="*/ 9642 w 10136"/>
              <a:gd name="connsiteY0-378" fmla="*/ 686 h 10164"/>
              <a:gd name="connsiteX1-379" fmla="*/ 5196 w 10136"/>
              <a:gd name="connsiteY1-380" fmla="*/ 355 h 10164"/>
              <a:gd name="connsiteX2-381" fmla="*/ 578 w 10136"/>
              <a:gd name="connsiteY2-382" fmla="*/ 803 h 10164"/>
              <a:gd name="connsiteX3-383" fmla="*/ 604 w 10136"/>
              <a:gd name="connsiteY3-384" fmla="*/ 9695 h 10164"/>
              <a:gd name="connsiteX4-385" fmla="*/ 5212 w 10136"/>
              <a:gd name="connsiteY4-386" fmla="*/ 10037 h 10164"/>
              <a:gd name="connsiteX5-387" fmla="*/ 9684 w 10136"/>
              <a:gd name="connsiteY5-388" fmla="*/ 9772 h 10164"/>
              <a:gd name="connsiteX6-389" fmla="*/ 10111 w 10136"/>
              <a:gd name="connsiteY6-390" fmla="*/ 5246 h 10164"/>
              <a:gd name="connsiteX7-391" fmla="*/ 9642 w 10136"/>
              <a:gd name="connsiteY7-392" fmla="*/ 686 h 10164"/>
              <a:gd name="connsiteX0-393" fmla="*/ 9642 w 10236"/>
              <a:gd name="connsiteY0-394" fmla="*/ 686 h 10203"/>
              <a:gd name="connsiteX1-395" fmla="*/ 5196 w 10236"/>
              <a:gd name="connsiteY1-396" fmla="*/ 355 h 10203"/>
              <a:gd name="connsiteX2-397" fmla="*/ 578 w 10236"/>
              <a:gd name="connsiteY2-398" fmla="*/ 803 h 10203"/>
              <a:gd name="connsiteX3-399" fmla="*/ 604 w 10236"/>
              <a:gd name="connsiteY3-400" fmla="*/ 9695 h 10203"/>
              <a:gd name="connsiteX4-401" fmla="*/ 5212 w 10236"/>
              <a:gd name="connsiteY4-402" fmla="*/ 10037 h 10203"/>
              <a:gd name="connsiteX5-403" fmla="*/ 9684 w 10236"/>
              <a:gd name="connsiteY5-404" fmla="*/ 9772 h 10203"/>
              <a:gd name="connsiteX6-405" fmla="*/ 10160 w 10236"/>
              <a:gd name="connsiteY6-406" fmla="*/ 5271 h 10203"/>
              <a:gd name="connsiteX7-407" fmla="*/ 9642 w 10236"/>
              <a:gd name="connsiteY7-408" fmla="*/ 686 h 10203"/>
              <a:gd name="connsiteX0-409" fmla="*/ 9642 w 10236"/>
              <a:gd name="connsiteY0-410" fmla="*/ 686 h 10203"/>
              <a:gd name="connsiteX1-411" fmla="*/ 5196 w 10236"/>
              <a:gd name="connsiteY1-412" fmla="*/ 355 h 10203"/>
              <a:gd name="connsiteX2-413" fmla="*/ 578 w 10236"/>
              <a:gd name="connsiteY2-414" fmla="*/ 803 h 10203"/>
              <a:gd name="connsiteX3-415" fmla="*/ 604 w 10236"/>
              <a:gd name="connsiteY3-416" fmla="*/ 9695 h 10203"/>
              <a:gd name="connsiteX4-417" fmla="*/ 5212 w 10236"/>
              <a:gd name="connsiteY4-418" fmla="*/ 10037 h 10203"/>
              <a:gd name="connsiteX5-419" fmla="*/ 9684 w 10236"/>
              <a:gd name="connsiteY5-420" fmla="*/ 9772 h 10203"/>
              <a:gd name="connsiteX6-421" fmla="*/ 10160 w 10236"/>
              <a:gd name="connsiteY6-422" fmla="*/ 5271 h 10203"/>
              <a:gd name="connsiteX7-423" fmla="*/ 9642 w 10236"/>
              <a:gd name="connsiteY7-424" fmla="*/ 686 h 10203"/>
              <a:gd name="connsiteX0-425" fmla="*/ 9642 w 10182"/>
              <a:gd name="connsiteY0-426" fmla="*/ 686 h 10202"/>
              <a:gd name="connsiteX1-427" fmla="*/ 5196 w 10182"/>
              <a:gd name="connsiteY1-428" fmla="*/ 355 h 10202"/>
              <a:gd name="connsiteX2-429" fmla="*/ 578 w 10182"/>
              <a:gd name="connsiteY2-430" fmla="*/ 803 h 10202"/>
              <a:gd name="connsiteX3-431" fmla="*/ 604 w 10182"/>
              <a:gd name="connsiteY3-432" fmla="*/ 9695 h 10202"/>
              <a:gd name="connsiteX4-433" fmla="*/ 5212 w 10182"/>
              <a:gd name="connsiteY4-434" fmla="*/ 10037 h 10202"/>
              <a:gd name="connsiteX5-435" fmla="*/ 9684 w 10182"/>
              <a:gd name="connsiteY5-436" fmla="*/ 9772 h 10202"/>
              <a:gd name="connsiteX6-437" fmla="*/ 10160 w 10182"/>
              <a:gd name="connsiteY6-438" fmla="*/ 5271 h 10202"/>
              <a:gd name="connsiteX7-439" fmla="*/ 9642 w 10182"/>
              <a:gd name="connsiteY7-440" fmla="*/ 686 h 10202"/>
              <a:gd name="connsiteX0-441" fmla="*/ 9642 w 10190"/>
              <a:gd name="connsiteY0-442" fmla="*/ 686 h 10164"/>
              <a:gd name="connsiteX1-443" fmla="*/ 5196 w 10190"/>
              <a:gd name="connsiteY1-444" fmla="*/ 355 h 10164"/>
              <a:gd name="connsiteX2-445" fmla="*/ 578 w 10190"/>
              <a:gd name="connsiteY2-446" fmla="*/ 803 h 10164"/>
              <a:gd name="connsiteX3-447" fmla="*/ 604 w 10190"/>
              <a:gd name="connsiteY3-448" fmla="*/ 9695 h 10164"/>
              <a:gd name="connsiteX4-449" fmla="*/ 5212 w 10190"/>
              <a:gd name="connsiteY4-450" fmla="*/ 10037 h 10164"/>
              <a:gd name="connsiteX5-451" fmla="*/ 9684 w 10190"/>
              <a:gd name="connsiteY5-452" fmla="*/ 9772 h 10164"/>
              <a:gd name="connsiteX6-453" fmla="*/ 10160 w 10190"/>
              <a:gd name="connsiteY6-454" fmla="*/ 5271 h 10164"/>
              <a:gd name="connsiteX7-455" fmla="*/ 9642 w 10190"/>
              <a:gd name="connsiteY7-456" fmla="*/ 686 h 10164"/>
              <a:gd name="connsiteX0-457" fmla="*/ 9642 w 10161"/>
              <a:gd name="connsiteY0-458" fmla="*/ 686 h 10164"/>
              <a:gd name="connsiteX1-459" fmla="*/ 5196 w 10161"/>
              <a:gd name="connsiteY1-460" fmla="*/ 355 h 10164"/>
              <a:gd name="connsiteX2-461" fmla="*/ 578 w 10161"/>
              <a:gd name="connsiteY2-462" fmla="*/ 803 h 10164"/>
              <a:gd name="connsiteX3-463" fmla="*/ 604 w 10161"/>
              <a:gd name="connsiteY3-464" fmla="*/ 9695 h 10164"/>
              <a:gd name="connsiteX4-465" fmla="*/ 5212 w 10161"/>
              <a:gd name="connsiteY4-466" fmla="*/ 10037 h 10164"/>
              <a:gd name="connsiteX5-467" fmla="*/ 9684 w 10161"/>
              <a:gd name="connsiteY5-468" fmla="*/ 9772 h 10164"/>
              <a:gd name="connsiteX6-469" fmla="*/ 10160 w 10161"/>
              <a:gd name="connsiteY6-470" fmla="*/ 5271 h 10164"/>
              <a:gd name="connsiteX7-471" fmla="*/ 9642 w 10161"/>
              <a:gd name="connsiteY7-472" fmla="*/ 686 h 10164"/>
              <a:gd name="connsiteX0-473" fmla="*/ 9625 w 10144"/>
              <a:gd name="connsiteY0-474" fmla="*/ 684 h 10149"/>
              <a:gd name="connsiteX1-475" fmla="*/ 5179 w 10144"/>
              <a:gd name="connsiteY1-476" fmla="*/ 353 h 10149"/>
              <a:gd name="connsiteX2-477" fmla="*/ 561 w 10144"/>
              <a:gd name="connsiteY2-478" fmla="*/ 801 h 10149"/>
              <a:gd name="connsiteX3-479" fmla="*/ 620 w 10144"/>
              <a:gd name="connsiteY3-480" fmla="*/ 9668 h 10149"/>
              <a:gd name="connsiteX4-481" fmla="*/ 5195 w 10144"/>
              <a:gd name="connsiteY4-482" fmla="*/ 10035 h 10149"/>
              <a:gd name="connsiteX5-483" fmla="*/ 9667 w 10144"/>
              <a:gd name="connsiteY5-484" fmla="*/ 9770 h 10149"/>
              <a:gd name="connsiteX6-485" fmla="*/ 10143 w 10144"/>
              <a:gd name="connsiteY6-486" fmla="*/ 5269 h 10149"/>
              <a:gd name="connsiteX7-487" fmla="*/ 9625 w 10144"/>
              <a:gd name="connsiteY7-488" fmla="*/ 684 h 10149"/>
              <a:gd name="connsiteX0-489" fmla="*/ 9625 w 10144"/>
              <a:gd name="connsiteY0-490" fmla="*/ 684 h 10122"/>
              <a:gd name="connsiteX1-491" fmla="*/ 5179 w 10144"/>
              <a:gd name="connsiteY1-492" fmla="*/ 353 h 10122"/>
              <a:gd name="connsiteX2-493" fmla="*/ 561 w 10144"/>
              <a:gd name="connsiteY2-494" fmla="*/ 801 h 10122"/>
              <a:gd name="connsiteX3-495" fmla="*/ 620 w 10144"/>
              <a:gd name="connsiteY3-496" fmla="*/ 9668 h 10122"/>
              <a:gd name="connsiteX4-497" fmla="*/ 5195 w 10144"/>
              <a:gd name="connsiteY4-498" fmla="*/ 10035 h 10122"/>
              <a:gd name="connsiteX5-499" fmla="*/ 9667 w 10144"/>
              <a:gd name="connsiteY5-500" fmla="*/ 9770 h 10122"/>
              <a:gd name="connsiteX6-501" fmla="*/ 10143 w 10144"/>
              <a:gd name="connsiteY6-502" fmla="*/ 5269 h 10122"/>
              <a:gd name="connsiteX7-503" fmla="*/ 9625 w 10144"/>
              <a:gd name="connsiteY7-504" fmla="*/ 684 h 10122"/>
              <a:gd name="connsiteX0-505" fmla="*/ 9601 w 10120"/>
              <a:gd name="connsiteY0-506" fmla="*/ 684 h 10446"/>
              <a:gd name="connsiteX1-507" fmla="*/ 5155 w 10120"/>
              <a:gd name="connsiteY1-508" fmla="*/ 353 h 10446"/>
              <a:gd name="connsiteX2-509" fmla="*/ 553 w 10120"/>
              <a:gd name="connsiteY2-510" fmla="*/ 801 h 10446"/>
              <a:gd name="connsiteX3-511" fmla="*/ 596 w 10120"/>
              <a:gd name="connsiteY3-512" fmla="*/ 9668 h 10446"/>
              <a:gd name="connsiteX4-513" fmla="*/ 5171 w 10120"/>
              <a:gd name="connsiteY4-514" fmla="*/ 10035 h 10446"/>
              <a:gd name="connsiteX5-515" fmla="*/ 9643 w 10120"/>
              <a:gd name="connsiteY5-516" fmla="*/ 9770 h 10446"/>
              <a:gd name="connsiteX6-517" fmla="*/ 10119 w 10120"/>
              <a:gd name="connsiteY6-518" fmla="*/ 5269 h 10446"/>
              <a:gd name="connsiteX7-519" fmla="*/ 9601 w 10120"/>
              <a:gd name="connsiteY7-520" fmla="*/ 684 h 10446"/>
              <a:gd name="connsiteX0-521" fmla="*/ 9599 w 10118"/>
              <a:gd name="connsiteY0-522" fmla="*/ 430 h 9905"/>
              <a:gd name="connsiteX1-523" fmla="*/ 5153 w 10118"/>
              <a:gd name="connsiteY1-524" fmla="*/ 99 h 9905"/>
              <a:gd name="connsiteX2-525" fmla="*/ 551 w 10118"/>
              <a:gd name="connsiteY2-526" fmla="*/ 547 h 9905"/>
              <a:gd name="connsiteX3-527" fmla="*/ 89 w 10118"/>
              <a:gd name="connsiteY3-528" fmla="*/ 4589 h 9905"/>
              <a:gd name="connsiteX4-529" fmla="*/ 594 w 10118"/>
              <a:gd name="connsiteY4-530" fmla="*/ 9414 h 9905"/>
              <a:gd name="connsiteX5-531" fmla="*/ 5169 w 10118"/>
              <a:gd name="connsiteY5-532" fmla="*/ 9781 h 9905"/>
              <a:gd name="connsiteX6-533" fmla="*/ 9641 w 10118"/>
              <a:gd name="connsiteY6-534" fmla="*/ 9516 h 9905"/>
              <a:gd name="connsiteX7-535" fmla="*/ 10117 w 10118"/>
              <a:gd name="connsiteY7-536" fmla="*/ 5015 h 9905"/>
              <a:gd name="connsiteX8" fmla="*/ 9599 w 10118"/>
              <a:gd name="connsiteY8" fmla="*/ 430 h 9905"/>
              <a:gd name="connsiteX0-537" fmla="*/ 9464 w 9977"/>
              <a:gd name="connsiteY0-538" fmla="*/ 434 h 10000"/>
              <a:gd name="connsiteX1-539" fmla="*/ 5070 w 9977"/>
              <a:gd name="connsiteY1-540" fmla="*/ 100 h 10000"/>
              <a:gd name="connsiteX2-541" fmla="*/ 522 w 9977"/>
              <a:gd name="connsiteY2-542" fmla="*/ 552 h 10000"/>
              <a:gd name="connsiteX3-543" fmla="*/ 65 w 9977"/>
              <a:gd name="connsiteY3-544" fmla="*/ 4633 h 10000"/>
              <a:gd name="connsiteX4-545" fmla="*/ 564 w 9977"/>
              <a:gd name="connsiteY4-546" fmla="*/ 9504 h 10000"/>
              <a:gd name="connsiteX5-547" fmla="*/ 5086 w 9977"/>
              <a:gd name="connsiteY5-548" fmla="*/ 9875 h 10000"/>
              <a:gd name="connsiteX6-549" fmla="*/ 9506 w 9977"/>
              <a:gd name="connsiteY6-550" fmla="*/ 9607 h 10000"/>
              <a:gd name="connsiteX7-551" fmla="*/ 9976 w 9977"/>
              <a:gd name="connsiteY7-552" fmla="*/ 5063 h 10000"/>
              <a:gd name="connsiteX8-553" fmla="*/ 9464 w 9977"/>
              <a:gd name="connsiteY8-554" fmla="*/ 434 h 10000"/>
              <a:gd name="connsiteX0-555" fmla="*/ 9486 w 10000"/>
              <a:gd name="connsiteY0-556" fmla="*/ 436 h 10002"/>
              <a:gd name="connsiteX1-557" fmla="*/ 5082 w 10000"/>
              <a:gd name="connsiteY1-558" fmla="*/ 102 h 10002"/>
              <a:gd name="connsiteX2-559" fmla="*/ 572 w 10000"/>
              <a:gd name="connsiteY2-560" fmla="*/ 377 h 10002"/>
              <a:gd name="connsiteX3-561" fmla="*/ 65 w 10000"/>
              <a:gd name="connsiteY3-562" fmla="*/ 4635 h 10002"/>
              <a:gd name="connsiteX4-563" fmla="*/ 565 w 10000"/>
              <a:gd name="connsiteY4-564" fmla="*/ 9506 h 10002"/>
              <a:gd name="connsiteX5-565" fmla="*/ 5098 w 10000"/>
              <a:gd name="connsiteY5-566" fmla="*/ 9877 h 10002"/>
              <a:gd name="connsiteX6-567" fmla="*/ 9528 w 10000"/>
              <a:gd name="connsiteY6-568" fmla="*/ 9609 h 10002"/>
              <a:gd name="connsiteX7-569" fmla="*/ 9999 w 10000"/>
              <a:gd name="connsiteY7-570" fmla="*/ 5065 h 10002"/>
              <a:gd name="connsiteX8-571" fmla="*/ 9486 w 10000"/>
              <a:gd name="connsiteY8-572" fmla="*/ 436 h 10002"/>
              <a:gd name="connsiteX0-573" fmla="*/ 9422 w 9936"/>
              <a:gd name="connsiteY0-574" fmla="*/ 436 h 9996"/>
              <a:gd name="connsiteX1-575" fmla="*/ 5018 w 9936"/>
              <a:gd name="connsiteY1-576" fmla="*/ 102 h 9996"/>
              <a:gd name="connsiteX2-577" fmla="*/ 508 w 9936"/>
              <a:gd name="connsiteY2-578" fmla="*/ 377 h 9996"/>
              <a:gd name="connsiteX3-579" fmla="*/ 1 w 9936"/>
              <a:gd name="connsiteY3-580" fmla="*/ 4635 h 9996"/>
              <a:gd name="connsiteX4-581" fmla="*/ 501 w 9936"/>
              <a:gd name="connsiteY4-582" fmla="*/ 9506 h 9996"/>
              <a:gd name="connsiteX5-583" fmla="*/ 5034 w 9936"/>
              <a:gd name="connsiteY5-584" fmla="*/ 9877 h 9996"/>
              <a:gd name="connsiteX6-585" fmla="*/ 9464 w 9936"/>
              <a:gd name="connsiteY6-586" fmla="*/ 9609 h 9996"/>
              <a:gd name="connsiteX7-587" fmla="*/ 9935 w 9936"/>
              <a:gd name="connsiteY7-588" fmla="*/ 5065 h 9996"/>
              <a:gd name="connsiteX8-589" fmla="*/ 9422 w 9936"/>
              <a:gd name="connsiteY8-590" fmla="*/ 436 h 9996"/>
              <a:gd name="connsiteX0-591" fmla="*/ 9483 w 9971"/>
              <a:gd name="connsiteY0-592" fmla="*/ 436 h 10000"/>
              <a:gd name="connsiteX1-593" fmla="*/ 5050 w 9971"/>
              <a:gd name="connsiteY1-594" fmla="*/ 102 h 10000"/>
              <a:gd name="connsiteX2-595" fmla="*/ 511 w 9971"/>
              <a:gd name="connsiteY2-596" fmla="*/ 377 h 10000"/>
              <a:gd name="connsiteX3-597" fmla="*/ 1 w 9971"/>
              <a:gd name="connsiteY3-598" fmla="*/ 4637 h 10000"/>
              <a:gd name="connsiteX4-599" fmla="*/ 504 w 9971"/>
              <a:gd name="connsiteY4-600" fmla="*/ 9510 h 10000"/>
              <a:gd name="connsiteX5-601" fmla="*/ 5066 w 9971"/>
              <a:gd name="connsiteY5-602" fmla="*/ 9881 h 10000"/>
              <a:gd name="connsiteX6-603" fmla="*/ 9525 w 9971"/>
              <a:gd name="connsiteY6-604" fmla="*/ 9613 h 10000"/>
              <a:gd name="connsiteX7-605" fmla="*/ 9968 w 9971"/>
              <a:gd name="connsiteY7-606" fmla="*/ 5067 h 10000"/>
              <a:gd name="connsiteX8-607" fmla="*/ 9483 w 9971"/>
              <a:gd name="connsiteY8-608" fmla="*/ 436 h 10000"/>
              <a:gd name="connsiteX0-609" fmla="*/ 9511 w 9999"/>
              <a:gd name="connsiteY0-610" fmla="*/ 436 h 10012"/>
              <a:gd name="connsiteX1-611" fmla="*/ 5065 w 9999"/>
              <a:gd name="connsiteY1-612" fmla="*/ 102 h 10012"/>
              <a:gd name="connsiteX2-613" fmla="*/ 512 w 9999"/>
              <a:gd name="connsiteY2-614" fmla="*/ 377 h 10012"/>
              <a:gd name="connsiteX3-615" fmla="*/ 1 w 9999"/>
              <a:gd name="connsiteY3-616" fmla="*/ 4637 h 10012"/>
              <a:gd name="connsiteX4-617" fmla="*/ 505 w 9999"/>
              <a:gd name="connsiteY4-618" fmla="*/ 9510 h 10012"/>
              <a:gd name="connsiteX5-619" fmla="*/ 5081 w 9999"/>
              <a:gd name="connsiteY5-620" fmla="*/ 9881 h 10012"/>
              <a:gd name="connsiteX6-621" fmla="*/ 9522 w 9999"/>
              <a:gd name="connsiteY6-622" fmla="*/ 9637 h 10012"/>
              <a:gd name="connsiteX7-623" fmla="*/ 9997 w 9999"/>
              <a:gd name="connsiteY7-624" fmla="*/ 5067 h 10012"/>
              <a:gd name="connsiteX8-625" fmla="*/ 9511 w 9999"/>
              <a:gd name="connsiteY8-626" fmla="*/ 436 h 10012"/>
              <a:gd name="connsiteX0-627" fmla="*/ 9512 w 10003"/>
              <a:gd name="connsiteY0-628" fmla="*/ 435 h 10000"/>
              <a:gd name="connsiteX1-629" fmla="*/ 5066 w 10003"/>
              <a:gd name="connsiteY1-630" fmla="*/ 102 h 10000"/>
              <a:gd name="connsiteX2-631" fmla="*/ 512 w 10003"/>
              <a:gd name="connsiteY2-632" fmla="*/ 377 h 10000"/>
              <a:gd name="connsiteX3-633" fmla="*/ 1 w 10003"/>
              <a:gd name="connsiteY3-634" fmla="*/ 4631 h 10000"/>
              <a:gd name="connsiteX4-635" fmla="*/ 505 w 10003"/>
              <a:gd name="connsiteY4-636" fmla="*/ 9499 h 10000"/>
              <a:gd name="connsiteX5-637" fmla="*/ 5082 w 10003"/>
              <a:gd name="connsiteY5-638" fmla="*/ 9869 h 10000"/>
              <a:gd name="connsiteX6-639" fmla="*/ 9523 w 10003"/>
              <a:gd name="connsiteY6-640" fmla="*/ 9625 h 10000"/>
              <a:gd name="connsiteX7-641" fmla="*/ 9998 w 10003"/>
              <a:gd name="connsiteY7-642" fmla="*/ 5061 h 10000"/>
              <a:gd name="connsiteX8-643" fmla="*/ 9512 w 10003"/>
              <a:gd name="connsiteY8-644" fmla="*/ 435 h 10000"/>
              <a:gd name="connsiteX0-645" fmla="*/ 9512 w 10003"/>
              <a:gd name="connsiteY0-646" fmla="*/ 435 h 10000"/>
              <a:gd name="connsiteX1-647" fmla="*/ 5066 w 10003"/>
              <a:gd name="connsiteY1-648" fmla="*/ 102 h 10000"/>
              <a:gd name="connsiteX2-649" fmla="*/ 512 w 10003"/>
              <a:gd name="connsiteY2-650" fmla="*/ 377 h 10000"/>
              <a:gd name="connsiteX3-651" fmla="*/ 1 w 10003"/>
              <a:gd name="connsiteY3-652" fmla="*/ 4631 h 10000"/>
              <a:gd name="connsiteX4-653" fmla="*/ 505 w 10003"/>
              <a:gd name="connsiteY4-654" fmla="*/ 9499 h 10000"/>
              <a:gd name="connsiteX5-655" fmla="*/ 5082 w 10003"/>
              <a:gd name="connsiteY5-656" fmla="*/ 9869 h 10000"/>
              <a:gd name="connsiteX6-657" fmla="*/ 9523 w 10003"/>
              <a:gd name="connsiteY6-658" fmla="*/ 9625 h 10000"/>
              <a:gd name="connsiteX7-659" fmla="*/ 9998 w 10003"/>
              <a:gd name="connsiteY7-660" fmla="*/ 5061 h 10000"/>
              <a:gd name="connsiteX8-661" fmla="*/ 9512 w 10003"/>
              <a:gd name="connsiteY8-662" fmla="*/ 435 h 10000"/>
              <a:gd name="connsiteX0-663" fmla="*/ 9577 w 10068"/>
              <a:gd name="connsiteY0-664" fmla="*/ 435 h 9994"/>
              <a:gd name="connsiteX1-665" fmla="*/ 5131 w 10068"/>
              <a:gd name="connsiteY1-666" fmla="*/ 102 h 9994"/>
              <a:gd name="connsiteX2-667" fmla="*/ 577 w 10068"/>
              <a:gd name="connsiteY2-668" fmla="*/ 377 h 9994"/>
              <a:gd name="connsiteX3-669" fmla="*/ 66 w 10068"/>
              <a:gd name="connsiteY3-670" fmla="*/ 4631 h 9994"/>
              <a:gd name="connsiteX4-671" fmla="*/ 570 w 10068"/>
              <a:gd name="connsiteY4-672" fmla="*/ 9499 h 9994"/>
              <a:gd name="connsiteX5-673" fmla="*/ 5162 w 10068"/>
              <a:gd name="connsiteY5-674" fmla="*/ 9845 h 9994"/>
              <a:gd name="connsiteX6-675" fmla="*/ 9588 w 10068"/>
              <a:gd name="connsiteY6-676" fmla="*/ 9625 h 9994"/>
              <a:gd name="connsiteX7-677" fmla="*/ 10063 w 10068"/>
              <a:gd name="connsiteY7-678" fmla="*/ 5061 h 9994"/>
              <a:gd name="connsiteX8-679" fmla="*/ 9577 w 10068"/>
              <a:gd name="connsiteY8-680" fmla="*/ 435 h 9994"/>
              <a:gd name="connsiteX0-681" fmla="*/ 9447 w 9935"/>
              <a:gd name="connsiteY0-682" fmla="*/ 435 h 10084"/>
              <a:gd name="connsiteX1-683" fmla="*/ 5031 w 9935"/>
              <a:gd name="connsiteY1-684" fmla="*/ 102 h 10084"/>
              <a:gd name="connsiteX2-685" fmla="*/ 508 w 9935"/>
              <a:gd name="connsiteY2-686" fmla="*/ 377 h 10084"/>
              <a:gd name="connsiteX3-687" fmla="*/ 1 w 9935"/>
              <a:gd name="connsiteY3-688" fmla="*/ 4634 h 10084"/>
              <a:gd name="connsiteX4-689" fmla="*/ 501 w 9935"/>
              <a:gd name="connsiteY4-690" fmla="*/ 9505 h 10084"/>
              <a:gd name="connsiteX5-691" fmla="*/ 5062 w 9935"/>
              <a:gd name="connsiteY5-692" fmla="*/ 9851 h 10084"/>
              <a:gd name="connsiteX6-693" fmla="*/ 9458 w 9935"/>
              <a:gd name="connsiteY6-694" fmla="*/ 9631 h 10084"/>
              <a:gd name="connsiteX7-695" fmla="*/ 9930 w 9935"/>
              <a:gd name="connsiteY7-696" fmla="*/ 5064 h 10084"/>
              <a:gd name="connsiteX8-697" fmla="*/ 9447 w 9935"/>
              <a:gd name="connsiteY8-698" fmla="*/ 435 h 10084"/>
              <a:gd name="connsiteX0-699" fmla="*/ 9509 w 10000"/>
              <a:gd name="connsiteY0-700" fmla="*/ 431 h 10000"/>
              <a:gd name="connsiteX1-701" fmla="*/ 5064 w 10000"/>
              <a:gd name="connsiteY1-702" fmla="*/ 101 h 10000"/>
              <a:gd name="connsiteX2-703" fmla="*/ 511 w 10000"/>
              <a:gd name="connsiteY2-704" fmla="*/ 374 h 10000"/>
              <a:gd name="connsiteX3-705" fmla="*/ 1 w 10000"/>
              <a:gd name="connsiteY3-706" fmla="*/ 4595 h 10000"/>
              <a:gd name="connsiteX4-707" fmla="*/ 504 w 10000"/>
              <a:gd name="connsiteY4-708" fmla="*/ 9426 h 10000"/>
              <a:gd name="connsiteX5-709" fmla="*/ 5095 w 10000"/>
              <a:gd name="connsiteY5-710" fmla="*/ 9769 h 10000"/>
              <a:gd name="connsiteX6-711" fmla="*/ 9520 w 10000"/>
              <a:gd name="connsiteY6-712" fmla="*/ 9551 h 10000"/>
              <a:gd name="connsiteX7-713" fmla="*/ 9995 w 10000"/>
              <a:gd name="connsiteY7-714" fmla="*/ 5022 h 10000"/>
              <a:gd name="connsiteX8-715" fmla="*/ 9509 w 10000"/>
              <a:gd name="connsiteY8-716" fmla="*/ 431 h 10000"/>
              <a:gd name="connsiteX0-717" fmla="*/ 9509 w 10000"/>
              <a:gd name="connsiteY0-718" fmla="*/ 431 h 9855"/>
              <a:gd name="connsiteX1-719" fmla="*/ 5064 w 10000"/>
              <a:gd name="connsiteY1-720" fmla="*/ 101 h 9855"/>
              <a:gd name="connsiteX2-721" fmla="*/ 511 w 10000"/>
              <a:gd name="connsiteY2-722" fmla="*/ 374 h 9855"/>
              <a:gd name="connsiteX3-723" fmla="*/ 1 w 10000"/>
              <a:gd name="connsiteY3-724" fmla="*/ 4595 h 9855"/>
              <a:gd name="connsiteX4-725" fmla="*/ 504 w 10000"/>
              <a:gd name="connsiteY4-726" fmla="*/ 9426 h 9855"/>
              <a:gd name="connsiteX5-727" fmla="*/ 5095 w 10000"/>
              <a:gd name="connsiteY5-728" fmla="*/ 9769 h 9855"/>
              <a:gd name="connsiteX6-729" fmla="*/ 9520 w 10000"/>
              <a:gd name="connsiteY6-730" fmla="*/ 9551 h 9855"/>
              <a:gd name="connsiteX7-731" fmla="*/ 9995 w 10000"/>
              <a:gd name="connsiteY7-732" fmla="*/ 5022 h 9855"/>
              <a:gd name="connsiteX8-733" fmla="*/ 9509 w 10000"/>
              <a:gd name="connsiteY8-734" fmla="*/ 431 h 9855"/>
              <a:gd name="connsiteX0-735" fmla="*/ 9509 w 10000"/>
              <a:gd name="connsiteY0-736" fmla="*/ 437 h 10097"/>
              <a:gd name="connsiteX1-737" fmla="*/ 5064 w 10000"/>
              <a:gd name="connsiteY1-738" fmla="*/ 102 h 10097"/>
              <a:gd name="connsiteX2-739" fmla="*/ 511 w 10000"/>
              <a:gd name="connsiteY2-740" fmla="*/ 380 h 10097"/>
              <a:gd name="connsiteX3-741" fmla="*/ 1 w 10000"/>
              <a:gd name="connsiteY3-742" fmla="*/ 4663 h 10097"/>
              <a:gd name="connsiteX4-743" fmla="*/ 504 w 10000"/>
              <a:gd name="connsiteY4-744" fmla="*/ 9565 h 10097"/>
              <a:gd name="connsiteX5-745" fmla="*/ 5095 w 10000"/>
              <a:gd name="connsiteY5-746" fmla="*/ 9913 h 10097"/>
              <a:gd name="connsiteX6-747" fmla="*/ 9520 w 10000"/>
              <a:gd name="connsiteY6-748" fmla="*/ 9692 h 10097"/>
              <a:gd name="connsiteX7-749" fmla="*/ 9995 w 10000"/>
              <a:gd name="connsiteY7-750" fmla="*/ 5096 h 10097"/>
              <a:gd name="connsiteX8-751" fmla="*/ 9509 w 10000"/>
              <a:gd name="connsiteY8-752" fmla="*/ 437 h 10097"/>
              <a:gd name="connsiteX0-753" fmla="*/ 9518 w 10009"/>
              <a:gd name="connsiteY0-754" fmla="*/ 437 h 10052"/>
              <a:gd name="connsiteX1-755" fmla="*/ 5073 w 10009"/>
              <a:gd name="connsiteY1-756" fmla="*/ 102 h 10052"/>
              <a:gd name="connsiteX2-757" fmla="*/ 520 w 10009"/>
              <a:gd name="connsiteY2-758" fmla="*/ 380 h 10052"/>
              <a:gd name="connsiteX3-759" fmla="*/ 10 w 10009"/>
              <a:gd name="connsiteY3-760" fmla="*/ 4663 h 10052"/>
              <a:gd name="connsiteX4-761" fmla="*/ 391 w 10009"/>
              <a:gd name="connsiteY4-762" fmla="*/ 9493 h 10052"/>
              <a:gd name="connsiteX5-763" fmla="*/ 5104 w 10009"/>
              <a:gd name="connsiteY5-764" fmla="*/ 9913 h 10052"/>
              <a:gd name="connsiteX6-765" fmla="*/ 9529 w 10009"/>
              <a:gd name="connsiteY6-766" fmla="*/ 9692 h 10052"/>
              <a:gd name="connsiteX7-767" fmla="*/ 10004 w 10009"/>
              <a:gd name="connsiteY7-768" fmla="*/ 5096 h 10052"/>
              <a:gd name="connsiteX8-769" fmla="*/ 9518 w 10009"/>
              <a:gd name="connsiteY8-770" fmla="*/ 437 h 10052"/>
              <a:gd name="connsiteX0-771" fmla="*/ 9518 w 10009"/>
              <a:gd name="connsiteY0-772" fmla="*/ 437 h 10052"/>
              <a:gd name="connsiteX1-773" fmla="*/ 5073 w 10009"/>
              <a:gd name="connsiteY1-774" fmla="*/ 102 h 10052"/>
              <a:gd name="connsiteX2-775" fmla="*/ 520 w 10009"/>
              <a:gd name="connsiteY2-776" fmla="*/ 380 h 10052"/>
              <a:gd name="connsiteX3-777" fmla="*/ 10 w 10009"/>
              <a:gd name="connsiteY3-778" fmla="*/ 4663 h 10052"/>
              <a:gd name="connsiteX4-779" fmla="*/ 391 w 10009"/>
              <a:gd name="connsiteY4-780" fmla="*/ 9493 h 10052"/>
              <a:gd name="connsiteX5-781" fmla="*/ 5104 w 10009"/>
              <a:gd name="connsiteY5-782" fmla="*/ 9913 h 10052"/>
              <a:gd name="connsiteX6-783" fmla="*/ 9529 w 10009"/>
              <a:gd name="connsiteY6-784" fmla="*/ 9692 h 10052"/>
              <a:gd name="connsiteX7-785" fmla="*/ 10004 w 10009"/>
              <a:gd name="connsiteY7-786" fmla="*/ 5096 h 10052"/>
              <a:gd name="connsiteX8-787" fmla="*/ 9518 w 10009"/>
              <a:gd name="connsiteY8-788" fmla="*/ 437 h 10052"/>
              <a:gd name="connsiteX0-789" fmla="*/ 9518 w 10009"/>
              <a:gd name="connsiteY0-790" fmla="*/ 437 h 10052"/>
              <a:gd name="connsiteX1-791" fmla="*/ 5073 w 10009"/>
              <a:gd name="connsiteY1-792" fmla="*/ 102 h 10052"/>
              <a:gd name="connsiteX2-793" fmla="*/ 520 w 10009"/>
              <a:gd name="connsiteY2-794" fmla="*/ 380 h 10052"/>
              <a:gd name="connsiteX3-795" fmla="*/ 10 w 10009"/>
              <a:gd name="connsiteY3-796" fmla="*/ 4663 h 10052"/>
              <a:gd name="connsiteX4-797" fmla="*/ 391 w 10009"/>
              <a:gd name="connsiteY4-798" fmla="*/ 9493 h 10052"/>
              <a:gd name="connsiteX5-799" fmla="*/ 5104 w 10009"/>
              <a:gd name="connsiteY5-800" fmla="*/ 9913 h 10052"/>
              <a:gd name="connsiteX6-801" fmla="*/ 9529 w 10009"/>
              <a:gd name="connsiteY6-802" fmla="*/ 9692 h 10052"/>
              <a:gd name="connsiteX7-803" fmla="*/ 10004 w 10009"/>
              <a:gd name="connsiteY7-804" fmla="*/ 5096 h 10052"/>
              <a:gd name="connsiteX8-805" fmla="*/ 9518 w 10009"/>
              <a:gd name="connsiteY8-806" fmla="*/ 437 h 10052"/>
              <a:gd name="connsiteX0-807" fmla="*/ 9518 w 10009"/>
              <a:gd name="connsiteY0-808" fmla="*/ 484 h 10099"/>
              <a:gd name="connsiteX1-809" fmla="*/ 5073 w 10009"/>
              <a:gd name="connsiteY1-810" fmla="*/ 149 h 10099"/>
              <a:gd name="connsiteX2-811" fmla="*/ 520 w 10009"/>
              <a:gd name="connsiteY2-812" fmla="*/ 355 h 10099"/>
              <a:gd name="connsiteX3-813" fmla="*/ 10 w 10009"/>
              <a:gd name="connsiteY3-814" fmla="*/ 4710 h 10099"/>
              <a:gd name="connsiteX4-815" fmla="*/ 391 w 10009"/>
              <a:gd name="connsiteY4-816" fmla="*/ 9540 h 10099"/>
              <a:gd name="connsiteX5-817" fmla="*/ 5104 w 10009"/>
              <a:gd name="connsiteY5-818" fmla="*/ 9960 h 10099"/>
              <a:gd name="connsiteX6-819" fmla="*/ 9529 w 10009"/>
              <a:gd name="connsiteY6-820" fmla="*/ 9739 h 10099"/>
              <a:gd name="connsiteX7-821" fmla="*/ 10004 w 10009"/>
              <a:gd name="connsiteY7-822" fmla="*/ 5143 h 10099"/>
              <a:gd name="connsiteX8-823" fmla="*/ 9518 w 10009"/>
              <a:gd name="connsiteY8-824" fmla="*/ 484 h 10099"/>
              <a:gd name="connsiteX0-825" fmla="*/ 9518 w 10009"/>
              <a:gd name="connsiteY0-826" fmla="*/ 436 h 10051"/>
              <a:gd name="connsiteX1-827" fmla="*/ 5073 w 10009"/>
              <a:gd name="connsiteY1-828" fmla="*/ 101 h 10051"/>
              <a:gd name="connsiteX2-829" fmla="*/ 520 w 10009"/>
              <a:gd name="connsiteY2-830" fmla="*/ 307 h 10051"/>
              <a:gd name="connsiteX3-831" fmla="*/ 10 w 10009"/>
              <a:gd name="connsiteY3-832" fmla="*/ 4662 h 10051"/>
              <a:gd name="connsiteX4-833" fmla="*/ 391 w 10009"/>
              <a:gd name="connsiteY4-834" fmla="*/ 9492 h 10051"/>
              <a:gd name="connsiteX5-835" fmla="*/ 5104 w 10009"/>
              <a:gd name="connsiteY5-836" fmla="*/ 9912 h 10051"/>
              <a:gd name="connsiteX6-837" fmla="*/ 9529 w 10009"/>
              <a:gd name="connsiteY6-838" fmla="*/ 9691 h 10051"/>
              <a:gd name="connsiteX7-839" fmla="*/ 10004 w 10009"/>
              <a:gd name="connsiteY7-840" fmla="*/ 5095 h 10051"/>
              <a:gd name="connsiteX8-841" fmla="*/ 9518 w 10009"/>
              <a:gd name="connsiteY8-842" fmla="*/ 436 h 10051"/>
              <a:gd name="connsiteX0-843" fmla="*/ 9646 w 10137"/>
              <a:gd name="connsiteY0-844" fmla="*/ 436 h 10051"/>
              <a:gd name="connsiteX1-845" fmla="*/ 5201 w 10137"/>
              <a:gd name="connsiteY1-846" fmla="*/ 101 h 10051"/>
              <a:gd name="connsiteX2-847" fmla="*/ 648 w 10137"/>
              <a:gd name="connsiteY2-848" fmla="*/ 307 h 10051"/>
              <a:gd name="connsiteX3-849" fmla="*/ 2 w 10137"/>
              <a:gd name="connsiteY3-850" fmla="*/ 4855 h 10051"/>
              <a:gd name="connsiteX4-851" fmla="*/ 519 w 10137"/>
              <a:gd name="connsiteY4-852" fmla="*/ 9492 h 10051"/>
              <a:gd name="connsiteX5-853" fmla="*/ 5232 w 10137"/>
              <a:gd name="connsiteY5-854" fmla="*/ 9912 h 10051"/>
              <a:gd name="connsiteX6-855" fmla="*/ 9657 w 10137"/>
              <a:gd name="connsiteY6-856" fmla="*/ 9691 h 10051"/>
              <a:gd name="connsiteX7-857" fmla="*/ 10132 w 10137"/>
              <a:gd name="connsiteY7-858" fmla="*/ 5095 h 10051"/>
              <a:gd name="connsiteX8-859" fmla="*/ 9646 w 10137"/>
              <a:gd name="connsiteY8-860" fmla="*/ 436 h 10051"/>
              <a:gd name="connsiteX0-861" fmla="*/ 9647 w 10138"/>
              <a:gd name="connsiteY0-862" fmla="*/ 436 h 10051"/>
              <a:gd name="connsiteX1-863" fmla="*/ 5202 w 10138"/>
              <a:gd name="connsiteY1-864" fmla="*/ 101 h 10051"/>
              <a:gd name="connsiteX2-865" fmla="*/ 479 w 10138"/>
              <a:gd name="connsiteY2-866" fmla="*/ 350 h 10051"/>
              <a:gd name="connsiteX3-867" fmla="*/ 3 w 10138"/>
              <a:gd name="connsiteY3-868" fmla="*/ 4855 h 10051"/>
              <a:gd name="connsiteX4-869" fmla="*/ 520 w 10138"/>
              <a:gd name="connsiteY4-870" fmla="*/ 9492 h 10051"/>
              <a:gd name="connsiteX5-871" fmla="*/ 5233 w 10138"/>
              <a:gd name="connsiteY5-872" fmla="*/ 9912 h 10051"/>
              <a:gd name="connsiteX6-873" fmla="*/ 9658 w 10138"/>
              <a:gd name="connsiteY6-874" fmla="*/ 9691 h 10051"/>
              <a:gd name="connsiteX7-875" fmla="*/ 10133 w 10138"/>
              <a:gd name="connsiteY7-876" fmla="*/ 5095 h 10051"/>
              <a:gd name="connsiteX8-877" fmla="*/ 9647 w 10138"/>
              <a:gd name="connsiteY8-878" fmla="*/ 436 h 10051"/>
              <a:gd name="connsiteX0-879" fmla="*/ 9647 w 10138"/>
              <a:gd name="connsiteY0-880" fmla="*/ 444 h 10059"/>
              <a:gd name="connsiteX1-881" fmla="*/ 5202 w 10138"/>
              <a:gd name="connsiteY1-882" fmla="*/ 109 h 10059"/>
              <a:gd name="connsiteX2-883" fmla="*/ 479 w 10138"/>
              <a:gd name="connsiteY2-884" fmla="*/ 358 h 10059"/>
              <a:gd name="connsiteX3-885" fmla="*/ 3 w 10138"/>
              <a:gd name="connsiteY3-886" fmla="*/ 4863 h 10059"/>
              <a:gd name="connsiteX4-887" fmla="*/ 520 w 10138"/>
              <a:gd name="connsiteY4-888" fmla="*/ 9500 h 10059"/>
              <a:gd name="connsiteX5-889" fmla="*/ 5233 w 10138"/>
              <a:gd name="connsiteY5-890" fmla="*/ 9920 h 10059"/>
              <a:gd name="connsiteX6-891" fmla="*/ 9658 w 10138"/>
              <a:gd name="connsiteY6-892" fmla="*/ 9699 h 10059"/>
              <a:gd name="connsiteX7-893" fmla="*/ 10133 w 10138"/>
              <a:gd name="connsiteY7-894" fmla="*/ 5103 h 10059"/>
              <a:gd name="connsiteX8-895" fmla="*/ 9647 w 10138"/>
              <a:gd name="connsiteY8-896" fmla="*/ 444 h 10059"/>
              <a:gd name="connsiteX0-897" fmla="*/ 9647 w 10138"/>
              <a:gd name="connsiteY0-898" fmla="*/ 444 h 10059"/>
              <a:gd name="connsiteX1-899" fmla="*/ 5202 w 10138"/>
              <a:gd name="connsiteY1-900" fmla="*/ 109 h 10059"/>
              <a:gd name="connsiteX2-901" fmla="*/ 479 w 10138"/>
              <a:gd name="connsiteY2-902" fmla="*/ 358 h 10059"/>
              <a:gd name="connsiteX3-903" fmla="*/ 3 w 10138"/>
              <a:gd name="connsiteY3-904" fmla="*/ 4863 h 10059"/>
              <a:gd name="connsiteX4-905" fmla="*/ 520 w 10138"/>
              <a:gd name="connsiteY4-906" fmla="*/ 9500 h 10059"/>
              <a:gd name="connsiteX5-907" fmla="*/ 5233 w 10138"/>
              <a:gd name="connsiteY5-908" fmla="*/ 9920 h 10059"/>
              <a:gd name="connsiteX6-909" fmla="*/ 9658 w 10138"/>
              <a:gd name="connsiteY6-910" fmla="*/ 9699 h 10059"/>
              <a:gd name="connsiteX7-911" fmla="*/ 10133 w 10138"/>
              <a:gd name="connsiteY7-912" fmla="*/ 5103 h 10059"/>
              <a:gd name="connsiteX8-913" fmla="*/ 9647 w 10138"/>
              <a:gd name="connsiteY8-914" fmla="*/ 444 h 10059"/>
              <a:gd name="connsiteX0-915" fmla="*/ 9647 w 10138"/>
              <a:gd name="connsiteY0-916" fmla="*/ 489 h 10104"/>
              <a:gd name="connsiteX1-917" fmla="*/ 4976 w 10138"/>
              <a:gd name="connsiteY1-918" fmla="*/ 47 h 10104"/>
              <a:gd name="connsiteX2-919" fmla="*/ 479 w 10138"/>
              <a:gd name="connsiteY2-920" fmla="*/ 403 h 10104"/>
              <a:gd name="connsiteX3-921" fmla="*/ 3 w 10138"/>
              <a:gd name="connsiteY3-922" fmla="*/ 4908 h 10104"/>
              <a:gd name="connsiteX4-923" fmla="*/ 520 w 10138"/>
              <a:gd name="connsiteY4-924" fmla="*/ 9545 h 10104"/>
              <a:gd name="connsiteX5-925" fmla="*/ 5233 w 10138"/>
              <a:gd name="connsiteY5-926" fmla="*/ 9965 h 10104"/>
              <a:gd name="connsiteX6-927" fmla="*/ 9658 w 10138"/>
              <a:gd name="connsiteY6-928" fmla="*/ 9744 h 10104"/>
              <a:gd name="connsiteX7-929" fmla="*/ 10133 w 10138"/>
              <a:gd name="connsiteY7-930" fmla="*/ 5148 h 10104"/>
              <a:gd name="connsiteX8-931" fmla="*/ 9647 w 10138"/>
              <a:gd name="connsiteY8-932" fmla="*/ 489 h 10104"/>
              <a:gd name="connsiteX0-933" fmla="*/ 9783 w 10174"/>
              <a:gd name="connsiteY0-934" fmla="*/ 464 h 10122"/>
              <a:gd name="connsiteX1-935" fmla="*/ 4976 w 10174"/>
              <a:gd name="connsiteY1-936" fmla="*/ 65 h 10122"/>
              <a:gd name="connsiteX2-937" fmla="*/ 479 w 10174"/>
              <a:gd name="connsiteY2-938" fmla="*/ 421 h 10122"/>
              <a:gd name="connsiteX3-939" fmla="*/ 3 w 10174"/>
              <a:gd name="connsiteY3-940" fmla="*/ 4926 h 10122"/>
              <a:gd name="connsiteX4-941" fmla="*/ 520 w 10174"/>
              <a:gd name="connsiteY4-942" fmla="*/ 9563 h 10122"/>
              <a:gd name="connsiteX5-943" fmla="*/ 5233 w 10174"/>
              <a:gd name="connsiteY5-944" fmla="*/ 9983 h 10122"/>
              <a:gd name="connsiteX6-945" fmla="*/ 9658 w 10174"/>
              <a:gd name="connsiteY6-946" fmla="*/ 9762 h 10122"/>
              <a:gd name="connsiteX7-947" fmla="*/ 10133 w 10174"/>
              <a:gd name="connsiteY7-948" fmla="*/ 5166 h 10122"/>
              <a:gd name="connsiteX8-949" fmla="*/ 9783 w 10174"/>
              <a:gd name="connsiteY8-950" fmla="*/ 464 h 10122"/>
              <a:gd name="connsiteX0-951" fmla="*/ 9783 w 10325"/>
              <a:gd name="connsiteY0-952" fmla="*/ 464 h 10122"/>
              <a:gd name="connsiteX1-953" fmla="*/ 4976 w 10325"/>
              <a:gd name="connsiteY1-954" fmla="*/ 65 h 10122"/>
              <a:gd name="connsiteX2-955" fmla="*/ 479 w 10325"/>
              <a:gd name="connsiteY2-956" fmla="*/ 421 h 10122"/>
              <a:gd name="connsiteX3-957" fmla="*/ 3 w 10325"/>
              <a:gd name="connsiteY3-958" fmla="*/ 4926 h 10122"/>
              <a:gd name="connsiteX4-959" fmla="*/ 520 w 10325"/>
              <a:gd name="connsiteY4-960" fmla="*/ 9563 h 10122"/>
              <a:gd name="connsiteX5-961" fmla="*/ 5233 w 10325"/>
              <a:gd name="connsiteY5-962" fmla="*/ 9983 h 10122"/>
              <a:gd name="connsiteX6-963" fmla="*/ 9658 w 10325"/>
              <a:gd name="connsiteY6-964" fmla="*/ 9762 h 10122"/>
              <a:gd name="connsiteX7-965" fmla="*/ 10325 w 10325"/>
              <a:gd name="connsiteY7-966" fmla="*/ 4952 h 10122"/>
              <a:gd name="connsiteX8-967" fmla="*/ 9783 w 10325"/>
              <a:gd name="connsiteY8-968" fmla="*/ 464 h 10122"/>
              <a:gd name="connsiteX0-969" fmla="*/ 9783 w 10364"/>
              <a:gd name="connsiteY0-970" fmla="*/ 464 h 10136"/>
              <a:gd name="connsiteX1-971" fmla="*/ 4976 w 10364"/>
              <a:gd name="connsiteY1-972" fmla="*/ 65 h 10136"/>
              <a:gd name="connsiteX2-973" fmla="*/ 479 w 10364"/>
              <a:gd name="connsiteY2-974" fmla="*/ 421 h 10136"/>
              <a:gd name="connsiteX3-975" fmla="*/ 3 w 10364"/>
              <a:gd name="connsiteY3-976" fmla="*/ 4926 h 10136"/>
              <a:gd name="connsiteX4-977" fmla="*/ 520 w 10364"/>
              <a:gd name="connsiteY4-978" fmla="*/ 9563 h 10136"/>
              <a:gd name="connsiteX5-979" fmla="*/ 5233 w 10364"/>
              <a:gd name="connsiteY5-980" fmla="*/ 9983 h 10136"/>
              <a:gd name="connsiteX6-981" fmla="*/ 9986 w 10364"/>
              <a:gd name="connsiteY6-982" fmla="*/ 9527 h 10136"/>
              <a:gd name="connsiteX7-983" fmla="*/ 10325 w 10364"/>
              <a:gd name="connsiteY7-984" fmla="*/ 4952 h 10136"/>
              <a:gd name="connsiteX8-985" fmla="*/ 9783 w 10364"/>
              <a:gd name="connsiteY8-986" fmla="*/ 464 h 10136"/>
              <a:gd name="connsiteX0-987" fmla="*/ 9783 w 10325"/>
              <a:gd name="connsiteY0-988" fmla="*/ 464 h 10136"/>
              <a:gd name="connsiteX1-989" fmla="*/ 4976 w 10325"/>
              <a:gd name="connsiteY1-990" fmla="*/ 65 h 10136"/>
              <a:gd name="connsiteX2-991" fmla="*/ 479 w 10325"/>
              <a:gd name="connsiteY2-992" fmla="*/ 421 h 10136"/>
              <a:gd name="connsiteX3-993" fmla="*/ 3 w 10325"/>
              <a:gd name="connsiteY3-994" fmla="*/ 4926 h 10136"/>
              <a:gd name="connsiteX4-995" fmla="*/ 520 w 10325"/>
              <a:gd name="connsiteY4-996" fmla="*/ 9563 h 10136"/>
              <a:gd name="connsiteX5-997" fmla="*/ 5233 w 10325"/>
              <a:gd name="connsiteY5-998" fmla="*/ 9983 h 10136"/>
              <a:gd name="connsiteX6-999" fmla="*/ 9986 w 10325"/>
              <a:gd name="connsiteY6-1000" fmla="*/ 9527 h 10136"/>
              <a:gd name="connsiteX7-1001" fmla="*/ 10325 w 10325"/>
              <a:gd name="connsiteY7-1002" fmla="*/ 4952 h 10136"/>
              <a:gd name="connsiteX8-1003" fmla="*/ 9783 w 10325"/>
              <a:gd name="connsiteY8-1004" fmla="*/ 464 h 10136"/>
              <a:gd name="connsiteX0-1005" fmla="*/ 9783 w 10325"/>
              <a:gd name="connsiteY0-1006" fmla="*/ 464 h 10136"/>
              <a:gd name="connsiteX1-1007" fmla="*/ 4976 w 10325"/>
              <a:gd name="connsiteY1-1008" fmla="*/ 65 h 10136"/>
              <a:gd name="connsiteX2-1009" fmla="*/ 479 w 10325"/>
              <a:gd name="connsiteY2-1010" fmla="*/ 421 h 10136"/>
              <a:gd name="connsiteX3-1011" fmla="*/ 3 w 10325"/>
              <a:gd name="connsiteY3-1012" fmla="*/ 4926 h 10136"/>
              <a:gd name="connsiteX4-1013" fmla="*/ 520 w 10325"/>
              <a:gd name="connsiteY4-1014" fmla="*/ 9563 h 10136"/>
              <a:gd name="connsiteX5-1015" fmla="*/ 5233 w 10325"/>
              <a:gd name="connsiteY5-1016" fmla="*/ 9983 h 10136"/>
              <a:gd name="connsiteX6-1017" fmla="*/ 9986 w 10325"/>
              <a:gd name="connsiteY6-1018" fmla="*/ 9527 h 10136"/>
              <a:gd name="connsiteX7-1019" fmla="*/ 10325 w 10325"/>
              <a:gd name="connsiteY7-1020" fmla="*/ 4952 h 10136"/>
              <a:gd name="connsiteX8-1021" fmla="*/ 9783 w 10325"/>
              <a:gd name="connsiteY8-1022" fmla="*/ 464 h 10136"/>
              <a:gd name="connsiteX0-1023" fmla="*/ 9783 w 10325"/>
              <a:gd name="connsiteY0-1024" fmla="*/ 464 h 10136"/>
              <a:gd name="connsiteX1-1025" fmla="*/ 4976 w 10325"/>
              <a:gd name="connsiteY1-1026" fmla="*/ 65 h 10136"/>
              <a:gd name="connsiteX2-1027" fmla="*/ 479 w 10325"/>
              <a:gd name="connsiteY2-1028" fmla="*/ 421 h 10136"/>
              <a:gd name="connsiteX3-1029" fmla="*/ 3 w 10325"/>
              <a:gd name="connsiteY3-1030" fmla="*/ 4926 h 10136"/>
              <a:gd name="connsiteX4-1031" fmla="*/ 520 w 10325"/>
              <a:gd name="connsiteY4-1032" fmla="*/ 9563 h 10136"/>
              <a:gd name="connsiteX5-1033" fmla="*/ 5233 w 10325"/>
              <a:gd name="connsiteY5-1034" fmla="*/ 9983 h 10136"/>
              <a:gd name="connsiteX6-1035" fmla="*/ 9986 w 10325"/>
              <a:gd name="connsiteY6-1036" fmla="*/ 9527 h 10136"/>
              <a:gd name="connsiteX7-1037" fmla="*/ 10325 w 10325"/>
              <a:gd name="connsiteY7-1038" fmla="*/ 4952 h 10136"/>
              <a:gd name="connsiteX8-1039" fmla="*/ 9783 w 10325"/>
              <a:gd name="connsiteY8-1040" fmla="*/ 464 h 10136"/>
              <a:gd name="connsiteX0-1041" fmla="*/ 9783 w 10325"/>
              <a:gd name="connsiteY0-1042" fmla="*/ 464 h 10136"/>
              <a:gd name="connsiteX1-1043" fmla="*/ 4976 w 10325"/>
              <a:gd name="connsiteY1-1044" fmla="*/ 65 h 10136"/>
              <a:gd name="connsiteX2-1045" fmla="*/ 479 w 10325"/>
              <a:gd name="connsiteY2-1046" fmla="*/ 421 h 10136"/>
              <a:gd name="connsiteX3-1047" fmla="*/ 3 w 10325"/>
              <a:gd name="connsiteY3-1048" fmla="*/ 4926 h 10136"/>
              <a:gd name="connsiteX4-1049" fmla="*/ 520 w 10325"/>
              <a:gd name="connsiteY4-1050" fmla="*/ 9563 h 10136"/>
              <a:gd name="connsiteX5-1051" fmla="*/ 5233 w 10325"/>
              <a:gd name="connsiteY5-1052" fmla="*/ 9983 h 10136"/>
              <a:gd name="connsiteX6-1053" fmla="*/ 9986 w 10325"/>
              <a:gd name="connsiteY6-1054" fmla="*/ 9527 h 10136"/>
              <a:gd name="connsiteX7-1055" fmla="*/ 10325 w 10325"/>
              <a:gd name="connsiteY7-1056" fmla="*/ 4952 h 10136"/>
              <a:gd name="connsiteX8-1057" fmla="*/ 9783 w 10325"/>
              <a:gd name="connsiteY8-1058" fmla="*/ 464 h 10136"/>
              <a:gd name="connsiteX0-1059" fmla="*/ 9783 w 10467"/>
              <a:gd name="connsiteY0-1060" fmla="*/ 464 h 10099"/>
              <a:gd name="connsiteX1-1061" fmla="*/ 4976 w 10467"/>
              <a:gd name="connsiteY1-1062" fmla="*/ 65 h 10099"/>
              <a:gd name="connsiteX2-1063" fmla="*/ 479 w 10467"/>
              <a:gd name="connsiteY2-1064" fmla="*/ 421 h 10099"/>
              <a:gd name="connsiteX3-1065" fmla="*/ 3 w 10467"/>
              <a:gd name="connsiteY3-1066" fmla="*/ 4926 h 10099"/>
              <a:gd name="connsiteX4-1067" fmla="*/ 520 w 10467"/>
              <a:gd name="connsiteY4-1068" fmla="*/ 9563 h 10099"/>
              <a:gd name="connsiteX5-1069" fmla="*/ 5403 w 10467"/>
              <a:gd name="connsiteY5-1070" fmla="*/ 9897 h 10099"/>
              <a:gd name="connsiteX6-1071" fmla="*/ 9986 w 10467"/>
              <a:gd name="connsiteY6-1072" fmla="*/ 9527 h 10099"/>
              <a:gd name="connsiteX7-1073" fmla="*/ 10325 w 10467"/>
              <a:gd name="connsiteY7-1074" fmla="*/ 4952 h 10099"/>
              <a:gd name="connsiteX8-1075" fmla="*/ 9783 w 10467"/>
              <a:gd name="connsiteY8-1076" fmla="*/ 464 h 10099"/>
              <a:gd name="connsiteX0-1077" fmla="*/ 9783 w 10467"/>
              <a:gd name="connsiteY0-1078" fmla="*/ 464 h 10112"/>
              <a:gd name="connsiteX1-1079" fmla="*/ 4976 w 10467"/>
              <a:gd name="connsiteY1-1080" fmla="*/ 65 h 10112"/>
              <a:gd name="connsiteX2-1081" fmla="*/ 479 w 10467"/>
              <a:gd name="connsiteY2-1082" fmla="*/ 421 h 10112"/>
              <a:gd name="connsiteX3-1083" fmla="*/ 3 w 10467"/>
              <a:gd name="connsiteY3-1084" fmla="*/ 4926 h 10112"/>
              <a:gd name="connsiteX4-1085" fmla="*/ 418 w 10467"/>
              <a:gd name="connsiteY4-1086" fmla="*/ 9584 h 10112"/>
              <a:gd name="connsiteX5-1087" fmla="*/ 5403 w 10467"/>
              <a:gd name="connsiteY5-1088" fmla="*/ 9897 h 10112"/>
              <a:gd name="connsiteX6-1089" fmla="*/ 9986 w 10467"/>
              <a:gd name="connsiteY6-1090" fmla="*/ 9527 h 10112"/>
              <a:gd name="connsiteX7-1091" fmla="*/ 10325 w 10467"/>
              <a:gd name="connsiteY7-1092" fmla="*/ 4952 h 10112"/>
              <a:gd name="connsiteX8-1093" fmla="*/ 9783 w 10467"/>
              <a:gd name="connsiteY8-1094" fmla="*/ 464 h 10112"/>
              <a:gd name="connsiteX0-1095" fmla="*/ 9783 w 10467"/>
              <a:gd name="connsiteY0-1096" fmla="*/ 464 h 10168"/>
              <a:gd name="connsiteX1-1097" fmla="*/ 4976 w 10467"/>
              <a:gd name="connsiteY1-1098" fmla="*/ 65 h 10168"/>
              <a:gd name="connsiteX2-1099" fmla="*/ 479 w 10467"/>
              <a:gd name="connsiteY2-1100" fmla="*/ 421 h 10168"/>
              <a:gd name="connsiteX3-1101" fmla="*/ 3 w 10467"/>
              <a:gd name="connsiteY3-1102" fmla="*/ 4926 h 10168"/>
              <a:gd name="connsiteX4-1103" fmla="*/ 418 w 10467"/>
              <a:gd name="connsiteY4-1104" fmla="*/ 9584 h 10168"/>
              <a:gd name="connsiteX5-1105" fmla="*/ 5403 w 10467"/>
              <a:gd name="connsiteY5-1106" fmla="*/ 10025 h 10168"/>
              <a:gd name="connsiteX6-1107" fmla="*/ 9986 w 10467"/>
              <a:gd name="connsiteY6-1108" fmla="*/ 9527 h 10168"/>
              <a:gd name="connsiteX7-1109" fmla="*/ 10325 w 10467"/>
              <a:gd name="connsiteY7-1110" fmla="*/ 4952 h 10168"/>
              <a:gd name="connsiteX8-1111" fmla="*/ 9783 w 10467"/>
              <a:gd name="connsiteY8-1112" fmla="*/ 464 h 10168"/>
              <a:gd name="connsiteX0-1113" fmla="*/ 9783 w 10467"/>
              <a:gd name="connsiteY0-1114" fmla="*/ 464 h 10168"/>
              <a:gd name="connsiteX1-1115" fmla="*/ 4976 w 10467"/>
              <a:gd name="connsiteY1-1116" fmla="*/ 65 h 10168"/>
              <a:gd name="connsiteX2-1117" fmla="*/ 479 w 10467"/>
              <a:gd name="connsiteY2-1118" fmla="*/ 421 h 10168"/>
              <a:gd name="connsiteX3-1119" fmla="*/ 3 w 10467"/>
              <a:gd name="connsiteY3-1120" fmla="*/ 4926 h 10168"/>
              <a:gd name="connsiteX4-1121" fmla="*/ 418 w 10467"/>
              <a:gd name="connsiteY4-1122" fmla="*/ 9584 h 10168"/>
              <a:gd name="connsiteX5-1123" fmla="*/ 5403 w 10467"/>
              <a:gd name="connsiteY5-1124" fmla="*/ 10025 h 10168"/>
              <a:gd name="connsiteX6-1125" fmla="*/ 9986 w 10467"/>
              <a:gd name="connsiteY6-1126" fmla="*/ 9527 h 10168"/>
              <a:gd name="connsiteX7-1127" fmla="*/ 10325 w 10467"/>
              <a:gd name="connsiteY7-1128" fmla="*/ 4952 h 10168"/>
              <a:gd name="connsiteX8-1129" fmla="*/ 9783 w 10467"/>
              <a:gd name="connsiteY8-1130" fmla="*/ 464 h 10168"/>
              <a:gd name="connsiteX0-1131" fmla="*/ 9783 w 10399"/>
              <a:gd name="connsiteY0-1132" fmla="*/ 464 h 10244"/>
              <a:gd name="connsiteX1-1133" fmla="*/ 4976 w 10399"/>
              <a:gd name="connsiteY1-1134" fmla="*/ 65 h 10244"/>
              <a:gd name="connsiteX2-1135" fmla="*/ 479 w 10399"/>
              <a:gd name="connsiteY2-1136" fmla="*/ 421 h 10244"/>
              <a:gd name="connsiteX3-1137" fmla="*/ 3 w 10399"/>
              <a:gd name="connsiteY3-1138" fmla="*/ 4926 h 10244"/>
              <a:gd name="connsiteX4-1139" fmla="*/ 418 w 10399"/>
              <a:gd name="connsiteY4-1140" fmla="*/ 9584 h 10244"/>
              <a:gd name="connsiteX5-1141" fmla="*/ 5403 w 10399"/>
              <a:gd name="connsiteY5-1142" fmla="*/ 10025 h 10244"/>
              <a:gd name="connsiteX6-1143" fmla="*/ 9850 w 10399"/>
              <a:gd name="connsiteY6-1144" fmla="*/ 9784 h 10244"/>
              <a:gd name="connsiteX7-1145" fmla="*/ 10325 w 10399"/>
              <a:gd name="connsiteY7-1146" fmla="*/ 4952 h 10244"/>
              <a:gd name="connsiteX8-1147" fmla="*/ 9783 w 10399"/>
              <a:gd name="connsiteY8-1148" fmla="*/ 464 h 10244"/>
              <a:gd name="connsiteX0-1149" fmla="*/ 9783 w 10399"/>
              <a:gd name="connsiteY0-1150" fmla="*/ 464 h 10152"/>
              <a:gd name="connsiteX1-1151" fmla="*/ 4976 w 10399"/>
              <a:gd name="connsiteY1-1152" fmla="*/ 65 h 10152"/>
              <a:gd name="connsiteX2-1153" fmla="*/ 479 w 10399"/>
              <a:gd name="connsiteY2-1154" fmla="*/ 421 h 10152"/>
              <a:gd name="connsiteX3-1155" fmla="*/ 3 w 10399"/>
              <a:gd name="connsiteY3-1156" fmla="*/ 4926 h 10152"/>
              <a:gd name="connsiteX4-1157" fmla="*/ 418 w 10399"/>
              <a:gd name="connsiteY4-1158" fmla="*/ 9584 h 10152"/>
              <a:gd name="connsiteX5-1159" fmla="*/ 5403 w 10399"/>
              <a:gd name="connsiteY5-1160" fmla="*/ 10025 h 10152"/>
              <a:gd name="connsiteX6-1161" fmla="*/ 9850 w 10399"/>
              <a:gd name="connsiteY6-1162" fmla="*/ 9784 h 10152"/>
              <a:gd name="connsiteX7-1163" fmla="*/ 10325 w 10399"/>
              <a:gd name="connsiteY7-1164" fmla="*/ 4952 h 10152"/>
              <a:gd name="connsiteX8-1165" fmla="*/ 9783 w 10399"/>
              <a:gd name="connsiteY8-1166" fmla="*/ 464 h 10152"/>
              <a:gd name="connsiteX0-1167" fmla="*/ 9783 w 10326"/>
              <a:gd name="connsiteY0-1168" fmla="*/ 464 h 10152"/>
              <a:gd name="connsiteX1-1169" fmla="*/ 4976 w 10326"/>
              <a:gd name="connsiteY1-1170" fmla="*/ 65 h 10152"/>
              <a:gd name="connsiteX2-1171" fmla="*/ 479 w 10326"/>
              <a:gd name="connsiteY2-1172" fmla="*/ 421 h 10152"/>
              <a:gd name="connsiteX3-1173" fmla="*/ 3 w 10326"/>
              <a:gd name="connsiteY3-1174" fmla="*/ 4926 h 10152"/>
              <a:gd name="connsiteX4-1175" fmla="*/ 418 w 10326"/>
              <a:gd name="connsiteY4-1176" fmla="*/ 9584 h 10152"/>
              <a:gd name="connsiteX5-1177" fmla="*/ 5403 w 10326"/>
              <a:gd name="connsiteY5-1178" fmla="*/ 10025 h 10152"/>
              <a:gd name="connsiteX6-1179" fmla="*/ 9850 w 10326"/>
              <a:gd name="connsiteY6-1180" fmla="*/ 9784 h 10152"/>
              <a:gd name="connsiteX7-1181" fmla="*/ 10325 w 10326"/>
              <a:gd name="connsiteY7-1182" fmla="*/ 4952 h 10152"/>
              <a:gd name="connsiteX8-1183" fmla="*/ 9783 w 10326"/>
              <a:gd name="connsiteY8-1184" fmla="*/ 464 h 10152"/>
              <a:gd name="connsiteX0-1185" fmla="*/ 9783 w 10334"/>
              <a:gd name="connsiteY0-1186" fmla="*/ 464 h 10151"/>
              <a:gd name="connsiteX1-1187" fmla="*/ 4976 w 10334"/>
              <a:gd name="connsiteY1-1188" fmla="*/ 65 h 10151"/>
              <a:gd name="connsiteX2-1189" fmla="*/ 479 w 10334"/>
              <a:gd name="connsiteY2-1190" fmla="*/ 421 h 10151"/>
              <a:gd name="connsiteX3-1191" fmla="*/ 3 w 10334"/>
              <a:gd name="connsiteY3-1192" fmla="*/ 4926 h 10151"/>
              <a:gd name="connsiteX4-1193" fmla="*/ 418 w 10334"/>
              <a:gd name="connsiteY4-1194" fmla="*/ 9584 h 10151"/>
              <a:gd name="connsiteX5-1195" fmla="*/ 5403 w 10334"/>
              <a:gd name="connsiteY5-1196" fmla="*/ 10025 h 10151"/>
              <a:gd name="connsiteX6-1197" fmla="*/ 9941 w 10334"/>
              <a:gd name="connsiteY6-1198" fmla="*/ 9805 h 10151"/>
              <a:gd name="connsiteX7-1199" fmla="*/ 10325 w 10334"/>
              <a:gd name="connsiteY7-1200" fmla="*/ 4952 h 10151"/>
              <a:gd name="connsiteX8-1201" fmla="*/ 9783 w 10334"/>
              <a:gd name="connsiteY8-1202" fmla="*/ 464 h 10151"/>
              <a:gd name="connsiteX0-1203" fmla="*/ 9783 w 10353"/>
              <a:gd name="connsiteY0-1204" fmla="*/ 464 h 10151"/>
              <a:gd name="connsiteX1-1205" fmla="*/ 4976 w 10353"/>
              <a:gd name="connsiteY1-1206" fmla="*/ 65 h 10151"/>
              <a:gd name="connsiteX2-1207" fmla="*/ 479 w 10353"/>
              <a:gd name="connsiteY2-1208" fmla="*/ 421 h 10151"/>
              <a:gd name="connsiteX3-1209" fmla="*/ 3 w 10353"/>
              <a:gd name="connsiteY3-1210" fmla="*/ 4926 h 10151"/>
              <a:gd name="connsiteX4-1211" fmla="*/ 418 w 10353"/>
              <a:gd name="connsiteY4-1212" fmla="*/ 9584 h 10151"/>
              <a:gd name="connsiteX5-1213" fmla="*/ 5403 w 10353"/>
              <a:gd name="connsiteY5-1214" fmla="*/ 10025 h 10151"/>
              <a:gd name="connsiteX6-1215" fmla="*/ 9941 w 10353"/>
              <a:gd name="connsiteY6-1216" fmla="*/ 9805 h 10151"/>
              <a:gd name="connsiteX7-1217" fmla="*/ 10348 w 10353"/>
              <a:gd name="connsiteY7-1218" fmla="*/ 5038 h 10151"/>
              <a:gd name="connsiteX8-1219" fmla="*/ 9783 w 10353"/>
              <a:gd name="connsiteY8-1220" fmla="*/ 464 h 10151"/>
              <a:gd name="connsiteX0-1221" fmla="*/ 9817 w 10353"/>
              <a:gd name="connsiteY0-1222" fmla="*/ 454 h 10162"/>
              <a:gd name="connsiteX1-1223" fmla="*/ 4976 w 10353"/>
              <a:gd name="connsiteY1-1224" fmla="*/ 76 h 10162"/>
              <a:gd name="connsiteX2-1225" fmla="*/ 479 w 10353"/>
              <a:gd name="connsiteY2-1226" fmla="*/ 432 h 10162"/>
              <a:gd name="connsiteX3-1227" fmla="*/ 3 w 10353"/>
              <a:gd name="connsiteY3-1228" fmla="*/ 4937 h 10162"/>
              <a:gd name="connsiteX4-1229" fmla="*/ 418 w 10353"/>
              <a:gd name="connsiteY4-1230" fmla="*/ 9595 h 10162"/>
              <a:gd name="connsiteX5-1231" fmla="*/ 5403 w 10353"/>
              <a:gd name="connsiteY5-1232" fmla="*/ 10036 h 10162"/>
              <a:gd name="connsiteX6-1233" fmla="*/ 9941 w 10353"/>
              <a:gd name="connsiteY6-1234" fmla="*/ 9816 h 10162"/>
              <a:gd name="connsiteX7-1235" fmla="*/ 10348 w 10353"/>
              <a:gd name="connsiteY7-1236" fmla="*/ 5049 h 10162"/>
              <a:gd name="connsiteX8-1237" fmla="*/ 9817 w 10353"/>
              <a:gd name="connsiteY8-1238" fmla="*/ 454 h 10162"/>
              <a:gd name="connsiteX0-1239" fmla="*/ 9817 w 10353"/>
              <a:gd name="connsiteY0-1240" fmla="*/ 446 h 10154"/>
              <a:gd name="connsiteX1-1241" fmla="*/ 5010 w 10353"/>
              <a:gd name="connsiteY1-1242" fmla="*/ 89 h 10154"/>
              <a:gd name="connsiteX2-1243" fmla="*/ 479 w 10353"/>
              <a:gd name="connsiteY2-1244" fmla="*/ 424 h 10154"/>
              <a:gd name="connsiteX3-1245" fmla="*/ 3 w 10353"/>
              <a:gd name="connsiteY3-1246" fmla="*/ 4929 h 10154"/>
              <a:gd name="connsiteX4-1247" fmla="*/ 418 w 10353"/>
              <a:gd name="connsiteY4-1248" fmla="*/ 9587 h 10154"/>
              <a:gd name="connsiteX5-1249" fmla="*/ 5403 w 10353"/>
              <a:gd name="connsiteY5-1250" fmla="*/ 10028 h 10154"/>
              <a:gd name="connsiteX6-1251" fmla="*/ 9941 w 10353"/>
              <a:gd name="connsiteY6-1252" fmla="*/ 9808 h 10154"/>
              <a:gd name="connsiteX7-1253" fmla="*/ 10348 w 10353"/>
              <a:gd name="connsiteY7-1254" fmla="*/ 5041 h 10154"/>
              <a:gd name="connsiteX8-1255" fmla="*/ 9817 w 10353"/>
              <a:gd name="connsiteY8-1256" fmla="*/ 446 h 10154"/>
              <a:gd name="connsiteX0-1257" fmla="*/ 9817 w 10353"/>
              <a:gd name="connsiteY0-1258" fmla="*/ 446 h 10154"/>
              <a:gd name="connsiteX1-1259" fmla="*/ 5010 w 10353"/>
              <a:gd name="connsiteY1-1260" fmla="*/ 89 h 10154"/>
              <a:gd name="connsiteX2-1261" fmla="*/ 479 w 10353"/>
              <a:gd name="connsiteY2-1262" fmla="*/ 424 h 10154"/>
              <a:gd name="connsiteX3-1263" fmla="*/ 3 w 10353"/>
              <a:gd name="connsiteY3-1264" fmla="*/ 4929 h 10154"/>
              <a:gd name="connsiteX4-1265" fmla="*/ 418 w 10353"/>
              <a:gd name="connsiteY4-1266" fmla="*/ 9587 h 10154"/>
              <a:gd name="connsiteX5-1267" fmla="*/ 5403 w 10353"/>
              <a:gd name="connsiteY5-1268" fmla="*/ 10028 h 10154"/>
              <a:gd name="connsiteX6-1269" fmla="*/ 9941 w 10353"/>
              <a:gd name="connsiteY6-1270" fmla="*/ 9808 h 10154"/>
              <a:gd name="connsiteX7-1271" fmla="*/ 10348 w 10353"/>
              <a:gd name="connsiteY7-1272" fmla="*/ 5041 h 10154"/>
              <a:gd name="connsiteX8-1273" fmla="*/ 9817 w 10353"/>
              <a:gd name="connsiteY8-1274" fmla="*/ 446 h 10154"/>
              <a:gd name="connsiteX0-1275" fmla="*/ 9817 w 10353"/>
              <a:gd name="connsiteY0-1276" fmla="*/ 466 h 10174"/>
              <a:gd name="connsiteX1-1277" fmla="*/ 5010 w 10353"/>
              <a:gd name="connsiteY1-1278" fmla="*/ 109 h 10174"/>
              <a:gd name="connsiteX2-1279" fmla="*/ 377 w 10353"/>
              <a:gd name="connsiteY2-1280" fmla="*/ 358 h 10174"/>
              <a:gd name="connsiteX3-1281" fmla="*/ 3 w 10353"/>
              <a:gd name="connsiteY3-1282" fmla="*/ 4949 h 10174"/>
              <a:gd name="connsiteX4-1283" fmla="*/ 418 w 10353"/>
              <a:gd name="connsiteY4-1284" fmla="*/ 9607 h 10174"/>
              <a:gd name="connsiteX5-1285" fmla="*/ 5403 w 10353"/>
              <a:gd name="connsiteY5-1286" fmla="*/ 10048 h 10174"/>
              <a:gd name="connsiteX6-1287" fmla="*/ 9941 w 10353"/>
              <a:gd name="connsiteY6-1288" fmla="*/ 9828 h 10174"/>
              <a:gd name="connsiteX7-1289" fmla="*/ 10348 w 10353"/>
              <a:gd name="connsiteY7-1290" fmla="*/ 5061 h 10174"/>
              <a:gd name="connsiteX8-1291" fmla="*/ 9817 w 10353"/>
              <a:gd name="connsiteY8-1292" fmla="*/ 466 h 10174"/>
              <a:gd name="connsiteX0-1293" fmla="*/ 9817 w 10353"/>
              <a:gd name="connsiteY0-1294" fmla="*/ 565 h 10273"/>
              <a:gd name="connsiteX1-1295" fmla="*/ 5010 w 10353"/>
              <a:gd name="connsiteY1-1296" fmla="*/ 208 h 10273"/>
              <a:gd name="connsiteX2-1297" fmla="*/ 377 w 10353"/>
              <a:gd name="connsiteY2-1298" fmla="*/ 457 h 10273"/>
              <a:gd name="connsiteX3-1299" fmla="*/ 3 w 10353"/>
              <a:gd name="connsiteY3-1300" fmla="*/ 5048 h 10273"/>
              <a:gd name="connsiteX4-1301" fmla="*/ 418 w 10353"/>
              <a:gd name="connsiteY4-1302" fmla="*/ 9706 h 10273"/>
              <a:gd name="connsiteX5-1303" fmla="*/ 5403 w 10353"/>
              <a:gd name="connsiteY5-1304" fmla="*/ 10147 h 10273"/>
              <a:gd name="connsiteX6-1305" fmla="*/ 9941 w 10353"/>
              <a:gd name="connsiteY6-1306" fmla="*/ 9927 h 10273"/>
              <a:gd name="connsiteX7-1307" fmla="*/ 10348 w 10353"/>
              <a:gd name="connsiteY7-1308" fmla="*/ 5160 h 10273"/>
              <a:gd name="connsiteX8-1309" fmla="*/ 9817 w 10353"/>
              <a:gd name="connsiteY8-1310" fmla="*/ 565 h 10273"/>
              <a:gd name="connsiteX0-1311" fmla="*/ 9817 w 10353"/>
              <a:gd name="connsiteY0-1312" fmla="*/ 565 h 10273"/>
              <a:gd name="connsiteX1-1313" fmla="*/ 5010 w 10353"/>
              <a:gd name="connsiteY1-1314" fmla="*/ 208 h 10273"/>
              <a:gd name="connsiteX2-1315" fmla="*/ 377 w 10353"/>
              <a:gd name="connsiteY2-1316" fmla="*/ 457 h 10273"/>
              <a:gd name="connsiteX3-1317" fmla="*/ 3 w 10353"/>
              <a:gd name="connsiteY3-1318" fmla="*/ 5048 h 10273"/>
              <a:gd name="connsiteX4-1319" fmla="*/ 418 w 10353"/>
              <a:gd name="connsiteY4-1320" fmla="*/ 9706 h 10273"/>
              <a:gd name="connsiteX5-1321" fmla="*/ 5403 w 10353"/>
              <a:gd name="connsiteY5-1322" fmla="*/ 10147 h 10273"/>
              <a:gd name="connsiteX6-1323" fmla="*/ 9941 w 10353"/>
              <a:gd name="connsiteY6-1324" fmla="*/ 9927 h 10273"/>
              <a:gd name="connsiteX7-1325" fmla="*/ 10348 w 10353"/>
              <a:gd name="connsiteY7-1326" fmla="*/ 5160 h 10273"/>
              <a:gd name="connsiteX8-1327" fmla="*/ 9817 w 10353"/>
              <a:gd name="connsiteY8-1328" fmla="*/ 565 h 10273"/>
              <a:gd name="connsiteX0-1329" fmla="*/ 9817 w 10353"/>
              <a:gd name="connsiteY0-1330" fmla="*/ 482 h 10190"/>
              <a:gd name="connsiteX1-1331" fmla="*/ 5010 w 10353"/>
              <a:gd name="connsiteY1-1332" fmla="*/ 125 h 10190"/>
              <a:gd name="connsiteX2-1333" fmla="*/ 377 w 10353"/>
              <a:gd name="connsiteY2-1334" fmla="*/ 374 h 10190"/>
              <a:gd name="connsiteX3-1335" fmla="*/ 3 w 10353"/>
              <a:gd name="connsiteY3-1336" fmla="*/ 4965 h 10190"/>
              <a:gd name="connsiteX4-1337" fmla="*/ 418 w 10353"/>
              <a:gd name="connsiteY4-1338" fmla="*/ 9623 h 10190"/>
              <a:gd name="connsiteX5-1339" fmla="*/ 5403 w 10353"/>
              <a:gd name="connsiteY5-1340" fmla="*/ 10064 h 10190"/>
              <a:gd name="connsiteX6-1341" fmla="*/ 9941 w 10353"/>
              <a:gd name="connsiteY6-1342" fmla="*/ 9844 h 10190"/>
              <a:gd name="connsiteX7-1343" fmla="*/ 10348 w 10353"/>
              <a:gd name="connsiteY7-1344" fmla="*/ 5077 h 10190"/>
              <a:gd name="connsiteX8-1345" fmla="*/ 9817 w 10353"/>
              <a:gd name="connsiteY8-1346" fmla="*/ 482 h 10190"/>
              <a:gd name="connsiteX0-1347" fmla="*/ 9815 w 10351"/>
              <a:gd name="connsiteY0-1348" fmla="*/ 495 h 10203"/>
              <a:gd name="connsiteX1-1349" fmla="*/ 5008 w 10351"/>
              <a:gd name="connsiteY1-1350" fmla="*/ 138 h 10203"/>
              <a:gd name="connsiteX2-1351" fmla="*/ 420 w 10351"/>
              <a:gd name="connsiteY2-1352" fmla="*/ 366 h 10203"/>
              <a:gd name="connsiteX3-1353" fmla="*/ 1 w 10351"/>
              <a:gd name="connsiteY3-1354" fmla="*/ 4978 h 10203"/>
              <a:gd name="connsiteX4-1355" fmla="*/ 416 w 10351"/>
              <a:gd name="connsiteY4-1356" fmla="*/ 9636 h 10203"/>
              <a:gd name="connsiteX5-1357" fmla="*/ 5401 w 10351"/>
              <a:gd name="connsiteY5-1358" fmla="*/ 10077 h 10203"/>
              <a:gd name="connsiteX6-1359" fmla="*/ 9939 w 10351"/>
              <a:gd name="connsiteY6-1360" fmla="*/ 9857 h 10203"/>
              <a:gd name="connsiteX7-1361" fmla="*/ 10346 w 10351"/>
              <a:gd name="connsiteY7-1362" fmla="*/ 5090 h 10203"/>
              <a:gd name="connsiteX8-1363" fmla="*/ 9815 w 10351"/>
              <a:gd name="connsiteY8-1364" fmla="*/ 495 h 10203"/>
              <a:gd name="connsiteX0-1365" fmla="*/ 9816 w 10352"/>
              <a:gd name="connsiteY0-1366" fmla="*/ 495 h 10203"/>
              <a:gd name="connsiteX1-1367" fmla="*/ 5009 w 10352"/>
              <a:gd name="connsiteY1-1368" fmla="*/ 138 h 10203"/>
              <a:gd name="connsiteX2-1369" fmla="*/ 421 w 10352"/>
              <a:gd name="connsiteY2-1370" fmla="*/ 366 h 10203"/>
              <a:gd name="connsiteX3-1371" fmla="*/ 2 w 10352"/>
              <a:gd name="connsiteY3-1372" fmla="*/ 4978 h 10203"/>
              <a:gd name="connsiteX4-1373" fmla="*/ 417 w 10352"/>
              <a:gd name="connsiteY4-1374" fmla="*/ 9636 h 10203"/>
              <a:gd name="connsiteX5-1375" fmla="*/ 5402 w 10352"/>
              <a:gd name="connsiteY5-1376" fmla="*/ 10077 h 10203"/>
              <a:gd name="connsiteX6-1377" fmla="*/ 9940 w 10352"/>
              <a:gd name="connsiteY6-1378" fmla="*/ 9857 h 10203"/>
              <a:gd name="connsiteX7-1379" fmla="*/ 10347 w 10352"/>
              <a:gd name="connsiteY7-1380" fmla="*/ 5090 h 10203"/>
              <a:gd name="connsiteX8-1381" fmla="*/ 9816 w 10352"/>
              <a:gd name="connsiteY8-1382" fmla="*/ 495 h 10203"/>
              <a:gd name="connsiteX0-1383" fmla="*/ 9818 w 10354"/>
              <a:gd name="connsiteY0-1384" fmla="*/ 495 h 10198"/>
              <a:gd name="connsiteX1-1385" fmla="*/ 5011 w 10354"/>
              <a:gd name="connsiteY1-1386" fmla="*/ 138 h 10198"/>
              <a:gd name="connsiteX2-1387" fmla="*/ 423 w 10354"/>
              <a:gd name="connsiteY2-1388" fmla="*/ 366 h 10198"/>
              <a:gd name="connsiteX3-1389" fmla="*/ 4 w 10354"/>
              <a:gd name="connsiteY3-1390" fmla="*/ 4978 h 10198"/>
              <a:gd name="connsiteX4-1391" fmla="*/ 385 w 10354"/>
              <a:gd name="connsiteY4-1392" fmla="*/ 9572 h 10198"/>
              <a:gd name="connsiteX5-1393" fmla="*/ 5404 w 10354"/>
              <a:gd name="connsiteY5-1394" fmla="*/ 10077 h 10198"/>
              <a:gd name="connsiteX6-1395" fmla="*/ 9942 w 10354"/>
              <a:gd name="connsiteY6-1396" fmla="*/ 9857 h 10198"/>
              <a:gd name="connsiteX7-1397" fmla="*/ 10349 w 10354"/>
              <a:gd name="connsiteY7-1398" fmla="*/ 5090 h 10198"/>
              <a:gd name="connsiteX8-1399" fmla="*/ 9818 w 10354"/>
              <a:gd name="connsiteY8-1400" fmla="*/ 495 h 10198"/>
              <a:gd name="connsiteX0-1401" fmla="*/ 9823 w 10359"/>
              <a:gd name="connsiteY0-1402" fmla="*/ 495 h 10257"/>
              <a:gd name="connsiteX1-1403" fmla="*/ 5016 w 10359"/>
              <a:gd name="connsiteY1-1404" fmla="*/ 138 h 10257"/>
              <a:gd name="connsiteX2-1405" fmla="*/ 428 w 10359"/>
              <a:gd name="connsiteY2-1406" fmla="*/ 366 h 10257"/>
              <a:gd name="connsiteX3-1407" fmla="*/ 9 w 10359"/>
              <a:gd name="connsiteY3-1408" fmla="*/ 4978 h 10257"/>
              <a:gd name="connsiteX4-1409" fmla="*/ 367 w 10359"/>
              <a:gd name="connsiteY4-1410" fmla="*/ 9722 h 10257"/>
              <a:gd name="connsiteX5-1411" fmla="*/ 5409 w 10359"/>
              <a:gd name="connsiteY5-1412" fmla="*/ 10077 h 10257"/>
              <a:gd name="connsiteX6-1413" fmla="*/ 9947 w 10359"/>
              <a:gd name="connsiteY6-1414" fmla="*/ 9857 h 10257"/>
              <a:gd name="connsiteX7-1415" fmla="*/ 10354 w 10359"/>
              <a:gd name="connsiteY7-1416" fmla="*/ 5090 h 10257"/>
              <a:gd name="connsiteX8-1417" fmla="*/ 9823 w 10359"/>
              <a:gd name="connsiteY8-1418" fmla="*/ 495 h 10257"/>
              <a:gd name="connsiteX0-1419" fmla="*/ 9817 w 10353"/>
              <a:gd name="connsiteY0-1420" fmla="*/ 495 h 10285"/>
              <a:gd name="connsiteX1-1421" fmla="*/ 5010 w 10353"/>
              <a:gd name="connsiteY1-1422" fmla="*/ 138 h 10285"/>
              <a:gd name="connsiteX2-1423" fmla="*/ 422 w 10353"/>
              <a:gd name="connsiteY2-1424" fmla="*/ 366 h 10285"/>
              <a:gd name="connsiteX3-1425" fmla="*/ 3 w 10353"/>
              <a:gd name="connsiteY3-1426" fmla="*/ 4978 h 10285"/>
              <a:gd name="connsiteX4-1427" fmla="*/ 395 w 10353"/>
              <a:gd name="connsiteY4-1428" fmla="*/ 9765 h 10285"/>
              <a:gd name="connsiteX5-1429" fmla="*/ 5403 w 10353"/>
              <a:gd name="connsiteY5-1430" fmla="*/ 10077 h 10285"/>
              <a:gd name="connsiteX6-1431" fmla="*/ 9941 w 10353"/>
              <a:gd name="connsiteY6-1432" fmla="*/ 9857 h 10285"/>
              <a:gd name="connsiteX7-1433" fmla="*/ 10348 w 10353"/>
              <a:gd name="connsiteY7-1434" fmla="*/ 5090 h 10285"/>
              <a:gd name="connsiteX8-1435" fmla="*/ 9817 w 10353"/>
              <a:gd name="connsiteY8-1436" fmla="*/ 495 h 10285"/>
              <a:gd name="connsiteX0-1437" fmla="*/ 9817 w 10353"/>
              <a:gd name="connsiteY0-1438" fmla="*/ 495 h 10223"/>
              <a:gd name="connsiteX1-1439" fmla="*/ 5010 w 10353"/>
              <a:gd name="connsiteY1-1440" fmla="*/ 138 h 10223"/>
              <a:gd name="connsiteX2-1441" fmla="*/ 422 w 10353"/>
              <a:gd name="connsiteY2-1442" fmla="*/ 366 h 10223"/>
              <a:gd name="connsiteX3-1443" fmla="*/ 3 w 10353"/>
              <a:gd name="connsiteY3-1444" fmla="*/ 4978 h 10223"/>
              <a:gd name="connsiteX4-1445" fmla="*/ 395 w 10353"/>
              <a:gd name="connsiteY4-1446" fmla="*/ 9765 h 10223"/>
              <a:gd name="connsiteX5-1447" fmla="*/ 5403 w 10353"/>
              <a:gd name="connsiteY5-1448" fmla="*/ 10077 h 10223"/>
              <a:gd name="connsiteX6-1449" fmla="*/ 9941 w 10353"/>
              <a:gd name="connsiteY6-1450" fmla="*/ 9857 h 10223"/>
              <a:gd name="connsiteX7-1451" fmla="*/ 10348 w 10353"/>
              <a:gd name="connsiteY7-1452" fmla="*/ 5090 h 10223"/>
              <a:gd name="connsiteX8-1453" fmla="*/ 9817 w 10353"/>
              <a:gd name="connsiteY8-1454" fmla="*/ 495 h 10223"/>
              <a:gd name="connsiteX0-1455" fmla="*/ 9818 w 10354"/>
              <a:gd name="connsiteY0-1456" fmla="*/ 495 h 10209"/>
              <a:gd name="connsiteX1-1457" fmla="*/ 5011 w 10354"/>
              <a:gd name="connsiteY1-1458" fmla="*/ 138 h 10209"/>
              <a:gd name="connsiteX2-1459" fmla="*/ 423 w 10354"/>
              <a:gd name="connsiteY2-1460" fmla="*/ 366 h 10209"/>
              <a:gd name="connsiteX3-1461" fmla="*/ 4 w 10354"/>
              <a:gd name="connsiteY3-1462" fmla="*/ 4978 h 10209"/>
              <a:gd name="connsiteX4-1463" fmla="*/ 385 w 10354"/>
              <a:gd name="connsiteY4-1464" fmla="*/ 9744 h 10209"/>
              <a:gd name="connsiteX5-1465" fmla="*/ 5404 w 10354"/>
              <a:gd name="connsiteY5-1466" fmla="*/ 10077 h 10209"/>
              <a:gd name="connsiteX6-1467" fmla="*/ 9942 w 10354"/>
              <a:gd name="connsiteY6-1468" fmla="*/ 9857 h 10209"/>
              <a:gd name="connsiteX7-1469" fmla="*/ 10349 w 10354"/>
              <a:gd name="connsiteY7-1470" fmla="*/ 5090 h 10209"/>
              <a:gd name="connsiteX8-1471" fmla="*/ 9818 w 10354"/>
              <a:gd name="connsiteY8-1472" fmla="*/ 495 h 10209"/>
              <a:gd name="connsiteX0-1473" fmla="*/ 9782 w 10318"/>
              <a:gd name="connsiteY0-1474" fmla="*/ 495 h 10209"/>
              <a:gd name="connsiteX1-1475" fmla="*/ 4975 w 10318"/>
              <a:gd name="connsiteY1-1476" fmla="*/ 138 h 10209"/>
              <a:gd name="connsiteX2-1477" fmla="*/ 387 w 10318"/>
              <a:gd name="connsiteY2-1478" fmla="*/ 366 h 10209"/>
              <a:gd name="connsiteX3-1479" fmla="*/ 13 w 10318"/>
              <a:gd name="connsiteY3-1480" fmla="*/ 4958 h 10209"/>
              <a:gd name="connsiteX4-1481" fmla="*/ 349 w 10318"/>
              <a:gd name="connsiteY4-1482" fmla="*/ 9744 h 10209"/>
              <a:gd name="connsiteX5-1483" fmla="*/ 5368 w 10318"/>
              <a:gd name="connsiteY5-1484" fmla="*/ 10077 h 10209"/>
              <a:gd name="connsiteX6-1485" fmla="*/ 9906 w 10318"/>
              <a:gd name="connsiteY6-1486" fmla="*/ 9857 h 10209"/>
              <a:gd name="connsiteX7-1487" fmla="*/ 10313 w 10318"/>
              <a:gd name="connsiteY7-1488" fmla="*/ 5090 h 10209"/>
              <a:gd name="connsiteX8-1489" fmla="*/ 9782 w 10318"/>
              <a:gd name="connsiteY8-1490" fmla="*/ 495 h 10209"/>
              <a:gd name="connsiteX0-1491" fmla="*/ 9779 w 10315"/>
              <a:gd name="connsiteY0-1492" fmla="*/ 495 h 10197"/>
              <a:gd name="connsiteX1-1493" fmla="*/ 4972 w 10315"/>
              <a:gd name="connsiteY1-1494" fmla="*/ 138 h 10197"/>
              <a:gd name="connsiteX2-1495" fmla="*/ 384 w 10315"/>
              <a:gd name="connsiteY2-1496" fmla="*/ 366 h 10197"/>
              <a:gd name="connsiteX3-1497" fmla="*/ 10 w 10315"/>
              <a:gd name="connsiteY3-1498" fmla="*/ 4958 h 10197"/>
              <a:gd name="connsiteX4-1499" fmla="*/ 369 w 10315"/>
              <a:gd name="connsiteY4-1500" fmla="*/ 9586 h 10197"/>
              <a:gd name="connsiteX5-1501" fmla="*/ 5365 w 10315"/>
              <a:gd name="connsiteY5-1502" fmla="*/ 10077 h 10197"/>
              <a:gd name="connsiteX6-1503" fmla="*/ 9903 w 10315"/>
              <a:gd name="connsiteY6-1504" fmla="*/ 9857 h 10197"/>
              <a:gd name="connsiteX7-1505" fmla="*/ 10310 w 10315"/>
              <a:gd name="connsiteY7-1506" fmla="*/ 5090 h 10197"/>
              <a:gd name="connsiteX8-1507" fmla="*/ 9779 w 10315"/>
              <a:gd name="connsiteY8-1508" fmla="*/ 495 h 10197"/>
              <a:gd name="connsiteX0-1509" fmla="*/ 9779 w 10315"/>
              <a:gd name="connsiteY0-1510" fmla="*/ 495 h 10197"/>
              <a:gd name="connsiteX1-1511" fmla="*/ 4972 w 10315"/>
              <a:gd name="connsiteY1-1512" fmla="*/ 138 h 10197"/>
              <a:gd name="connsiteX2-1513" fmla="*/ 384 w 10315"/>
              <a:gd name="connsiteY2-1514" fmla="*/ 366 h 10197"/>
              <a:gd name="connsiteX3-1515" fmla="*/ 10 w 10315"/>
              <a:gd name="connsiteY3-1516" fmla="*/ 4958 h 10197"/>
              <a:gd name="connsiteX4-1517" fmla="*/ 369 w 10315"/>
              <a:gd name="connsiteY4-1518" fmla="*/ 9586 h 10197"/>
              <a:gd name="connsiteX5-1519" fmla="*/ 5105 w 10315"/>
              <a:gd name="connsiteY5-1520" fmla="*/ 10077 h 10197"/>
              <a:gd name="connsiteX6-1521" fmla="*/ 9903 w 10315"/>
              <a:gd name="connsiteY6-1522" fmla="*/ 9857 h 10197"/>
              <a:gd name="connsiteX7-1523" fmla="*/ 10310 w 10315"/>
              <a:gd name="connsiteY7-1524" fmla="*/ 5090 h 10197"/>
              <a:gd name="connsiteX8-1525" fmla="*/ 9779 w 10315"/>
              <a:gd name="connsiteY8-1526" fmla="*/ 495 h 10197"/>
              <a:gd name="connsiteX0-1527" fmla="*/ 9779 w 10315"/>
              <a:gd name="connsiteY0-1528" fmla="*/ 495 h 10231"/>
              <a:gd name="connsiteX1-1529" fmla="*/ 4972 w 10315"/>
              <a:gd name="connsiteY1-1530" fmla="*/ 138 h 10231"/>
              <a:gd name="connsiteX2-1531" fmla="*/ 384 w 10315"/>
              <a:gd name="connsiteY2-1532" fmla="*/ 366 h 10231"/>
              <a:gd name="connsiteX3-1533" fmla="*/ 10 w 10315"/>
              <a:gd name="connsiteY3-1534" fmla="*/ 4958 h 10231"/>
              <a:gd name="connsiteX4-1535" fmla="*/ 369 w 10315"/>
              <a:gd name="connsiteY4-1536" fmla="*/ 9586 h 10231"/>
              <a:gd name="connsiteX5-1537" fmla="*/ 5105 w 10315"/>
              <a:gd name="connsiteY5-1538" fmla="*/ 10077 h 10231"/>
              <a:gd name="connsiteX6-1539" fmla="*/ 9903 w 10315"/>
              <a:gd name="connsiteY6-1540" fmla="*/ 9857 h 10231"/>
              <a:gd name="connsiteX7-1541" fmla="*/ 10310 w 10315"/>
              <a:gd name="connsiteY7-1542" fmla="*/ 5090 h 10231"/>
              <a:gd name="connsiteX8-1543" fmla="*/ 9779 w 10315"/>
              <a:gd name="connsiteY8-1544" fmla="*/ 495 h 10231"/>
              <a:gd name="connsiteX0-1545" fmla="*/ 9779 w 10310"/>
              <a:gd name="connsiteY0-1546" fmla="*/ 495 h 10231"/>
              <a:gd name="connsiteX1-1547" fmla="*/ 4972 w 10310"/>
              <a:gd name="connsiteY1-1548" fmla="*/ 138 h 10231"/>
              <a:gd name="connsiteX2-1549" fmla="*/ 384 w 10310"/>
              <a:gd name="connsiteY2-1550" fmla="*/ 366 h 10231"/>
              <a:gd name="connsiteX3-1551" fmla="*/ 10 w 10310"/>
              <a:gd name="connsiteY3-1552" fmla="*/ 4958 h 10231"/>
              <a:gd name="connsiteX4-1553" fmla="*/ 369 w 10310"/>
              <a:gd name="connsiteY4-1554" fmla="*/ 9586 h 10231"/>
              <a:gd name="connsiteX5-1555" fmla="*/ 5105 w 10310"/>
              <a:gd name="connsiteY5-1556" fmla="*/ 10077 h 10231"/>
              <a:gd name="connsiteX6-1557" fmla="*/ 9812 w 10310"/>
              <a:gd name="connsiteY6-1558" fmla="*/ 9857 h 10231"/>
              <a:gd name="connsiteX7-1559" fmla="*/ 10310 w 10310"/>
              <a:gd name="connsiteY7-1560" fmla="*/ 5090 h 10231"/>
              <a:gd name="connsiteX8-1561" fmla="*/ 9779 w 10310"/>
              <a:gd name="connsiteY8-1562" fmla="*/ 495 h 10231"/>
              <a:gd name="connsiteX0-1563" fmla="*/ 9779 w 10310"/>
              <a:gd name="connsiteY0-1564" fmla="*/ 471 h 10207"/>
              <a:gd name="connsiteX1-1565" fmla="*/ 4972 w 10310"/>
              <a:gd name="connsiteY1-1566" fmla="*/ 114 h 10207"/>
              <a:gd name="connsiteX2-1567" fmla="*/ 441 w 10310"/>
              <a:gd name="connsiteY2-1568" fmla="*/ 381 h 10207"/>
              <a:gd name="connsiteX3-1569" fmla="*/ 10 w 10310"/>
              <a:gd name="connsiteY3-1570" fmla="*/ 4934 h 10207"/>
              <a:gd name="connsiteX4-1571" fmla="*/ 369 w 10310"/>
              <a:gd name="connsiteY4-1572" fmla="*/ 9562 h 10207"/>
              <a:gd name="connsiteX5-1573" fmla="*/ 5105 w 10310"/>
              <a:gd name="connsiteY5-1574" fmla="*/ 10053 h 10207"/>
              <a:gd name="connsiteX6-1575" fmla="*/ 9812 w 10310"/>
              <a:gd name="connsiteY6-1576" fmla="*/ 9833 h 10207"/>
              <a:gd name="connsiteX7-1577" fmla="*/ 10310 w 10310"/>
              <a:gd name="connsiteY7-1578" fmla="*/ 5066 h 10207"/>
              <a:gd name="connsiteX8-1579" fmla="*/ 9779 w 10310"/>
              <a:gd name="connsiteY8-1580" fmla="*/ 471 h 10207"/>
              <a:gd name="connsiteX0-1581" fmla="*/ 9779 w 10310"/>
              <a:gd name="connsiteY0-1582" fmla="*/ 495 h 10231"/>
              <a:gd name="connsiteX1-1583" fmla="*/ 4972 w 10310"/>
              <a:gd name="connsiteY1-1584" fmla="*/ 138 h 10231"/>
              <a:gd name="connsiteX2-1585" fmla="*/ 441 w 10310"/>
              <a:gd name="connsiteY2-1586" fmla="*/ 405 h 10231"/>
              <a:gd name="connsiteX3-1587" fmla="*/ 10 w 10310"/>
              <a:gd name="connsiteY3-1588" fmla="*/ 4958 h 10231"/>
              <a:gd name="connsiteX4-1589" fmla="*/ 369 w 10310"/>
              <a:gd name="connsiteY4-1590" fmla="*/ 9586 h 10231"/>
              <a:gd name="connsiteX5-1591" fmla="*/ 5105 w 10310"/>
              <a:gd name="connsiteY5-1592" fmla="*/ 10077 h 10231"/>
              <a:gd name="connsiteX6-1593" fmla="*/ 9812 w 10310"/>
              <a:gd name="connsiteY6-1594" fmla="*/ 9857 h 10231"/>
              <a:gd name="connsiteX7-1595" fmla="*/ 10310 w 10310"/>
              <a:gd name="connsiteY7-1596" fmla="*/ 5090 h 10231"/>
              <a:gd name="connsiteX8-1597" fmla="*/ 9779 w 10310"/>
              <a:gd name="connsiteY8-1598" fmla="*/ 495 h 10231"/>
              <a:gd name="connsiteX0-1599" fmla="*/ 9779 w 10310"/>
              <a:gd name="connsiteY0-1600" fmla="*/ 495 h 10231"/>
              <a:gd name="connsiteX1-1601" fmla="*/ 4972 w 10310"/>
              <a:gd name="connsiteY1-1602" fmla="*/ 138 h 10231"/>
              <a:gd name="connsiteX2-1603" fmla="*/ 441 w 10310"/>
              <a:gd name="connsiteY2-1604" fmla="*/ 405 h 10231"/>
              <a:gd name="connsiteX3-1605" fmla="*/ 10 w 10310"/>
              <a:gd name="connsiteY3-1606" fmla="*/ 4958 h 10231"/>
              <a:gd name="connsiteX4-1607" fmla="*/ 369 w 10310"/>
              <a:gd name="connsiteY4-1608" fmla="*/ 9586 h 10231"/>
              <a:gd name="connsiteX5-1609" fmla="*/ 5105 w 10310"/>
              <a:gd name="connsiteY5-1610" fmla="*/ 10077 h 10231"/>
              <a:gd name="connsiteX6-1611" fmla="*/ 9812 w 10310"/>
              <a:gd name="connsiteY6-1612" fmla="*/ 9857 h 10231"/>
              <a:gd name="connsiteX7-1613" fmla="*/ 10310 w 10310"/>
              <a:gd name="connsiteY7-1614" fmla="*/ 5090 h 10231"/>
              <a:gd name="connsiteX8-1615" fmla="*/ 9779 w 10310"/>
              <a:gd name="connsiteY8-1616" fmla="*/ 495 h 10231"/>
              <a:gd name="connsiteX0-1617" fmla="*/ 9779 w 10310"/>
              <a:gd name="connsiteY0-1618" fmla="*/ 495 h 10231"/>
              <a:gd name="connsiteX1-1619" fmla="*/ 4972 w 10310"/>
              <a:gd name="connsiteY1-1620" fmla="*/ 138 h 10231"/>
              <a:gd name="connsiteX2-1621" fmla="*/ 441 w 10310"/>
              <a:gd name="connsiteY2-1622" fmla="*/ 405 h 10231"/>
              <a:gd name="connsiteX3-1623" fmla="*/ 10 w 10310"/>
              <a:gd name="connsiteY3-1624" fmla="*/ 4958 h 10231"/>
              <a:gd name="connsiteX4-1625" fmla="*/ 369 w 10310"/>
              <a:gd name="connsiteY4-1626" fmla="*/ 9586 h 10231"/>
              <a:gd name="connsiteX5-1627" fmla="*/ 5105 w 10310"/>
              <a:gd name="connsiteY5-1628" fmla="*/ 10077 h 10231"/>
              <a:gd name="connsiteX6-1629" fmla="*/ 9812 w 10310"/>
              <a:gd name="connsiteY6-1630" fmla="*/ 9857 h 10231"/>
              <a:gd name="connsiteX7-1631" fmla="*/ 10310 w 10310"/>
              <a:gd name="connsiteY7-1632" fmla="*/ 5090 h 10231"/>
              <a:gd name="connsiteX8-1633" fmla="*/ 9779 w 10310"/>
              <a:gd name="connsiteY8-1634" fmla="*/ 495 h 10231"/>
              <a:gd name="connsiteX0-1635" fmla="*/ 9788 w 10319"/>
              <a:gd name="connsiteY0-1636" fmla="*/ 495 h 10231"/>
              <a:gd name="connsiteX1-1637" fmla="*/ 4981 w 10319"/>
              <a:gd name="connsiteY1-1638" fmla="*/ 138 h 10231"/>
              <a:gd name="connsiteX2-1639" fmla="*/ 450 w 10319"/>
              <a:gd name="connsiteY2-1640" fmla="*/ 405 h 10231"/>
              <a:gd name="connsiteX3-1641" fmla="*/ 8 w 10319"/>
              <a:gd name="connsiteY3-1642" fmla="*/ 4780 h 10231"/>
              <a:gd name="connsiteX4-1643" fmla="*/ 378 w 10319"/>
              <a:gd name="connsiteY4-1644" fmla="*/ 9586 h 10231"/>
              <a:gd name="connsiteX5-1645" fmla="*/ 5114 w 10319"/>
              <a:gd name="connsiteY5-1646" fmla="*/ 10077 h 10231"/>
              <a:gd name="connsiteX6-1647" fmla="*/ 9821 w 10319"/>
              <a:gd name="connsiteY6-1648" fmla="*/ 9857 h 10231"/>
              <a:gd name="connsiteX7-1649" fmla="*/ 10319 w 10319"/>
              <a:gd name="connsiteY7-1650" fmla="*/ 5090 h 10231"/>
              <a:gd name="connsiteX8-1651" fmla="*/ 9788 w 10319"/>
              <a:gd name="connsiteY8-1652" fmla="*/ 495 h 10231"/>
              <a:gd name="connsiteX0-1653" fmla="*/ 9790 w 10321"/>
              <a:gd name="connsiteY0-1654" fmla="*/ 495 h 10231"/>
              <a:gd name="connsiteX1-1655" fmla="*/ 4983 w 10321"/>
              <a:gd name="connsiteY1-1656" fmla="*/ 138 h 10231"/>
              <a:gd name="connsiteX2-1657" fmla="*/ 452 w 10321"/>
              <a:gd name="connsiteY2-1658" fmla="*/ 405 h 10231"/>
              <a:gd name="connsiteX3-1659" fmla="*/ 10 w 10321"/>
              <a:gd name="connsiteY3-1660" fmla="*/ 4780 h 10231"/>
              <a:gd name="connsiteX4-1661" fmla="*/ 380 w 10321"/>
              <a:gd name="connsiteY4-1662" fmla="*/ 9586 h 10231"/>
              <a:gd name="connsiteX5-1663" fmla="*/ 5116 w 10321"/>
              <a:gd name="connsiteY5-1664" fmla="*/ 10077 h 10231"/>
              <a:gd name="connsiteX6-1665" fmla="*/ 9823 w 10321"/>
              <a:gd name="connsiteY6-1666" fmla="*/ 9857 h 10231"/>
              <a:gd name="connsiteX7-1667" fmla="*/ 10321 w 10321"/>
              <a:gd name="connsiteY7-1668" fmla="*/ 5090 h 10231"/>
              <a:gd name="connsiteX8-1669" fmla="*/ 9790 w 10321"/>
              <a:gd name="connsiteY8-1670" fmla="*/ 495 h 10231"/>
              <a:gd name="connsiteX0-1671" fmla="*/ 9707 w 10321"/>
              <a:gd name="connsiteY0-1672" fmla="*/ 365 h 10316"/>
              <a:gd name="connsiteX1-1673" fmla="*/ 4983 w 10321"/>
              <a:gd name="connsiteY1-1674" fmla="*/ 223 h 10316"/>
              <a:gd name="connsiteX2-1675" fmla="*/ 452 w 10321"/>
              <a:gd name="connsiteY2-1676" fmla="*/ 490 h 10316"/>
              <a:gd name="connsiteX3-1677" fmla="*/ 10 w 10321"/>
              <a:gd name="connsiteY3-1678" fmla="*/ 4865 h 10316"/>
              <a:gd name="connsiteX4-1679" fmla="*/ 380 w 10321"/>
              <a:gd name="connsiteY4-1680" fmla="*/ 9671 h 10316"/>
              <a:gd name="connsiteX5-1681" fmla="*/ 5116 w 10321"/>
              <a:gd name="connsiteY5-1682" fmla="*/ 10162 h 10316"/>
              <a:gd name="connsiteX6-1683" fmla="*/ 9823 w 10321"/>
              <a:gd name="connsiteY6-1684" fmla="*/ 9942 h 10316"/>
              <a:gd name="connsiteX7-1685" fmla="*/ 10321 w 10321"/>
              <a:gd name="connsiteY7-1686" fmla="*/ 5175 h 10316"/>
              <a:gd name="connsiteX8-1687" fmla="*/ 9707 w 10321"/>
              <a:gd name="connsiteY8-1688" fmla="*/ 365 h 10316"/>
              <a:gd name="connsiteX0-1689" fmla="*/ 9707 w 10327"/>
              <a:gd name="connsiteY0-1690" fmla="*/ 365 h 10327"/>
              <a:gd name="connsiteX1-1691" fmla="*/ 4983 w 10327"/>
              <a:gd name="connsiteY1-1692" fmla="*/ 223 h 10327"/>
              <a:gd name="connsiteX2-1693" fmla="*/ 452 w 10327"/>
              <a:gd name="connsiteY2-1694" fmla="*/ 490 h 10327"/>
              <a:gd name="connsiteX3-1695" fmla="*/ 10 w 10327"/>
              <a:gd name="connsiteY3-1696" fmla="*/ 4865 h 10327"/>
              <a:gd name="connsiteX4-1697" fmla="*/ 380 w 10327"/>
              <a:gd name="connsiteY4-1698" fmla="*/ 9671 h 10327"/>
              <a:gd name="connsiteX5-1699" fmla="*/ 5116 w 10327"/>
              <a:gd name="connsiteY5-1700" fmla="*/ 10162 h 10327"/>
              <a:gd name="connsiteX6-1701" fmla="*/ 9918 w 10327"/>
              <a:gd name="connsiteY6-1702" fmla="*/ 9749 h 10327"/>
              <a:gd name="connsiteX7-1703" fmla="*/ 10321 w 10327"/>
              <a:gd name="connsiteY7-1704" fmla="*/ 5175 h 10327"/>
              <a:gd name="connsiteX8-1705" fmla="*/ 9707 w 10327"/>
              <a:gd name="connsiteY8-1706" fmla="*/ 365 h 10327"/>
              <a:gd name="connsiteX0-1707" fmla="*/ 9707 w 10327"/>
              <a:gd name="connsiteY0-1708" fmla="*/ 365 h 10265"/>
              <a:gd name="connsiteX1-1709" fmla="*/ 4983 w 10327"/>
              <a:gd name="connsiteY1-1710" fmla="*/ 223 h 10265"/>
              <a:gd name="connsiteX2-1711" fmla="*/ 452 w 10327"/>
              <a:gd name="connsiteY2-1712" fmla="*/ 490 h 10265"/>
              <a:gd name="connsiteX3-1713" fmla="*/ 10 w 10327"/>
              <a:gd name="connsiteY3-1714" fmla="*/ 4865 h 10265"/>
              <a:gd name="connsiteX4-1715" fmla="*/ 380 w 10327"/>
              <a:gd name="connsiteY4-1716" fmla="*/ 9671 h 10265"/>
              <a:gd name="connsiteX5-1717" fmla="*/ 5188 w 10327"/>
              <a:gd name="connsiteY5-1718" fmla="*/ 10012 h 10265"/>
              <a:gd name="connsiteX6-1719" fmla="*/ 9918 w 10327"/>
              <a:gd name="connsiteY6-1720" fmla="*/ 9749 h 10265"/>
              <a:gd name="connsiteX7-1721" fmla="*/ 10321 w 10327"/>
              <a:gd name="connsiteY7-1722" fmla="*/ 5175 h 10265"/>
              <a:gd name="connsiteX8-1723" fmla="*/ 9707 w 10327"/>
              <a:gd name="connsiteY8-1724" fmla="*/ 365 h 10265"/>
              <a:gd name="connsiteX0-1725" fmla="*/ 9710 w 10330"/>
              <a:gd name="connsiteY0-1726" fmla="*/ 365 h 10251"/>
              <a:gd name="connsiteX1-1727" fmla="*/ 4986 w 10330"/>
              <a:gd name="connsiteY1-1728" fmla="*/ 223 h 10251"/>
              <a:gd name="connsiteX2-1729" fmla="*/ 455 w 10330"/>
              <a:gd name="connsiteY2-1730" fmla="*/ 490 h 10251"/>
              <a:gd name="connsiteX3-1731" fmla="*/ 13 w 10330"/>
              <a:gd name="connsiteY3-1732" fmla="*/ 4865 h 10251"/>
              <a:gd name="connsiteX4-1733" fmla="*/ 562 w 10330"/>
              <a:gd name="connsiteY4-1734" fmla="*/ 9650 h 10251"/>
              <a:gd name="connsiteX5-1735" fmla="*/ 5191 w 10330"/>
              <a:gd name="connsiteY5-1736" fmla="*/ 10012 h 10251"/>
              <a:gd name="connsiteX6-1737" fmla="*/ 9921 w 10330"/>
              <a:gd name="connsiteY6-1738" fmla="*/ 9749 h 10251"/>
              <a:gd name="connsiteX7-1739" fmla="*/ 10324 w 10330"/>
              <a:gd name="connsiteY7-1740" fmla="*/ 5175 h 10251"/>
              <a:gd name="connsiteX8-1741" fmla="*/ 9710 w 10330"/>
              <a:gd name="connsiteY8-1742" fmla="*/ 365 h 10251"/>
              <a:gd name="connsiteX0-1743" fmla="*/ 9710 w 10330"/>
              <a:gd name="connsiteY0-1744" fmla="*/ 365 h 10127"/>
              <a:gd name="connsiteX1-1745" fmla="*/ 4986 w 10330"/>
              <a:gd name="connsiteY1-1746" fmla="*/ 223 h 10127"/>
              <a:gd name="connsiteX2-1747" fmla="*/ 455 w 10330"/>
              <a:gd name="connsiteY2-1748" fmla="*/ 490 h 10127"/>
              <a:gd name="connsiteX3-1749" fmla="*/ 13 w 10330"/>
              <a:gd name="connsiteY3-1750" fmla="*/ 4865 h 10127"/>
              <a:gd name="connsiteX4-1751" fmla="*/ 562 w 10330"/>
              <a:gd name="connsiteY4-1752" fmla="*/ 9650 h 10127"/>
              <a:gd name="connsiteX5-1753" fmla="*/ 5191 w 10330"/>
              <a:gd name="connsiteY5-1754" fmla="*/ 10012 h 10127"/>
              <a:gd name="connsiteX6-1755" fmla="*/ 9921 w 10330"/>
              <a:gd name="connsiteY6-1756" fmla="*/ 9749 h 10127"/>
              <a:gd name="connsiteX7-1757" fmla="*/ 10324 w 10330"/>
              <a:gd name="connsiteY7-1758" fmla="*/ 5175 h 10127"/>
              <a:gd name="connsiteX8-1759" fmla="*/ 9710 w 10330"/>
              <a:gd name="connsiteY8-1760" fmla="*/ 365 h 10127"/>
              <a:gd name="connsiteX0-1761" fmla="*/ 9710 w 10330"/>
              <a:gd name="connsiteY0-1762" fmla="*/ 365 h 10127"/>
              <a:gd name="connsiteX1-1763" fmla="*/ 4986 w 10330"/>
              <a:gd name="connsiteY1-1764" fmla="*/ 223 h 10127"/>
              <a:gd name="connsiteX2-1765" fmla="*/ 455 w 10330"/>
              <a:gd name="connsiteY2-1766" fmla="*/ 490 h 10127"/>
              <a:gd name="connsiteX3-1767" fmla="*/ 13 w 10330"/>
              <a:gd name="connsiteY3-1768" fmla="*/ 4865 h 10127"/>
              <a:gd name="connsiteX4-1769" fmla="*/ 562 w 10330"/>
              <a:gd name="connsiteY4-1770" fmla="*/ 9650 h 10127"/>
              <a:gd name="connsiteX5-1771" fmla="*/ 5191 w 10330"/>
              <a:gd name="connsiteY5-1772" fmla="*/ 10012 h 10127"/>
              <a:gd name="connsiteX6-1773" fmla="*/ 9921 w 10330"/>
              <a:gd name="connsiteY6-1774" fmla="*/ 9749 h 10127"/>
              <a:gd name="connsiteX7-1775" fmla="*/ 10324 w 10330"/>
              <a:gd name="connsiteY7-1776" fmla="*/ 5175 h 10127"/>
              <a:gd name="connsiteX8-1777" fmla="*/ 9710 w 10330"/>
              <a:gd name="connsiteY8-1778" fmla="*/ 365 h 10127"/>
              <a:gd name="connsiteX0-1779" fmla="*/ 9712 w 10332"/>
              <a:gd name="connsiteY0-1780" fmla="*/ 365 h 10317"/>
              <a:gd name="connsiteX1-1781" fmla="*/ 4988 w 10332"/>
              <a:gd name="connsiteY1-1782" fmla="*/ 223 h 10317"/>
              <a:gd name="connsiteX2-1783" fmla="*/ 457 w 10332"/>
              <a:gd name="connsiteY2-1784" fmla="*/ 490 h 10317"/>
              <a:gd name="connsiteX3-1785" fmla="*/ 15 w 10332"/>
              <a:gd name="connsiteY3-1786" fmla="*/ 4865 h 10317"/>
              <a:gd name="connsiteX4-1787" fmla="*/ 588 w 10332"/>
              <a:gd name="connsiteY4-1788" fmla="*/ 9929 h 10317"/>
              <a:gd name="connsiteX5-1789" fmla="*/ 5193 w 10332"/>
              <a:gd name="connsiteY5-1790" fmla="*/ 10012 h 10317"/>
              <a:gd name="connsiteX6-1791" fmla="*/ 9923 w 10332"/>
              <a:gd name="connsiteY6-1792" fmla="*/ 9749 h 10317"/>
              <a:gd name="connsiteX7-1793" fmla="*/ 10326 w 10332"/>
              <a:gd name="connsiteY7-1794" fmla="*/ 5175 h 10317"/>
              <a:gd name="connsiteX8-1795" fmla="*/ 9712 w 10332"/>
              <a:gd name="connsiteY8-1796" fmla="*/ 365 h 10317"/>
              <a:gd name="connsiteX0-1797" fmla="*/ 9712 w 10332"/>
              <a:gd name="connsiteY0-1798" fmla="*/ 365 h 10185"/>
              <a:gd name="connsiteX1-1799" fmla="*/ 4988 w 10332"/>
              <a:gd name="connsiteY1-1800" fmla="*/ 223 h 10185"/>
              <a:gd name="connsiteX2-1801" fmla="*/ 457 w 10332"/>
              <a:gd name="connsiteY2-1802" fmla="*/ 490 h 10185"/>
              <a:gd name="connsiteX3-1803" fmla="*/ 15 w 10332"/>
              <a:gd name="connsiteY3-1804" fmla="*/ 4865 h 10185"/>
              <a:gd name="connsiteX4-1805" fmla="*/ 588 w 10332"/>
              <a:gd name="connsiteY4-1806" fmla="*/ 9929 h 10185"/>
              <a:gd name="connsiteX5-1807" fmla="*/ 5193 w 10332"/>
              <a:gd name="connsiteY5-1808" fmla="*/ 10012 h 10185"/>
              <a:gd name="connsiteX6-1809" fmla="*/ 9923 w 10332"/>
              <a:gd name="connsiteY6-1810" fmla="*/ 9749 h 10185"/>
              <a:gd name="connsiteX7-1811" fmla="*/ 10326 w 10332"/>
              <a:gd name="connsiteY7-1812" fmla="*/ 5175 h 10185"/>
              <a:gd name="connsiteX8-1813" fmla="*/ 9712 w 10332"/>
              <a:gd name="connsiteY8-1814" fmla="*/ 365 h 10185"/>
              <a:gd name="connsiteX0-1815" fmla="*/ 9712 w 10326"/>
              <a:gd name="connsiteY0-1816" fmla="*/ 365 h 10183"/>
              <a:gd name="connsiteX1-1817" fmla="*/ 4988 w 10326"/>
              <a:gd name="connsiteY1-1818" fmla="*/ 223 h 10183"/>
              <a:gd name="connsiteX2-1819" fmla="*/ 457 w 10326"/>
              <a:gd name="connsiteY2-1820" fmla="*/ 490 h 10183"/>
              <a:gd name="connsiteX3-1821" fmla="*/ 15 w 10326"/>
              <a:gd name="connsiteY3-1822" fmla="*/ 4865 h 10183"/>
              <a:gd name="connsiteX4-1823" fmla="*/ 588 w 10326"/>
              <a:gd name="connsiteY4-1824" fmla="*/ 9929 h 10183"/>
              <a:gd name="connsiteX5-1825" fmla="*/ 5193 w 10326"/>
              <a:gd name="connsiteY5-1826" fmla="*/ 10012 h 10183"/>
              <a:gd name="connsiteX6-1827" fmla="*/ 9792 w 10326"/>
              <a:gd name="connsiteY6-1828" fmla="*/ 9792 h 10183"/>
              <a:gd name="connsiteX7-1829" fmla="*/ 10326 w 10326"/>
              <a:gd name="connsiteY7-1830" fmla="*/ 5175 h 10183"/>
              <a:gd name="connsiteX8-1831" fmla="*/ 9712 w 10326"/>
              <a:gd name="connsiteY8-1832" fmla="*/ 365 h 10183"/>
              <a:gd name="connsiteX0-1833" fmla="*/ 9712 w 10326"/>
              <a:gd name="connsiteY0-1834" fmla="*/ 365 h 10183"/>
              <a:gd name="connsiteX1-1835" fmla="*/ 4988 w 10326"/>
              <a:gd name="connsiteY1-1836" fmla="*/ 223 h 10183"/>
              <a:gd name="connsiteX2-1837" fmla="*/ 457 w 10326"/>
              <a:gd name="connsiteY2-1838" fmla="*/ 490 h 10183"/>
              <a:gd name="connsiteX3-1839" fmla="*/ 15 w 10326"/>
              <a:gd name="connsiteY3-1840" fmla="*/ 4865 h 10183"/>
              <a:gd name="connsiteX4-1841" fmla="*/ 588 w 10326"/>
              <a:gd name="connsiteY4-1842" fmla="*/ 9929 h 10183"/>
              <a:gd name="connsiteX5-1843" fmla="*/ 5193 w 10326"/>
              <a:gd name="connsiteY5-1844" fmla="*/ 10012 h 10183"/>
              <a:gd name="connsiteX6-1845" fmla="*/ 9792 w 10326"/>
              <a:gd name="connsiteY6-1846" fmla="*/ 9792 h 10183"/>
              <a:gd name="connsiteX7-1847" fmla="*/ 10326 w 10326"/>
              <a:gd name="connsiteY7-1848" fmla="*/ 5175 h 10183"/>
              <a:gd name="connsiteX8-1849" fmla="*/ 9712 w 10326"/>
              <a:gd name="connsiteY8-1850" fmla="*/ 365 h 10183"/>
              <a:gd name="connsiteX0-1851" fmla="*/ 9712 w 10267"/>
              <a:gd name="connsiteY0-1852" fmla="*/ 365 h 10183"/>
              <a:gd name="connsiteX1-1853" fmla="*/ 4988 w 10267"/>
              <a:gd name="connsiteY1-1854" fmla="*/ 223 h 10183"/>
              <a:gd name="connsiteX2-1855" fmla="*/ 457 w 10267"/>
              <a:gd name="connsiteY2-1856" fmla="*/ 490 h 10183"/>
              <a:gd name="connsiteX3-1857" fmla="*/ 15 w 10267"/>
              <a:gd name="connsiteY3-1858" fmla="*/ 4865 h 10183"/>
              <a:gd name="connsiteX4-1859" fmla="*/ 588 w 10267"/>
              <a:gd name="connsiteY4-1860" fmla="*/ 9929 h 10183"/>
              <a:gd name="connsiteX5-1861" fmla="*/ 5193 w 10267"/>
              <a:gd name="connsiteY5-1862" fmla="*/ 10012 h 10183"/>
              <a:gd name="connsiteX6-1863" fmla="*/ 9792 w 10267"/>
              <a:gd name="connsiteY6-1864" fmla="*/ 9792 h 10183"/>
              <a:gd name="connsiteX7-1865" fmla="*/ 10266 w 10267"/>
              <a:gd name="connsiteY7-1866" fmla="*/ 5175 h 10183"/>
              <a:gd name="connsiteX8-1867" fmla="*/ 9712 w 10267"/>
              <a:gd name="connsiteY8-1868" fmla="*/ 365 h 10183"/>
              <a:gd name="connsiteX0-1869" fmla="*/ 9712 w 10288"/>
              <a:gd name="connsiteY0-1870" fmla="*/ 365 h 10186"/>
              <a:gd name="connsiteX1-1871" fmla="*/ 4988 w 10288"/>
              <a:gd name="connsiteY1-1872" fmla="*/ 223 h 10186"/>
              <a:gd name="connsiteX2-1873" fmla="*/ 457 w 10288"/>
              <a:gd name="connsiteY2-1874" fmla="*/ 490 h 10186"/>
              <a:gd name="connsiteX3-1875" fmla="*/ 15 w 10288"/>
              <a:gd name="connsiteY3-1876" fmla="*/ 4865 h 10186"/>
              <a:gd name="connsiteX4-1877" fmla="*/ 588 w 10288"/>
              <a:gd name="connsiteY4-1878" fmla="*/ 9929 h 10186"/>
              <a:gd name="connsiteX5-1879" fmla="*/ 5193 w 10288"/>
              <a:gd name="connsiteY5-1880" fmla="*/ 10012 h 10186"/>
              <a:gd name="connsiteX6-1881" fmla="*/ 9935 w 10288"/>
              <a:gd name="connsiteY6-1882" fmla="*/ 9728 h 10186"/>
              <a:gd name="connsiteX7-1883" fmla="*/ 10266 w 10288"/>
              <a:gd name="connsiteY7-1884" fmla="*/ 5175 h 10186"/>
              <a:gd name="connsiteX8-1885" fmla="*/ 9712 w 10288"/>
              <a:gd name="connsiteY8-1886" fmla="*/ 365 h 10186"/>
              <a:gd name="connsiteX0-1887" fmla="*/ 9712 w 10288"/>
              <a:gd name="connsiteY0-1888" fmla="*/ 435 h 10256"/>
              <a:gd name="connsiteX1-1889" fmla="*/ 4988 w 10288"/>
              <a:gd name="connsiteY1-1890" fmla="*/ 100 h 10256"/>
              <a:gd name="connsiteX2-1891" fmla="*/ 457 w 10288"/>
              <a:gd name="connsiteY2-1892" fmla="*/ 560 h 10256"/>
              <a:gd name="connsiteX3-1893" fmla="*/ 15 w 10288"/>
              <a:gd name="connsiteY3-1894" fmla="*/ 4935 h 10256"/>
              <a:gd name="connsiteX4-1895" fmla="*/ 588 w 10288"/>
              <a:gd name="connsiteY4-1896" fmla="*/ 9999 h 10256"/>
              <a:gd name="connsiteX5-1897" fmla="*/ 5193 w 10288"/>
              <a:gd name="connsiteY5-1898" fmla="*/ 10082 h 10256"/>
              <a:gd name="connsiteX6-1899" fmla="*/ 9935 w 10288"/>
              <a:gd name="connsiteY6-1900" fmla="*/ 9798 h 10256"/>
              <a:gd name="connsiteX7-1901" fmla="*/ 10266 w 10288"/>
              <a:gd name="connsiteY7-1902" fmla="*/ 5245 h 10256"/>
              <a:gd name="connsiteX8-1903" fmla="*/ 9712 w 10288"/>
              <a:gd name="connsiteY8-1904" fmla="*/ 435 h 10256"/>
              <a:gd name="connsiteX0-1905" fmla="*/ 9749 w 10325"/>
              <a:gd name="connsiteY0-1906" fmla="*/ 435 h 10256"/>
              <a:gd name="connsiteX1-1907" fmla="*/ 5025 w 10325"/>
              <a:gd name="connsiteY1-1908" fmla="*/ 100 h 10256"/>
              <a:gd name="connsiteX2-1909" fmla="*/ 387 w 10325"/>
              <a:gd name="connsiteY2-1910" fmla="*/ 431 h 10256"/>
              <a:gd name="connsiteX3-1911" fmla="*/ 52 w 10325"/>
              <a:gd name="connsiteY3-1912" fmla="*/ 4935 h 10256"/>
              <a:gd name="connsiteX4-1913" fmla="*/ 625 w 10325"/>
              <a:gd name="connsiteY4-1914" fmla="*/ 9999 h 10256"/>
              <a:gd name="connsiteX5-1915" fmla="*/ 5230 w 10325"/>
              <a:gd name="connsiteY5-1916" fmla="*/ 10082 h 10256"/>
              <a:gd name="connsiteX6-1917" fmla="*/ 9972 w 10325"/>
              <a:gd name="connsiteY6-1918" fmla="*/ 9798 h 10256"/>
              <a:gd name="connsiteX7-1919" fmla="*/ 10303 w 10325"/>
              <a:gd name="connsiteY7-1920" fmla="*/ 5245 h 10256"/>
              <a:gd name="connsiteX8-1921" fmla="*/ 9749 w 10325"/>
              <a:gd name="connsiteY8-1922" fmla="*/ 435 h 10256"/>
              <a:gd name="connsiteX0-1923" fmla="*/ 9821 w 10325"/>
              <a:gd name="connsiteY0-1924" fmla="*/ 401 h 10308"/>
              <a:gd name="connsiteX1-1925" fmla="*/ 5025 w 10325"/>
              <a:gd name="connsiteY1-1926" fmla="*/ 152 h 10308"/>
              <a:gd name="connsiteX2-1927" fmla="*/ 387 w 10325"/>
              <a:gd name="connsiteY2-1928" fmla="*/ 483 h 10308"/>
              <a:gd name="connsiteX3-1929" fmla="*/ 52 w 10325"/>
              <a:gd name="connsiteY3-1930" fmla="*/ 4987 h 10308"/>
              <a:gd name="connsiteX4-1931" fmla="*/ 625 w 10325"/>
              <a:gd name="connsiteY4-1932" fmla="*/ 10051 h 10308"/>
              <a:gd name="connsiteX5-1933" fmla="*/ 5230 w 10325"/>
              <a:gd name="connsiteY5-1934" fmla="*/ 10134 h 10308"/>
              <a:gd name="connsiteX6-1935" fmla="*/ 9972 w 10325"/>
              <a:gd name="connsiteY6-1936" fmla="*/ 9850 h 10308"/>
              <a:gd name="connsiteX7-1937" fmla="*/ 10303 w 10325"/>
              <a:gd name="connsiteY7-1938" fmla="*/ 5297 h 10308"/>
              <a:gd name="connsiteX8-1939" fmla="*/ 9821 w 10325"/>
              <a:gd name="connsiteY8-1940" fmla="*/ 401 h 10308"/>
              <a:gd name="connsiteX0-1941" fmla="*/ 9821 w 10325"/>
              <a:gd name="connsiteY0-1942" fmla="*/ 444 h 10351"/>
              <a:gd name="connsiteX1-1943" fmla="*/ 5120 w 10325"/>
              <a:gd name="connsiteY1-1944" fmla="*/ 88 h 10351"/>
              <a:gd name="connsiteX2-1945" fmla="*/ 387 w 10325"/>
              <a:gd name="connsiteY2-1946" fmla="*/ 526 h 10351"/>
              <a:gd name="connsiteX3-1947" fmla="*/ 52 w 10325"/>
              <a:gd name="connsiteY3-1948" fmla="*/ 5030 h 10351"/>
              <a:gd name="connsiteX4-1949" fmla="*/ 625 w 10325"/>
              <a:gd name="connsiteY4-1950" fmla="*/ 10094 h 10351"/>
              <a:gd name="connsiteX5-1951" fmla="*/ 5230 w 10325"/>
              <a:gd name="connsiteY5-1952" fmla="*/ 10177 h 10351"/>
              <a:gd name="connsiteX6-1953" fmla="*/ 9972 w 10325"/>
              <a:gd name="connsiteY6-1954" fmla="*/ 9893 h 10351"/>
              <a:gd name="connsiteX7-1955" fmla="*/ 10303 w 10325"/>
              <a:gd name="connsiteY7-1956" fmla="*/ 5340 h 10351"/>
              <a:gd name="connsiteX8-1957" fmla="*/ 9821 w 10325"/>
              <a:gd name="connsiteY8-1958" fmla="*/ 444 h 10351"/>
              <a:gd name="connsiteX0-1959" fmla="*/ 9939 w 10443"/>
              <a:gd name="connsiteY0-1960" fmla="*/ 444 h 10504"/>
              <a:gd name="connsiteX1-1961" fmla="*/ 5238 w 10443"/>
              <a:gd name="connsiteY1-1962" fmla="*/ 88 h 10504"/>
              <a:gd name="connsiteX2-1963" fmla="*/ 505 w 10443"/>
              <a:gd name="connsiteY2-1964" fmla="*/ 526 h 10504"/>
              <a:gd name="connsiteX3-1965" fmla="*/ 15 w 10443"/>
              <a:gd name="connsiteY3-1966" fmla="*/ 5051 h 10504"/>
              <a:gd name="connsiteX4-1967" fmla="*/ 743 w 10443"/>
              <a:gd name="connsiteY4-1968" fmla="*/ 10094 h 10504"/>
              <a:gd name="connsiteX5-1969" fmla="*/ 5348 w 10443"/>
              <a:gd name="connsiteY5-1970" fmla="*/ 10177 h 10504"/>
              <a:gd name="connsiteX6-1971" fmla="*/ 10090 w 10443"/>
              <a:gd name="connsiteY6-1972" fmla="*/ 9893 h 10504"/>
              <a:gd name="connsiteX7-1973" fmla="*/ 10421 w 10443"/>
              <a:gd name="connsiteY7-1974" fmla="*/ 5340 h 10504"/>
              <a:gd name="connsiteX8-1975" fmla="*/ 9939 w 10443"/>
              <a:gd name="connsiteY8-1976" fmla="*/ 444 h 10504"/>
              <a:gd name="connsiteX0-1977" fmla="*/ 9989 w 10493"/>
              <a:gd name="connsiteY0-1978" fmla="*/ 444 h 10473"/>
              <a:gd name="connsiteX1-1979" fmla="*/ 5288 w 10493"/>
              <a:gd name="connsiteY1-1980" fmla="*/ 88 h 10473"/>
              <a:gd name="connsiteX2-1981" fmla="*/ 555 w 10493"/>
              <a:gd name="connsiteY2-1982" fmla="*/ 526 h 10473"/>
              <a:gd name="connsiteX3-1983" fmla="*/ 65 w 10493"/>
              <a:gd name="connsiteY3-1984" fmla="*/ 5051 h 10473"/>
              <a:gd name="connsiteX4-1985" fmla="*/ 602 w 10493"/>
              <a:gd name="connsiteY4-1986" fmla="*/ 10051 h 10473"/>
              <a:gd name="connsiteX5-1987" fmla="*/ 5398 w 10493"/>
              <a:gd name="connsiteY5-1988" fmla="*/ 10177 h 10473"/>
              <a:gd name="connsiteX6-1989" fmla="*/ 10140 w 10493"/>
              <a:gd name="connsiteY6-1990" fmla="*/ 9893 h 10473"/>
              <a:gd name="connsiteX7-1991" fmla="*/ 10471 w 10493"/>
              <a:gd name="connsiteY7-1992" fmla="*/ 5340 h 10473"/>
              <a:gd name="connsiteX8-1993" fmla="*/ 9989 w 10493"/>
              <a:gd name="connsiteY8-1994" fmla="*/ 444 h 10473"/>
              <a:gd name="connsiteX0-1995" fmla="*/ 9928 w 10432"/>
              <a:gd name="connsiteY0-1996" fmla="*/ 444 h 10484"/>
              <a:gd name="connsiteX1-1997" fmla="*/ 5227 w 10432"/>
              <a:gd name="connsiteY1-1998" fmla="*/ 88 h 10484"/>
              <a:gd name="connsiteX2-1999" fmla="*/ 494 w 10432"/>
              <a:gd name="connsiteY2-2000" fmla="*/ 526 h 10484"/>
              <a:gd name="connsiteX3-2001" fmla="*/ 4 w 10432"/>
              <a:gd name="connsiteY3-2002" fmla="*/ 5051 h 10484"/>
              <a:gd name="connsiteX4-2003" fmla="*/ 541 w 10432"/>
              <a:gd name="connsiteY4-2004" fmla="*/ 10051 h 10484"/>
              <a:gd name="connsiteX5-2005" fmla="*/ 5337 w 10432"/>
              <a:gd name="connsiteY5-2006" fmla="*/ 10177 h 10484"/>
              <a:gd name="connsiteX6-2007" fmla="*/ 10079 w 10432"/>
              <a:gd name="connsiteY6-2008" fmla="*/ 9893 h 10484"/>
              <a:gd name="connsiteX7-2009" fmla="*/ 10410 w 10432"/>
              <a:gd name="connsiteY7-2010" fmla="*/ 5340 h 10484"/>
              <a:gd name="connsiteX8-2011" fmla="*/ 9928 w 10432"/>
              <a:gd name="connsiteY8-2012" fmla="*/ 444 h 10484"/>
              <a:gd name="connsiteX0-2013" fmla="*/ 9988 w 10492"/>
              <a:gd name="connsiteY0-2014" fmla="*/ 444 h 10557"/>
              <a:gd name="connsiteX1-2015" fmla="*/ 5287 w 10492"/>
              <a:gd name="connsiteY1-2016" fmla="*/ 88 h 10557"/>
              <a:gd name="connsiteX2-2017" fmla="*/ 554 w 10492"/>
              <a:gd name="connsiteY2-2018" fmla="*/ 526 h 10557"/>
              <a:gd name="connsiteX3-2019" fmla="*/ 64 w 10492"/>
              <a:gd name="connsiteY3-2020" fmla="*/ 5051 h 10557"/>
              <a:gd name="connsiteX4-2021" fmla="*/ 601 w 10492"/>
              <a:gd name="connsiteY4-2022" fmla="*/ 10051 h 10557"/>
              <a:gd name="connsiteX5-2023" fmla="*/ 5385 w 10492"/>
              <a:gd name="connsiteY5-2024" fmla="*/ 10370 h 10557"/>
              <a:gd name="connsiteX6-2025" fmla="*/ 10139 w 10492"/>
              <a:gd name="connsiteY6-2026" fmla="*/ 9893 h 10557"/>
              <a:gd name="connsiteX7-2027" fmla="*/ 10470 w 10492"/>
              <a:gd name="connsiteY7-2028" fmla="*/ 5340 h 10557"/>
              <a:gd name="connsiteX8-2029" fmla="*/ 9988 w 10492"/>
              <a:gd name="connsiteY8-2030" fmla="*/ 444 h 10557"/>
              <a:gd name="connsiteX0-2031" fmla="*/ 9928 w 10432"/>
              <a:gd name="connsiteY0-2032" fmla="*/ 444 h 10515"/>
              <a:gd name="connsiteX1-2033" fmla="*/ 5227 w 10432"/>
              <a:gd name="connsiteY1-2034" fmla="*/ 88 h 10515"/>
              <a:gd name="connsiteX2-2035" fmla="*/ 494 w 10432"/>
              <a:gd name="connsiteY2-2036" fmla="*/ 526 h 10515"/>
              <a:gd name="connsiteX3-2037" fmla="*/ 4 w 10432"/>
              <a:gd name="connsiteY3-2038" fmla="*/ 5051 h 10515"/>
              <a:gd name="connsiteX4-2039" fmla="*/ 541 w 10432"/>
              <a:gd name="connsiteY4-2040" fmla="*/ 10051 h 10515"/>
              <a:gd name="connsiteX5-2041" fmla="*/ 5325 w 10432"/>
              <a:gd name="connsiteY5-2042" fmla="*/ 10370 h 10515"/>
              <a:gd name="connsiteX6-2043" fmla="*/ 10079 w 10432"/>
              <a:gd name="connsiteY6-2044" fmla="*/ 9893 h 10515"/>
              <a:gd name="connsiteX7-2045" fmla="*/ 10410 w 10432"/>
              <a:gd name="connsiteY7-2046" fmla="*/ 5340 h 10515"/>
              <a:gd name="connsiteX8-2047" fmla="*/ 9928 w 10432"/>
              <a:gd name="connsiteY8-2048" fmla="*/ 444 h 10515"/>
              <a:gd name="connsiteX0-2049" fmla="*/ 9934 w 10438"/>
              <a:gd name="connsiteY0-2050" fmla="*/ 444 h 10584"/>
              <a:gd name="connsiteX1-2051" fmla="*/ 5233 w 10438"/>
              <a:gd name="connsiteY1-2052" fmla="*/ 88 h 10584"/>
              <a:gd name="connsiteX2-2053" fmla="*/ 500 w 10438"/>
              <a:gd name="connsiteY2-2054" fmla="*/ 526 h 10584"/>
              <a:gd name="connsiteX3-2055" fmla="*/ 10 w 10438"/>
              <a:gd name="connsiteY3-2056" fmla="*/ 5051 h 10584"/>
              <a:gd name="connsiteX4-2057" fmla="*/ 666 w 10438"/>
              <a:gd name="connsiteY4-2058" fmla="*/ 10158 h 10584"/>
              <a:gd name="connsiteX5-2059" fmla="*/ 5331 w 10438"/>
              <a:gd name="connsiteY5-2060" fmla="*/ 10370 h 10584"/>
              <a:gd name="connsiteX6-2061" fmla="*/ 10085 w 10438"/>
              <a:gd name="connsiteY6-2062" fmla="*/ 9893 h 10584"/>
              <a:gd name="connsiteX7-2063" fmla="*/ 10416 w 10438"/>
              <a:gd name="connsiteY7-2064" fmla="*/ 5340 h 10584"/>
              <a:gd name="connsiteX8-2065" fmla="*/ 9934 w 10438"/>
              <a:gd name="connsiteY8-2066" fmla="*/ 444 h 10584"/>
              <a:gd name="connsiteX0-2067" fmla="*/ 9934 w 10438"/>
              <a:gd name="connsiteY0-2068" fmla="*/ 444 h 10605"/>
              <a:gd name="connsiteX1-2069" fmla="*/ 5233 w 10438"/>
              <a:gd name="connsiteY1-2070" fmla="*/ 88 h 10605"/>
              <a:gd name="connsiteX2-2071" fmla="*/ 500 w 10438"/>
              <a:gd name="connsiteY2-2072" fmla="*/ 526 h 10605"/>
              <a:gd name="connsiteX3-2073" fmla="*/ 10 w 10438"/>
              <a:gd name="connsiteY3-2074" fmla="*/ 5051 h 10605"/>
              <a:gd name="connsiteX4-2075" fmla="*/ 666 w 10438"/>
              <a:gd name="connsiteY4-2076" fmla="*/ 10158 h 10605"/>
              <a:gd name="connsiteX5-2077" fmla="*/ 5331 w 10438"/>
              <a:gd name="connsiteY5-2078" fmla="*/ 10370 h 10605"/>
              <a:gd name="connsiteX6-2079" fmla="*/ 10085 w 10438"/>
              <a:gd name="connsiteY6-2080" fmla="*/ 9893 h 10605"/>
              <a:gd name="connsiteX7-2081" fmla="*/ 10416 w 10438"/>
              <a:gd name="connsiteY7-2082" fmla="*/ 5340 h 10605"/>
              <a:gd name="connsiteX8-2083" fmla="*/ 9934 w 10438"/>
              <a:gd name="connsiteY8-2084" fmla="*/ 444 h 10605"/>
              <a:gd name="connsiteX0-2085" fmla="*/ 9934 w 10438"/>
              <a:gd name="connsiteY0-2086" fmla="*/ 444 h 10497"/>
              <a:gd name="connsiteX1-2087" fmla="*/ 5233 w 10438"/>
              <a:gd name="connsiteY1-2088" fmla="*/ 88 h 10497"/>
              <a:gd name="connsiteX2-2089" fmla="*/ 500 w 10438"/>
              <a:gd name="connsiteY2-2090" fmla="*/ 526 h 10497"/>
              <a:gd name="connsiteX3-2091" fmla="*/ 10 w 10438"/>
              <a:gd name="connsiteY3-2092" fmla="*/ 5051 h 10497"/>
              <a:gd name="connsiteX4-2093" fmla="*/ 666 w 10438"/>
              <a:gd name="connsiteY4-2094" fmla="*/ 10158 h 10497"/>
              <a:gd name="connsiteX5-2095" fmla="*/ 5331 w 10438"/>
              <a:gd name="connsiteY5-2096" fmla="*/ 10370 h 10497"/>
              <a:gd name="connsiteX6-2097" fmla="*/ 10085 w 10438"/>
              <a:gd name="connsiteY6-2098" fmla="*/ 9893 h 10497"/>
              <a:gd name="connsiteX7-2099" fmla="*/ 10416 w 10438"/>
              <a:gd name="connsiteY7-2100" fmla="*/ 5340 h 10497"/>
              <a:gd name="connsiteX8-2101" fmla="*/ 9934 w 10438"/>
              <a:gd name="connsiteY8-2102" fmla="*/ 444 h 10497"/>
              <a:gd name="connsiteX0-2103" fmla="*/ 9934 w 10455"/>
              <a:gd name="connsiteY0-2104" fmla="*/ 444 h 10491"/>
              <a:gd name="connsiteX1-2105" fmla="*/ 5233 w 10455"/>
              <a:gd name="connsiteY1-2106" fmla="*/ 88 h 10491"/>
              <a:gd name="connsiteX2-2107" fmla="*/ 500 w 10455"/>
              <a:gd name="connsiteY2-2108" fmla="*/ 526 h 10491"/>
              <a:gd name="connsiteX3-2109" fmla="*/ 10 w 10455"/>
              <a:gd name="connsiteY3-2110" fmla="*/ 5051 h 10491"/>
              <a:gd name="connsiteX4-2111" fmla="*/ 666 w 10455"/>
              <a:gd name="connsiteY4-2112" fmla="*/ 10158 h 10491"/>
              <a:gd name="connsiteX5-2113" fmla="*/ 5331 w 10455"/>
              <a:gd name="connsiteY5-2114" fmla="*/ 10370 h 10491"/>
              <a:gd name="connsiteX6-2115" fmla="*/ 10133 w 10455"/>
              <a:gd name="connsiteY6-2116" fmla="*/ 10000 h 10491"/>
              <a:gd name="connsiteX7-2117" fmla="*/ 10416 w 10455"/>
              <a:gd name="connsiteY7-2118" fmla="*/ 5340 h 10491"/>
              <a:gd name="connsiteX8-2119" fmla="*/ 9934 w 10455"/>
              <a:gd name="connsiteY8-2120" fmla="*/ 444 h 10491"/>
              <a:gd name="connsiteX0-2121" fmla="*/ 9994 w 10455"/>
              <a:gd name="connsiteY0-2122" fmla="*/ 435 h 10503"/>
              <a:gd name="connsiteX1-2123" fmla="*/ 5233 w 10455"/>
              <a:gd name="connsiteY1-2124" fmla="*/ 100 h 10503"/>
              <a:gd name="connsiteX2-2125" fmla="*/ 500 w 10455"/>
              <a:gd name="connsiteY2-2126" fmla="*/ 538 h 10503"/>
              <a:gd name="connsiteX3-2127" fmla="*/ 10 w 10455"/>
              <a:gd name="connsiteY3-2128" fmla="*/ 5063 h 10503"/>
              <a:gd name="connsiteX4-2129" fmla="*/ 666 w 10455"/>
              <a:gd name="connsiteY4-2130" fmla="*/ 10170 h 10503"/>
              <a:gd name="connsiteX5-2131" fmla="*/ 5331 w 10455"/>
              <a:gd name="connsiteY5-2132" fmla="*/ 10382 h 10503"/>
              <a:gd name="connsiteX6-2133" fmla="*/ 10133 w 10455"/>
              <a:gd name="connsiteY6-2134" fmla="*/ 10012 h 10503"/>
              <a:gd name="connsiteX7-2135" fmla="*/ 10416 w 10455"/>
              <a:gd name="connsiteY7-2136" fmla="*/ 5352 h 10503"/>
              <a:gd name="connsiteX8-2137" fmla="*/ 9994 w 10455"/>
              <a:gd name="connsiteY8-2138" fmla="*/ 435 h 10503"/>
              <a:gd name="connsiteX0-2139" fmla="*/ 9994 w 10541"/>
              <a:gd name="connsiteY0-2140" fmla="*/ 435 h 10503"/>
              <a:gd name="connsiteX1-2141" fmla="*/ 5233 w 10541"/>
              <a:gd name="connsiteY1-2142" fmla="*/ 100 h 10503"/>
              <a:gd name="connsiteX2-2143" fmla="*/ 500 w 10541"/>
              <a:gd name="connsiteY2-2144" fmla="*/ 538 h 10503"/>
              <a:gd name="connsiteX3-2145" fmla="*/ 10 w 10541"/>
              <a:gd name="connsiteY3-2146" fmla="*/ 5063 h 10503"/>
              <a:gd name="connsiteX4-2147" fmla="*/ 666 w 10541"/>
              <a:gd name="connsiteY4-2148" fmla="*/ 10170 h 10503"/>
              <a:gd name="connsiteX5-2149" fmla="*/ 5331 w 10541"/>
              <a:gd name="connsiteY5-2150" fmla="*/ 10382 h 10503"/>
              <a:gd name="connsiteX6-2151" fmla="*/ 10133 w 10541"/>
              <a:gd name="connsiteY6-2152" fmla="*/ 10012 h 10503"/>
              <a:gd name="connsiteX7-2153" fmla="*/ 10535 w 10541"/>
              <a:gd name="connsiteY7-2154" fmla="*/ 5331 h 10503"/>
              <a:gd name="connsiteX8-2155" fmla="*/ 9994 w 10541"/>
              <a:gd name="connsiteY8-2156" fmla="*/ 435 h 10503"/>
              <a:gd name="connsiteX0-2157" fmla="*/ 9994 w 10550"/>
              <a:gd name="connsiteY0-2158" fmla="*/ 435 h 10500"/>
              <a:gd name="connsiteX1-2159" fmla="*/ 5233 w 10550"/>
              <a:gd name="connsiteY1-2160" fmla="*/ 100 h 10500"/>
              <a:gd name="connsiteX2-2161" fmla="*/ 500 w 10550"/>
              <a:gd name="connsiteY2-2162" fmla="*/ 538 h 10500"/>
              <a:gd name="connsiteX3-2163" fmla="*/ 10 w 10550"/>
              <a:gd name="connsiteY3-2164" fmla="*/ 5063 h 10500"/>
              <a:gd name="connsiteX4-2165" fmla="*/ 666 w 10550"/>
              <a:gd name="connsiteY4-2166" fmla="*/ 10170 h 10500"/>
              <a:gd name="connsiteX5-2167" fmla="*/ 5331 w 10550"/>
              <a:gd name="connsiteY5-2168" fmla="*/ 10382 h 10500"/>
              <a:gd name="connsiteX6-2169" fmla="*/ 10181 w 10550"/>
              <a:gd name="connsiteY6-2170" fmla="*/ 10055 h 10500"/>
              <a:gd name="connsiteX7-2171" fmla="*/ 10535 w 10550"/>
              <a:gd name="connsiteY7-2172" fmla="*/ 5331 h 10500"/>
              <a:gd name="connsiteX8-2173" fmla="*/ 9994 w 10550"/>
              <a:gd name="connsiteY8-2174" fmla="*/ 435 h 10500"/>
              <a:gd name="connsiteX0-2175" fmla="*/ 9994 w 10550"/>
              <a:gd name="connsiteY0-2176" fmla="*/ 435 h 10528"/>
              <a:gd name="connsiteX1-2177" fmla="*/ 5233 w 10550"/>
              <a:gd name="connsiteY1-2178" fmla="*/ 100 h 10528"/>
              <a:gd name="connsiteX2-2179" fmla="*/ 500 w 10550"/>
              <a:gd name="connsiteY2-2180" fmla="*/ 538 h 10528"/>
              <a:gd name="connsiteX3-2181" fmla="*/ 10 w 10550"/>
              <a:gd name="connsiteY3-2182" fmla="*/ 5063 h 10528"/>
              <a:gd name="connsiteX4-2183" fmla="*/ 666 w 10550"/>
              <a:gd name="connsiteY4-2184" fmla="*/ 10213 h 10528"/>
              <a:gd name="connsiteX5-2185" fmla="*/ 5331 w 10550"/>
              <a:gd name="connsiteY5-2186" fmla="*/ 10382 h 10528"/>
              <a:gd name="connsiteX6-2187" fmla="*/ 10181 w 10550"/>
              <a:gd name="connsiteY6-2188" fmla="*/ 10055 h 10528"/>
              <a:gd name="connsiteX7-2189" fmla="*/ 10535 w 10550"/>
              <a:gd name="connsiteY7-2190" fmla="*/ 5331 h 10528"/>
              <a:gd name="connsiteX8-2191" fmla="*/ 9994 w 10550"/>
              <a:gd name="connsiteY8-2192" fmla="*/ 435 h 10528"/>
              <a:gd name="connsiteX0-2193" fmla="*/ 9991 w 10547"/>
              <a:gd name="connsiteY0-2194" fmla="*/ 435 h 10528"/>
              <a:gd name="connsiteX1-2195" fmla="*/ 5230 w 10547"/>
              <a:gd name="connsiteY1-2196" fmla="*/ 100 h 10528"/>
              <a:gd name="connsiteX2-2197" fmla="*/ 497 w 10547"/>
              <a:gd name="connsiteY2-2198" fmla="*/ 538 h 10528"/>
              <a:gd name="connsiteX3-2199" fmla="*/ 7 w 10547"/>
              <a:gd name="connsiteY3-2200" fmla="*/ 5063 h 10528"/>
              <a:gd name="connsiteX4-2201" fmla="*/ 663 w 10547"/>
              <a:gd name="connsiteY4-2202" fmla="*/ 10213 h 10528"/>
              <a:gd name="connsiteX5-2203" fmla="*/ 5328 w 10547"/>
              <a:gd name="connsiteY5-2204" fmla="*/ 10382 h 10528"/>
              <a:gd name="connsiteX6-2205" fmla="*/ 10178 w 10547"/>
              <a:gd name="connsiteY6-2206" fmla="*/ 10055 h 10528"/>
              <a:gd name="connsiteX7-2207" fmla="*/ 10532 w 10547"/>
              <a:gd name="connsiteY7-2208" fmla="*/ 5331 h 10528"/>
              <a:gd name="connsiteX8-2209" fmla="*/ 9991 w 10547"/>
              <a:gd name="connsiteY8-2210" fmla="*/ 435 h 10528"/>
              <a:gd name="connsiteX0-2211" fmla="*/ 9999 w 10555"/>
              <a:gd name="connsiteY0-2212" fmla="*/ 435 h 10528"/>
              <a:gd name="connsiteX1-2213" fmla="*/ 5238 w 10555"/>
              <a:gd name="connsiteY1-2214" fmla="*/ 100 h 10528"/>
              <a:gd name="connsiteX2-2215" fmla="*/ 481 w 10555"/>
              <a:gd name="connsiteY2-2216" fmla="*/ 559 h 10528"/>
              <a:gd name="connsiteX3-2217" fmla="*/ 15 w 10555"/>
              <a:gd name="connsiteY3-2218" fmla="*/ 5063 h 10528"/>
              <a:gd name="connsiteX4-2219" fmla="*/ 671 w 10555"/>
              <a:gd name="connsiteY4-2220" fmla="*/ 10213 h 10528"/>
              <a:gd name="connsiteX5-2221" fmla="*/ 5336 w 10555"/>
              <a:gd name="connsiteY5-2222" fmla="*/ 10382 h 10528"/>
              <a:gd name="connsiteX6-2223" fmla="*/ 10186 w 10555"/>
              <a:gd name="connsiteY6-2224" fmla="*/ 10055 h 10528"/>
              <a:gd name="connsiteX7-2225" fmla="*/ 10540 w 10555"/>
              <a:gd name="connsiteY7-2226" fmla="*/ 5331 h 10528"/>
              <a:gd name="connsiteX8-2227" fmla="*/ 9999 w 10555"/>
              <a:gd name="connsiteY8-2228" fmla="*/ 435 h 10528"/>
              <a:gd name="connsiteX0-2229" fmla="*/ 9999 w 10555"/>
              <a:gd name="connsiteY0-2230" fmla="*/ 457 h 10550"/>
              <a:gd name="connsiteX1-2231" fmla="*/ 5238 w 10555"/>
              <a:gd name="connsiteY1-2232" fmla="*/ 122 h 10550"/>
              <a:gd name="connsiteX2-2233" fmla="*/ 481 w 10555"/>
              <a:gd name="connsiteY2-2234" fmla="*/ 581 h 10550"/>
              <a:gd name="connsiteX3-2235" fmla="*/ 15 w 10555"/>
              <a:gd name="connsiteY3-2236" fmla="*/ 5085 h 10550"/>
              <a:gd name="connsiteX4-2237" fmla="*/ 671 w 10555"/>
              <a:gd name="connsiteY4-2238" fmla="*/ 10235 h 10550"/>
              <a:gd name="connsiteX5-2239" fmla="*/ 5336 w 10555"/>
              <a:gd name="connsiteY5-2240" fmla="*/ 10404 h 10550"/>
              <a:gd name="connsiteX6-2241" fmla="*/ 10186 w 10555"/>
              <a:gd name="connsiteY6-2242" fmla="*/ 10077 h 10550"/>
              <a:gd name="connsiteX7-2243" fmla="*/ 10540 w 10555"/>
              <a:gd name="connsiteY7-2244" fmla="*/ 5353 h 10550"/>
              <a:gd name="connsiteX8-2245" fmla="*/ 9999 w 10555"/>
              <a:gd name="connsiteY8-2246" fmla="*/ 457 h 10550"/>
              <a:gd name="connsiteX0-2247" fmla="*/ 9987 w 10555"/>
              <a:gd name="connsiteY0-2248" fmla="*/ 409 h 10566"/>
              <a:gd name="connsiteX1-2249" fmla="*/ 5238 w 10555"/>
              <a:gd name="connsiteY1-2250" fmla="*/ 138 h 10566"/>
              <a:gd name="connsiteX2-2251" fmla="*/ 481 w 10555"/>
              <a:gd name="connsiteY2-2252" fmla="*/ 597 h 10566"/>
              <a:gd name="connsiteX3-2253" fmla="*/ 15 w 10555"/>
              <a:gd name="connsiteY3-2254" fmla="*/ 5101 h 10566"/>
              <a:gd name="connsiteX4-2255" fmla="*/ 671 w 10555"/>
              <a:gd name="connsiteY4-2256" fmla="*/ 10251 h 10566"/>
              <a:gd name="connsiteX5-2257" fmla="*/ 5336 w 10555"/>
              <a:gd name="connsiteY5-2258" fmla="*/ 10420 h 10566"/>
              <a:gd name="connsiteX6-2259" fmla="*/ 10186 w 10555"/>
              <a:gd name="connsiteY6-2260" fmla="*/ 10093 h 10566"/>
              <a:gd name="connsiteX7-2261" fmla="*/ 10540 w 10555"/>
              <a:gd name="connsiteY7-2262" fmla="*/ 5369 h 10566"/>
              <a:gd name="connsiteX8-2263" fmla="*/ 9987 w 10555"/>
              <a:gd name="connsiteY8-2264" fmla="*/ 409 h 10566"/>
              <a:gd name="connsiteX0-2265" fmla="*/ 9987 w 10555"/>
              <a:gd name="connsiteY0-2266" fmla="*/ 409 h 10566"/>
              <a:gd name="connsiteX1-2267" fmla="*/ 5238 w 10555"/>
              <a:gd name="connsiteY1-2268" fmla="*/ 138 h 10566"/>
              <a:gd name="connsiteX2-2269" fmla="*/ 481 w 10555"/>
              <a:gd name="connsiteY2-2270" fmla="*/ 597 h 10566"/>
              <a:gd name="connsiteX3-2271" fmla="*/ 15 w 10555"/>
              <a:gd name="connsiteY3-2272" fmla="*/ 5101 h 10566"/>
              <a:gd name="connsiteX4-2273" fmla="*/ 671 w 10555"/>
              <a:gd name="connsiteY4-2274" fmla="*/ 10251 h 10566"/>
              <a:gd name="connsiteX5-2275" fmla="*/ 5336 w 10555"/>
              <a:gd name="connsiteY5-2276" fmla="*/ 10420 h 10566"/>
              <a:gd name="connsiteX6-2277" fmla="*/ 10186 w 10555"/>
              <a:gd name="connsiteY6-2278" fmla="*/ 10093 h 10566"/>
              <a:gd name="connsiteX7-2279" fmla="*/ 10540 w 10555"/>
              <a:gd name="connsiteY7-2280" fmla="*/ 5369 h 10566"/>
              <a:gd name="connsiteX8-2281" fmla="*/ 9987 w 10555"/>
              <a:gd name="connsiteY8-2282" fmla="*/ 409 h 10566"/>
              <a:gd name="connsiteX0-2283" fmla="*/ 9987 w 10555"/>
              <a:gd name="connsiteY0-2284" fmla="*/ 409 h 10566"/>
              <a:gd name="connsiteX1-2285" fmla="*/ 5238 w 10555"/>
              <a:gd name="connsiteY1-2286" fmla="*/ 138 h 10566"/>
              <a:gd name="connsiteX2-2287" fmla="*/ 481 w 10555"/>
              <a:gd name="connsiteY2-2288" fmla="*/ 597 h 10566"/>
              <a:gd name="connsiteX3-2289" fmla="*/ 15 w 10555"/>
              <a:gd name="connsiteY3-2290" fmla="*/ 5101 h 10566"/>
              <a:gd name="connsiteX4-2291" fmla="*/ 671 w 10555"/>
              <a:gd name="connsiteY4-2292" fmla="*/ 10251 h 10566"/>
              <a:gd name="connsiteX5-2293" fmla="*/ 5336 w 10555"/>
              <a:gd name="connsiteY5-2294" fmla="*/ 10420 h 10566"/>
              <a:gd name="connsiteX6-2295" fmla="*/ 10186 w 10555"/>
              <a:gd name="connsiteY6-2296" fmla="*/ 10093 h 10566"/>
              <a:gd name="connsiteX7-2297" fmla="*/ 10540 w 10555"/>
              <a:gd name="connsiteY7-2298" fmla="*/ 5369 h 10566"/>
              <a:gd name="connsiteX8-2299" fmla="*/ 9987 w 10555"/>
              <a:gd name="connsiteY8-2300" fmla="*/ 409 h 10566"/>
              <a:gd name="connsiteX0-2301" fmla="*/ 9987 w 10547"/>
              <a:gd name="connsiteY0-2302" fmla="*/ 409 h 10564"/>
              <a:gd name="connsiteX1-2303" fmla="*/ 5238 w 10547"/>
              <a:gd name="connsiteY1-2304" fmla="*/ 138 h 10564"/>
              <a:gd name="connsiteX2-2305" fmla="*/ 481 w 10547"/>
              <a:gd name="connsiteY2-2306" fmla="*/ 597 h 10564"/>
              <a:gd name="connsiteX3-2307" fmla="*/ 15 w 10547"/>
              <a:gd name="connsiteY3-2308" fmla="*/ 5101 h 10564"/>
              <a:gd name="connsiteX4-2309" fmla="*/ 671 w 10547"/>
              <a:gd name="connsiteY4-2310" fmla="*/ 10251 h 10564"/>
              <a:gd name="connsiteX5-2311" fmla="*/ 5336 w 10547"/>
              <a:gd name="connsiteY5-2312" fmla="*/ 10420 h 10564"/>
              <a:gd name="connsiteX6-2313" fmla="*/ 10150 w 10547"/>
              <a:gd name="connsiteY6-2314" fmla="*/ 10136 h 10564"/>
              <a:gd name="connsiteX7-2315" fmla="*/ 10540 w 10547"/>
              <a:gd name="connsiteY7-2316" fmla="*/ 5369 h 10564"/>
              <a:gd name="connsiteX8-2317" fmla="*/ 9987 w 10547"/>
              <a:gd name="connsiteY8-2318" fmla="*/ 409 h 10564"/>
              <a:gd name="connsiteX0-2319" fmla="*/ 9987 w 10547"/>
              <a:gd name="connsiteY0-2320" fmla="*/ 454 h 10609"/>
              <a:gd name="connsiteX1-2321" fmla="*/ 5238 w 10547"/>
              <a:gd name="connsiteY1-2322" fmla="*/ 76 h 10609"/>
              <a:gd name="connsiteX2-2323" fmla="*/ 481 w 10547"/>
              <a:gd name="connsiteY2-2324" fmla="*/ 642 h 10609"/>
              <a:gd name="connsiteX3-2325" fmla="*/ 15 w 10547"/>
              <a:gd name="connsiteY3-2326" fmla="*/ 5146 h 10609"/>
              <a:gd name="connsiteX4-2327" fmla="*/ 671 w 10547"/>
              <a:gd name="connsiteY4-2328" fmla="*/ 10296 h 10609"/>
              <a:gd name="connsiteX5-2329" fmla="*/ 5336 w 10547"/>
              <a:gd name="connsiteY5-2330" fmla="*/ 10465 h 10609"/>
              <a:gd name="connsiteX6-2331" fmla="*/ 10150 w 10547"/>
              <a:gd name="connsiteY6-2332" fmla="*/ 10181 h 10609"/>
              <a:gd name="connsiteX7-2333" fmla="*/ 10540 w 10547"/>
              <a:gd name="connsiteY7-2334" fmla="*/ 5414 h 10609"/>
              <a:gd name="connsiteX8-2335" fmla="*/ 9987 w 10547"/>
              <a:gd name="connsiteY8-2336" fmla="*/ 454 h 10609"/>
              <a:gd name="connsiteX0-2337" fmla="*/ 9981 w 10541"/>
              <a:gd name="connsiteY0-2338" fmla="*/ 454 h 10623"/>
              <a:gd name="connsiteX1-2339" fmla="*/ 5232 w 10541"/>
              <a:gd name="connsiteY1-2340" fmla="*/ 76 h 10623"/>
              <a:gd name="connsiteX2-2341" fmla="*/ 475 w 10541"/>
              <a:gd name="connsiteY2-2342" fmla="*/ 642 h 10623"/>
              <a:gd name="connsiteX3-2343" fmla="*/ 9 w 10541"/>
              <a:gd name="connsiteY3-2344" fmla="*/ 5146 h 10623"/>
              <a:gd name="connsiteX4-2345" fmla="*/ 570 w 10541"/>
              <a:gd name="connsiteY4-2346" fmla="*/ 10317 h 10623"/>
              <a:gd name="connsiteX5-2347" fmla="*/ 5330 w 10541"/>
              <a:gd name="connsiteY5-2348" fmla="*/ 10465 h 10623"/>
              <a:gd name="connsiteX6-2349" fmla="*/ 10144 w 10541"/>
              <a:gd name="connsiteY6-2350" fmla="*/ 10181 h 10623"/>
              <a:gd name="connsiteX7-2351" fmla="*/ 10534 w 10541"/>
              <a:gd name="connsiteY7-2352" fmla="*/ 5414 h 10623"/>
              <a:gd name="connsiteX8-2353" fmla="*/ 9981 w 10541"/>
              <a:gd name="connsiteY8-2354" fmla="*/ 454 h 1062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203" y="connsiteY6-204"/>
              </a:cxn>
              <a:cxn ang="0">
                <a:pos x="connsiteX7-359" y="connsiteY7-360"/>
              </a:cxn>
              <a:cxn ang="0">
                <a:pos x="connsiteX8-553" y="connsiteY8-554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600" tIns="60800" rIns="121600" bIns="60800" numCol="1" anchor="t" anchorCtr="0" compatLnSpc="1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993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136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32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7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7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5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3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1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397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47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556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63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7CAB675-0451-46BA-B838-2996E7357EA3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3/12/2023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2A664AD2-069D-416A-AF7A-E600FA375D8A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15224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6126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63A1C593-65D0-4073-BCC9-577B9352EA97}" type="datetimeFigureOut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3/12/2023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28609" y="6356352"/>
            <a:ext cx="4104620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89298" y="6356352"/>
            <a:ext cx="2736414" cy="365125"/>
          </a:xfrm>
        </p:spPr>
        <p:txBody>
          <a:bodyPr lIns="121901" tIns="60950" rIns="121901" bIns="60950"/>
          <a:lstStyle/>
          <a:p>
            <a:pPr marL="0" marR="0" lvl="0" indent="0" algn="l" defTabSz="12158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9B618960-8005-486C-9A75-10CB2AAC16F9}" type="slidenum">
              <a:rPr kumimoji="0" lang="en-US" sz="19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121589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8021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61839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3"/>
            <a:ext cx="12161853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30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8"/>
          <p:cNvSpPr/>
          <p:nvPr/>
        </p:nvSpPr>
        <p:spPr>
          <a:xfrm rot="-5400000">
            <a:off x="7520262" y="2008818"/>
            <a:ext cx="7177557" cy="284034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5" name="Google Shape;125;p18"/>
          <p:cNvSpPr/>
          <p:nvPr/>
        </p:nvSpPr>
        <p:spPr>
          <a:xfrm>
            <a:off x="-1659598" y="4546683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/>
          <p:nvPr/>
        </p:nvSpPr>
        <p:spPr>
          <a:xfrm rot="10800000">
            <a:off x="10409586" y="-3750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8" name="Google Shape;128;p19"/>
          <p:cNvSpPr/>
          <p:nvPr/>
        </p:nvSpPr>
        <p:spPr>
          <a:xfrm rot="10800000" flipH="1">
            <a:off x="-2215337" y="-375068"/>
            <a:ext cx="3967574" cy="2311317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9" name="Google Shape;129;p19"/>
          <p:cNvSpPr/>
          <p:nvPr/>
        </p:nvSpPr>
        <p:spPr>
          <a:xfrm>
            <a:off x="3361328" y="4559304"/>
            <a:ext cx="6793030" cy="4148873"/>
          </a:xfrm>
          <a:custGeom>
            <a:avLst/>
            <a:gdLst/>
            <a:ahLst/>
            <a:cxnLst/>
            <a:rect l="l" t="t" r="r" b="b"/>
            <a:pathLst>
              <a:path w="100907" h="61483" extrusionOk="0">
                <a:moveTo>
                  <a:pt x="41838" y="0"/>
                </a:moveTo>
                <a:cubicBezTo>
                  <a:pt x="41501" y="0"/>
                  <a:pt x="41156" y="18"/>
                  <a:pt x="40803" y="53"/>
                </a:cubicBezTo>
                <a:cubicBezTo>
                  <a:pt x="37815" y="351"/>
                  <a:pt x="35350" y="898"/>
                  <a:pt x="33124" y="3101"/>
                </a:cubicBezTo>
                <a:cubicBezTo>
                  <a:pt x="31719" y="4506"/>
                  <a:pt x="31386" y="5744"/>
                  <a:pt x="30719" y="7530"/>
                </a:cubicBezTo>
                <a:cubicBezTo>
                  <a:pt x="30016" y="9400"/>
                  <a:pt x="29290" y="11316"/>
                  <a:pt x="27992" y="12888"/>
                </a:cubicBezTo>
                <a:cubicBezTo>
                  <a:pt x="25421" y="16007"/>
                  <a:pt x="21206" y="17127"/>
                  <a:pt x="17455" y="18686"/>
                </a:cubicBezTo>
                <a:cubicBezTo>
                  <a:pt x="11621" y="21127"/>
                  <a:pt x="6311" y="25259"/>
                  <a:pt x="3454" y="30890"/>
                </a:cubicBezTo>
                <a:cubicBezTo>
                  <a:pt x="1" y="37701"/>
                  <a:pt x="656" y="46392"/>
                  <a:pt x="5073" y="52607"/>
                </a:cubicBezTo>
                <a:cubicBezTo>
                  <a:pt x="8981" y="58106"/>
                  <a:pt x="15684" y="61461"/>
                  <a:pt x="22413" y="61461"/>
                </a:cubicBezTo>
                <a:cubicBezTo>
                  <a:pt x="23290" y="61461"/>
                  <a:pt x="24168" y="61404"/>
                  <a:pt x="25040" y="61287"/>
                </a:cubicBezTo>
                <a:cubicBezTo>
                  <a:pt x="30850" y="60501"/>
                  <a:pt x="36053" y="57358"/>
                  <a:pt x="41756" y="56000"/>
                </a:cubicBezTo>
                <a:cubicBezTo>
                  <a:pt x="43876" y="55498"/>
                  <a:pt x="46049" y="55241"/>
                  <a:pt x="48222" y="55241"/>
                </a:cubicBezTo>
                <a:cubicBezTo>
                  <a:pt x="49760" y="55241"/>
                  <a:pt x="51298" y="55370"/>
                  <a:pt x="52817" y="55631"/>
                </a:cubicBezTo>
                <a:cubicBezTo>
                  <a:pt x="57841" y="56477"/>
                  <a:pt x="62532" y="58679"/>
                  <a:pt x="67462" y="60001"/>
                </a:cubicBezTo>
                <a:cubicBezTo>
                  <a:pt x="71107" y="60983"/>
                  <a:pt x="74883" y="61483"/>
                  <a:pt x="78660" y="61483"/>
                </a:cubicBezTo>
                <a:cubicBezTo>
                  <a:pt x="80793" y="61483"/>
                  <a:pt x="82926" y="61323"/>
                  <a:pt x="85035" y="61001"/>
                </a:cubicBezTo>
                <a:cubicBezTo>
                  <a:pt x="87928" y="60572"/>
                  <a:pt x="90810" y="59810"/>
                  <a:pt x="93262" y="58227"/>
                </a:cubicBezTo>
                <a:cubicBezTo>
                  <a:pt x="96703" y="56012"/>
                  <a:pt x="99001" y="52274"/>
                  <a:pt x="99954" y="48309"/>
                </a:cubicBezTo>
                <a:cubicBezTo>
                  <a:pt x="100906" y="44332"/>
                  <a:pt x="100585" y="40130"/>
                  <a:pt x="99608" y="36165"/>
                </a:cubicBezTo>
                <a:cubicBezTo>
                  <a:pt x="98644" y="32248"/>
                  <a:pt x="96918" y="28366"/>
                  <a:pt x="93882" y="25711"/>
                </a:cubicBezTo>
                <a:cubicBezTo>
                  <a:pt x="90798" y="23032"/>
                  <a:pt x="86678" y="21877"/>
                  <a:pt x="82630" y="21294"/>
                </a:cubicBezTo>
                <a:cubicBezTo>
                  <a:pt x="78582" y="20699"/>
                  <a:pt x="74451" y="20579"/>
                  <a:pt x="70498" y="19591"/>
                </a:cubicBezTo>
                <a:cubicBezTo>
                  <a:pt x="65283" y="18305"/>
                  <a:pt x="60461" y="15484"/>
                  <a:pt x="56770" y="11602"/>
                </a:cubicBezTo>
                <a:cubicBezTo>
                  <a:pt x="54103" y="8745"/>
                  <a:pt x="51983" y="5363"/>
                  <a:pt x="48983" y="2923"/>
                </a:cubicBezTo>
                <a:cubicBezTo>
                  <a:pt x="46770" y="1122"/>
                  <a:pt x="44547" y="0"/>
                  <a:pt x="41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4_1_1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/>
          <p:nvPr/>
        </p:nvSpPr>
        <p:spPr>
          <a:xfrm rot="-476882">
            <a:off x="-311238" y="5284071"/>
            <a:ext cx="12843493" cy="2616471"/>
          </a:xfrm>
          <a:custGeom>
            <a:avLst/>
            <a:gdLst/>
            <a:ahLst/>
            <a:cxnLst/>
            <a:rect l="l" t="t" r="r" b="b"/>
            <a:pathLst>
              <a:path w="74951" h="30242" extrusionOk="0">
                <a:moveTo>
                  <a:pt x="7561" y="0"/>
                </a:moveTo>
                <a:cubicBezTo>
                  <a:pt x="7382" y="0"/>
                  <a:pt x="7192" y="0"/>
                  <a:pt x="7013" y="12"/>
                </a:cubicBezTo>
                <a:cubicBezTo>
                  <a:pt x="6453" y="48"/>
                  <a:pt x="5894" y="131"/>
                  <a:pt x="5263" y="286"/>
                </a:cubicBezTo>
                <a:cubicBezTo>
                  <a:pt x="4656" y="417"/>
                  <a:pt x="4048" y="631"/>
                  <a:pt x="3394" y="929"/>
                </a:cubicBezTo>
                <a:cubicBezTo>
                  <a:pt x="2262" y="1429"/>
                  <a:pt x="1143" y="2155"/>
                  <a:pt x="107" y="3096"/>
                </a:cubicBezTo>
                <a:cubicBezTo>
                  <a:pt x="60" y="3143"/>
                  <a:pt x="24" y="3203"/>
                  <a:pt x="12" y="3274"/>
                </a:cubicBezTo>
                <a:cubicBezTo>
                  <a:pt x="0" y="3346"/>
                  <a:pt x="0" y="3441"/>
                  <a:pt x="24" y="3524"/>
                </a:cubicBezTo>
                <a:cubicBezTo>
                  <a:pt x="48" y="3762"/>
                  <a:pt x="72" y="4001"/>
                  <a:pt x="84" y="4227"/>
                </a:cubicBezTo>
                <a:lnTo>
                  <a:pt x="107" y="4393"/>
                </a:lnTo>
                <a:cubicBezTo>
                  <a:pt x="131" y="4679"/>
                  <a:pt x="167" y="4953"/>
                  <a:pt x="179" y="5239"/>
                </a:cubicBezTo>
                <a:cubicBezTo>
                  <a:pt x="227" y="5822"/>
                  <a:pt x="262" y="6429"/>
                  <a:pt x="298" y="7096"/>
                </a:cubicBezTo>
                <a:cubicBezTo>
                  <a:pt x="357" y="8323"/>
                  <a:pt x="369" y="9561"/>
                  <a:pt x="381" y="10704"/>
                </a:cubicBezTo>
                <a:cubicBezTo>
                  <a:pt x="381" y="11347"/>
                  <a:pt x="405" y="11978"/>
                  <a:pt x="405" y="12609"/>
                </a:cubicBezTo>
                <a:lnTo>
                  <a:pt x="405" y="12680"/>
                </a:lnTo>
                <a:lnTo>
                  <a:pt x="405" y="12752"/>
                </a:lnTo>
                <a:cubicBezTo>
                  <a:pt x="417" y="14466"/>
                  <a:pt x="429" y="16228"/>
                  <a:pt x="477" y="17967"/>
                </a:cubicBezTo>
                <a:cubicBezTo>
                  <a:pt x="536" y="20360"/>
                  <a:pt x="667" y="22801"/>
                  <a:pt x="774" y="24658"/>
                </a:cubicBezTo>
                <a:cubicBezTo>
                  <a:pt x="822" y="25491"/>
                  <a:pt x="893" y="26480"/>
                  <a:pt x="1096" y="27456"/>
                </a:cubicBezTo>
                <a:cubicBezTo>
                  <a:pt x="1191" y="27873"/>
                  <a:pt x="1310" y="28265"/>
                  <a:pt x="1477" y="28623"/>
                </a:cubicBezTo>
                <a:cubicBezTo>
                  <a:pt x="1655" y="29039"/>
                  <a:pt x="1893" y="29349"/>
                  <a:pt x="2191" y="29623"/>
                </a:cubicBezTo>
                <a:cubicBezTo>
                  <a:pt x="2667" y="30039"/>
                  <a:pt x="3322" y="30230"/>
                  <a:pt x="4251" y="30242"/>
                </a:cubicBezTo>
                <a:lnTo>
                  <a:pt x="4334" y="30242"/>
                </a:lnTo>
                <a:cubicBezTo>
                  <a:pt x="4691" y="30242"/>
                  <a:pt x="5060" y="30218"/>
                  <a:pt x="5406" y="30182"/>
                </a:cubicBezTo>
                <a:lnTo>
                  <a:pt x="5596" y="30170"/>
                </a:lnTo>
                <a:cubicBezTo>
                  <a:pt x="5942" y="30135"/>
                  <a:pt x="6299" y="30111"/>
                  <a:pt x="6656" y="30099"/>
                </a:cubicBezTo>
                <a:cubicBezTo>
                  <a:pt x="7073" y="30075"/>
                  <a:pt x="7501" y="30063"/>
                  <a:pt x="7930" y="30063"/>
                </a:cubicBezTo>
                <a:lnTo>
                  <a:pt x="8382" y="30063"/>
                </a:lnTo>
                <a:cubicBezTo>
                  <a:pt x="9013" y="30051"/>
                  <a:pt x="9656" y="30051"/>
                  <a:pt x="10299" y="30039"/>
                </a:cubicBezTo>
                <a:cubicBezTo>
                  <a:pt x="11514" y="30016"/>
                  <a:pt x="12752" y="30004"/>
                  <a:pt x="13978" y="29992"/>
                </a:cubicBezTo>
                <a:cubicBezTo>
                  <a:pt x="16312" y="29956"/>
                  <a:pt x="18812" y="29932"/>
                  <a:pt x="21384" y="29837"/>
                </a:cubicBezTo>
                <a:lnTo>
                  <a:pt x="22622" y="29801"/>
                </a:lnTo>
                <a:lnTo>
                  <a:pt x="22967" y="29778"/>
                </a:lnTo>
                <a:cubicBezTo>
                  <a:pt x="23658" y="29754"/>
                  <a:pt x="24372" y="29742"/>
                  <a:pt x="25075" y="29718"/>
                </a:cubicBezTo>
                <a:cubicBezTo>
                  <a:pt x="26313" y="29694"/>
                  <a:pt x="27528" y="29658"/>
                  <a:pt x="28766" y="29647"/>
                </a:cubicBezTo>
                <a:cubicBezTo>
                  <a:pt x="32766" y="29575"/>
                  <a:pt x="36803" y="29563"/>
                  <a:pt x="40708" y="29539"/>
                </a:cubicBezTo>
                <a:lnTo>
                  <a:pt x="40851" y="29539"/>
                </a:lnTo>
                <a:cubicBezTo>
                  <a:pt x="46566" y="29516"/>
                  <a:pt x="52459" y="29480"/>
                  <a:pt x="58281" y="29301"/>
                </a:cubicBezTo>
                <a:cubicBezTo>
                  <a:pt x="59484" y="29266"/>
                  <a:pt x="60734" y="29218"/>
                  <a:pt x="61972" y="29170"/>
                </a:cubicBezTo>
                <a:lnTo>
                  <a:pt x="62353" y="29158"/>
                </a:lnTo>
                <a:lnTo>
                  <a:pt x="62758" y="29147"/>
                </a:lnTo>
                <a:cubicBezTo>
                  <a:pt x="63389" y="29111"/>
                  <a:pt x="64020" y="29087"/>
                  <a:pt x="64675" y="29063"/>
                </a:cubicBezTo>
                <a:cubicBezTo>
                  <a:pt x="64949" y="29063"/>
                  <a:pt x="65199" y="29063"/>
                  <a:pt x="65473" y="29051"/>
                </a:cubicBezTo>
                <a:lnTo>
                  <a:pt x="65508" y="29051"/>
                </a:lnTo>
                <a:cubicBezTo>
                  <a:pt x="66794" y="29039"/>
                  <a:pt x="68116" y="29027"/>
                  <a:pt x="69402" y="28885"/>
                </a:cubicBezTo>
                <a:cubicBezTo>
                  <a:pt x="70295" y="28801"/>
                  <a:pt x="71045" y="28670"/>
                  <a:pt x="71724" y="28468"/>
                </a:cubicBezTo>
                <a:cubicBezTo>
                  <a:pt x="72462" y="28265"/>
                  <a:pt x="73045" y="27980"/>
                  <a:pt x="73486" y="27611"/>
                </a:cubicBezTo>
                <a:cubicBezTo>
                  <a:pt x="73652" y="27480"/>
                  <a:pt x="73807" y="27325"/>
                  <a:pt x="73926" y="27146"/>
                </a:cubicBezTo>
                <a:cubicBezTo>
                  <a:pt x="74045" y="26980"/>
                  <a:pt x="74141" y="26801"/>
                  <a:pt x="74224" y="26610"/>
                </a:cubicBezTo>
                <a:cubicBezTo>
                  <a:pt x="74414" y="26146"/>
                  <a:pt x="74474" y="25658"/>
                  <a:pt x="74498" y="25277"/>
                </a:cubicBezTo>
                <a:cubicBezTo>
                  <a:pt x="74533" y="24979"/>
                  <a:pt x="74545" y="24682"/>
                  <a:pt x="74557" y="24360"/>
                </a:cubicBezTo>
                <a:cubicBezTo>
                  <a:pt x="74581" y="24217"/>
                  <a:pt x="74581" y="24063"/>
                  <a:pt x="74593" y="23920"/>
                </a:cubicBezTo>
                <a:cubicBezTo>
                  <a:pt x="74617" y="23312"/>
                  <a:pt x="74664" y="22717"/>
                  <a:pt x="74700" y="22098"/>
                </a:cubicBezTo>
                <a:cubicBezTo>
                  <a:pt x="74843" y="19062"/>
                  <a:pt x="74950" y="15061"/>
                  <a:pt x="74402" y="11120"/>
                </a:cubicBezTo>
                <a:cubicBezTo>
                  <a:pt x="74379" y="11049"/>
                  <a:pt x="74367" y="10966"/>
                  <a:pt x="74319" y="10894"/>
                </a:cubicBezTo>
                <a:cubicBezTo>
                  <a:pt x="74307" y="10811"/>
                  <a:pt x="74236" y="10716"/>
                  <a:pt x="74141" y="10704"/>
                </a:cubicBezTo>
                <a:cubicBezTo>
                  <a:pt x="73700" y="10597"/>
                  <a:pt x="73236" y="10537"/>
                  <a:pt x="72747" y="10513"/>
                </a:cubicBezTo>
                <a:cubicBezTo>
                  <a:pt x="72628" y="10513"/>
                  <a:pt x="72509" y="10489"/>
                  <a:pt x="72390" y="10489"/>
                </a:cubicBezTo>
                <a:cubicBezTo>
                  <a:pt x="72033" y="10489"/>
                  <a:pt x="71664" y="10525"/>
                  <a:pt x="71223" y="10573"/>
                </a:cubicBezTo>
                <a:cubicBezTo>
                  <a:pt x="70116" y="10704"/>
                  <a:pt x="69045" y="11025"/>
                  <a:pt x="68223" y="11299"/>
                </a:cubicBezTo>
                <a:cubicBezTo>
                  <a:pt x="67592" y="11501"/>
                  <a:pt x="66997" y="11716"/>
                  <a:pt x="66401" y="11918"/>
                </a:cubicBezTo>
                <a:cubicBezTo>
                  <a:pt x="65020" y="12430"/>
                  <a:pt x="63592" y="12930"/>
                  <a:pt x="62115" y="13204"/>
                </a:cubicBezTo>
                <a:cubicBezTo>
                  <a:pt x="61687" y="13276"/>
                  <a:pt x="61282" y="13323"/>
                  <a:pt x="60889" y="13335"/>
                </a:cubicBezTo>
                <a:cubicBezTo>
                  <a:pt x="60734" y="13347"/>
                  <a:pt x="60591" y="13347"/>
                  <a:pt x="60436" y="13347"/>
                </a:cubicBezTo>
                <a:cubicBezTo>
                  <a:pt x="60186" y="13347"/>
                  <a:pt x="59913" y="13335"/>
                  <a:pt x="59639" y="13323"/>
                </a:cubicBezTo>
                <a:cubicBezTo>
                  <a:pt x="58781" y="13228"/>
                  <a:pt x="57877" y="13014"/>
                  <a:pt x="56960" y="12656"/>
                </a:cubicBezTo>
                <a:cubicBezTo>
                  <a:pt x="55364" y="12025"/>
                  <a:pt x="53900" y="11085"/>
                  <a:pt x="52685" y="10251"/>
                </a:cubicBezTo>
                <a:cubicBezTo>
                  <a:pt x="52281" y="9977"/>
                  <a:pt x="51876" y="9692"/>
                  <a:pt x="51483" y="9418"/>
                </a:cubicBezTo>
                <a:cubicBezTo>
                  <a:pt x="50530" y="8751"/>
                  <a:pt x="49530" y="8049"/>
                  <a:pt x="48506" y="7430"/>
                </a:cubicBezTo>
                <a:cubicBezTo>
                  <a:pt x="46875" y="6465"/>
                  <a:pt x="45363" y="5822"/>
                  <a:pt x="43827" y="5489"/>
                </a:cubicBezTo>
                <a:cubicBezTo>
                  <a:pt x="43446" y="5406"/>
                  <a:pt x="43029" y="5346"/>
                  <a:pt x="42553" y="5298"/>
                </a:cubicBezTo>
                <a:cubicBezTo>
                  <a:pt x="41982" y="5239"/>
                  <a:pt x="41398" y="5215"/>
                  <a:pt x="40803" y="5215"/>
                </a:cubicBezTo>
                <a:lnTo>
                  <a:pt x="40743" y="5215"/>
                </a:lnTo>
                <a:cubicBezTo>
                  <a:pt x="39755" y="5215"/>
                  <a:pt x="38696" y="5310"/>
                  <a:pt x="37517" y="5513"/>
                </a:cubicBezTo>
                <a:cubicBezTo>
                  <a:pt x="36195" y="5751"/>
                  <a:pt x="34814" y="6132"/>
                  <a:pt x="33397" y="6679"/>
                </a:cubicBezTo>
                <a:cubicBezTo>
                  <a:pt x="32504" y="7037"/>
                  <a:pt x="31623" y="7453"/>
                  <a:pt x="30778" y="7870"/>
                </a:cubicBezTo>
                <a:cubicBezTo>
                  <a:pt x="30373" y="8061"/>
                  <a:pt x="29992" y="8263"/>
                  <a:pt x="29587" y="8442"/>
                </a:cubicBezTo>
                <a:cubicBezTo>
                  <a:pt x="28504" y="8942"/>
                  <a:pt x="27194" y="9501"/>
                  <a:pt x="25801" y="9751"/>
                </a:cubicBezTo>
                <a:lnTo>
                  <a:pt x="25789" y="9751"/>
                </a:lnTo>
                <a:cubicBezTo>
                  <a:pt x="25468" y="9811"/>
                  <a:pt x="25170" y="9835"/>
                  <a:pt x="24849" y="9847"/>
                </a:cubicBezTo>
                <a:cubicBezTo>
                  <a:pt x="24730" y="9847"/>
                  <a:pt x="24611" y="9870"/>
                  <a:pt x="24515" y="9870"/>
                </a:cubicBezTo>
                <a:cubicBezTo>
                  <a:pt x="24301" y="9870"/>
                  <a:pt x="24099" y="9847"/>
                  <a:pt x="23872" y="9835"/>
                </a:cubicBezTo>
                <a:cubicBezTo>
                  <a:pt x="23217" y="9763"/>
                  <a:pt x="22575" y="9620"/>
                  <a:pt x="21955" y="9394"/>
                </a:cubicBezTo>
                <a:cubicBezTo>
                  <a:pt x="21253" y="9108"/>
                  <a:pt x="20562" y="8739"/>
                  <a:pt x="19848" y="8251"/>
                </a:cubicBezTo>
                <a:lnTo>
                  <a:pt x="19836" y="8227"/>
                </a:lnTo>
                <a:lnTo>
                  <a:pt x="19812" y="8215"/>
                </a:lnTo>
                <a:cubicBezTo>
                  <a:pt x="18538" y="7275"/>
                  <a:pt x="17431" y="6132"/>
                  <a:pt x="16359" y="5036"/>
                </a:cubicBezTo>
                <a:lnTo>
                  <a:pt x="16324" y="5001"/>
                </a:lnTo>
                <a:cubicBezTo>
                  <a:pt x="15669" y="4334"/>
                  <a:pt x="14931" y="3560"/>
                  <a:pt x="14169" y="2869"/>
                </a:cubicBezTo>
                <a:cubicBezTo>
                  <a:pt x="13085" y="1893"/>
                  <a:pt x="12038" y="1191"/>
                  <a:pt x="11002" y="726"/>
                </a:cubicBezTo>
                <a:cubicBezTo>
                  <a:pt x="10406" y="464"/>
                  <a:pt x="9775" y="262"/>
                  <a:pt x="9132" y="131"/>
                </a:cubicBezTo>
                <a:cubicBezTo>
                  <a:pt x="8632" y="60"/>
                  <a:pt x="8097" y="0"/>
                  <a:pt x="756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2" name="Google Shape;132;p20"/>
          <p:cNvSpPr/>
          <p:nvPr/>
        </p:nvSpPr>
        <p:spPr>
          <a:xfrm rot="-434527">
            <a:off x="-1077945" y="-946449"/>
            <a:ext cx="13529841" cy="2724943"/>
          </a:xfrm>
          <a:custGeom>
            <a:avLst/>
            <a:gdLst/>
            <a:ahLst/>
            <a:cxnLst/>
            <a:rect l="l" t="t" r="r" b="b"/>
            <a:pathLst>
              <a:path w="73594" h="29373" extrusionOk="0">
                <a:moveTo>
                  <a:pt x="65295" y="0"/>
                </a:moveTo>
                <a:cubicBezTo>
                  <a:pt x="64723" y="0"/>
                  <a:pt x="64128" y="12"/>
                  <a:pt x="63545" y="24"/>
                </a:cubicBezTo>
                <a:lnTo>
                  <a:pt x="63366" y="24"/>
                </a:lnTo>
                <a:cubicBezTo>
                  <a:pt x="63033" y="36"/>
                  <a:pt x="62711" y="36"/>
                  <a:pt x="62378" y="60"/>
                </a:cubicBezTo>
                <a:lnTo>
                  <a:pt x="61937" y="60"/>
                </a:lnTo>
                <a:cubicBezTo>
                  <a:pt x="61532" y="60"/>
                  <a:pt x="61128" y="36"/>
                  <a:pt x="60735" y="36"/>
                </a:cubicBezTo>
                <a:lnTo>
                  <a:pt x="60627" y="36"/>
                </a:lnTo>
                <a:cubicBezTo>
                  <a:pt x="60437" y="36"/>
                  <a:pt x="60235" y="24"/>
                  <a:pt x="60032" y="24"/>
                </a:cubicBezTo>
                <a:cubicBezTo>
                  <a:pt x="59032" y="12"/>
                  <a:pt x="57960" y="12"/>
                  <a:pt x="56770" y="12"/>
                </a:cubicBezTo>
                <a:lnTo>
                  <a:pt x="56413" y="12"/>
                </a:lnTo>
                <a:cubicBezTo>
                  <a:pt x="52186" y="12"/>
                  <a:pt x="47924" y="179"/>
                  <a:pt x="43780" y="321"/>
                </a:cubicBezTo>
                <a:lnTo>
                  <a:pt x="41828" y="393"/>
                </a:lnTo>
                <a:cubicBezTo>
                  <a:pt x="39672" y="476"/>
                  <a:pt x="37125" y="560"/>
                  <a:pt x="34541" y="607"/>
                </a:cubicBezTo>
                <a:cubicBezTo>
                  <a:pt x="32267" y="655"/>
                  <a:pt x="29945" y="679"/>
                  <a:pt x="27576" y="691"/>
                </a:cubicBezTo>
                <a:lnTo>
                  <a:pt x="27207" y="691"/>
                </a:lnTo>
                <a:cubicBezTo>
                  <a:pt x="22682" y="738"/>
                  <a:pt x="17539" y="798"/>
                  <a:pt x="12538" y="988"/>
                </a:cubicBezTo>
                <a:lnTo>
                  <a:pt x="11431" y="1036"/>
                </a:lnTo>
                <a:lnTo>
                  <a:pt x="11026" y="1048"/>
                </a:lnTo>
                <a:cubicBezTo>
                  <a:pt x="10443" y="1072"/>
                  <a:pt x="9883" y="1095"/>
                  <a:pt x="9312" y="1131"/>
                </a:cubicBezTo>
                <a:cubicBezTo>
                  <a:pt x="8049" y="1191"/>
                  <a:pt x="7026" y="1274"/>
                  <a:pt x="6097" y="1429"/>
                </a:cubicBezTo>
                <a:cubicBezTo>
                  <a:pt x="5597" y="1500"/>
                  <a:pt x="5097" y="1607"/>
                  <a:pt x="4620" y="1726"/>
                </a:cubicBezTo>
                <a:cubicBezTo>
                  <a:pt x="4085" y="1857"/>
                  <a:pt x="3632" y="2000"/>
                  <a:pt x="3216" y="2203"/>
                </a:cubicBezTo>
                <a:cubicBezTo>
                  <a:pt x="2406" y="2560"/>
                  <a:pt x="1703" y="3060"/>
                  <a:pt x="1144" y="3703"/>
                </a:cubicBezTo>
                <a:cubicBezTo>
                  <a:pt x="513" y="4405"/>
                  <a:pt x="120" y="5310"/>
                  <a:pt x="13" y="6227"/>
                </a:cubicBezTo>
                <a:cubicBezTo>
                  <a:pt x="1" y="6346"/>
                  <a:pt x="1" y="6441"/>
                  <a:pt x="60" y="6525"/>
                </a:cubicBezTo>
                <a:cubicBezTo>
                  <a:pt x="96" y="6608"/>
                  <a:pt x="179" y="6667"/>
                  <a:pt x="263" y="6691"/>
                </a:cubicBezTo>
                <a:cubicBezTo>
                  <a:pt x="477" y="7513"/>
                  <a:pt x="775" y="8358"/>
                  <a:pt x="1144" y="9204"/>
                </a:cubicBezTo>
                <a:cubicBezTo>
                  <a:pt x="1549" y="10096"/>
                  <a:pt x="2037" y="10978"/>
                  <a:pt x="2596" y="11811"/>
                </a:cubicBezTo>
                <a:cubicBezTo>
                  <a:pt x="3132" y="12597"/>
                  <a:pt x="3775" y="13371"/>
                  <a:pt x="4478" y="14085"/>
                </a:cubicBezTo>
                <a:cubicBezTo>
                  <a:pt x="5132" y="14764"/>
                  <a:pt x="5871" y="15371"/>
                  <a:pt x="6752" y="15966"/>
                </a:cubicBezTo>
                <a:cubicBezTo>
                  <a:pt x="8359" y="17062"/>
                  <a:pt x="10240" y="17871"/>
                  <a:pt x="12181" y="18288"/>
                </a:cubicBezTo>
                <a:cubicBezTo>
                  <a:pt x="13133" y="18490"/>
                  <a:pt x="14145" y="18586"/>
                  <a:pt x="15300" y="18586"/>
                </a:cubicBezTo>
                <a:cubicBezTo>
                  <a:pt x="16467" y="18586"/>
                  <a:pt x="17658" y="18478"/>
                  <a:pt x="18670" y="18371"/>
                </a:cubicBezTo>
                <a:cubicBezTo>
                  <a:pt x="19015" y="18348"/>
                  <a:pt x="19372" y="18300"/>
                  <a:pt x="19718" y="18264"/>
                </a:cubicBezTo>
                <a:cubicBezTo>
                  <a:pt x="20539" y="18169"/>
                  <a:pt x="21373" y="18074"/>
                  <a:pt x="22218" y="18002"/>
                </a:cubicBezTo>
                <a:cubicBezTo>
                  <a:pt x="22885" y="17967"/>
                  <a:pt x="23492" y="17931"/>
                  <a:pt x="24075" y="17931"/>
                </a:cubicBezTo>
                <a:cubicBezTo>
                  <a:pt x="24647" y="17931"/>
                  <a:pt x="25194" y="17967"/>
                  <a:pt x="25718" y="18002"/>
                </a:cubicBezTo>
                <a:cubicBezTo>
                  <a:pt x="26290" y="18062"/>
                  <a:pt x="26861" y="18157"/>
                  <a:pt x="27397" y="18288"/>
                </a:cubicBezTo>
                <a:cubicBezTo>
                  <a:pt x="27897" y="18407"/>
                  <a:pt x="28421" y="18574"/>
                  <a:pt x="28969" y="18776"/>
                </a:cubicBezTo>
                <a:cubicBezTo>
                  <a:pt x="29743" y="19074"/>
                  <a:pt x="30517" y="19467"/>
                  <a:pt x="31326" y="19919"/>
                </a:cubicBezTo>
                <a:cubicBezTo>
                  <a:pt x="32112" y="20383"/>
                  <a:pt x="32886" y="20895"/>
                  <a:pt x="33600" y="21384"/>
                </a:cubicBezTo>
                <a:cubicBezTo>
                  <a:pt x="33886" y="21574"/>
                  <a:pt x="34172" y="21788"/>
                  <a:pt x="34446" y="21979"/>
                </a:cubicBezTo>
                <a:lnTo>
                  <a:pt x="34612" y="22086"/>
                </a:lnTo>
                <a:cubicBezTo>
                  <a:pt x="35743" y="22872"/>
                  <a:pt x="36922" y="23705"/>
                  <a:pt x="38137" y="24384"/>
                </a:cubicBezTo>
                <a:cubicBezTo>
                  <a:pt x="38994" y="24872"/>
                  <a:pt x="39911" y="25301"/>
                  <a:pt x="40875" y="25658"/>
                </a:cubicBezTo>
                <a:cubicBezTo>
                  <a:pt x="41875" y="26027"/>
                  <a:pt x="42935" y="26289"/>
                  <a:pt x="44030" y="26456"/>
                </a:cubicBezTo>
                <a:cubicBezTo>
                  <a:pt x="44780" y="26575"/>
                  <a:pt x="45554" y="26634"/>
                  <a:pt x="46328" y="26634"/>
                </a:cubicBezTo>
                <a:cubicBezTo>
                  <a:pt x="46614" y="26634"/>
                  <a:pt x="46911" y="26622"/>
                  <a:pt x="47209" y="26610"/>
                </a:cubicBezTo>
                <a:cubicBezTo>
                  <a:pt x="48233" y="26551"/>
                  <a:pt x="49305" y="26384"/>
                  <a:pt x="50400" y="26087"/>
                </a:cubicBezTo>
                <a:cubicBezTo>
                  <a:pt x="50602" y="26039"/>
                  <a:pt x="50781" y="25979"/>
                  <a:pt x="50972" y="25920"/>
                </a:cubicBezTo>
                <a:lnTo>
                  <a:pt x="50995" y="25908"/>
                </a:lnTo>
                <a:lnTo>
                  <a:pt x="51055" y="25896"/>
                </a:lnTo>
                <a:lnTo>
                  <a:pt x="51162" y="25860"/>
                </a:lnTo>
                <a:cubicBezTo>
                  <a:pt x="51281" y="25837"/>
                  <a:pt x="51412" y="25789"/>
                  <a:pt x="51531" y="25753"/>
                </a:cubicBezTo>
                <a:cubicBezTo>
                  <a:pt x="51888" y="25658"/>
                  <a:pt x="52257" y="25563"/>
                  <a:pt x="52626" y="25479"/>
                </a:cubicBezTo>
                <a:cubicBezTo>
                  <a:pt x="53293" y="25313"/>
                  <a:pt x="53972" y="25182"/>
                  <a:pt x="54651" y="25063"/>
                </a:cubicBezTo>
                <a:lnTo>
                  <a:pt x="54674" y="25039"/>
                </a:lnTo>
                <a:lnTo>
                  <a:pt x="54734" y="25039"/>
                </a:lnTo>
                <a:cubicBezTo>
                  <a:pt x="55722" y="24884"/>
                  <a:pt x="56710" y="24789"/>
                  <a:pt x="57710" y="24741"/>
                </a:cubicBezTo>
                <a:cubicBezTo>
                  <a:pt x="57984" y="24729"/>
                  <a:pt x="58246" y="24729"/>
                  <a:pt x="58508" y="24729"/>
                </a:cubicBezTo>
                <a:cubicBezTo>
                  <a:pt x="59246" y="24729"/>
                  <a:pt x="59996" y="24765"/>
                  <a:pt x="60747" y="24836"/>
                </a:cubicBezTo>
                <a:cubicBezTo>
                  <a:pt x="61640" y="24920"/>
                  <a:pt x="62544" y="25086"/>
                  <a:pt x="63473" y="25301"/>
                </a:cubicBezTo>
                <a:cubicBezTo>
                  <a:pt x="64342" y="25503"/>
                  <a:pt x="65271" y="25789"/>
                  <a:pt x="66283" y="26158"/>
                </a:cubicBezTo>
                <a:cubicBezTo>
                  <a:pt x="68188" y="26884"/>
                  <a:pt x="70093" y="27872"/>
                  <a:pt x="72081" y="29182"/>
                </a:cubicBezTo>
                <a:cubicBezTo>
                  <a:pt x="72105" y="29194"/>
                  <a:pt x="72117" y="29230"/>
                  <a:pt x="72129" y="29242"/>
                </a:cubicBezTo>
                <a:cubicBezTo>
                  <a:pt x="72177" y="29289"/>
                  <a:pt x="72236" y="29313"/>
                  <a:pt x="72308" y="29325"/>
                </a:cubicBezTo>
                <a:lnTo>
                  <a:pt x="72343" y="29349"/>
                </a:lnTo>
                <a:cubicBezTo>
                  <a:pt x="72367" y="29361"/>
                  <a:pt x="72403" y="29373"/>
                  <a:pt x="72427" y="29373"/>
                </a:cubicBezTo>
                <a:cubicBezTo>
                  <a:pt x="72486" y="29373"/>
                  <a:pt x="72546" y="29349"/>
                  <a:pt x="72581" y="29301"/>
                </a:cubicBezTo>
                <a:cubicBezTo>
                  <a:pt x="72605" y="29289"/>
                  <a:pt x="72653" y="29254"/>
                  <a:pt x="72677" y="29230"/>
                </a:cubicBezTo>
                <a:cubicBezTo>
                  <a:pt x="72760" y="29135"/>
                  <a:pt x="72772" y="29051"/>
                  <a:pt x="72784" y="28944"/>
                </a:cubicBezTo>
                <a:cubicBezTo>
                  <a:pt x="73022" y="26503"/>
                  <a:pt x="73093" y="24051"/>
                  <a:pt x="73141" y="21753"/>
                </a:cubicBezTo>
                <a:cubicBezTo>
                  <a:pt x="73153" y="21348"/>
                  <a:pt x="73153" y="20955"/>
                  <a:pt x="73177" y="20550"/>
                </a:cubicBezTo>
                <a:lnTo>
                  <a:pt x="73189" y="20145"/>
                </a:lnTo>
                <a:cubicBezTo>
                  <a:pt x="73212" y="18574"/>
                  <a:pt x="73248" y="16788"/>
                  <a:pt x="73331" y="15061"/>
                </a:cubicBezTo>
                <a:cubicBezTo>
                  <a:pt x="73367" y="14609"/>
                  <a:pt x="73379" y="14180"/>
                  <a:pt x="73415" y="13728"/>
                </a:cubicBezTo>
                <a:lnTo>
                  <a:pt x="73415" y="13668"/>
                </a:lnTo>
                <a:cubicBezTo>
                  <a:pt x="73498" y="12240"/>
                  <a:pt x="73593" y="10787"/>
                  <a:pt x="73593" y="9346"/>
                </a:cubicBezTo>
                <a:cubicBezTo>
                  <a:pt x="73593" y="7037"/>
                  <a:pt x="73391" y="5310"/>
                  <a:pt x="72950" y="3762"/>
                </a:cubicBezTo>
                <a:cubicBezTo>
                  <a:pt x="72831" y="3358"/>
                  <a:pt x="72700" y="2988"/>
                  <a:pt x="72534" y="2631"/>
                </a:cubicBezTo>
                <a:cubicBezTo>
                  <a:pt x="72403" y="2334"/>
                  <a:pt x="72236" y="2084"/>
                  <a:pt x="72046" y="1845"/>
                </a:cubicBezTo>
                <a:cubicBezTo>
                  <a:pt x="71688" y="1441"/>
                  <a:pt x="71212" y="1095"/>
                  <a:pt x="70629" y="810"/>
                </a:cubicBezTo>
                <a:cubicBezTo>
                  <a:pt x="70093" y="560"/>
                  <a:pt x="69486" y="393"/>
                  <a:pt x="68724" y="250"/>
                </a:cubicBezTo>
                <a:cubicBezTo>
                  <a:pt x="68093" y="143"/>
                  <a:pt x="67414" y="71"/>
                  <a:pt x="66545" y="24"/>
                </a:cubicBezTo>
                <a:cubicBezTo>
                  <a:pt x="66164" y="12"/>
                  <a:pt x="65759" y="0"/>
                  <a:pt x="6529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5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/>
          <p:nvPr/>
        </p:nvSpPr>
        <p:spPr>
          <a:xfrm rot="-8592869" flipH="1">
            <a:off x="10344361" y="-1172578"/>
            <a:ext cx="3216001" cy="2984593"/>
          </a:xfrm>
          <a:custGeom>
            <a:avLst/>
            <a:gdLst/>
            <a:ahLst/>
            <a:cxnLst/>
            <a:rect l="l" t="t" r="r" b="b"/>
            <a:pathLst>
              <a:path w="23663" h="21906" extrusionOk="0">
                <a:moveTo>
                  <a:pt x="9935" y="1"/>
                </a:moveTo>
                <a:cubicBezTo>
                  <a:pt x="9728" y="1"/>
                  <a:pt x="9519" y="11"/>
                  <a:pt x="9310" y="31"/>
                </a:cubicBezTo>
                <a:cubicBezTo>
                  <a:pt x="7507" y="213"/>
                  <a:pt x="5859" y="1134"/>
                  <a:pt x="4386" y="2191"/>
                </a:cubicBezTo>
                <a:cubicBezTo>
                  <a:pt x="3017" y="3178"/>
                  <a:pt x="1711" y="4343"/>
                  <a:pt x="976" y="5865"/>
                </a:cubicBezTo>
                <a:cubicBezTo>
                  <a:pt x="0" y="7894"/>
                  <a:pt x="215" y="10447"/>
                  <a:pt x="1514" y="12284"/>
                </a:cubicBezTo>
                <a:cubicBezTo>
                  <a:pt x="2689" y="13945"/>
                  <a:pt x="4708" y="14962"/>
                  <a:pt x="6735" y="14962"/>
                </a:cubicBezTo>
                <a:cubicBezTo>
                  <a:pt x="6954" y="14962"/>
                  <a:pt x="7173" y="14950"/>
                  <a:pt x="7392" y="14926"/>
                </a:cubicBezTo>
                <a:cubicBezTo>
                  <a:pt x="8573" y="14797"/>
                  <a:pt x="9742" y="14333"/>
                  <a:pt x="10911" y="14333"/>
                </a:cubicBezTo>
                <a:cubicBezTo>
                  <a:pt x="11151" y="14333"/>
                  <a:pt x="11392" y="14353"/>
                  <a:pt x="11633" y="14399"/>
                </a:cubicBezTo>
                <a:cubicBezTo>
                  <a:pt x="13043" y="14670"/>
                  <a:pt x="14126" y="15801"/>
                  <a:pt x="14924" y="16993"/>
                </a:cubicBezTo>
                <a:cubicBezTo>
                  <a:pt x="15726" y="18187"/>
                  <a:pt x="16353" y="19512"/>
                  <a:pt x="17358" y="20536"/>
                </a:cubicBezTo>
                <a:cubicBezTo>
                  <a:pt x="18128" y="21323"/>
                  <a:pt x="19213" y="21906"/>
                  <a:pt x="20281" y="21906"/>
                </a:cubicBezTo>
                <a:cubicBezTo>
                  <a:pt x="20608" y="21906"/>
                  <a:pt x="20933" y="21851"/>
                  <a:pt x="21247" y="21731"/>
                </a:cubicBezTo>
                <a:cubicBezTo>
                  <a:pt x="22245" y="21349"/>
                  <a:pt x="22928" y="20369"/>
                  <a:pt x="23221" y="19338"/>
                </a:cubicBezTo>
                <a:cubicBezTo>
                  <a:pt x="23663" y="17776"/>
                  <a:pt x="23588" y="16566"/>
                  <a:pt x="22557" y="15371"/>
                </a:cubicBezTo>
                <a:cubicBezTo>
                  <a:pt x="21221" y="13820"/>
                  <a:pt x="20108" y="12132"/>
                  <a:pt x="19332" y="10228"/>
                </a:cubicBezTo>
                <a:cubicBezTo>
                  <a:pt x="18661" y="8588"/>
                  <a:pt x="18234" y="6852"/>
                  <a:pt x="17455" y="5260"/>
                </a:cubicBezTo>
                <a:cubicBezTo>
                  <a:pt x="16034" y="2369"/>
                  <a:pt x="13115" y="1"/>
                  <a:pt x="99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5" name="Google Shape;135;p21"/>
          <p:cNvSpPr/>
          <p:nvPr/>
        </p:nvSpPr>
        <p:spPr>
          <a:xfrm rot="10800000">
            <a:off x="8319125" y="3833053"/>
            <a:ext cx="4045411" cy="3044849"/>
          </a:xfrm>
          <a:custGeom>
            <a:avLst/>
            <a:gdLst/>
            <a:ahLst/>
            <a:cxnLst/>
            <a:rect l="l" t="t" r="r" b="b"/>
            <a:pathLst>
              <a:path w="16143" h="15960" extrusionOk="0">
                <a:moveTo>
                  <a:pt x="1" y="1"/>
                </a:moveTo>
                <a:lnTo>
                  <a:pt x="1" y="15960"/>
                </a:lnTo>
                <a:cubicBezTo>
                  <a:pt x="546" y="14164"/>
                  <a:pt x="583" y="12160"/>
                  <a:pt x="1667" y="10631"/>
                </a:cubicBezTo>
                <a:cubicBezTo>
                  <a:pt x="2788" y="9043"/>
                  <a:pt x="4788" y="8338"/>
                  <a:pt x="6706" y="8023"/>
                </a:cubicBezTo>
                <a:cubicBezTo>
                  <a:pt x="8624" y="7704"/>
                  <a:pt x="10610" y="7670"/>
                  <a:pt x="12435" y="7006"/>
                </a:cubicBezTo>
                <a:cubicBezTo>
                  <a:pt x="14261" y="6338"/>
                  <a:pt x="15964" y="4821"/>
                  <a:pt x="16079" y="2884"/>
                </a:cubicBezTo>
                <a:cubicBezTo>
                  <a:pt x="16142" y="1841"/>
                  <a:pt x="15734" y="835"/>
                  <a:pt x="1508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6" name="Google Shape;136;p21"/>
          <p:cNvSpPr/>
          <p:nvPr/>
        </p:nvSpPr>
        <p:spPr>
          <a:xfrm>
            <a:off x="-2175737" y="4724409"/>
            <a:ext cx="4630190" cy="2153492"/>
          </a:xfrm>
          <a:custGeom>
            <a:avLst/>
            <a:gdLst/>
            <a:ahLst/>
            <a:cxnLst/>
            <a:rect l="l" t="t" r="r" b="b"/>
            <a:pathLst>
              <a:path w="30628" h="18252" extrusionOk="0">
                <a:moveTo>
                  <a:pt x="13678" y="1"/>
                </a:moveTo>
                <a:cubicBezTo>
                  <a:pt x="13130" y="1"/>
                  <a:pt x="12578" y="45"/>
                  <a:pt x="12026" y="136"/>
                </a:cubicBezTo>
                <a:cubicBezTo>
                  <a:pt x="9199" y="600"/>
                  <a:pt x="6698" y="2222"/>
                  <a:pt x="4483" y="4043"/>
                </a:cubicBezTo>
                <a:cubicBezTo>
                  <a:pt x="2735" y="5479"/>
                  <a:pt x="1072" y="7119"/>
                  <a:pt x="0" y="9094"/>
                </a:cubicBezTo>
                <a:lnTo>
                  <a:pt x="0" y="18251"/>
                </a:lnTo>
                <a:lnTo>
                  <a:pt x="30627" y="18251"/>
                </a:lnTo>
                <a:cubicBezTo>
                  <a:pt x="29974" y="17272"/>
                  <a:pt x="29388" y="16244"/>
                  <a:pt x="28869" y="15186"/>
                </a:cubicBezTo>
                <a:cubicBezTo>
                  <a:pt x="27644" y="12671"/>
                  <a:pt x="26798" y="9969"/>
                  <a:pt x="25403" y="7542"/>
                </a:cubicBezTo>
                <a:cubicBezTo>
                  <a:pt x="22980" y="3322"/>
                  <a:pt x="18450" y="1"/>
                  <a:pt x="1367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7" name="Google Shape;137;p21"/>
          <p:cNvSpPr/>
          <p:nvPr/>
        </p:nvSpPr>
        <p:spPr>
          <a:xfrm rot="-5400000" flipH="1">
            <a:off x="1665715" y="-2561683"/>
            <a:ext cx="1498693" cy="5601273"/>
          </a:xfrm>
          <a:custGeom>
            <a:avLst/>
            <a:gdLst/>
            <a:ahLst/>
            <a:cxnLst/>
            <a:rect l="l" t="t" r="r" b="b"/>
            <a:pathLst>
              <a:path w="8735" h="25556" extrusionOk="0">
                <a:moveTo>
                  <a:pt x="0" y="0"/>
                </a:moveTo>
                <a:lnTo>
                  <a:pt x="0" y="25425"/>
                </a:lnTo>
                <a:cubicBezTo>
                  <a:pt x="1841" y="24987"/>
                  <a:pt x="3859" y="25555"/>
                  <a:pt x="5529" y="24698"/>
                </a:cubicBezTo>
                <a:cubicBezTo>
                  <a:pt x="7410" y="23733"/>
                  <a:pt x="8735" y="21418"/>
                  <a:pt x="7878" y="19340"/>
                </a:cubicBezTo>
                <a:cubicBezTo>
                  <a:pt x="6909" y="16999"/>
                  <a:pt x="3878" y="15856"/>
                  <a:pt x="3332" y="13384"/>
                </a:cubicBezTo>
                <a:cubicBezTo>
                  <a:pt x="2924" y="11544"/>
                  <a:pt x="4089" y="9744"/>
                  <a:pt x="5310" y="8308"/>
                </a:cubicBezTo>
                <a:cubicBezTo>
                  <a:pt x="6535" y="6872"/>
                  <a:pt x="7945" y="5403"/>
                  <a:pt x="8163" y="3529"/>
                </a:cubicBezTo>
                <a:cubicBezTo>
                  <a:pt x="8316" y="2230"/>
                  <a:pt x="7792" y="965"/>
                  <a:pt x="69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8" name="Google Shape;138;p21"/>
          <p:cNvSpPr txBox="1">
            <a:spLocks noGrp="1"/>
          </p:cNvSpPr>
          <p:nvPr>
            <p:ph type="title"/>
          </p:nvPr>
        </p:nvSpPr>
        <p:spPr>
          <a:xfrm>
            <a:off x="3403160" y="2074000"/>
            <a:ext cx="5355518" cy="15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1064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586"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ubTitle" idx="1"/>
          </p:nvPr>
        </p:nvSpPr>
        <p:spPr>
          <a:xfrm>
            <a:off x="3403160" y="3640800"/>
            <a:ext cx="5355518" cy="149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394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793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CUSTOM_6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 hasCustomPrompt="1"/>
          </p:nvPr>
        </p:nvSpPr>
        <p:spPr>
          <a:xfrm flipH="1">
            <a:off x="2091327" y="1742133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2" name="Google Shape;142;p22"/>
          <p:cNvSpPr txBox="1">
            <a:spLocks noGrp="1"/>
          </p:cNvSpPr>
          <p:nvPr>
            <p:ph type="subTitle" idx="1"/>
          </p:nvPr>
        </p:nvSpPr>
        <p:spPr>
          <a:xfrm>
            <a:off x="1077029" y="3381257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subTitle" idx="2"/>
          </p:nvPr>
        </p:nvSpPr>
        <p:spPr>
          <a:xfrm>
            <a:off x="1077029" y="2720855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title" idx="3" hasCustomPrompt="1"/>
          </p:nvPr>
        </p:nvSpPr>
        <p:spPr>
          <a:xfrm flipH="1">
            <a:off x="5419958" y="3841409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5" name="Google Shape;145;p22"/>
          <p:cNvSpPr txBox="1">
            <a:spLocks noGrp="1"/>
          </p:cNvSpPr>
          <p:nvPr>
            <p:ph type="subTitle" idx="4"/>
          </p:nvPr>
        </p:nvSpPr>
        <p:spPr>
          <a:xfrm>
            <a:off x="4405674" y="4837231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title" idx="5" hasCustomPrompt="1"/>
          </p:nvPr>
        </p:nvSpPr>
        <p:spPr>
          <a:xfrm flipH="1">
            <a:off x="8712608" y="1742133"/>
            <a:ext cx="1321922" cy="64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r>
              <a:t>xx%</a:t>
            </a:r>
          </a:p>
        </p:txBody>
      </p:sp>
      <p:sp>
        <p:nvSpPr>
          <p:cNvPr id="147" name="Google Shape;147;p22"/>
          <p:cNvSpPr txBox="1">
            <a:spLocks noGrp="1"/>
          </p:cNvSpPr>
          <p:nvPr>
            <p:ph type="subTitle" idx="6"/>
          </p:nvPr>
        </p:nvSpPr>
        <p:spPr>
          <a:xfrm>
            <a:off x="7698310" y="3381257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22"/>
          <p:cNvSpPr txBox="1">
            <a:spLocks noGrp="1"/>
          </p:cNvSpPr>
          <p:nvPr>
            <p:ph type="subTitle" idx="7"/>
          </p:nvPr>
        </p:nvSpPr>
        <p:spPr>
          <a:xfrm>
            <a:off x="7698310" y="2720855"/>
            <a:ext cx="3350491" cy="45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2000"/>
              <a:buFont typeface="Luckiest Guy"/>
              <a:buNone/>
              <a:defRPr sz="266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149" name="Google Shape;149;p22"/>
          <p:cNvSpPr txBox="1">
            <a:spLocks noGrp="1"/>
          </p:cNvSpPr>
          <p:nvPr>
            <p:ph type="title" idx="8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50" name="Google Shape;150;p22"/>
          <p:cNvSpPr/>
          <p:nvPr/>
        </p:nvSpPr>
        <p:spPr>
          <a:xfrm rot="10120134">
            <a:off x="9216636" y="-562254"/>
            <a:ext cx="3967648" cy="315584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1" name="Google Shape;151;p22"/>
          <p:cNvSpPr/>
          <p:nvPr/>
        </p:nvSpPr>
        <p:spPr>
          <a:xfrm rot="-921089">
            <a:off x="-1114812" y="4876633"/>
            <a:ext cx="4649673" cy="2708779"/>
          </a:xfrm>
          <a:custGeom>
            <a:avLst/>
            <a:gdLst/>
            <a:ahLst/>
            <a:cxnLst/>
            <a:rect l="l" t="t" r="r" b="b"/>
            <a:pathLst>
              <a:path w="83285" h="56687" extrusionOk="0">
                <a:moveTo>
                  <a:pt x="798" y="1"/>
                </a:moveTo>
                <a:cubicBezTo>
                  <a:pt x="358" y="12"/>
                  <a:pt x="0" y="370"/>
                  <a:pt x="0" y="834"/>
                </a:cubicBezTo>
                <a:lnTo>
                  <a:pt x="0" y="55865"/>
                </a:lnTo>
                <a:cubicBezTo>
                  <a:pt x="0" y="56317"/>
                  <a:pt x="370" y="56686"/>
                  <a:pt x="822" y="56686"/>
                </a:cubicBezTo>
                <a:lnTo>
                  <a:pt x="83285" y="56686"/>
                </a:lnTo>
                <a:cubicBezTo>
                  <a:pt x="83285" y="56603"/>
                  <a:pt x="83273" y="56519"/>
                  <a:pt x="83273" y="56436"/>
                </a:cubicBezTo>
                <a:cubicBezTo>
                  <a:pt x="82975" y="52495"/>
                  <a:pt x="81904" y="48542"/>
                  <a:pt x="79677" y="45268"/>
                </a:cubicBezTo>
                <a:cubicBezTo>
                  <a:pt x="77462" y="41994"/>
                  <a:pt x="74057" y="39446"/>
                  <a:pt x="70152" y="38743"/>
                </a:cubicBezTo>
                <a:cubicBezTo>
                  <a:pt x="66664" y="38100"/>
                  <a:pt x="62461" y="38743"/>
                  <a:pt x="60091" y="36088"/>
                </a:cubicBezTo>
                <a:cubicBezTo>
                  <a:pt x="57829" y="33564"/>
                  <a:pt x="58674" y="29516"/>
                  <a:pt x="57186" y="26480"/>
                </a:cubicBezTo>
                <a:cubicBezTo>
                  <a:pt x="55781" y="23587"/>
                  <a:pt x="52459" y="22110"/>
                  <a:pt x="49292" y="21658"/>
                </a:cubicBezTo>
                <a:cubicBezTo>
                  <a:pt x="46101" y="21194"/>
                  <a:pt x="42863" y="21539"/>
                  <a:pt x="39672" y="21134"/>
                </a:cubicBezTo>
                <a:cubicBezTo>
                  <a:pt x="38077" y="20944"/>
                  <a:pt x="36457" y="20527"/>
                  <a:pt x="35219" y="19491"/>
                </a:cubicBezTo>
                <a:cubicBezTo>
                  <a:pt x="34255" y="18693"/>
                  <a:pt x="33612" y="17562"/>
                  <a:pt x="33112" y="16419"/>
                </a:cubicBezTo>
                <a:cubicBezTo>
                  <a:pt x="31052" y="11752"/>
                  <a:pt x="30802" y="6299"/>
                  <a:pt x="27897" y="2108"/>
                </a:cubicBezTo>
                <a:cubicBezTo>
                  <a:pt x="27361" y="1334"/>
                  <a:pt x="26754" y="643"/>
                  <a:pt x="2605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2" name="Google Shape;152;p22"/>
          <p:cNvSpPr txBox="1">
            <a:spLocks noGrp="1"/>
          </p:cNvSpPr>
          <p:nvPr>
            <p:ph type="subTitle" idx="9"/>
          </p:nvPr>
        </p:nvSpPr>
        <p:spPr>
          <a:xfrm>
            <a:off x="4405674" y="5479433"/>
            <a:ext cx="3350491" cy="7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r" rtl="0">
              <a:spcBef>
                <a:spcPts val="2128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r" rtl="0">
              <a:spcBef>
                <a:spcPts val="2128"/>
              </a:spcBef>
              <a:spcAft>
                <a:spcPts val="2128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7625" y="516800"/>
            <a:ext cx="10246588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7625" y="1536633"/>
            <a:ext cx="10246588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Englebert"/>
              <a:buChar char="●"/>
              <a:defRPr sz="18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●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Englebert"/>
              <a:buChar char="○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Englebert"/>
              <a:buChar char="■"/>
              <a:defRPr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61" r:id="rId2"/>
    <p:sldLayoutId id="2147483706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5" r:id="rId16"/>
    <p:sldLayoutId id="2147483676" r:id="rId17"/>
    <p:sldLayoutId id="2147483677" r:id="rId18"/>
    <p:sldLayoutId id="2147483678" r:id="rId19"/>
    <p:sldLayoutId id="2147483679" r:id="rId20"/>
    <p:sldLayoutId id="2147483680" r:id="rId21"/>
    <p:sldLayoutId id="2147483681" r:id="rId22"/>
    <p:sldLayoutId id="2147483682" r:id="rId23"/>
    <p:sldLayoutId id="2147483683" r:id="rId24"/>
    <p:sldLayoutId id="2147483710" r:id="rId25"/>
    <p:sldLayoutId id="2147483684" r:id="rId26"/>
    <p:sldLayoutId id="2147483685" r:id="rId27"/>
    <p:sldLayoutId id="2147483709" r:id="rId28"/>
    <p:sldLayoutId id="2147483691" r:id="rId29"/>
    <p:sldLayoutId id="2147483708" r:id="rId30"/>
    <p:sldLayoutId id="2147483707" r:id="rId31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7" y="719333"/>
            <a:ext cx="10264543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 panose="02000000000000000000"/>
              <a:buNone/>
              <a:defRPr sz="2800" b="1">
                <a:solidFill>
                  <a:schemeClr val="dk1"/>
                </a:solidFill>
                <a:latin typeface="Kalam" panose="02000000000000000000"/>
                <a:ea typeface="Kalam" panose="02000000000000000000"/>
                <a:cs typeface="Kalam" panose="02000000000000000000"/>
                <a:sym typeface="Kalam" panose="020000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82" y="1583467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881" tIns="121881" rIns="121881" bIns="121881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 panose="00000500000000000000"/>
              <a:buChar char="●"/>
              <a:defRPr sz="1800"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●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 panose="00000500000000000000"/>
              <a:buChar char="○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 panose="00000500000000000000"/>
              <a:buChar char="■"/>
              <a:defRPr>
                <a:solidFill>
                  <a:schemeClr val="dk1"/>
                </a:solidFill>
                <a:latin typeface="Montserrat" panose="00000500000000000000"/>
                <a:ea typeface="Montserrat" panose="00000500000000000000"/>
                <a:cs typeface="Montserrat" panose="00000500000000000000"/>
                <a:sym typeface="Montserrat" panose="00000500000000000000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640607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3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9.pn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7" Type="http://schemas.openxmlformats.org/officeDocument/2006/relationships/image" Target="../media/image1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7" Type="http://schemas.openxmlformats.org/officeDocument/2006/relationships/image" Target="../media/image13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" y="0"/>
            <a:ext cx="12157087" cy="6858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6042" y="2743200"/>
            <a:ext cx="7970839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121725" tIns="60862" rIns="121725" bIns="60862" rtlCol="0" anchor="ctr">
            <a:normAutofit/>
          </a:bodyPr>
          <a:lstStyle>
            <a:lvl1pPr algn="ctr" defTabSz="1217249" rtl="0" eaLnBrk="1" latinLnBrk="0" hangingPunct="1">
              <a:spcBef>
                <a:spcPct val="0"/>
              </a:spcBef>
              <a:buNone/>
              <a:defRPr sz="59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000" b="1">
                <a:latin typeface="Arial" pitchFamily="34" charset="0"/>
                <a:ea typeface="Arial-Rounded" pitchFamily="34" charset="0"/>
                <a:cs typeface="Arial" pitchFamily="34" charset="0"/>
              </a:rPr>
              <a:t>TIẾNG VIỆT 2</a:t>
            </a:r>
          </a:p>
        </p:txBody>
      </p:sp>
    </p:spTree>
    <p:extLst>
      <p:ext uri="{BB962C8B-B14F-4D97-AF65-F5344CB8AC3E}">
        <p14:creationId xmlns:p14="http://schemas.microsoft.com/office/powerpoint/2010/main" val="380274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893DA6D-F810-48F0-9535-16DF232A6E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161837" cy="6858000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1185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075D08A-8FDA-48DC-A1FF-035FA29F0796}"/>
              </a:ext>
            </a:extLst>
          </p:cNvPr>
          <p:cNvGraphicFramePr>
            <a:graphicFrameLocks noGrp="1"/>
          </p:cNvGraphicFramePr>
          <p:nvPr/>
        </p:nvGraphicFramePr>
        <p:xfrm>
          <a:off x="6233319" y="1828800"/>
          <a:ext cx="4114800" cy="2743200"/>
        </p:xfrm>
        <a:graphic>
          <a:graphicData uri="http://schemas.openxmlformats.org/drawingml/2006/table">
            <a:tbl>
              <a:tblPr firstRow="1" bandRow="1"/>
              <a:tblGrid>
                <a:gridCol w="45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800033" y="2648621"/>
            <a:ext cx="57835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8800" b="1">
                <a:solidFill>
                  <a:schemeClr val="bg1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YĹu</a:t>
            </a:r>
            <a:endParaRPr lang="en-US" sz="8800">
              <a:solidFill>
                <a:schemeClr val="bg1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24733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975519" y="852741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094276-F23C-47DE-A4D1-B08737B45CCA}"/>
              </a:ext>
            </a:extLst>
          </p:cNvPr>
          <p:cNvSpPr txBox="1"/>
          <p:nvPr/>
        </p:nvSpPr>
        <p:spPr>
          <a:xfrm>
            <a:off x="7355852" y="5141291"/>
            <a:ext cx="270793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 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E25632-7A61-4003-8566-CF064A9081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27991" y="852741"/>
            <a:ext cx="7185337" cy="3070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9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DE52B-D501-466A-97EE-3B9B16D26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6221" y="1317523"/>
            <a:ext cx="8469395" cy="36068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Vận dụng:</a:t>
            </a:r>
            <a:b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>
                <a:latin typeface="Arial" panose="020B0604020202020204" pitchFamily="34" charset="0"/>
                <a:cs typeface="Arial" panose="020B0604020202020204" pitchFamily="34" charset="0"/>
              </a:rPr>
              <a:t>Tìm tên riêng có tiếng bắt đầu bằng chữ hoa </a:t>
            </a:r>
            <a:r>
              <a:rPr lang="en-US" sz="5400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  <a:r>
              <a:rPr lang="en-US" sz="5400">
                <a:latin typeface="+mj-lt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6155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B5043A3-4874-47BB-B770-5707B0E0C521}"/>
              </a:ext>
            </a:extLst>
          </p:cNvPr>
          <p:cNvSpPr/>
          <p:nvPr/>
        </p:nvSpPr>
        <p:spPr>
          <a:xfrm>
            <a:off x="274320" y="1153600"/>
            <a:ext cx="11597640" cy="538436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BCDBC-875C-4209-9313-F0645C84D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625" y="335940"/>
            <a:ext cx="10246588" cy="6368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Có tất cả bao nhiêu chữ hoa Y/</a:t>
            </a:r>
            <a:r>
              <a:rPr lang="en-US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0DACCEF3-ED22-4EB8-B810-743F8A64D022}"/>
              </a:ext>
            </a:extLst>
          </p:cNvPr>
          <p:cNvSpPr txBox="1">
            <a:spLocks/>
          </p:cNvSpPr>
          <p:nvPr/>
        </p:nvSpPr>
        <p:spPr>
          <a:xfrm>
            <a:off x="1094785" y="23760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ABE16D14-BCB4-4CF8-9EFC-B8ECB3CC2B03}"/>
              </a:ext>
            </a:extLst>
          </p:cNvPr>
          <p:cNvSpPr txBox="1">
            <a:spLocks/>
          </p:cNvSpPr>
          <p:nvPr/>
        </p:nvSpPr>
        <p:spPr>
          <a:xfrm>
            <a:off x="3388538" y="524496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50673E67-1A24-4FB1-8EFE-61D4A79A9F9E}"/>
              </a:ext>
            </a:extLst>
          </p:cNvPr>
          <p:cNvSpPr txBox="1">
            <a:spLocks/>
          </p:cNvSpPr>
          <p:nvPr/>
        </p:nvSpPr>
        <p:spPr>
          <a:xfrm>
            <a:off x="9187225" y="23760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0B2E5460-57DA-426F-BA7E-A8A7CEC60121}"/>
              </a:ext>
            </a:extLst>
          </p:cNvPr>
          <p:cNvSpPr txBox="1">
            <a:spLocks/>
          </p:cNvSpPr>
          <p:nvPr/>
        </p:nvSpPr>
        <p:spPr>
          <a:xfrm>
            <a:off x="4507297" y="179040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7200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31859CA9-1D1B-4CCA-A392-8788772A9E95}"/>
              </a:ext>
            </a:extLst>
          </p:cNvPr>
          <p:cNvSpPr txBox="1">
            <a:spLocks/>
          </p:cNvSpPr>
          <p:nvPr/>
        </p:nvSpPr>
        <p:spPr>
          <a:xfrm>
            <a:off x="7630249" y="487756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400" b="1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60396C75-F9C1-4439-9F09-000E685E2A50}"/>
              </a:ext>
            </a:extLst>
          </p:cNvPr>
          <p:cNvSpPr txBox="1">
            <a:spLocks/>
          </p:cNvSpPr>
          <p:nvPr/>
        </p:nvSpPr>
        <p:spPr>
          <a:xfrm>
            <a:off x="962935" y="433952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S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CE756D5B-AD29-4A9E-8FB3-18A48FC1565F}"/>
              </a:ext>
            </a:extLst>
          </p:cNvPr>
          <p:cNvSpPr txBox="1">
            <a:spLocks/>
          </p:cNvSpPr>
          <p:nvPr/>
        </p:nvSpPr>
        <p:spPr>
          <a:xfrm>
            <a:off x="6996541" y="26944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4AAD76A8-0424-4192-8881-712628B81843}"/>
              </a:ext>
            </a:extLst>
          </p:cNvPr>
          <p:cNvSpPr txBox="1">
            <a:spLocks/>
          </p:cNvSpPr>
          <p:nvPr/>
        </p:nvSpPr>
        <p:spPr>
          <a:xfrm>
            <a:off x="633975" y="55407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FBE27832-D994-4A0D-82ED-7D94E0DA10FC}"/>
              </a:ext>
            </a:extLst>
          </p:cNvPr>
          <p:cNvSpPr txBox="1">
            <a:spLocks/>
          </p:cNvSpPr>
          <p:nvPr/>
        </p:nvSpPr>
        <p:spPr>
          <a:xfrm>
            <a:off x="5623853" y="414506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 b="1">
                <a:latin typeface="HP001 4 hàng" panose="020B0603050302020204" pitchFamily="34" charset="0"/>
                <a:cs typeface="Arial" panose="020B0604020202020204" pitchFamily="34" charset="0"/>
              </a:rPr>
              <a:t>T</a:t>
            </a:r>
          </a:p>
        </p:txBody>
      </p:sp>
      <p:sp>
        <p:nvSpPr>
          <p:cNvPr id="14" name="Title 2">
            <a:extLst>
              <a:ext uri="{FF2B5EF4-FFF2-40B4-BE49-F238E27FC236}">
                <a16:creationId xmlns:a16="http://schemas.microsoft.com/office/drawing/2014/main" id="{E1D82445-1AE5-4428-B0FA-664B1E7A6905}"/>
              </a:ext>
            </a:extLst>
          </p:cNvPr>
          <p:cNvSpPr txBox="1">
            <a:spLocks/>
          </p:cNvSpPr>
          <p:nvPr/>
        </p:nvSpPr>
        <p:spPr>
          <a:xfrm>
            <a:off x="10119441" y="519596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 b="1">
                <a:latin typeface="HP001 4 hàng" panose="020B0603050302020204" pitchFamily="34" charset="0"/>
                <a:cs typeface="Arial" panose="020B0604020202020204" pitchFamily="34" charset="0"/>
              </a:rPr>
              <a:t>V</a:t>
            </a:r>
          </a:p>
        </p:txBody>
      </p:sp>
      <p:sp>
        <p:nvSpPr>
          <p:cNvPr id="15" name="Title 2">
            <a:extLst>
              <a:ext uri="{FF2B5EF4-FFF2-40B4-BE49-F238E27FC236}">
                <a16:creationId xmlns:a16="http://schemas.microsoft.com/office/drawing/2014/main" id="{267DEEA3-AEB3-45FB-9F6A-F9F60EB1E3CD}"/>
              </a:ext>
            </a:extLst>
          </p:cNvPr>
          <p:cNvSpPr txBox="1">
            <a:spLocks/>
          </p:cNvSpPr>
          <p:nvPr/>
        </p:nvSpPr>
        <p:spPr>
          <a:xfrm>
            <a:off x="6996541" y="137592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 b="1">
                <a:latin typeface="HP001 4 hàng" panose="020B06030503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1944CDBF-11BE-44BF-8A0A-4273B8EE23D8}"/>
              </a:ext>
            </a:extLst>
          </p:cNvPr>
          <p:cNvSpPr txBox="1">
            <a:spLocks/>
          </p:cNvSpPr>
          <p:nvPr/>
        </p:nvSpPr>
        <p:spPr>
          <a:xfrm>
            <a:off x="2994236" y="281690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C11D436-A16E-49EB-BDD6-91D7A11DAEC7}"/>
              </a:ext>
            </a:extLst>
          </p:cNvPr>
          <p:cNvSpPr txBox="1">
            <a:spLocks/>
          </p:cNvSpPr>
          <p:nvPr/>
        </p:nvSpPr>
        <p:spPr>
          <a:xfrm>
            <a:off x="5244022" y="543794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E228C36C-C14B-4C0F-A0A8-525B4F922AFD}"/>
              </a:ext>
            </a:extLst>
          </p:cNvPr>
          <p:cNvSpPr txBox="1">
            <a:spLocks/>
          </p:cNvSpPr>
          <p:nvPr/>
        </p:nvSpPr>
        <p:spPr>
          <a:xfrm>
            <a:off x="10432472" y="33312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6600" b="1">
                <a:latin typeface="HP001 4 hàng" panose="020B0603050302020204" pitchFamily="34" charset="0"/>
                <a:cs typeface="Arial" panose="020B0604020202020204" pitchFamily="34" charset="0"/>
              </a:rPr>
              <a:t>R</a:t>
            </a: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8CC5D300-CE51-408D-A0CD-23FE976DB5EE}"/>
              </a:ext>
            </a:extLst>
          </p:cNvPr>
          <p:cNvSpPr txBox="1">
            <a:spLocks/>
          </p:cNvSpPr>
          <p:nvPr/>
        </p:nvSpPr>
        <p:spPr>
          <a:xfrm>
            <a:off x="8263956" y="353556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sz="4800" b="1">
                <a:latin typeface="HP001 4 hàng" panose="020B06030503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46347D47-FE2D-414A-BD1A-B4C323A2FD15}"/>
              </a:ext>
            </a:extLst>
          </p:cNvPr>
          <p:cNvSpPr txBox="1">
            <a:spLocks/>
          </p:cNvSpPr>
          <p:nvPr/>
        </p:nvSpPr>
        <p:spPr>
          <a:xfrm>
            <a:off x="3976607" y="393988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k</a:t>
            </a: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5A41DE22-FA3C-4941-8FB1-5A80910DAA01}"/>
              </a:ext>
            </a:extLst>
          </p:cNvPr>
          <p:cNvSpPr txBox="1">
            <a:spLocks/>
          </p:cNvSpPr>
          <p:nvPr/>
        </p:nvSpPr>
        <p:spPr>
          <a:xfrm>
            <a:off x="2628967" y="1652890"/>
            <a:ext cx="1267415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uckiest Guy"/>
              <a:buNone/>
              <a:defRPr sz="3000" b="0" i="0" u="none" strike="noStrike" cap="none">
                <a:solidFill>
                  <a:schemeClr val="dk1"/>
                </a:solidFill>
                <a:latin typeface="Luckiest Guy"/>
                <a:ea typeface="Luckiest Guy"/>
                <a:cs typeface="Luckiest Guy"/>
                <a:sym typeface="Luckiest Guy"/>
              </a:defRPr>
            </a:lvl9pPr>
          </a:lstStyle>
          <a:p>
            <a:r>
              <a:rPr lang="en-US" b="1">
                <a:latin typeface="HP001 4 hàng" panose="020B06030503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34266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4" name="Google Shape;3294;p73"/>
          <p:cNvSpPr txBox="1">
            <a:spLocks noGrp="1"/>
          </p:cNvSpPr>
          <p:nvPr>
            <p:ph type="title"/>
          </p:nvPr>
        </p:nvSpPr>
        <p:spPr>
          <a:xfrm>
            <a:off x="-280020" y="1477963"/>
            <a:ext cx="8469395" cy="3606800"/>
          </a:xfrm>
          <a:prstGeom prst="rect">
            <a:avLst/>
          </a:prstGeom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r>
              <a:rPr lang="en">
                <a:latin typeface="+mj-lt"/>
              </a:rPr>
              <a:t>Dặn dò</a:t>
            </a:r>
            <a:endParaRPr>
              <a:latin typeface="+mj-lt"/>
            </a:endParaRPr>
          </a:p>
        </p:txBody>
      </p:sp>
      <p:grpSp>
        <p:nvGrpSpPr>
          <p:cNvPr id="3309" name="Google Shape;3309;p73"/>
          <p:cNvGrpSpPr/>
          <p:nvPr/>
        </p:nvGrpSpPr>
        <p:grpSpPr>
          <a:xfrm>
            <a:off x="8816413" y="659772"/>
            <a:ext cx="1965556" cy="3224983"/>
            <a:chOff x="6824158" y="489678"/>
            <a:chExt cx="1477823" cy="2424736"/>
          </a:xfrm>
        </p:grpSpPr>
        <p:sp>
          <p:nvSpPr>
            <p:cNvPr id="3310" name="Google Shape;3310;p73"/>
            <p:cNvSpPr/>
            <p:nvPr/>
          </p:nvSpPr>
          <p:spPr>
            <a:xfrm rot="-318430" flipH="1">
              <a:off x="7781329" y="987131"/>
              <a:ext cx="498232" cy="409956"/>
            </a:xfrm>
            <a:custGeom>
              <a:avLst/>
              <a:gdLst/>
              <a:ahLst/>
              <a:cxnLst/>
              <a:rect l="l" t="t" r="r" b="b"/>
              <a:pathLst>
                <a:path w="9561" h="7867" extrusionOk="0">
                  <a:moveTo>
                    <a:pt x="3076" y="0"/>
                  </a:moveTo>
                  <a:cubicBezTo>
                    <a:pt x="2819" y="0"/>
                    <a:pt x="2565" y="26"/>
                    <a:pt x="2322" y="89"/>
                  </a:cubicBezTo>
                  <a:cubicBezTo>
                    <a:pt x="1715" y="232"/>
                    <a:pt x="1131" y="577"/>
                    <a:pt x="810" y="1113"/>
                  </a:cubicBezTo>
                  <a:cubicBezTo>
                    <a:pt x="512" y="1601"/>
                    <a:pt x="476" y="2351"/>
                    <a:pt x="750" y="2851"/>
                  </a:cubicBezTo>
                  <a:cubicBezTo>
                    <a:pt x="310" y="3137"/>
                    <a:pt x="72" y="3637"/>
                    <a:pt x="48" y="4149"/>
                  </a:cubicBezTo>
                  <a:cubicBezTo>
                    <a:pt x="0" y="4804"/>
                    <a:pt x="214" y="5589"/>
                    <a:pt x="703" y="6066"/>
                  </a:cubicBezTo>
                  <a:cubicBezTo>
                    <a:pt x="1094" y="6451"/>
                    <a:pt x="1463" y="6617"/>
                    <a:pt x="1858" y="6617"/>
                  </a:cubicBezTo>
                  <a:cubicBezTo>
                    <a:pt x="2171" y="6617"/>
                    <a:pt x="2501" y="6512"/>
                    <a:pt x="2870" y="6328"/>
                  </a:cubicBezTo>
                  <a:lnTo>
                    <a:pt x="2870" y="6328"/>
                  </a:lnTo>
                  <a:cubicBezTo>
                    <a:pt x="2810" y="6887"/>
                    <a:pt x="3215" y="7423"/>
                    <a:pt x="3739" y="7649"/>
                  </a:cubicBezTo>
                  <a:cubicBezTo>
                    <a:pt x="4084" y="7794"/>
                    <a:pt x="4446" y="7866"/>
                    <a:pt x="4800" y="7866"/>
                  </a:cubicBezTo>
                  <a:cubicBezTo>
                    <a:pt x="5752" y="7866"/>
                    <a:pt x="6638" y="7346"/>
                    <a:pt x="6942" y="6340"/>
                  </a:cubicBezTo>
                  <a:cubicBezTo>
                    <a:pt x="7112" y="6501"/>
                    <a:pt x="7343" y="6578"/>
                    <a:pt x="7578" y="6578"/>
                  </a:cubicBezTo>
                  <a:cubicBezTo>
                    <a:pt x="7672" y="6578"/>
                    <a:pt x="7767" y="6566"/>
                    <a:pt x="7858" y="6542"/>
                  </a:cubicBezTo>
                  <a:cubicBezTo>
                    <a:pt x="8168" y="6471"/>
                    <a:pt x="8454" y="6280"/>
                    <a:pt x="8680" y="6030"/>
                  </a:cubicBezTo>
                  <a:cubicBezTo>
                    <a:pt x="9347" y="5316"/>
                    <a:pt x="9561" y="4185"/>
                    <a:pt x="9156" y="3268"/>
                  </a:cubicBezTo>
                  <a:lnTo>
                    <a:pt x="4179" y="124"/>
                  </a:lnTo>
                  <a:cubicBezTo>
                    <a:pt x="3827" y="54"/>
                    <a:pt x="3449" y="0"/>
                    <a:pt x="30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1" name="Google Shape;3311;p73"/>
            <p:cNvSpPr/>
            <p:nvPr/>
          </p:nvSpPr>
          <p:spPr>
            <a:xfrm rot="-318430" flipH="1">
              <a:off x="7983433" y="1039493"/>
              <a:ext cx="253832" cy="53726"/>
            </a:xfrm>
            <a:custGeom>
              <a:avLst/>
              <a:gdLst/>
              <a:ahLst/>
              <a:cxnLst/>
              <a:rect l="l" t="t" r="r" b="b"/>
              <a:pathLst>
                <a:path w="4871" h="1031" extrusionOk="0">
                  <a:moveTo>
                    <a:pt x="2558" y="0"/>
                  </a:moveTo>
                  <a:cubicBezTo>
                    <a:pt x="2450" y="0"/>
                    <a:pt x="2326" y="25"/>
                    <a:pt x="2227" y="75"/>
                  </a:cubicBezTo>
                  <a:cubicBezTo>
                    <a:pt x="2108" y="134"/>
                    <a:pt x="2013" y="230"/>
                    <a:pt x="1917" y="313"/>
                  </a:cubicBezTo>
                  <a:cubicBezTo>
                    <a:pt x="1739" y="491"/>
                    <a:pt x="1572" y="718"/>
                    <a:pt x="1358" y="837"/>
                  </a:cubicBezTo>
                  <a:cubicBezTo>
                    <a:pt x="1254" y="891"/>
                    <a:pt x="1141" y="913"/>
                    <a:pt x="1028" y="913"/>
                  </a:cubicBezTo>
                  <a:cubicBezTo>
                    <a:pt x="894" y="913"/>
                    <a:pt x="760" y="882"/>
                    <a:pt x="643" y="837"/>
                  </a:cubicBezTo>
                  <a:cubicBezTo>
                    <a:pt x="417" y="742"/>
                    <a:pt x="227" y="611"/>
                    <a:pt x="12" y="503"/>
                  </a:cubicBezTo>
                  <a:cubicBezTo>
                    <a:pt x="12" y="551"/>
                    <a:pt x="0" y="587"/>
                    <a:pt x="0" y="622"/>
                  </a:cubicBezTo>
                  <a:cubicBezTo>
                    <a:pt x="179" y="730"/>
                    <a:pt x="370" y="849"/>
                    <a:pt x="596" y="932"/>
                  </a:cubicBezTo>
                  <a:cubicBezTo>
                    <a:pt x="715" y="980"/>
                    <a:pt x="846" y="1027"/>
                    <a:pt x="989" y="1027"/>
                  </a:cubicBezTo>
                  <a:cubicBezTo>
                    <a:pt x="1009" y="1029"/>
                    <a:pt x="1031" y="1030"/>
                    <a:pt x="1053" y="1030"/>
                  </a:cubicBezTo>
                  <a:cubicBezTo>
                    <a:pt x="1171" y="1030"/>
                    <a:pt x="1305" y="1002"/>
                    <a:pt x="1405" y="932"/>
                  </a:cubicBezTo>
                  <a:cubicBezTo>
                    <a:pt x="1655" y="789"/>
                    <a:pt x="1822" y="563"/>
                    <a:pt x="2001" y="384"/>
                  </a:cubicBezTo>
                  <a:cubicBezTo>
                    <a:pt x="2084" y="301"/>
                    <a:pt x="2179" y="218"/>
                    <a:pt x="2275" y="158"/>
                  </a:cubicBezTo>
                  <a:cubicBezTo>
                    <a:pt x="2367" y="127"/>
                    <a:pt x="2460" y="96"/>
                    <a:pt x="2561" y="96"/>
                  </a:cubicBezTo>
                  <a:cubicBezTo>
                    <a:pt x="2576" y="96"/>
                    <a:pt x="2592" y="97"/>
                    <a:pt x="2608" y="99"/>
                  </a:cubicBezTo>
                  <a:cubicBezTo>
                    <a:pt x="2822" y="122"/>
                    <a:pt x="3037" y="218"/>
                    <a:pt x="3215" y="313"/>
                  </a:cubicBezTo>
                  <a:cubicBezTo>
                    <a:pt x="3406" y="396"/>
                    <a:pt x="3572" y="491"/>
                    <a:pt x="3739" y="563"/>
                  </a:cubicBezTo>
                  <a:cubicBezTo>
                    <a:pt x="4024" y="700"/>
                    <a:pt x="4289" y="744"/>
                    <a:pt x="4495" y="744"/>
                  </a:cubicBezTo>
                  <a:cubicBezTo>
                    <a:pt x="4522" y="744"/>
                    <a:pt x="4548" y="743"/>
                    <a:pt x="4572" y="742"/>
                  </a:cubicBezTo>
                  <a:cubicBezTo>
                    <a:pt x="4680" y="730"/>
                    <a:pt x="4751" y="718"/>
                    <a:pt x="4799" y="694"/>
                  </a:cubicBezTo>
                  <a:cubicBezTo>
                    <a:pt x="4834" y="682"/>
                    <a:pt x="4870" y="670"/>
                    <a:pt x="4870" y="658"/>
                  </a:cubicBezTo>
                  <a:cubicBezTo>
                    <a:pt x="4870" y="654"/>
                    <a:pt x="4866" y="652"/>
                    <a:pt x="4858" y="652"/>
                  </a:cubicBezTo>
                  <a:cubicBezTo>
                    <a:pt x="4825" y="652"/>
                    <a:pt x="4726" y="684"/>
                    <a:pt x="4572" y="694"/>
                  </a:cubicBezTo>
                  <a:cubicBezTo>
                    <a:pt x="4382" y="694"/>
                    <a:pt x="4096" y="658"/>
                    <a:pt x="3787" y="491"/>
                  </a:cubicBezTo>
                  <a:cubicBezTo>
                    <a:pt x="3620" y="420"/>
                    <a:pt x="3453" y="313"/>
                    <a:pt x="3263" y="230"/>
                  </a:cubicBezTo>
                  <a:cubicBezTo>
                    <a:pt x="3072" y="134"/>
                    <a:pt x="2858" y="27"/>
                    <a:pt x="2620" y="3"/>
                  </a:cubicBezTo>
                  <a:cubicBezTo>
                    <a:pt x="2600" y="1"/>
                    <a:pt x="2579" y="0"/>
                    <a:pt x="2558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2" name="Google Shape;3312;p73"/>
            <p:cNvSpPr/>
            <p:nvPr/>
          </p:nvSpPr>
          <p:spPr>
            <a:xfrm rot="-318430" flipH="1">
              <a:off x="7943845" y="1085590"/>
              <a:ext cx="327621" cy="151434"/>
            </a:xfrm>
            <a:custGeom>
              <a:avLst/>
              <a:gdLst/>
              <a:ahLst/>
              <a:cxnLst/>
              <a:rect l="l" t="t" r="r" b="b"/>
              <a:pathLst>
                <a:path w="6287" h="2906" extrusionOk="0">
                  <a:moveTo>
                    <a:pt x="6275" y="0"/>
                  </a:moveTo>
                  <a:lnTo>
                    <a:pt x="6275" y="0"/>
                  </a:lnTo>
                  <a:cubicBezTo>
                    <a:pt x="6263" y="0"/>
                    <a:pt x="6215" y="120"/>
                    <a:pt x="6049" y="298"/>
                  </a:cubicBezTo>
                  <a:cubicBezTo>
                    <a:pt x="5906" y="477"/>
                    <a:pt x="5656" y="715"/>
                    <a:pt x="5251" y="870"/>
                  </a:cubicBezTo>
                  <a:cubicBezTo>
                    <a:pt x="5060" y="941"/>
                    <a:pt x="4834" y="989"/>
                    <a:pt x="4584" y="989"/>
                  </a:cubicBezTo>
                  <a:cubicBezTo>
                    <a:pt x="4322" y="1001"/>
                    <a:pt x="4060" y="989"/>
                    <a:pt x="3775" y="1096"/>
                  </a:cubicBezTo>
                  <a:cubicBezTo>
                    <a:pt x="3501" y="1191"/>
                    <a:pt x="3275" y="1417"/>
                    <a:pt x="3084" y="1655"/>
                  </a:cubicBezTo>
                  <a:cubicBezTo>
                    <a:pt x="2870" y="1882"/>
                    <a:pt x="2679" y="2132"/>
                    <a:pt x="2405" y="2298"/>
                  </a:cubicBezTo>
                  <a:cubicBezTo>
                    <a:pt x="2143" y="2441"/>
                    <a:pt x="1834" y="2489"/>
                    <a:pt x="1512" y="2525"/>
                  </a:cubicBezTo>
                  <a:cubicBezTo>
                    <a:pt x="1215" y="2537"/>
                    <a:pt x="917" y="2537"/>
                    <a:pt x="643" y="2584"/>
                  </a:cubicBezTo>
                  <a:cubicBezTo>
                    <a:pt x="405" y="2620"/>
                    <a:pt x="191" y="2703"/>
                    <a:pt x="0" y="2798"/>
                  </a:cubicBezTo>
                  <a:cubicBezTo>
                    <a:pt x="0" y="2834"/>
                    <a:pt x="12" y="2882"/>
                    <a:pt x="24" y="2906"/>
                  </a:cubicBezTo>
                  <a:cubicBezTo>
                    <a:pt x="203" y="2787"/>
                    <a:pt x="429" y="2715"/>
                    <a:pt x="667" y="2679"/>
                  </a:cubicBezTo>
                  <a:cubicBezTo>
                    <a:pt x="941" y="2667"/>
                    <a:pt x="1239" y="2667"/>
                    <a:pt x="1536" y="2656"/>
                  </a:cubicBezTo>
                  <a:cubicBezTo>
                    <a:pt x="1846" y="2644"/>
                    <a:pt x="2167" y="2596"/>
                    <a:pt x="2465" y="2417"/>
                  </a:cubicBezTo>
                  <a:cubicBezTo>
                    <a:pt x="2763" y="2239"/>
                    <a:pt x="2977" y="1989"/>
                    <a:pt x="3167" y="1751"/>
                  </a:cubicBezTo>
                  <a:cubicBezTo>
                    <a:pt x="3358" y="1524"/>
                    <a:pt x="3572" y="1310"/>
                    <a:pt x="3822" y="1215"/>
                  </a:cubicBezTo>
                  <a:cubicBezTo>
                    <a:pt x="4072" y="1120"/>
                    <a:pt x="4346" y="1120"/>
                    <a:pt x="4596" y="1108"/>
                  </a:cubicBezTo>
                  <a:cubicBezTo>
                    <a:pt x="4846" y="1096"/>
                    <a:pt x="5084" y="1048"/>
                    <a:pt x="5299" y="953"/>
                  </a:cubicBezTo>
                  <a:cubicBezTo>
                    <a:pt x="5692" y="798"/>
                    <a:pt x="5965" y="524"/>
                    <a:pt x="6096" y="334"/>
                  </a:cubicBezTo>
                  <a:cubicBezTo>
                    <a:pt x="6168" y="227"/>
                    <a:pt x="6215" y="155"/>
                    <a:pt x="6251" y="96"/>
                  </a:cubicBezTo>
                  <a:cubicBezTo>
                    <a:pt x="6275" y="36"/>
                    <a:pt x="6287" y="0"/>
                    <a:pt x="627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3" name="Google Shape;3313;p73"/>
            <p:cNvSpPr/>
            <p:nvPr/>
          </p:nvSpPr>
          <p:spPr>
            <a:xfrm rot="-318430" flipH="1">
              <a:off x="7949229" y="1131330"/>
              <a:ext cx="102450" cy="267433"/>
            </a:xfrm>
            <a:custGeom>
              <a:avLst/>
              <a:gdLst/>
              <a:ahLst/>
              <a:cxnLst/>
              <a:rect l="l" t="t" r="r" b="b"/>
              <a:pathLst>
                <a:path w="1966" h="5132" extrusionOk="0">
                  <a:moveTo>
                    <a:pt x="1965" y="0"/>
                  </a:moveTo>
                  <a:cubicBezTo>
                    <a:pt x="1965" y="0"/>
                    <a:pt x="1870" y="60"/>
                    <a:pt x="1739" y="191"/>
                  </a:cubicBezTo>
                  <a:cubicBezTo>
                    <a:pt x="1608" y="322"/>
                    <a:pt x="1406" y="512"/>
                    <a:pt x="1156" y="750"/>
                  </a:cubicBezTo>
                  <a:cubicBezTo>
                    <a:pt x="1037" y="869"/>
                    <a:pt x="906" y="1012"/>
                    <a:pt x="798" y="1203"/>
                  </a:cubicBezTo>
                  <a:cubicBezTo>
                    <a:pt x="751" y="1286"/>
                    <a:pt x="727" y="1405"/>
                    <a:pt x="739" y="1524"/>
                  </a:cubicBezTo>
                  <a:cubicBezTo>
                    <a:pt x="751" y="1643"/>
                    <a:pt x="787" y="1750"/>
                    <a:pt x="834" y="1858"/>
                  </a:cubicBezTo>
                  <a:cubicBezTo>
                    <a:pt x="918" y="2060"/>
                    <a:pt x="1048" y="2274"/>
                    <a:pt x="1048" y="2500"/>
                  </a:cubicBezTo>
                  <a:cubicBezTo>
                    <a:pt x="1072" y="2620"/>
                    <a:pt x="1025" y="2715"/>
                    <a:pt x="977" y="2822"/>
                  </a:cubicBezTo>
                  <a:cubicBezTo>
                    <a:pt x="918" y="2929"/>
                    <a:pt x="858" y="3036"/>
                    <a:pt x="775" y="3131"/>
                  </a:cubicBezTo>
                  <a:cubicBezTo>
                    <a:pt x="608" y="3334"/>
                    <a:pt x="429" y="3512"/>
                    <a:pt x="263" y="3703"/>
                  </a:cubicBezTo>
                  <a:cubicBezTo>
                    <a:pt x="191" y="3810"/>
                    <a:pt x="120" y="3905"/>
                    <a:pt x="72" y="4024"/>
                  </a:cubicBezTo>
                  <a:cubicBezTo>
                    <a:pt x="60" y="4084"/>
                    <a:pt x="25" y="4144"/>
                    <a:pt x="13" y="4203"/>
                  </a:cubicBezTo>
                  <a:lnTo>
                    <a:pt x="1" y="4298"/>
                  </a:lnTo>
                  <a:lnTo>
                    <a:pt x="1" y="4394"/>
                  </a:lnTo>
                  <a:cubicBezTo>
                    <a:pt x="1" y="4501"/>
                    <a:pt x="36" y="4632"/>
                    <a:pt x="84" y="4715"/>
                  </a:cubicBezTo>
                  <a:cubicBezTo>
                    <a:pt x="132" y="4822"/>
                    <a:pt x="191" y="4906"/>
                    <a:pt x="215" y="5001"/>
                  </a:cubicBezTo>
                  <a:cubicBezTo>
                    <a:pt x="239" y="5036"/>
                    <a:pt x="263" y="5084"/>
                    <a:pt x="275" y="5132"/>
                  </a:cubicBezTo>
                  <a:lnTo>
                    <a:pt x="382" y="5132"/>
                  </a:lnTo>
                  <a:cubicBezTo>
                    <a:pt x="370" y="5072"/>
                    <a:pt x="334" y="5013"/>
                    <a:pt x="310" y="4953"/>
                  </a:cubicBezTo>
                  <a:cubicBezTo>
                    <a:pt x="227" y="4786"/>
                    <a:pt x="120" y="4608"/>
                    <a:pt x="120" y="4405"/>
                  </a:cubicBezTo>
                  <a:cubicBezTo>
                    <a:pt x="96" y="4191"/>
                    <a:pt x="203" y="3989"/>
                    <a:pt x="358" y="3786"/>
                  </a:cubicBezTo>
                  <a:cubicBezTo>
                    <a:pt x="501" y="3596"/>
                    <a:pt x="679" y="3429"/>
                    <a:pt x="858" y="3227"/>
                  </a:cubicBezTo>
                  <a:cubicBezTo>
                    <a:pt x="953" y="3120"/>
                    <a:pt x="1025" y="3012"/>
                    <a:pt x="1084" y="2893"/>
                  </a:cubicBezTo>
                  <a:cubicBezTo>
                    <a:pt x="1144" y="2774"/>
                    <a:pt x="1191" y="2643"/>
                    <a:pt x="1168" y="2512"/>
                  </a:cubicBezTo>
                  <a:cubicBezTo>
                    <a:pt x="1168" y="2381"/>
                    <a:pt x="1132" y="2262"/>
                    <a:pt x="1084" y="2143"/>
                  </a:cubicBezTo>
                  <a:cubicBezTo>
                    <a:pt x="1037" y="2024"/>
                    <a:pt x="977" y="1929"/>
                    <a:pt x="929" y="1822"/>
                  </a:cubicBezTo>
                  <a:cubicBezTo>
                    <a:pt x="894" y="1727"/>
                    <a:pt x="858" y="1631"/>
                    <a:pt x="846" y="1524"/>
                  </a:cubicBezTo>
                  <a:cubicBezTo>
                    <a:pt x="822" y="1429"/>
                    <a:pt x="846" y="1334"/>
                    <a:pt x="894" y="1250"/>
                  </a:cubicBezTo>
                  <a:cubicBezTo>
                    <a:pt x="965" y="1084"/>
                    <a:pt x="1096" y="929"/>
                    <a:pt x="1215" y="810"/>
                  </a:cubicBezTo>
                  <a:cubicBezTo>
                    <a:pt x="1453" y="560"/>
                    <a:pt x="1632" y="369"/>
                    <a:pt x="1763" y="214"/>
                  </a:cubicBezTo>
                  <a:cubicBezTo>
                    <a:pt x="1894" y="72"/>
                    <a:pt x="1965" y="0"/>
                    <a:pt x="1965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4" name="Google Shape;3314;p73"/>
            <p:cNvSpPr/>
            <p:nvPr/>
          </p:nvSpPr>
          <p:spPr>
            <a:xfrm rot="-318430" flipH="1">
              <a:off x="7858546" y="1132739"/>
              <a:ext cx="89370" cy="203545"/>
            </a:xfrm>
            <a:custGeom>
              <a:avLst/>
              <a:gdLst/>
              <a:ahLst/>
              <a:cxnLst/>
              <a:rect l="l" t="t" r="r" b="b"/>
              <a:pathLst>
                <a:path w="1715" h="3906" extrusionOk="0">
                  <a:moveTo>
                    <a:pt x="72" y="0"/>
                  </a:moveTo>
                  <a:cubicBezTo>
                    <a:pt x="72" y="0"/>
                    <a:pt x="12" y="60"/>
                    <a:pt x="1" y="203"/>
                  </a:cubicBezTo>
                  <a:cubicBezTo>
                    <a:pt x="1" y="274"/>
                    <a:pt x="12" y="346"/>
                    <a:pt x="60" y="441"/>
                  </a:cubicBezTo>
                  <a:cubicBezTo>
                    <a:pt x="108" y="524"/>
                    <a:pt x="179" y="619"/>
                    <a:pt x="262" y="691"/>
                  </a:cubicBezTo>
                  <a:cubicBezTo>
                    <a:pt x="358" y="762"/>
                    <a:pt x="465" y="834"/>
                    <a:pt x="560" y="929"/>
                  </a:cubicBezTo>
                  <a:cubicBezTo>
                    <a:pt x="667" y="1012"/>
                    <a:pt x="763" y="1119"/>
                    <a:pt x="846" y="1239"/>
                  </a:cubicBezTo>
                  <a:cubicBezTo>
                    <a:pt x="1024" y="1477"/>
                    <a:pt x="1144" y="1810"/>
                    <a:pt x="1155" y="2155"/>
                  </a:cubicBezTo>
                  <a:cubicBezTo>
                    <a:pt x="1191" y="2489"/>
                    <a:pt x="1036" y="2834"/>
                    <a:pt x="1132" y="3155"/>
                  </a:cubicBezTo>
                  <a:cubicBezTo>
                    <a:pt x="1179" y="3322"/>
                    <a:pt x="1275" y="3453"/>
                    <a:pt x="1370" y="3548"/>
                  </a:cubicBezTo>
                  <a:cubicBezTo>
                    <a:pt x="1465" y="3655"/>
                    <a:pt x="1548" y="3739"/>
                    <a:pt x="1608" y="3834"/>
                  </a:cubicBezTo>
                  <a:cubicBezTo>
                    <a:pt x="1620" y="3858"/>
                    <a:pt x="1644" y="3870"/>
                    <a:pt x="1644" y="3906"/>
                  </a:cubicBezTo>
                  <a:cubicBezTo>
                    <a:pt x="1667" y="3894"/>
                    <a:pt x="1679" y="3870"/>
                    <a:pt x="1715" y="3870"/>
                  </a:cubicBezTo>
                  <a:cubicBezTo>
                    <a:pt x="1703" y="3846"/>
                    <a:pt x="1679" y="3834"/>
                    <a:pt x="1679" y="3798"/>
                  </a:cubicBezTo>
                  <a:cubicBezTo>
                    <a:pt x="1667" y="3679"/>
                    <a:pt x="1560" y="3572"/>
                    <a:pt x="1477" y="3489"/>
                  </a:cubicBezTo>
                  <a:cubicBezTo>
                    <a:pt x="1382" y="3382"/>
                    <a:pt x="1298" y="3274"/>
                    <a:pt x="1263" y="3132"/>
                  </a:cubicBezTo>
                  <a:cubicBezTo>
                    <a:pt x="1191" y="2846"/>
                    <a:pt x="1346" y="2524"/>
                    <a:pt x="1310" y="2143"/>
                  </a:cubicBezTo>
                  <a:cubicBezTo>
                    <a:pt x="1298" y="1774"/>
                    <a:pt x="1144" y="1429"/>
                    <a:pt x="965" y="1179"/>
                  </a:cubicBezTo>
                  <a:cubicBezTo>
                    <a:pt x="882" y="1048"/>
                    <a:pt x="763" y="941"/>
                    <a:pt x="655" y="858"/>
                  </a:cubicBezTo>
                  <a:cubicBezTo>
                    <a:pt x="548" y="762"/>
                    <a:pt x="429" y="703"/>
                    <a:pt x="346" y="631"/>
                  </a:cubicBezTo>
                  <a:cubicBezTo>
                    <a:pt x="167" y="500"/>
                    <a:pt x="72" y="322"/>
                    <a:pt x="60" y="203"/>
                  </a:cubicBezTo>
                  <a:cubicBezTo>
                    <a:pt x="48" y="84"/>
                    <a:pt x="84" y="0"/>
                    <a:pt x="7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5" name="Google Shape;3315;p73"/>
            <p:cNvSpPr/>
            <p:nvPr/>
          </p:nvSpPr>
          <p:spPr>
            <a:xfrm rot="-318430" flipH="1">
              <a:off x="7898636" y="1040369"/>
              <a:ext cx="157010" cy="135019"/>
            </a:xfrm>
            <a:custGeom>
              <a:avLst/>
              <a:gdLst/>
              <a:ahLst/>
              <a:cxnLst/>
              <a:rect l="l" t="t" r="r" b="b"/>
              <a:pathLst>
                <a:path w="3013" h="2591" extrusionOk="0">
                  <a:moveTo>
                    <a:pt x="96" y="0"/>
                  </a:moveTo>
                  <a:lnTo>
                    <a:pt x="96" y="0"/>
                  </a:lnTo>
                  <a:cubicBezTo>
                    <a:pt x="1" y="667"/>
                    <a:pt x="203" y="1381"/>
                    <a:pt x="655" y="1905"/>
                  </a:cubicBezTo>
                  <a:cubicBezTo>
                    <a:pt x="953" y="2250"/>
                    <a:pt x="1334" y="2500"/>
                    <a:pt x="1786" y="2572"/>
                  </a:cubicBezTo>
                  <a:cubicBezTo>
                    <a:pt x="1865" y="2585"/>
                    <a:pt x="1944" y="2591"/>
                    <a:pt x="2023" y="2591"/>
                  </a:cubicBezTo>
                  <a:cubicBezTo>
                    <a:pt x="2391" y="2591"/>
                    <a:pt x="2758" y="2455"/>
                    <a:pt x="3013" y="2191"/>
                  </a:cubicBezTo>
                  <a:lnTo>
                    <a:pt x="9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6" name="Google Shape;3316;p73"/>
            <p:cNvSpPr/>
            <p:nvPr/>
          </p:nvSpPr>
          <p:spPr>
            <a:xfrm rot="-318430" flipH="1">
              <a:off x="7833202" y="2135144"/>
              <a:ext cx="436220" cy="723560"/>
            </a:xfrm>
            <a:custGeom>
              <a:avLst/>
              <a:gdLst/>
              <a:ahLst/>
              <a:cxnLst/>
              <a:rect l="l" t="t" r="r" b="b"/>
              <a:pathLst>
                <a:path w="8371" h="13885" extrusionOk="0">
                  <a:moveTo>
                    <a:pt x="8370" y="1"/>
                  </a:moveTo>
                  <a:lnTo>
                    <a:pt x="2906" y="953"/>
                  </a:lnTo>
                  <a:cubicBezTo>
                    <a:pt x="2584" y="4489"/>
                    <a:pt x="2417" y="8025"/>
                    <a:pt x="2405" y="11561"/>
                  </a:cubicBezTo>
                  <a:cubicBezTo>
                    <a:pt x="2284" y="11538"/>
                    <a:pt x="2162" y="11526"/>
                    <a:pt x="2040" y="11526"/>
                  </a:cubicBezTo>
                  <a:cubicBezTo>
                    <a:pt x="1180" y="11526"/>
                    <a:pt x="342" y="12093"/>
                    <a:pt x="60" y="12907"/>
                  </a:cubicBezTo>
                  <a:cubicBezTo>
                    <a:pt x="36" y="12990"/>
                    <a:pt x="0" y="13097"/>
                    <a:pt x="36" y="13193"/>
                  </a:cubicBezTo>
                  <a:cubicBezTo>
                    <a:pt x="84" y="13395"/>
                    <a:pt x="322" y="13502"/>
                    <a:pt x="524" y="13562"/>
                  </a:cubicBezTo>
                  <a:cubicBezTo>
                    <a:pt x="1155" y="13728"/>
                    <a:pt x="1786" y="13788"/>
                    <a:pt x="2429" y="13812"/>
                  </a:cubicBezTo>
                  <a:cubicBezTo>
                    <a:pt x="3260" y="13861"/>
                    <a:pt x="4093" y="13885"/>
                    <a:pt x="4927" y="13885"/>
                  </a:cubicBezTo>
                  <a:cubicBezTo>
                    <a:pt x="5707" y="13885"/>
                    <a:pt x="6486" y="13864"/>
                    <a:pt x="7263" y="13824"/>
                  </a:cubicBezTo>
                  <a:cubicBezTo>
                    <a:pt x="7370" y="13824"/>
                    <a:pt x="7489" y="13812"/>
                    <a:pt x="7561" y="13740"/>
                  </a:cubicBezTo>
                  <a:cubicBezTo>
                    <a:pt x="7656" y="13669"/>
                    <a:pt x="7668" y="13514"/>
                    <a:pt x="7680" y="13395"/>
                  </a:cubicBezTo>
                  <a:cubicBezTo>
                    <a:pt x="7859" y="11121"/>
                    <a:pt x="8061" y="8811"/>
                    <a:pt x="8073" y="6525"/>
                  </a:cubicBezTo>
                  <a:cubicBezTo>
                    <a:pt x="8085" y="4358"/>
                    <a:pt x="8299" y="2191"/>
                    <a:pt x="8370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7" name="Google Shape;3317;p73"/>
            <p:cNvSpPr/>
            <p:nvPr/>
          </p:nvSpPr>
          <p:spPr>
            <a:xfrm rot="-318430" flipH="1">
              <a:off x="7867365" y="2523818"/>
              <a:ext cx="420066" cy="333301"/>
            </a:xfrm>
            <a:custGeom>
              <a:avLst/>
              <a:gdLst/>
              <a:ahLst/>
              <a:cxnLst/>
              <a:rect l="l" t="t" r="r" b="b"/>
              <a:pathLst>
                <a:path w="8061" h="6396" extrusionOk="0">
                  <a:moveTo>
                    <a:pt x="2489" y="1"/>
                  </a:moveTo>
                  <a:cubicBezTo>
                    <a:pt x="2441" y="1358"/>
                    <a:pt x="2394" y="2727"/>
                    <a:pt x="2394" y="4072"/>
                  </a:cubicBezTo>
                  <a:cubicBezTo>
                    <a:pt x="2274" y="4049"/>
                    <a:pt x="2153" y="4037"/>
                    <a:pt x="2032" y="4037"/>
                  </a:cubicBezTo>
                  <a:cubicBezTo>
                    <a:pt x="1178" y="4037"/>
                    <a:pt x="331" y="4604"/>
                    <a:pt x="60" y="5418"/>
                  </a:cubicBezTo>
                  <a:cubicBezTo>
                    <a:pt x="36" y="5501"/>
                    <a:pt x="0" y="5608"/>
                    <a:pt x="36" y="5704"/>
                  </a:cubicBezTo>
                  <a:cubicBezTo>
                    <a:pt x="84" y="5906"/>
                    <a:pt x="310" y="6013"/>
                    <a:pt x="524" y="6073"/>
                  </a:cubicBezTo>
                  <a:cubicBezTo>
                    <a:pt x="1155" y="6239"/>
                    <a:pt x="1786" y="6299"/>
                    <a:pt x="2429" y="6323"/>
                  </a:cubicBezTo>
                  <a:cubicBezTo>
                    <a:pt x="3260" y="6372"/>
                    <a:pt x="4093" y="6396"/>
                    <a:pt x="4927" y="6396"/>
                  </a:cubicBezTo>
                  <a:cubicBezTo>
                    <a:pt x="5707" y="6396"/>
                    <a:pt x="6486" y="6375"/>
                    <a:pt x="7263" y="6335"/>
                  </a:cubicBezTo>
                  <a:cubicBezTo>
                    <a:pt x="7370" y="6335"/>
                    <a:pt x="7489" y="6323"/>
                    <a:pt x="7561" y="6251"/>
                  </a:cubicBezTo>
                  <a:cubicBezTo>
                    <a:pt x="7656" y="6180"/>
                    <a:pt x="7668" y="6025"/>
                    <a:pt x="7680" y="5906"/>
                  </a:cubicBezTo>
                  <a:cubicBezTo>
                    <a:pt x="7835" y="3989"/>
                    <a:pt x="8001" y="2048"/>
                    <a:pt x="8061" y="120"/>
                  </a:cubicBezTo>
                  <a:cubicBezTo>
                    <a:pt x="6192" y="96"/>
                    <a:pt x="4346" y="48"/>
                    <a:pt x="2489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8" name="Google Shape;3318;p73"/>
            <p:cNvSpPr/>
            <p:nvPr/>
          </p:nvSpPr>
          <p:spPr>
            <a:xfrm rot="-318430" flipH="1">
              <a:off x="7855384" y="2530268"/>
              <a:ext cx="292863" cy="68317"/>
            </a:xfrm>
            <a:custGeom>
              <a:avLst/>
              <a:gdLst/>
              <a:ahLst/>
              <a:cxnLst/>
              <a:rect l="l" t="t" r="r" b="b"/>
              <a:pathLst>
                <a:path w="5620" h="1311" extrusionOk="0">
                  <a:moveTo>
                    <a:pt x="48" y="1"/>
                  </a:moveTo>
                  <a:cubicBezTo>
                    <a:pt x="36" y="417"/>
                    <a:pt x="24" y="822"/>
                    <a:pt x="0" y="1239"/>
                  </a:cubicBezTo>
                  <a:cubicBezTo>
                    <a:pt x="1858" y="1263"/>
                    <a:pt x="3715" y="1286"/>
                    <a:pt x="5572" y="1310"/>
                  </a:cubicBezTo>
                  <a:cubicBezTo>
                    <a:pt x="5584" y="917"/>
                    <a:pt x="5596" y="524"/>
                    <a:pt x="5620" y="131"/>
                  </a:cubicBezTo>
                  <a:cubicBezTo>
                    <a:pt x="3751" y="96"/>
                    <a:pt x="1905" y="48"/>
                    <a:pt x="4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19" name="Google Shape;3319;p73"/>
            <p:cNvSpPr/>
            <p:nvPr/>
          </p:nvSpPr>
          <p:spPr>
            <a:xfrm rot="-318430" flipH="1">
              <a:off x="7887576" y="2718922"/>
              <a:ext cx="408914" cy="137677"/>
            </a:xfrm>
            <a:custGeom>
              <a:avLst/>
              <a:gdLst/>
              <a:ahLst/>
              <a:cxnLst/>
              <a:rect l="l" t="t" r="r" b="b"/>
              <a:pathLst>
                <a:path w="7847" h="2642" extrusionOk="0">
                  <a:moveTo>
                    <a:pt x="7847" y="1"/>
                  </a:moveTo>
                  <a:lnTo>
                    <a:pt x="7847" y="1"/>
                  </a:lnTo>
                  <a:cubicBezTo>
                    <a:pt x="6966" y="72"/>
                    <a:pt x="6108" y="370"/>
                    <a:pt x="5358" y="846"/>
                  </a:cubicBezTo>
                  <a:cubicBezTo>
                    <a:pt x="4453" y="358"/>
                    <a:pt x="3429" y="108"/>
                    <a:pt x="2405" y="108"/>
                  </a:cubicBezTo>
                  <a:lnTo>
                    <a:pt x="2405" y="299"/>
                  </a:lnTo>
                  <a:cubicBezTo>
                    <a:pt x="2284" y="275"/>
                    <a:pt x="2162" y="264"/>
                    <a:pt x="2040" y="264"/>
                  </a:cubicBezTo>
                  <a:cubicBezTo>
                    <a:pt x="1180" y="264"/>
                    <a:pt x="342" y="830"/>
                    <a:pt x="60" y="1644"/>
                  </a:cubicBezTo>
                  <a:cubicBezTo>
                    <a:pt x="36" y="1727"/>
                    <a:pt x="0" y="1834"/>
                    <a:pt x="36" y="1918"/>
                  </a:cubicBezTo>
                  <a:cubicBezTo>
                    <a:pt x="84" y="2132"/>
                    <a:pt x="322" y="2239"/>
                    <a:pt x="524" y="2299"/>
                  </a:cubicBezTo>
                  <a:cubicBezTo>
                    <a:pt x="1155" y="2454"/>
                    <a:pt x="1786" y="2513"/>
                    <a:pt x="2429" y="2549"/>
                  </a:cubicBezTo>
                  <a:cubicBezTo>
                    <a:pt x="3278" y="2612"/>
                    <a:pt x="4129" y="2641"/>
                    <a:pt x="4981" y="2641"/>
                  </a:cubicBezTo>
                  <a:cubicBezTo>
                    <a:pt x="5743" y="2641"/>
                    <a:pt x="6504" y="2618"/>
                    <a:pt x="7263" y="2573"/>
                  </a:cubicBezTo>
                  <a:cubicBezTo>
                    <a:pt x="7370" y="2573"/>
                    <a:pt x="7489" y="2561"/>
                    <a:pt x="7561" y="2489"/>
                  </a:cubicBezTo>
                  <a:cubicBezTo>
                    <a:pt x="7656" y="2418"/>
                    <a:pt x="7668" y="2263"/>
                    <a:pt x="7680" y="2144"/>
                  </a:cubicBezTo>
                  <a:cubicBezTo>
                    <a:pt x="7739" y="1430"/>
                    <a:pt x="7799" y="715"/>
                    <a:pt x="78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0" name="Google Shape;3320;p73"/>
            <p:cNvSpPr/>
            <p:nvPr/>
          </p:nvSpPr>
          <p:spPr>
            <a:xfrm rot="-318430" flipH="1">
              <a:off x="7279372" y="2181022"/>
              <a:ext cx="501359" cy="711731"/>
            </a:xfrm>
            <a:custGeom>
              <a:avLst/>
              <a:gdLst/>
              <a:ahLst/>
              <a:cxnLst/>
              <a:rect l="l" t="t" r="r" b="b"/>
              <a:pathLst>
                <a:path w="9621" h="13658" extrusionOk="0">
                  <a:moveTo>
                    <a:pt x="0" y="1"/>
                  </a:moveTo>
                  <a:cubicBezTo>
                    <a:pt x="298" y="2180"/>
                    <a:pt x="715" y="4323"/>
                    <a:pt x="941" y="6466"/>
                  </a:cubicBezTo>
                  <a:cubicBezTo>
                    <a:pt x="1179" y="8740"/>
                    <a:pt x="1596" y="11014"/>
                    <a:pt x="2001" y="13264"/>
                  </a:cubicBezTo>
                  <a:cubicBezTo>
                    <a:pt x="2012" y="13383"/>
                    <a:pt x="2036" y="13514"/>
                    <a:pt x="2143" y="13598"/>
                  </a:cubicBezTo>
                  <a:cubicBezTo>
                    <a:pt x="2239" y="13657"/>
                    <a:pt x="2358" y="13657"/>
                    <a:pt x="2453" y="13657"/>
                  </a:cubicBezTo>
                  <a:cubicBezTo>
                    <a:pt x="4084" y="13562"/>
                    <a:pt x="5692" y="13419"/>
                    <a:pt x="7275" y="13157"/>
                  </a:cubicBezTo>
                  <a:cubicBezTo>
                    <a:pt x="7918" y="13062"/>
                    <a:pt x="8561" y="12943"/>
                    <a:pt x="9156" y="12717"/>
                  </a:cubicBezTo>
                  <a:cubicBezTo>
                    <a:pt x="9347" y="12645"/>
                    <a:pt x="9573" y="12502"/>
                    <a:pt x="9597" y="12300"/>
                  </a:cubicBezTo>
                  <a:cubicBezTo>
                    <a:pt x="9621" y="12205"/>
                    <a:pt x="9585" y="12110"/>
                    <a:pt x="9537" y="12014"/>
                  </a:cubicBezTo>
                  <a:cubicBezTo>
                    <a:pt x="9220" y="11294"/>
                    <a:pt x="8431" y="10837"/>
                    <a:pt x="7644" y="10837"/>
                  </a:cubicBezTo>
                  <a:cubicBezTo>
                    <a:pt x="7455" y="10837"/>
                    <a:pt x="7267" y="10864"/>
                    <a:pt x="7085" y="10919"/>
                  </a:cubicBezTo>
                  <a:cubicBezTo>
                    <a:pt x="6715" y="7383"/>
                    <a:pt x="6203" y="3894"/>
                    <a:pt x="5537" y="40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1" name="Google Shape;3321;p73"/>
            <p:cNvSpPr/>
            <p:nvPr/>
          </p:nvSpPr>
          <p:spPr>
            <a:xfrm rot="-318430" flipH="1">
              <a:off x="7296043" y="2540807"/>
              <a:ext cx="446173" cy="353729"/>
            </a:xfrm>
            <a:custGeom>
              <a:avLst/>
              <a:gdLst/>
              <a:ahLst/>
              <a:cxnLst/>
              <a:rect l="l" t="t" r="r" b="b"/>
              <a:pathLst>
                <a:path w="8562" h="6788" extrusionOk="0">
                  <a:moveTo>
                    <a:pt x="5537" y="1"/>
                  </a:moveTo>
                  <a:cubicBezTo>
                    <a:pt x="3692" y="215"/>
                    <a:pt x="1858" y="441"/>
                    <a:pt x="1" y="668"/>
                  </a:cubicBezTo>
                  <a:cubicBezTo>
                    <a:pt x="251" y="2584"/>
                    <a:pt x="596" y="4501"/>
                    <a:pt x="942" y="6394"/>
                  </a:cubicBezTo>
                  <a:cubicBezTo>
                    <a:pt x="953" y="6513"/>
                    <a:pt x="977" y="6644"/>
                    <a:pt x="1084" y="6728"/>
                  </a:cubicBezTo>
                  <a:cubicBezTo>
                    <a:pt x="1180" y="6787"/>
                    <a:pt x="1299" y="6787"/>
                    <a:pt x="1406" y="6787"/>
                  </a:cubicBezTo>
                  <a:cubicBezTo>
                    <a:pt x="3025" y="6692"/>
                    <a:pt x="4633" y="6549"/>
                    <a:pt x="6216" y="6287"/>
                  </a:cubicBezTo>
                  <a:cubicBezTo>
                    <a:pt x="6859" y="6192"/>
                    <a:pt x="7502" y="6073"/>
                    <a:pt x="8097" y="5847"/>
                  </a:cubicBezTo>
                  <a:cubicBezTo>
                    <a:pt x="8288" y="5775"/>
                    <a:pt x="8514" y="5632"/>
                    <a:pt x="8550" y="5430"/>
                  </a:cubicBezTo>
                  <a:cubicBezTo>
                    <a:pt x="8562" y="5335"/>
                    <a:pt x="8526" y="5240"/>
                    <a:pt x="8490" y="5144"/>
                  </a:cubicBezTo>
                  <a:cubicBezTo>
                    <a:pt x="8164" y="4424"/>
                    <a:pt x="7373" y="3967"/>
                    <a:pt x="6585" y="3967"/>
                  </a:cubicBezTo>
                  <a:cubicBezTo>
                    <a:pt x="6396" y="3967"/>
                    <a:pt x="6208" y="3994"/>
                    <a:pt x="6026" y="4049"/>
                  </a:cubicBezTo>
                  <a:cubicBezTo>
                    <a:pt x="5883" y="2692"/>
                    <a:pt x="5716" y="1358"/>
                    <a:pt x="553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2" name="Google Shape;3322;p73"/>
            <p:cNvSpPr/>
            <p:nvPr/>
          </p:nvSpPr>
          <p:spPr>
            <a:xfrm rot="-318430" flipH="1">
              <a:off x="7432779" y="2535124"/>
              <a:ext cx="296615" cy="95623"/>
            </a:xfrm>
            <a:custGeom>
              <a:avLst/>
              <a:gdLst/>
              <a:ahLst/>
              <a:cxnLst/>
              <a:rect l="l" t="t" r="r" b="b"/>
              <a:pathLst>
                <a:path w="5692" h="1835" extrusionOk="0">
                  <a:moveTo>
                    <a:pt x="5525" y="1"/>
                  </a:moveTo>
                  <a:cubicBezTo>
                    <a:pt x="3692" y="227"/>
                    <a:pt x="1846" y="453"/>
                    <a:pt x="1" y="667"/>
                  </a:cubicBezTo>
                  <a:cubicBezTo>
                    <a:pt x="49" y="1060"/>
                    <a:pt x="108" y="1441"/>
                    <a:pt x="168" y="1834"/>
                  </a:cubicBezTo>
                  <a:cubicBezTo>
                    <a:pt x="2001" y="1620"/>
                    <a:pt x="3847" y="1418"/>
                    <a:pt x="5692" y="1239"/>
                  </a:cubicBezTo>
                  <a:cubicBezTo>
                    <a:pt x="5633" y="822"/>
                    <a:pt x="5585" y="405"/>
                    <a:pt x="552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3" name="Google Shape;3323;p73"/>
            <p:cNvSpPr/>
            <p:nvPr/>
          </p:nvSpPr>
          <p:spPr>
            <a:xfrm rot="-318430" flipH="1">
              <a:off x="7305967" y="2741492"/>
              <a:ext cx="416366" cy="153936"/>
            </a:xfrm>
            <a:custGeom>
              <a:avLst/>
              <a:gdLst/>
              <a:ahLst/>
              <a:cxnLst/>
              <a:rect l="l" t="t" r="r" b="b"/>
              <a:pathLst>
                <a:path w="7990" h="2954" extrusionOk="0">
                  <a:moveTo>
                    <a:pt x="5442" y="1"/>
                  </a:moveTo>
                  <a:cubicBezTo>
                    <a:pt x="4406" y="108"/>
                    <a:pt x="3418" y="465"/>
                    <a:pt x="2560" y="1048"/>
                  </a:cubicBezTo>
                  <a:cubicBezTo>
                    <a:pt x="1814" y="664"/>
                    <a:pt x="971" y="451"/>
                    <a:pt x="133" y="451"/>
                  </a:cubicBezTo>
                  <a:cubicBezTo>
                    <a:pt x="89" y="451"/>
                    <a:pt x="45" y="452"/>
                    <a:pt x="1" y="453"/>
                  </a:cubicBezTo>
                  <a:cubicBezTo>
                    <a:pt x="120" y="1167"/>
                    <a:pt x="263" y="1858"/>
                    <a:pt x="382" y="2560"/>
                  </a:cubicBezTo>
                  <a:cubicBezTo>
                    <a:pt x="393" y="2679"/>
                    <a:pt x="417" y="2810"/>
                    <a:pt x="524" y="2894"/>
                  </a:cubicBezTo>
                  <a:cubicBezTo>
                    <a:pt x="620" y="2953"/>
                    <a:pt x="739" y="2953"/>
                    <a:pt x="846" y="2953"/>
                  </a:cubicBezTo>
                  <a:cubicBezTo>
                    <a:pt x="2465" y="2870"/>
                    <a:pt x="4073" y="2715"/>
                    <a:pt x="5644" y="2441"/>
                  </a:cubicBezTo>
                  <a:cubicBezTo>
                    <a:pt x="6287" y="2334"/>
                    <a:pt x="6930" y="2215"/>
                    <a:pt x="7525" y="2001"/>
                  </a:cubicBezTo>
                  <a:cubicBezTo>
                    <a:pt x="7716" y="1917"/>
                    <a:pt x="7942" y="1787"/>
                    <a:pt x="7966" y="1584"/>
                  </a:cubicBezTo>
                  <a:cubicBezTo>
                    <a:pt x="7990" y="1489"/>
                    <a:pt x="7954" y="1382"/>
                    <a:pt x="7906" y="1298"/>
                  </a:cubicBezTo>
                  <a:cubicBezTo>
                    <a:pt x="7587" y="573"/>
                    <a:pt x="6789" y="115"/>
                    <a:pt x="5997" y="115"/>
                  </a:cubicBezTo>
                  <a:cubicBezTo>
                    <a:pt x="5814" y="115"/>
                    <a:pt x="5630" y="140"/>
                    <a:pt x="5454" y="191"/>
                  </a:cubicBezTo>
                  <a:cubicBezTo>
                    <a:pt x="5454" y="132"/>
                    <a:pt x="5442" y="60"/>
                    <a:pt x="54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4" name="Google Shape;3324;p73"/>
            <p:cNvSpPr/>
            <p:nvPr/>
          </p:nvSpPr>
          <p:spPr>
            <a:xfrm rot="-318430" flipH="1">
              <a:off x="7148489" y="1514957"/>
              <a:ext cx="325745" cy="467695"/>
            </a:xfrm>
            <a:custGeom>
              <a:avLst/>
              <a:gdLst/>
              <a:ahLst/>
              <a:cxnLst/>
              <a:rect l="l" t="t" r="r" b="b"/>
              <a:pathLst>
                <a:path w="6251" h="8975" extrusionOk="0">
                  <a:moveTo>
                    <a:pt x="3758" y="1"/>
                  </a:moveTo>
                  <a:cubicBezTo>
                    <a:pt x="2832" y="1"/>
                    <a:pt x="1830" y="385"/>
                    <a:pt x="1072" y="890"/>
                  </a:cubicBezTo>
                  <a:cubicBezTo>
                    <a:pt x="810" y="1069"/>
                    <a:pt x="548" y="1283"/>
                    <a:pt x="393" y="1557"/>
                  </a:cubicBezTo>
                  <a:cubicBezTo>
                    <a:pt x="0" y="2259"/>
                    <a:pt x="762" y="3331"/>
                    <a:pt x="1000" y="4021"/>
                  </a:cubicBezTo>
                  <a:cubicBezTo>
                    <a:pt x="1357" y="5010"/>
                    <a:pt x="1655" y="5998"/>
                    <a:pt x="1905" y="6998"/>
                  </a:cubicBezTo>
                  <a:cubicBezTo>
                    <a:pt x="1953" y="7177"/>
                    <a:pt x="2119" y="7986"/>
                    <a:pt x="2298" y="8974"/>
                  </a:cubicBezTo>
                  <a:cubicBezTo>
                    <a:pt x="3608" y="8963"/>
                    <a:pt x="5001" y="8736"/>
                    <a:pt x="6251" y="8248"/>
                  </a:cubicBezTo>
                  <a:cubicBezTo>
                    <a:pt x="6215" y="7831"/>
                    <a:pt x="6156" y="7415"/>
                    <a:pt x="6096" y="6998"/>
                  </a:cubicBezTo>
                  <a:cubicBezTo>
                    <a:pt x="5882" y="5653"/>
                    <a:pt x="5596" y="4331"/>
                    <a:pt x="5263" y="3021"/>
                  </a:cubicBezTo>
                  <a:cubicBezTo>
                    <a:pt x="5108" y="2438"/>
                    <a:pt x="4941" y="1843"/>
                    <a:pt x="4691" y="1307"/>
                  </a:cubicBezTo>
                  <a:cubicBezTo>
                    <a:pt x="4501" y="902"/>
                    <a:pt x="3977" y="450"/>
                    <a:pt x="3989" y="9"/>
                  </a:cubicBezTo>
                  <a:cubicBezTo>
                    <a:pt x="3913" y="4"/>
                    <a:pt x="3836" y="1"/>
                    <a:pt x="3758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5" name="Google Shape;3325;p73"/>
            <p:cNvSpPr/>
            <p:nvPr/>
          </p:nvSpPr>
          <p:spPr>
            <a:xfrm rot="-318430" flipH="1">
              <a:off x="7356876" y="1675564"/>
              <a:ext cx="784894" cy="614075"/>
            </a:xfrm>
            <a:custGeom>
              <a:avLst/>
              <a:gdLst/>
              <a:ahLst/>
              <a:cxnLst/>
              <a:rect l="l" t="t" r="r" b="b"/>
              <a:pathLst>
                <a:path w="15062" h="11784" extrusionOk="0">
                  <a:moveTo>
                    <a:pt x="9873" y="0"/>
                  </a:moveTo>
                  <a:cubicBezTo>
                    <a:pt x="6747" y="0"/>
                    <a:pt x="2441" y="2384"/>
                    <a:pt x="2441" y="2384"/>
                  </a:cubicBezTo>
                  <a:cubicBezTo>
                    <a:pt x="2441" y="2384"/>
                    <a:pt x="24" y="7766"/>
                    <a:pt x="0" y="10397"/>
                  </a:cubicBezTo>
                  <a:cubicBezTo>
                    <a:pt x="0" y="10397"/>
                    <a:pt x="3796" y="11784"/>
                    <a:pt x="8102" y="11784"/>
                  </a:cubicBezTo>
                  <a:cubicBezTo>
                    <a:pt x="10448" y="11784"/>
                    <a:pt x="12945" y="11372"/>
                    <a:pt x="15062" y="10099"/>
                  </a:cubicBezTo>
                  <a:cubicBezTo>
                    <a:pt x="15062" y="10099"/>
                    <a:pt x="14538" y="5158"/>
                    <a:pt x="12704" y="1443"/>
                  </a:cubicBezTo>
                  <a:cubicBezTo>
                    <a:pt x="12181" y="380"/>
                    <a:pt x="11121" y="0"/>
                    <a:pt x="98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6" name="Google Shape;3326;p73"/>
            <p:cNvSpPr/>
            <p:nvPr/>
          </p:nvSpPr>
          <p:spPr>
            <a:xfrm rot="-318430" flipH="1">
              <a:off x="7579131" y="1669334"/>
              <a:ext cx="458576" cy="222201"/>
            </a:xfrm>
            <a:custGeom>
              <a:avLst/>
              <a:gdLst/>
              <a:ahLst/>
              <a:cxnLst/>
              <a:rect l="l" t="t" r="r" b="b"/>
              <a:pathLst>
                <a:path w="8800" h="4264" extrusionOk="0">
                  <a:moveTo>
                    <a:pt x="8275" y="1"/>
                  </a:moveTo>
                  <a:cubicBezTo>
                    <a:pt x="6787" y="679"/>
                    <a:pt x="5215" y="1430"/>
                    <a:pt x="3572" y="2215"/>
                  </a:cubicBezTo>
                  <a:cubicBezTo>
                    <a:pt x="2382" y="2799"/>
                    <a:pt x="1239" y="3358"/>
                    <a:pt x="132" y="3906"/>
                  </a:cubicBezTo>
                  <a:cubicBezTo>
                    <a:pt x="96" y="4025"/>
                    <a:pt x="48" y="4132"/>
                    <a:pt x="1" y="4263"/>
                  </a:cubicBezTo>
                  <a:cubicBezTo>
                    <a:pt x="1179" y="3668"/>
                    <a:pt x="2418" y="3061"/>
                    <a:pt x="3691" y="2454"/>
                  </a:cubicBezTo>
                  <a:cubicBezTo>
                    <a:pt x="5477" y="1584"/>
                    <a:pt x="7192" y="787"/>
                    <a:pt x="8799" y="25"/>
                  </a:cubicBezTo>
                  <a:cubicBezTo>
                    <a:pt x="8633" y="13"/>
                    <a:pt x="8454" y="1"/>
                    <a:pt x="8275" y="1"/>
                  </a:cubicBezTo>
                  <a:close/>
                </a:path>
              </a:pathLst>
            </a:custGeom>
            <a:solidFill>
              <a:srgbClr val="6A096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7" name="Google Shape;3327;p73"/>
            <p:cNvSpPr/>
            <p:nvPr/>
          </p:nvSpPr>
          <p:spPr>
            <a:xfrm rot="-318430" flipH="1">
              <a:off x="7466528" y="1751094"/>
              <a:ext cx="645341" cy="322097"/>
            </a:xfrm>
            <a:custGeom>
              <a:avLst/>
              <a:gdLst/>
              <a:ahLst/>
              <a:cxnLst/>
              <a:rect l="l" t="t" r="r" b="b"/>
              <a:pathLst>
                <a:path w="12384" h="6181" extrusionOk="0">
                  <a:moveTo>
                    <a:pt x="12288" y="1"/>
                  </a:moveTo>
                  <a:cubicBezTo>
                    <a:pt x="10109" y="1001"/>
                    <a:pt x="7669" y="2132"/>
                    <a:pt x="5085" y="3370"/>
                  </a:cubicBezTo>
                  <a:cubicBezTo>
                    <a:pt x="3323" y="4216"/>
                    <a:pt x="1656" y="5049"/>
                    <a:pt x="96" y="5859"/>
                  </a:cubicBezTo>
                  <a:cubicBezTo>
                    <a:pt x="60" y="5966"/>
                    <a:pt x="37" y="6061"/>
                    <a:pt x="1" y="6180"/>
                  </a:cubicBezTo>
                  <a:cubicBezTo>
                    <a:pt x="1620" y="5371"/>
                    <a:pt x="3370" y="4501"/>
                    <a:pt x="5192" y="3608"/>
                  </a:cubicBezTo>
                  <a:cubicBezTo>
                    <a:pt x="7788" y="2370"/>
                    <a:pt x="10228" y="1227"/>
                    <a:pt x="12383" y="215"/>
                  </a:cubicBezTo>
                  <a:cubicBezTo>
                    <a:pt x="12360" y="144"/>
                    <a:pt x="12324" y="84"/>
                    <a:pt x="1228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8" name="Google Shape;3328;p73"/>
            <p:cNvSpPr/>
            <p:nvPr/>
          </p:nvSpPr>
          <p:spPr>
            <a:xfrm rot="-318430" flipH="1">
              <a:off x="7430294" y="1877354"/>
              <a:ext cx="710428" cy="345652"/>
            </a:xfrm>
            <a:custGeom>
              <a:avLst/>
              <a:gdLst/>
              <a:ahLst/>
              <a:cxnLst/>
              <a:rect l="l" t="t" r="r" b="b"/>
              <a:pathLst>
                <a:path w="13633" h="6633" extrusionOk="0">
                  <a:moveTo>
                    <a:pt x="13562" y="1"/>
                  </a:moveTo>
                  <a:cubicBezTo>
                    <a:pt x="11240" y="1061"/>
                    <a:pt x="8561" y="2287"/>
                    <a:pt x="5727" y="3656"/>
                  </a:cubicBezTo>
                  <a:cubicBezTo>
                    <a:pt x="3691" y="4644"/>
                    <a:pt x="1751" y="5609"/>
                    <a:pt x="0" y="6526"/>
                  </a:cubicBezTo>
                  <a:cubicBezTo>
                    <a:pt x="72" y="6561"/>
                    <a:pt x="179" y="6585"/>
                    <a:pt x="322" y="6633"/>
                  </a:cubicBezTo>
                  <a:cubicBezTo>
                    <a:pt x="2036" y="5764"/>
                    <a:pt x="3894" y="4835"/>
                    <a:pt x="5846" y="3894"/>
                  </a:cubicBezTo>
                  <a:cubicBezTo>
                    <a:pt x="8668" y="2525"/>
                    <a:pt x="11323" y="1287"/>
                    <a:pt x="13633" y="203"/>
                  </a:cubicBezTo>
                  <a:cubicBezTo>
                    <a:pt x="13609" y="132"/>
                    <a:pt x="13585" y="60"/>
                    <a:pt x="1356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29" name="Google Shape;3329;p73"/>
            <p:cNvSpPr/>
            <p:nvPr/>
          </p:nvSpPr>
          <p:spPr>
            <a:xfrm rot="-318430" flipH="1">
              <a:off x="7404208" y="2017946"/>
              <a:ext cx="549770" cy="261857"/>
            </a:xfrm>
            <a:custGeom>
              <a:avLst/>
              <a:gdLst/>
              <a:ahLst/>
              <a:cxnLst/>
              <a:rect l="l" t="t" r="r" b="b"/>
              <a:pathLst>
                <a:path w="10550" h="5025" extrusionOk="0">
                  <a:moveTo>
                    <a:pt x="10502" y="0"/>
                  </a:moveTo>
                  <a:cubicBezTo>
                    <a:pt x="8097" y="1096"/>
                    <a:pt x="5287" y="2393"/>
                    <a:pt x="2311" y="3822"/>
                  </a:cubicBezTo>
                  <a:cubicBezTo>
                    <a:pt x="1513" y="4215"/>
                    <a:pt x="739" y="4584"/>
                    <a:pt x="1" y="4953"/>
                  </a:cubicBezTo>
                  <a:cubicBezTo>
                    <a:pt x="132" y="4989"/>
                    <a:pt x="287" y="5001"/>
                    <a:pt x="429" y="5025"/>
                  </a:cubicBezTo>
                  <a:cubicBezTo>
                    <a:pt x="1084" y="4703"/>
                    <a:pt x="1739" y="4394"/>
                    <a:pt x="2430" y="4060"/>
                  </a:cubicBezTo>
                  <a:cubicBezTo>
                    <a:pt x="5371" y="2643"/>
                    <a:pt x="8169" y="1334"/>
                    <a:pt x="10550" y="215"/>
                  </a:cubicBezTo>
                  <a:lnTo>
                    <a:pt x="1050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0" name="Google Shape;3330;p73"/>
            <p:cNvSpPr/>
            <p:nvPr/>
          </p:nvSpPr>
          <p:spPr>
            <a:xfrm rot="-318430" flipH="1">
              <a:off x="7385213" y="2167638"/>
              <a:ext cx="310268" cy="141533"/>
            </a:xfrm>
            <a:custGeom>
              <a:avLst/>
              <a:gdLst/>
              <a:ahLst/>
              <a:cxnLst/>
              <a:rect l="l" t="t" r="r" b="b"/>
              <a:pathLst>
                <a:path w="5954" h="2716" extrusionOk="0">
                  <a:moveTo>
                    <a:pt x="5918" y="1"/>
                  </a:moveTo>
                  <a:cubicBezTo>
                    <a:pt x="4132" y="786"/>
                    <a:pt x="2120" y="1703"/>
                    <a:pt x="1" y="2715"/>
                  </a:cubicBezTo>
                  <a:cubicBezTo>
                    <a:pt x="227" y="2703"/>
                    <a:pt x="465" y="2691"/>
                    <a:pt x="703" y="2679"/>
                  </a:cubicBezTo>
                  <a:cubicBezTo>
                    <a:pt x="2584" y="1787"/>
                    <a:pt x="4358" y="953"/>
                    <a:pt x="5954" y="215"/>
                  </a:cubicBezTo>
                  <a:cubicBezTo>
                    <a:pt x="5942" y="143"/>
                    <a:pt x="5942" y="72"/>
                    <a:pt x="5918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1" name="Google Shape;3331;p73"/>
            <p:cNvSpPr/>
            <p:nvPr/>
          </p:nvSpPr>
          <p:spPr>
            <a:xfrm rot="-318430" flipH="1">
              <a:off x="7203381" y="1275452"/>
              <a:ext cx="824030" cy="616941"/>
            </a:xfrm>
            <a:custGeom>
              <a:avLst/>
              <a:gdLst/>
              <a:ahLst/>
              <a:cxnLst/>
              <a:rect l="l" t="t" r="r" b="b"/>
              <a:pathLst>
                <a:path w="15813" h="11839" extrusionOk="0">
                  <a:moveTo>
                    <a:pt x="9701" y="0"/>
                  </a:moveTo>
                  <a:cubicBezTo>
                    <a:pt x="8787" y="0"/>
                    <a:pt x="7855" y="161"/>
                    <a:pt x="6966" y="349"/>
                  </a:cubicBezTo>
                  <a:cubicBezTo>
                    <a:pt x="6395" y="469"/>
                    <a:pt x="5806" y="528"/>
                    <a:pt x="5218" y="528"/>
                  </a:cubicBezTo>
                  <a:cubicBezTo>
                    <a:pt x="4874" y="528"/>
                    <a:pt x="4530" y="508"/>
                    <a:pt x="4192" y="468"/>
                  </a:cubicBezTo>
                  <a:cubicBezTo>
                    <a:pt x="3925" y="435"/>
                    <a:pt x="3668" y="414"/>
                    <a:pt x="3417" y="414"/>
                  </a:cubicBezTo>
                  <a:cubicBezTo>
                    <a:pt x="2864" y="414"/>
                    <a:pt x="2343" y="515"/>
                    <a:pt x="1811" y="802"/>
                  </a:cubicBezTo>
                  <a:cubicBezTo>
                    <a:pt x="1049" y="1195"/>
                    <a:pt x="441" y="1909"/>
                    <a:pt x="156" y="2730"/>
                  </a:cubicBezTo>
                  <a:cubicBezTo>
                    <a:pt x="60" y="2980"/>
                    <a:pt x="1" y="3254"/>
                    <a:pt x="108" y="3492"/>
                  </a:cubicBezTo>
                  <a:cubicBezTo>
                    <a:pt x="168" y="3635"/>
                    <a:pt x="299" y="3754"/>
                    <a:pt x="418" y="3850"/>
                  </a:cubicBezTo>
                  <a:cubicBezTo>
                    <a:pt x="1013" y="4290"/>
                    <a:pt x="1870" y="4552"/>
                    <a:pt x="2084" y="5266"/>
                  </a:cubicBezTo>
                  <a:cubicBezTo>
                    <a:pt x="2239" y="5755"/>
                    <a:pt x="2001" y="6290"/>
                    <a:pt x="2061" y="6814"/>
                  </a:cubicBezTo>
                  <a:cubicBezTo>
                    <a:pt x="2073" y="6993"/>
                    <a:pt x="2132" y="7148"/>
                    <a:pt x="2144" y="7326"/>
                  </a:cubicBezTo>
                  <a:cubicBezTo>
                    <a:pt x="2180" y="7707"/>
                    <a:pt x="1989" y="8064"/>
                    <a:pt x="1787" y="8374"/>
                  </a:cubicBezTo>
                  <a:cubicBezTo>
                    <a:pt x="1287" y="9231"/>
                    <a:pt x="715" y="10065"/>
                    <a:pt x="96" y="10862"/>
                  </a:cubicBezTo>
                  <a:cubicBezTo>
                    <a:pt x="1276" y="11419"/>
                    <a:pt x="2712" y="11682"/>
                    <a:pt x="4078" y="11682"/>
                  </a:cubicBezTo>
                  <a:cubicBezTo>
                    <a:pt x="4407" y="11682"/>
                    <a:pt x="4732" y="11666"/>
                    <a:pt x="5049" y="11636"/>
                  </a:cubicBezTo>
                  <a:cubicBezTo>
                    <a:pt x="5144" y="11612"/>
                    <a:pt x="5228" y="11612"/>
                    <a:pt x="5323" y="11601"/>
                  </a:cubicBezTo>
                  <a:cubicBezTo>
                    <a:pt x="5482" y="11580"/>
                    <a:pt x="5640" y="11571"/>
                    <a:pt x="5798" y="11571"/>
                  </a:cubicBezTo>
                  <a:cubicBezTo>
                    <a:pt x="6455" y="11571"/>
                    <a:pt x="7104" y="11722"/>
                    <a:pt x="7776" y="11779"/>
                  </a:cubicBezTo>
                  <a:cubicBezTo>
                    <a:pt x="8249" y="11817"/>
                    <a:pt x="8728" y="11834"/>
                    <a:pt x="9209" y="11834"/>
                  </a:cubicBezTo>
                  <a:cubicBezTo>
                    <a:pt x="9648" y="11834"/>
                    <a:pt x="10088" y="11819"/>
                    <a:pt x="10526" y="11791"/>
                  </a:cubicBezTo>
                  <a:cubicBezTo>
                    <a:pt x="11038" y="11767"/>
                    <a:pt x="12038" y="11839"/>
                    <a:pt x="12371" y="11351"/>
                  </a:cubicBezTo>
                  <a:cubicBezTo>
                    <a:pt x="12717" y="10862"/>
                    <a:pt x="12288" y="10172"/>
                    <a:pt x="12205" y="9672"/>
                  </a:cubicBezTo>
                  <a:cubicBezTo>
                    <a:pt x="12169" y="9446"/>
                    <a:pt x="11812" y="7743"/>
                    <a:pt x="11990" y="7648"/>
                  </a:cubicBezTo>
                  <a:cubicBezTo>
                    <a:pt x="12752" y="7243"/>
                    <a:pt x="13503" y="6838"/>
                    <a:pt x="14253" y="6433"/>
                  </a:cubicBezTo>
                  <a:cubicBezTo>
                    <a:pt x="14729" y="6183"/>
                    <a:pt x="15181" y="5933"/>
                    <a:pt x="15622" y="5624"/>
                  </a:cubicBezTo>
                  <a:cubicBezTo>
                    <a:pt x="15812" y="5469"/>
                    <a:pt x="14919" y="3445"/>
                    <a:pt x="14788" y="3219"/>
                  </a:cubicBezTo>
                  <a:cubicBezTo>
                    <a:pt x="14312" y="2421"/>
                    <a:pt x="13717" y="1671"/>
                    <a:pt x="12979" y="1064"/>
                  </a:cubicBezTo>
                  <a:cubicBezTo>
                    <a:pt x="12004" y="262"/>
                    <a:pt x="10868" y="0"/>
                    <a:pt x="97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2" name="Google Shape;3332;p73"/>
            <p:cNvSpPr/>
            <p:nvPr/>
          </p:nvSpPr>
          <p:spPr>
            <a:xfrm rot="-318430" flipH="1">
              <a:off x="7560382" y="1171896"/>
              <a:ext cx="229601" cy="165817"/>
            </a:xfrm>
            <a:custGeom>
              <a:avLst/>
              <a:gdLst/>
              <a:ahLst/>
              <a:cxnLst/>
              <a:rect l="l" t="t" r="r" b="b"/>
              <a:pathLst>
                <a:path w="4406" h="3182" extrusionOk="0">
                  <a:moveTo>
                    <a:pt x="3965" y="1"/>
                  </a:moveTo>
                  <a:cubicBezTo>
                    <a:pt x="3644" y="72"/>
                    <a:pt x="3334" y="108"/>
                    <a:pt x="3013" y="108"/>
                  </a:cubicBezTo>
                  <a:lnTo>
                    <a:pt x="12" y="1346"/>
                  </a:lnTo>
                  <a:cubicBezTo>
                    <a:pt x="12" y="1739"/>
                    <a:pt x="12" y="2132"/>
                    <a:pt x="1" y="2537"/>
                  </a:cubicBezTo>
                  <a:cubicBezTo>
                    <a:pt x="1" y="2632"/>
                    <a:pt x="1" y="2751"/>
                    <a:pt x="60" y="2858"/>
                  </a:cubicBezTo>
                  <a:cubicBezTo>
                    <a:pt x="132" y="2977"/>
                    <a:pt x="298" y="3025"/>
                    <a:pt x="429" y="3049"/>
                  </a:cubicBezTo>
                  <a:cubicBezTo>
                    <a:pt x="844" y="3138"/>
                    <a:pt x="1266" y="3181"/>
                    <a:pt x="1687" y="3181"/>
                  </a:cubicBezTo>
                  <a:cubicBezTo>
                    <a:pt x="2561" y="3181"/>
                    <a:pt x="3432" y="2993"/>
                    <a:pt x="4227" y="2632"/>
                  </a:cubicBezTo>
                  <a:cubicBezTo>
                    <a:pt x="4287" y="2608"/>
                    <a:pt x="4346" y="2572"/>
                    <a:pt x="4382" y="2513"/>
                  </a:cubicBezTo>
                  <a:cubicBezTo>
                    <a:pt x="4406" y="2453"/>
                    <a:pt x="4394" y="2382"/>
                    <a:pt x="4394" y="2310"/>
                  </a:cubicBezTo>
                  <a:cubicBezTo>
                    <a:pt x="4239" y="1536"/>
                    <a:pt x="4108" y="774"/>
                    <a:pt x="3965" y="1"/>
                  </a:cubicBez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3" name="Google Shape;3333;p73"/>
            <p:cNvSpPr/>
            <p:nvPr/>
          </p:nvSpPr>
          <p:spPr>
            <a:xfrm rot="-318430" flipH="1">
              <a:off x="7416888" y="1292908"/>
              <a:ext cx="117927" cy="421577"/>
            </a:xfrm>
            <a:custGeom>
              <a:avLst/>
              <a:gdLst/>
              <a:ahLst/>
              <a:cxnLst/>
              <a:rect l="l" t="t" r="r" b="b"/>
              <a:pathLst>
                <a:path w="2263" h="8090" extrusionOk="0">
                  <a:moveTo>
                    <a:pt x="1730" y="0"/>
                  </a:moveTo>
                  <a:cubicBezTo>
                    <a:pt x="1716" y="0"/>
                    <a:pt x="1686" y="9"/>
                    <a:pt x="1644" y="17"/>
                  </a:cubicBezTo>
                  <a:cubicBezTo>
                    <a:pt x="1620" y="41"/>
                    <a:pt x="1572" y="41"/>
                    <a:pt x="1548" y="53"/>
                  </a:cubicBezTo>
                  <a:lnTo>
                    <a:pt x="1394" y="112"/>
                  </a:lnTo>
                  <a:cubicBezTo>
                    <a:pt x="1287" y="160"/>
                    <a:pt x="1156" y="243"/>
                    <a:pt x="1025" y="350"/>
                  </a:cubicBezTo>
                  <a:cubicBezTo>
                    <a:pt x="894" y="458"/>
                    <a:pt x="751" y="589"/>
                    <a:pt x="620" y="767"/>
                  </a:cubicBezTo>
                  <a:cubicBezTo>
                    <a:pt x="370" y="1112"/>
                    <a:pt x="144" y="1589"/>
                    <a:pt x="72" y="2148"/>
                  </a:cubicBezTo>
                  <a:cubicBezTo>
                    <a:pt x="1" y="2720"/>
                    <a:pt x="84" y="3339"/>
                    <a:pt x="263" y="3946"/>
                  </a:cubicBezTo>
                  <a:cubicBezTo>
                    <a:pt x="453" y="4565"/>
                    <a:pt x="715" y="5113"/>
                    <a:pt x="953" y="5601"/>
                  </a:cubicBezTo>
                  <a:cubicBezTo>
                    <a:pt x="1191" y="6089"/>
                    <a:pt x="1394" y="6542"/>
                    <a:pt x="1584" y="6911"/>
                  </a:cubicBezTo>
                  <a:cubicBezTo>
                    <a:pt x="1960" y="7639"/>
                    <a:pt x="2197" y="8090"/>
                    <a:pt x="2226" y="8090"/>
                  </a:cubicBezTo>
                  <a:cubicBezTo>
                    <a:pt x="2226" y="8090"/>
                    <a:pt x="2227" y="8090"/>
                    <a:pt x="2227" y="8089"/>
                  </a:cubicBezTo>
                  <a:cubicBezTo>
                    <a:pt x="2263" y="8066"/>
                    <a:pt x="2084" y="7601"/>
                    <a:pt x="1751" y="6839"/>
                  </a:cubicBezTo>
                  <a:cubicBezTo>
                    <a:pt x="1584" y="6458"/>
                    <a:pt x="1394" y="6006"/>
                    <a:pt x="1167" y="5518"/>
                  </a:cubicBezTo>
                  <a:cubicBezTo>
                    <a:pt x="953" y="5018"/>
                    <a:pt x="715" y="4470"/>
                    <a:pt x="513" y="3875"/>
                  </a:cubicBezTo>
                  <a:cubicBezTo>
                    <a:pt x="334" y="3279"/>
                    <a:pt x="251" y="2696"/>
                    <a:pt x="310" y="2184"/>
                  </a:cubicBezTo>
                  <a:cubicBezTo>
                    <a:pt x="370" y="1660"/>
                    <a:pt x="548" y="1208"/>
                    <a:pt x="775" y="874"/>
                  </a:cubicBezTo>
                  <a:cubicBezTo>
                    <a:pt x="870" y="708"/>
                    <a:pt x="989" y="577"/>
                    <a:pt x="1108" y="458"/>
                  </a:cubicBezTo>
                  <a:cubicBezTo>
                    <a:pt x="1227" y="350"/>
                    <a:pt x="1334" y="255"/>
                    <a:pt x="1429" y="196"/>
                  </a:cubicBezTo>
                  <a:lnTo>
                    <a:pt x="1560" y="124"/>
                  </a:lnTo>
                  <a:lnTo>
                    <a:pt x="1668" y="65"/>
                  </a:lnTo>
                  <a:cubicBezTo>
                    <a:pt x="1727" y="41"/>
                    <a:pt x="1739" y="17"/>
                    <a:pt x="1739" y="5"/>
                  </a:cubicBezTo>
                  <a:cubicBezTo>
                    <a:pt x="1739" y="2"/>
                    <a:pt x="1736" y="0"/>
                    <a:pt x="1730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4" name="Google Shape;3334;p73"/>
            <p:cNvSpPr/>
            <p:nvPr/>
          </p:nvSpPr>
          <p:spPr>
            <a:xfrm rot="-318430" flipH="1">
              <a:off x="7175892" y="1306109"/>
              <a:ext cx="341326" cy="415428"/>
            </a:xfrm>
            <a:custGeom>
              <a:avLst/>
              <a:gdLst/>
              <a:ahLst/>
              <a:cxnLst/>
              <a:rect l="l" t="t" r="r" b="b"/>
              <a:pathLst>
                <a:path w="6550" h="7972" extrusionOk="0">
                  <a:moveTo>
                    <a:pt x="1312" y="1"/>
                  </a:moveTo>
                  <a:cubicBezTo>
                    <a:pt x="1093" y="1"/>
                    <a:pt x="889" y="43"/>
                    <a:pt x="739" y="161"/>
                  </a:cubicBezTo>
                  <a:cubicBezTo>
                    <a:pt x="382" y="447"/>
                    <a:pt x="156" y="816"/>
                    <a:pt x="84" y="1280"/>
                  </a:cubicBezTo>
                  <a:cubicBezTo>
                    <a:pt x="1" y="1828"/>
                    <a:pt x="132" y="2375"/>
                    <a:pt x="263" y="2911"/>
                  </a:cubicBezTo>
                  <a:cubicBezTo>
                    <a:pt x="691" y="4626"/>
                    <a:pt x="1227" y="6304"/>
                    <a:pt x="1834" y="7971"/>
                  </a:cubicBezTo>
                  <a:cubicBezTo>
                    <a:pt x="3549" y="7471"/>
                    <a:pt x="5133" y="6709"/>
                    <a:pt x="6549" y="5697"/>
                  </a:cubicBezTo>
                  <a:cubicBezTo>
                    <a:pt x="6478" y="5245"/>
                    <a:pt x="6252" y="4757"/>
                    <a:pt x="6133" y="4447"/>
                  </a:cubicBezTo>
                  <a:cubicBezTo>
                    <a:pt x="5883" y="3733"/>
                    <a:pt x="5537" y="3030"/>
                    <a:pt x="5049" y="2423"/>
                  </a:cubicBezTo>
                  <a:cubicBezTo>
                    <a:pt x="4275" y="1435"/>
                    <a:pt x="3632" y="566"/>
                    <a:pt x="2346" y="185"/>
                  </a:cubicBezTo>
                  <a:cubicBezTo>
                    <a:pt x="2067" y="111"/>
                    <a:pt x="1668" y="1"/>
                    <a:pt x="131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5" name="Google Shape;3335;p73"/>
            <p:cNvSpPr/>
            <p:nvPr/>
          </p:nvSpPr>
          <p:spPr>
            <a:xfrm rot="-318430" flipH="1">
              <a:off x="7154801" y="2026539"/>
              <a:ext cx="234551" cy="161700"/>
            </a:xfrm>
            <a:custGeom>
              <a:avLst/>
              <a:gdLst/>
              <a:ahLst/>
              <a:cxnLst/>
              <a:rect l="l" t="t" r="r" b="b"/>
              <a:pathLst>
                <a:path w="4501" h="3103" extrusionOk="0">
                  <a:moveTo>
                    <a:pt x="2180" y="1"/>
                  </a:moveTo>
                  <a:cubicBezTo>
                    <a:pt x="1871" y="1"/>
                    <a:pt x="1565" y="71"/>
                    <a:pt x="1298" y="221"/>
                  </a:cubicBezTo>
                  <a:cubicBezTo>
                    <a:pt x="1000" y="399"/>
                    <a:pt x="762" y="649"/>
                    <a:pt x="572" y="947"/>
                  </a:cubicBezTo>
                  <a:cubicBezTo>
                    <a:pt x="167" y="1566"/>
                    <a:pt x="0" y="2364"/>
                    <a:pt x="298" y="3019"/>
                  </a:cubicBezTo>
                  <a:lnTo>
                    <a:pt x="119" y="3043"/>
                  </a:lnTo>
                  <a:cubicBezTo>
                    <a:pt x="125" y="3022"/>
                    <a:pt x="112" y="3012"/>
                    <a:pt x="96" y="3012"/>
                  </a:cubicBezTo>
                  <a:cubicBezTo>
                    <a:pt x="77" y="3012"/>
                    <a:pt x="53" y="3028"/>
                    <a:pt x="60" y="3055"/>
                  </a:cubicBezTo>
                  <a:cubicBezTo>
                    <a:pt x="72" y="3102"/>
                    <a:pt x="119" y="3102"/>
                    <a:pt x="167" y="3102"/>
                  </a:cubicBezTo>
                  <a:lnTo>
                    <a:pt x="1108" y="3102"/>
                  </a:lnTo>
                  <a:cubicBezTo>
                    <a:pt x="870" y="2578"/>
                    <a:pt x="893" y="1947"/>
                    <a:pt x="1227" y="1495"/>
                  </a:cubicBezTo>
                  <a:cubicBezTo>
                    <a:pt x="1467" y="1157"/>
                    <a:pt x="1885" y="939"/>
                    <a:pt x="2300" y="939"/>
                  </a:cubicBezTo>
                  <a:cubicBezTo>
                    <a:pt x="2441" y="939"/>
                    <a:pt x="2582" y="964"/>
                    <a:pt x="2715" y="1019"/>
                  </a:cubicBezTo>
                  <a:cubicBezTo>
                    <a:pt x="2917" y="1090"/>
                    <a:pt x="3096" y="1221"/>
                    <a:pt x="3251" y="1376"/>
                  </a:cubicBezTo>
                  <a:cubicBezTo>
                    <a:pt x="3465" y="1590"/>
                    <a:pt x="3667" y="1876"/>
                    <a:pt x="3787" y="2173"/>
                  </a:cubicBezTo>
                  <a:cubicBezTo>
                    <a:pt x="4025" y="2102"/>
                    <a:pt x="4263" y="2007"/>
                    <a:pt x="4501" y="1935"/>
                  </a:cubicBezTo>
                  <a:cubicBezTo>
                    <a:pt x="4287" y="1269"/>
                    <a:pt x="3870" y="649"/>
                    <a:pt x="3275" y="304"/>
                  </a:cubicBezTo>
                  <a:cubicBezTo>
                    <a:pt x="2946" y="107"/>
                    <a:pt x="2560" y="1"/>
                    <a:pt x="21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6" name="Google Shape;3336;p73"/>
            <p:cNvSpPr/>
            <p:nvPr/>
          </p:nvSpPr>
          <p:spPr>
            <a:xfrm rot="-318430" flipH="1">
              <a:off x="7370290" y="2144380"/>
              <a:ext cx="303442" cy="605112"/>
            </a:xfrm>
            <a:custGeom>
              <a:avLst/>
              <a:gdLst/>
              <a:ahLst/>
              <a:cxnLst/>
              <a:rect l="l" t="t" r="r" b="b"/>
              <a:pathLst>
                <a:path w="5823" h="11612" extrusionOk="0">
                  <a:moveTo>
                    <a:pt x="4546" y="0"/>
                  </a:moveTo>
                  <a:cubicBezTo>
                    <a:pt x="4153" y="0"/>
                    <a:pt x="3756" y="99"/>
                    <a:pt x="3406" y="270"/>
                  </a:cubicBezTo>
                  <a:cubicBezTo>
                    <a:pt x="2810" y="556"/>
                    <a:pt x="2334" y="1032"/>
                    <a:pt x="1941" y="1544"/>
                  </a:cubicBezTo>
                  <a:cubicBezTo>
                    <a:pt x="667" y="3187"/>
                    <a:pt x="179" y="5319"/>
                    <a:pt x="60" y="7390"/>
                  </a:cubicBezTo>
                  <a:cubicBezTo>
                    <a:pt x="0" y="8533"/>
                    <a:pt x="48" y="9748"/>
                    <a:pt x="703" y="10688"/>
                  </a:cubicBezTo>
                  <a:cubicBezTo>
                    <a:pt x="846" y="10903"/>
                    <a:pt x="1012" y="11093"/>
                    <a:pt x="1239" y="11236"/>
                  </a:cubicBezTo>
                  <a:cubicBezTo>
                    <a:pt x="1441" y="11391"/>
                    <a:pt x="1679" y="11474"/>
                    <a:pt x="1941" y="11534"/>
                  </a:cubicBezTo>
                  <a:cubicBezTo>
                    <a:pt x="2150" y="11586"/>
                    <a:pt x="2365" y="11611"/>
                    <a:pt x="2580" y="11611"/>
                  </a:cubicBezTo>
                  <a:cubicBezTo>
                    <a:pt x="3246" y="11611"/>
                    <a:pt x="3913" y="11368"/>
                    <a:pt x="4418" y="10926"/>
                  </a:cubicBezTo>
                  <a:cubicBezTo>
                    <a:pt x="5013" y="10403"/>
                    <a:pt x="4918" y="9676"/>
                    <a:pt x="4632" y="8998"/>
                  </a:cubicBezTo>
                  <a:cubicBezTo>
                    <a:pt x="4608" y="8950"/>
                    <a:pt x="4584" y="8902"/>
                    <a:pt x="4561" y="8890"/>
                  </a:cubicBezTo>
                  <a:cubicBezTo>
                    <a:pt x="4540" y="8875"/>
                    <a:pt x="4520" y="8871"/>
                    <a:pt x="4499" y="8871"/>
                  </a:cubicBezTo>
                  <a:cubicBezTo>
                    <a:pt x="4472" y="8871"/>
                    <a:pt x="4445" y="8879"/>
                    <a:pt x="4418" y="8879"/>
                  </a:cubicBezTo>
                  <a:cubicBezTo>
                    <a:pt x="4113" y="8899"/>
                    <a:pt x="3712" y="8977"/>
                    <a:pt x="3339" y="8977"/>
                  </a:cubicBezTo>
                  <a:cubicBezTo>
                    <a:pt x="3057" y="8977"/>
                    <a:pt x="2791" y="8932"/>
                    <a:pt x="2596" y="8783"/>
                  </a:cubicBezTo>
                  <a:cubicBezTo>
                    <a:pt x="2155" y="8450"/>
                    <a:pt x="2203" y="7831"/>
                    <a:pt x="2191" y="7343"/>
                  </a:cubicBezTo>
                  <a:cubicBezTo>
                    <a:pt x="2144" y="6235"/>
                    <a:pt x="2215" y="5140"/>
                    <a:pt x="2429" y="4045"/>
                  </a:cubicBezTo>
                  <a:cubicBezTo>
                    <a:pt x="2608" y="3175"/>
                    <a:pt x="2917" y="2247"/>
                    <a:pt x="3858" y="1890"/>
                  </a:cubicBezTo>
                  <a:cubicBezTo>
                    <a:pt x="4049" y="1818"/>
                    <a:pt x="4263" y="1782"/>
                    <a:pt x="4465" y="1759"/>
                  </a:cubicBezTo>
                  <a:cubicBezTo>
                    <a:pt x="4691" y="1735"/>
                    <a:pt x="4918" y="1723"/>
                    <a:pt x="5144" y="1723"/>
                  </a:cubicBezTo>
                  <a:cubicBezTo>
                    <a:pt x="5370" y="1723"/>
                    <a:pt x="5596" y="1735"/>
                    <a:pt x="5823" y="1759"/>
                  </a:cubicBezTo>
                  <a:lnTo>
                    <a:pt x="5311" y="139"/>
                  </a:lnTo>
                  <a:cubicBezTo>
                    <a:pt x="5068" y="44"/>
                    <a:pt x="4808" y="0"/>
                    <a:pt x="454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7" name="Google Shape;3337;p73"/>
            <p:cNvSpPr/>
            <p:nvPr/>
          </p:nvSpPr>
          <p:spPr>
            <a:xfrm rot="-318430" flipH="1">
              <a:off x="6854171" y="2123671"/>
              <a:ext cx="662694" cy="679682"/>
            </a:xfrm>
            <a:custGeom>
              <a:avLst/>
              <a:gdLst/>
              <a:ahLst/>
              <a:cxnLst/>
              <a:rect l="l" t="t" r="r" b="b"/>
              <a:pathLst>
                <a:path w="12717" h="13043" extrusionOk="0">
                  <a:moveTo>
                    <a:pt x="6717" y="1"/>
                  </a:moveTo>
                  <a:cubicBezTo>
                    <a:pt x="5872" y="1"/>
                    <a:pt x="4891" y="235"/>
                    <a:pt x="4120" y="385"/>
                  </a:cubicBezTo>
                  <a:cubicBezTo>
                    <a:pt x="2168" y="790"/>
                    <a:pt x="298" y="1802"/>
                    <a:pt x="144" y="4005"/>
                  </a:cubicBezTo>
                  <a:cubicBezTo>
                    <a:pt x="1" y="6267"/>
                    <a:pt x="155" y="8553"/>
                    <a:pt x="632" y="10779"/>
                  </a:cubicBezTo>
                  <a:cubicBezTo>
                    <a:pt x="751" y="11351"/>
                    <a:pt x="929" y="11970"/>
                    <a:pt x="1382" y="12351"/>
                  </a:cubicBezTo>
                  <a:cubicBezTo>
                    <a:pt x="1691" y="12625"/>
                    <a:pt x="2108" y="12744"/>
                    <a:pt x="2513" y="12815"/>
                  </a:cubicBezTo>
                  <a:cubicBezTo>
                    <a:pt x="3230" y="12968"/>
                    <a:pt x="3965" y="13043"/>
                    <a:pt x="4701" y="13043"/>
                  </a:cubicBezTo>
                  <a:cubicBezTo>
                    <a:pt x="5751" y="13043"/>
                    <a:pt x="6804" y="12890"/>
                    <a:pt x="7811" y="12589"/>
                  </a:cubicBezTo>
                  <a:cubicBezTo>
                    <a:pt x="9169" y="12184"/>
                    <a:pt x="11383" y="11327"/>
                    <a:pt x="12086" y="10006"/>
                  </a:cubicBezTo>
                  <a:cubicBezTo>
                    <a:pt x="12717" y="8791"/>
                    <a:pt x="12276" y="7839"/>
                    <a:pt x="11943" y="6648"/>
                  </a:cubicBezTo>
                  <a:cubicBezTo>
                    <a:pt x="11585" y="5374"/>
                    <a:pt x="11038" y="4148"/>
                    <a:pt x="10323" y="3052"/>
                  </a:cubicBezTo>
                  <a:cubicBezTo>
                    <a:pt x="10192" y="2862"/>
                    <a:pt x="10061" y="2647"/>
                    <a:pt x="9919" y="2445"/>
                  </a:cubicBezTo>
                  <a:cubicBezTo>
                    <a:pt x="9252" y="1385"/>
                    <a:pt x="8418" y="195"/>
                    <a:pt x="7180" y="28"/>
                  </a:cubicBezTo>
                  <a:cubicBezTo>
                    <a:pt x="7032" y="9"/>
                    <a:pt x="6877" y="1"/>
                    <a:pt x="67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8" name="Google Shape;3338;p73"/>
            <p:cNvSpPr/>
            <p:nvPr/>
          </p:nvSpPr>
          <p:spPr>
            <a:xfrm rot="-318430" flipH="1">
              <a:off x="7298078" y="2156264"/>
              <a:ext cx="121054" cy="631688"/>
            </a:xfrm>
            <a:custGeom>
              <a:avLst/>
              <a:gdLst/>
              <a:ahLst/>
              <a:cxnLst/>
              <a:rect l="l" t="t" r="r" b="b"/>
              <a:pathLst>
                <a:path w="2323" h="12122" extrusionOk="0">
                  <a:moveTo>
                    <a:pt x="548" y="1"/>
                  </a:moveTo>
                  <a:lnTo>
                    <a:pt x="453" y="49"/>
                  </a:lnTo>
                  <a:cubicBezTo>
                    <a:pt x="441" y="96"/>
                    <a:pt x="417" y="156"/>
                    <a:pt x="394" y="215"/>
                  </a:cubicBezTo>
                  <a:cubicBezTo>
                    <a:pt x="298" y="465"/>
                    <a:pt x="215" y="763"/>
                    <a:pt x="144" y="1108"/>
                  </a:cubicBezTo>
                  <a:cubicBezTo>
                    <a:pt x="13" y="1775"/>
                    <a:pt x="1" y="2597"/>
                    <a:pt x="13" y="3501"/>
                  </a:cubicBezTo>
                  <a:cubicBezTo>
                    <a:pt x="25" y="4406"/>
                    <a:pt x="120" y="5406"/>
                    <a:pt x="275" y="6430"/>
                  </a:cubicBezTo>
                  <a:cubicBezTo>
                    <a:pt x="441" y="7466"/>
                    <a:pt x="691" y="8431"/>
                    <a:pt x="965" y="9300"/>
                  </a:cubicBezTo>
                  <a:cubicBezTo>
                    <a:pt x="1251" y="10157"/>
                    <a:pt x="1525" y="10919"/>
                    <a:pt x="1858" y="11526"/>
                  </a:cubicBezTo>
                  <a:cubicBezTo>
                    <a:pt x="1977" y="11752"/>
                    <a:pt x="2096" y="11943"/>
                    <a:pt x="2227" y="12122"/>
                  </a:cubicBezTo>
                  <a:lnTo>
                    <a:pt x="2322" y="12122"/>
                  </a:lnTo>
                  <a:cubicBezTo>
                    <a:pt x="2203" y="11907"/>
                    <a:pt x="2060" y="11705"/>
                    <a:pt x="1941" y="11467"/>
                  </a:cubicBezTo>
                  <a:cubicBezTo>
                    <a:pt x="1632" y="10871"/>
                    <a:pt x="1346" y="10097"/>
                    <a:pt x="1084" y="9252"/>
                  </a:cubicBezTo>
                  <a:cubicBezTo>
                    <a:pt x="810" y="8383"/>
                    <a:pt x="572" y="7430"/>
                    <a:pt x="394" y="6407"/>
                  </a:cubicBezTo>
                  <a:cubicBezTo>
                    <a:pt x="215" y="5383"/>
                    <a:pt x="144" y="4394"/>
                    <a:pt x="120" y="3490"/>
                  </a:cubicBezTo>
                  <a:cubicBezTo>
                    <a:pt x="96" y="2597"/>
                    <a:pt x="120" y="1775"/>
                    <a:pt x="239" y="1108"/>
                  </a:cubicBezTo>
                  <a:cubicBezTo>
                    <a:pt x="286" y="775"/>
                    <a:pt x="370" y="477"/>
                    <a:pt x="453" y="227"/>
                  </a:cubicBezTo>
                  <a:lnTo>
                    <a:pt x="548" y="1"/>
                  </a:ln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39" name="Google Shape;3339;p73"/>
            <p:cNvSpPr/>
            <p:nvPr/>
          </p:nvSpPr>
          <p:spPr>
            <a:xfrm rot="-318430" flipH="1">
              <a:off x="6924996" y="2419058"/>
              <a:ext cx="441796" cy="336167"/>
            </a:xfrm>
            <a:custGeom>
              <a:avLst/>
              <a:gdLst/>
              <a:ahLst/>
              <a:cxnLst/>
              <a:rect l="l" t="t" r="r" b="b"/>
              <a:pathLst>
                <a:path w="8478" h="6451" extrusionOk="0">
                  <a:moveTo>
                    <a:pt x="5831" y="0"/>
                  </a:moveTo>
                  <a:cubicBezTo>
                    <a:pt x="5138" y="0"/>
                    <a:pt x="4347" y="273"/>
                    <a:pt x="3787" y="429"/>
                  </a:cubicBezTo>
                  <a:cubicBezTo>
                    <a:pt x="2953" y="643"/>
                    <a:pt x="1846" y="929"/>
                    <a:pt x="1143" y="1465"/>
                  </a:cubicBezTo>
                  <a:cubicBezTo>
                    <a:pt x="0" y="2346"/>
                    <a:pt x="548" y="4203"/>
                    <a:pt x="810" y="5346"/>
                  </a:cubicBezTo>
                  <a:cubicBezTo>
                    <a:pt x="893" y="5644"/>
                    <a:pt x="977" y="5965"/>
                    <a:pt x="1203" y="6168"/>
                  </a:cubicBezTo>
                  <a:cubicBezTo>
                    <a:pt x="1453" y="6400"/>
                    <a:pt x="1813" y="6451"/>
                    <a:pt x="2162" y="6451"/>
                  </a:cubicBezTo>
                  <a:cubicBezTo>
                    <a:pt x="2261" y="6451"/>
                    <a:pt x="2358" y="6447"/>
                    <a:pt x="2453" y="6442"/>
                  </a:cubicBezTo>
                  <a:cubicBezTo>
                    <a:pt x="4346" y="6299"/>
                    <a:pt x="6215" y="5787"/>
                    <a:pt x="7751" y="4608"/>
                  </a:cubicBezTo>
                  <a:cubicBezTo>
                    <a:pt x="8359" y="4132"/>
                    <a:pt x="8478" y="3560"/>
                    <a:pt x="8394" y="2965"/>
                  </a:cubicBezTo>
                  <a:cubicBezTo>
                    <a:pt x="8228" y="1929"/>
                    <a:pt x="7620" y="941"/>
                    <a:pt x="6799" y="286"/>
                  </a:cubicBezTo>
                  <a:cubicBezTo>
                    <a:pt x="6535" y="76"/>
                    <a:pt x="6197" y="0"/>
                    <a:pt x="58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0" name="Google Shape;3340;p73"/>
            <p:cNvSpPr/>
            <p:nvPr/>
          </p:nvSpPr>
          <p:spPr>
            <a:xfrm rot="-318430" flipH="1">
              <a:off x="6979932" y="2451082"/>
              <a:ext cx="357429" cy="130329"/>
            </a:xfrm>
            <a:custGeom>
              <a:avLst/>
              <a:gdLst/>
              <a:ahLst/>
              <a:cxnLst/>
              <a:rect l="l" t="t" r="r" b="b"/>
              <a:pathLst>
                <a:path w="6859" h="2501" extrusionOk="0">
                  <a:moveTo>
                    <a:pt x="6740" y="0"/>
                  </a:moveTo>
                  <a:cubicBezTo>
                    <a:pt x="5978" y="262"/>
                    <a:pt x="5121" y="560"/>
                    <a:pt x="4216" y="881"/>
                  </a:cubicBezTo>
                  <a:cubicBezTo>
                    <a:pt x="2680" y="1417"/>
                    <a:pt x="1299" y="1905"/>
                    <a:pt x="299" y="2286"/>
                  </a:cubicBezTo>
                  <a:cubicBezTo>
                    <a:pt x="191" y="2322"/>
                    <a:pt x="84" y="2358"/>
                    <a:pt x="1" y="2381"/>
                  </a:cubicBezTo>
                  <a:lnTo>
                    <a:pt x="1" y="2501"/>
                  </a:lnTo>
                  <a:cubicBezTo>
                    <a:pt x="108" y="2477"/>
                    <a:pt x="227" y="2441"/>
                    <a:pt x="346" y="2405"/>
                  </a:cubicBezTo>
                  <a:cubicBezTo>
                    <a:pt x="1358" y="2060"/>
                    <a:pt x="2739" y="1584"/>
                    <a:pt x="4275" y="1048"/>
                  </a:cubicBezTo>
                  <a:cubicBezTo>
                    <a:pt x="5204" y="715"/>
                    <a:pt x="6085" y="405"/>
                    <a:pt x="6859" y="119"/>
                  </a:cubicBezTo>
                  <a:cubicBezTo>
                    <a:pt x="6811" y="84"/>
                    <a:pt x="6787" y="36"/>
                    <a:pt x="67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1" name="Google Shape;3341;p73"/>
            <p:cNvSpPr/>
            <p:nvPr/>
          </p:nvSpPr>
          <p:spPr>
            <a:xfrm rot="-318430" flipH="1">
              <a:off x="7118752" y="989104"/>
              <a:ext cx="440598" cy="377908"/>
            </a:xfrm>
            <a:custGeom>
              <a:avLst/>
              <a:gdLst/>
              <a:ahLst/>
              <a:cxnLst/>
              <a:rect l="l" t="t" r="r" b="b"/>
              <a:pathLst>
                <a:path w="8455" h="7252" extrusionOk="0">
                  <a:moveTo>
                    <a:pt x="5547" y="1"/>
                  </a:moveTo>
                  <a:cubicBezTo>
                    <a:pt x="5040" y="1"/>
                    <a:pt x="4507" y="170"/>
                    <a:pt x="4037" y="360"/>
                  </a:cubicBezTo>
                  <a:lnTo>
                    <a:pt x="180" y="3956"/>
                  </a:lnTo>
                  <a:cubicBezTo>
                    <a:pt x="1" y="4801"/>
                    <a:pt x="358" y="5754"/>
                    <a:pt x="1073" y="6277"/>
                  </a:cubicBezTo>
                  <a:cubicBezTo>
                    <a:pt x="1311" y="6456"/>
                    <a:pt x="1573" y="6575"/>
                    <a:pt x="1870" y="6587"/>
                  </a:cubicBezTo>
                  <a:cubicBezTo>
                    <a:pt x="2168" y="6587"/>
                    <a:pt x="2466" y="6480"/>
                    <a:pt x="2644" y="6242"/>
                  </a:cubicBezTo>
                  <a:cubicBezTo>
                    <a:pt x="3018" y="6925"/>
                    <a:pt x="3669" y="7252"/>
                    <a:pt x="4352" y="7252"/>
                  </a:cubicBezTo>
                  <a:cubicBezTo>
                    <a:pt x="4801" y="7252"/>
                    <a:pt x="5263" y="7111"/>
                    <a:pt x="5668" y="6837"/>
                  </a:cubicBezTo>
                  <a:cubicBezTo>
                    <a:pt x="6085" y="6575"/>
                    <a:pt x="6359" y="6015"/>
                    <a:pt x="6204" y="5539"/>
                  </a:cubicBezTo>
                  <a:lnTo>
                    <a:pt x="6204" y="5539"/>
                  </a:lnTo>
                  <a:cubicBezTo>
                    <a:pt x="6449" y="5607"/>
                    <a:pt x="6670" y="5645"/>
                    <a:pt x="6874" y="5645"/>
                  </a:cubicBezTo>
                  <a:cubicBezTo>
                    <a:pt x="7345" y="5645"/>
                    <a:pt x="7721" y="5443"/>
                    <a:pt x="8062" y="4944"/>
                  </a:cubicBezTo>
                  <a:cubicBezTo>
                    <a:pt x="8407" y="4456"/>
                    <a:pt x="8454" y="3729"/>
                    <a:pt x="8300" y="3158"/>
                  </a:cubicBezTo>
                  <a:cubicBezTo>
                    <a:pt x="8181" y="2729"/>
                    <a:pt x="7883" y="2313"/>
                    <a:pt x="7466" y="2146"/>
                  </a:cubicBezTo>
                  <a:cubicBezTo>
                    <a:pt x="7621" y="1670"/>
                    <a:pt x="7466" y="1015"/>
                    <a:pt x="7133" y="646"/>
                  </a:cubicBezTo>
                  <a:cubicBezTo>
                    <a:pt x="6752" y="229"/>
                    <a:pt x="6192" y="39"/>
                    <a:pt x="5645" y="3"/>
                  </a:cubicBezTo>
                  <a:cubicBezTo>
                    <a:pt x="5612" y="1"/>
                    <a:pt x="5580" y="1"/>
                    <a:pt x="554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2" name="Google Shape;3342;p73"/>
            <p:cNvSpPr/>
            <p:nvPr/>
          </p:nvSpPr>
          <p:spPr>
            <a:xfrm rot="-318430" flipH="1">
              <a:off x="7400024" y="1110117"/>
              <a:ext cx="110475" cy="196771"/>
            </a:xfrm>
            <a:custGeom>
              <a:avLst/>
              <a:gdLst/>
              <a:ahLst/>
              <a:cxnLst/>
              <a:rect l="l" t="t" r="r" b="b"/>
              <a:pathLst>
                <a:path w="2120" h="3776" extrusionOk="0">
                  <a:moveTo>
                    <a:pt x="2119" y="1"/>
                  </a:moveTo>
                  <a:cubicBezTo>
                    <a:pt x="2119" y="1"/>
                    <a:pt x="2024" y="1"/>
                    <a:pt x="1905" y="120"/>
                  </a:cubicBezTo>
                  <a:cubicBezTo>
                    <a:pt x="1846" y="180"/>
                    <a:pt x="1786" y="263"/>
                    <a:pt x="1750" y="370"/>
                  </a:cubicBezTo>
                  <a:cubicBezTo>
                    <a:pt x="1703" y="477"/>
                    <a:pt x="1691" y="608"/>
                    <a:pt x="1691" y="751"/>
                  </a:cubicBezTo>
                  <a:cubicBezTo>
                    <a:pt x="1691" y="906"/>
                    <a:pt x="1703" y="1049"/>
                    <a:pt x="1703" y="1215"/>
                  </a:cubicBezTo>
                  <a:cubicBezTo>
                    <a:pt x="1703" y="1382"/>
                    <a:pt x="1691" y="1561"/>
                    <a:pt x="1667" y="1739"/>
                  </a:cubicBezTo>
                  <a:cubicBezTo>
                    <a:pt x="1619" y="1918"/>
                    <a:pt x="1548" y="2096"/>
                    <a:pt x="1429" y="2227"/>
                  </a:cubicBezTo>
                  <a:cubicBezTo>
                    <a:pt x="1286" y="2382"/>
                    <a:pt x="1131" y="2477"/>
                    <a:pt x="929" y="2585"/>
                  </a:cubicBezTo>
                  <a:cubicBezTo>
                    <a:pt x="738" y="2692"/>
                    <a:pt x="548" y="2775"/>
                    <a:pt x="381" y="2930"/>
                  </a:cubicBezTo>
                  <a:cubicBezTo>
                    <a:pt x="214" y="3073"/>
                    <a:pt x="119" y="3251"/>
                    <a:pt x="60" y="3454"/>
                  </a:cubicBezTo>
                  <a:cubicBezTo>
                    <a:pt x="24" y="3537"/>
                    <a:pt x="12" y="3609"/>
                    <a:pt x="0" y="3704"/>
                  </a:cubicBezTo>
                  <a:cubicBezTo>
                    <a:pt x="24" y="3728"/>
                    <a:pt x="60" y="3751"/>
                    <a:pt x="83" y="3775"/>
                  </a:cubicBezTo>
                  <a:cubicBezTo>
                    <a:pt x="95" y="3692"/>
                    <a:pt x="119" y="3585"/>
                    <a:pt x="143" y="3489"/>
                  </a:cubicBezTo>
                  <a:cubicBezTo>
                    <a:pt x="214" y="3311"/>
                    <a:pt x="322" y="3156"/>
                    <a:pt x="476" y="3013"/>
                  </a:cubicBezTo>
                  <a:cubicBezTo>
                    <a:pt x="619" y="2882"/>
                    <a:pt x="798" y="2799"/>
                    <a:pt x="988" y="2692"/>
                  </a:cubicBezTo>
                  <a:cubicBezTo>
                    <a:pt x="1191" y="2585"/>
                    <a:pt x="1381" y="2477"/>
                    <a:pt x="1512" y="2323"/>
                  </a:cubicBezTo>
                  <a:cubicBezTo>
                    <a:pt x="1667" y="2156"/>
                    <a:pt x="1738" y="1965"/>
                    <a:pt x="1786" y="1763"/>
                  </a:cubicBezTo>
                  <a:cubicBezTo>
                    <a:pt x="1869" y="1382"/>
                    <a:pt x="1810" y="1037"/>
                    <a:pt x="1798" y="775"/>
                  </a:cubicBezTo>
                  <a:cubicBezTo>
                    <a:pt x="1786" y="489"/>
                    <a:pt x="1857" y="275"/>
                    <a:pt x="1941" y="156"/>
                  </a:cubicBezTo>
                  <a:cubicBezTo>
                    <a:pt x="2036" y="37"/>
                    <a:pt x="2119" y="13"/>
                    <a:pt x="2119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3" name="Google Shape;3343;p73"/>
            <p:cNvSpPr/>
            <p:nvPr/>
          </p:nvSpPr>
          <p:spPr>
            <a:xfrm rot="-318430" flipH="1">
              <a:off x="7297657" y="1106095"/>
              <a:ext cx="109224" cy="254457"/>
            </a:xfrm>
            <a:custGeom>
              <a:avLst/>
              <a:gdLst/>
              <a:ahLst/>
              <a:cxnLst/>
              <a:rect l="l" t="t" r="r" b="b"/>
              <a:pathLst>
                <a:path w="2096" h="4883" extrusionOk="0">
                  <a:moveTo>
                    <a:pt x="0" y="1"/>
                  </a:moveTo>
                  <a:cubicBezTo>
                    <a:pt x="0" y="25"/>
                    <a:pt x="72" y="61"/>
                    <a:pt x="191" y="168"/>
                  </a:cubicBezTo>
                  <a:cubicBezTo>
                    <a:pt x="208" y="184"/>
                    <a:pt x="227" y="201"/>
                    <a:pt x="247" y="220"/>
                  </a:cubicBezTo>
                  <a:lnTo>
                    <a:pt x="247" y="220"/>
                  </a:lnTo>
                  <a:cubicBezTo>
                    <a:pt x="253" y="216"/>
                    <a:pt x="262" y="210"/>
                    <a:pt x="274" y="203"/>
                  </a:cubicBezTo>
                  <a:cubicBezTo>
                    <a:pt x="250" y="180"/>
                    <a:pt x="238" y="156"/>
                    <a:pt x="214" y="144"/>
                  </a:cubicBezTo>
                  <a:cubicBezTo>
                    <a:pt x="84" y="37"/>
                    <a:pt x="0" y="1"/>
                    <a:pt x="0" y="1"/>
                  </a:cubicBezTo>
                  <a:close/>
                  <a:moveTo>
                    <a:pt x="298" y="215"/>
                  </a:moveTo>
                  <a:cubicBezTo>
                    <a:pt x="275" y="221"/>
                    <a:pt x="261" y="224"/>
                    <a:pt x="252" y="225"/>
                  </a:cubicBezTo>
                  <a:lnTo>
                    <a:pt x="252" y="225"/>
                  </a:lnTo>
                  <a:cubicBezTo>
                    <a:pt x="250" y="224"/>
                    <a:pt x="248" y="222"/>
                    <a:pt x="247" y="220"/>
                  </a:cubicBezTo>
                  <a:lnTo>
                    <a:pt x="247" y="220"/>
                  </a:lnTo>
                  <a:cubicBezTo>
                    <a:pt x="241" y="224"/>
                    <a:pt x="238" y="227"/>
                    <a:pt x="238" y="227"/>
                  </a:cubicBezTo>
                  <a:cubicBezTo>
                    <a:pt x="238" y="227"/>
                    <a:pt x="242" y="227"/>
                    <a:pt x="252" y="225"/>
                  </a:cubicBezTo>
                  <a:lnTo>
                    <a:pt x="252" y="225"/>
                  </a:lnTo>
                  <a:cubicBezTo>
                    <a:pt x="362" y="335"/>
                    <a:pt x="496" y="496"/>
                    <a:pt x="595" y="715"/>
                  </a:cubicBezTo>
                  <a:cubicBezTo>
                    <a:pt x="715" y="977"/>
                    <a:pt x="798" y="1334"/>
                    <a:pt x="726" y="1704"/>
                  </a:cubicBezTo>
                  <a:cubicBezTo>
                    <a:pt x="691" y="1894"/>
                    <a:pt x="631" y="2096"/>
                    <a:pt x="607" y="2311"/>
                  </a:cubicBezTo>
                  <a:cubicBezTo>
                    <a:pt x="572" y="2525"/>
                    <a:pt x="595" y="2775"/>
                    <a:pt x="691" y="2989"/>
                  </a:cubicBezTo>
                  <a:cubicBezTo>
                    <a:pt x="798" y="3192"/>
                    <a:pt x="965" y="3359"/>
                    <a:pt x="1107" y="3501"/>
                  </a:cubicBezTo>
                  <a:cubicBezTo>
                    <a:pt x="1262" y="3656"/>
                    <a:pt x="1405" y="3787"/>
                    <a:pt x="1548" y="3942"/>
                  </a:cubicBezTo>
                  <a:cubicBezTo>
                    <a:pt x="1786" y="4240"/>
                    <a:pt x="1905" y="4561"/>
                    <a:pt x="2000" y="4847"/>
                  </a:cubicBezTo>
                  <a:cubicBezTo>
                    <a:pt x="2000" y="4859"/>
                    <a:pt x="2024" y="4871"/>
                    <a:pt x="2024" y="4883"/>
                  </a:cubicBezTo>
                  <a:cubicBezTo>
                    <a:pt x="2048" y="4871"/>
                    <a:pt x="2084" y="4871"/>
                    <a:pt x="2096" y="4859"/>
                  </a:cubicBezTo>
                  <a:cubicBezTo>
                    <a:pt x="2096" y="4847"/>
                    <a:pt x="2084" y="4823"/>
                    <a:pt x="2084" y="4811"/>
                  </a:cubicBezTo>
                  <a:cubicBezTo>
                    <a:pt x="2000" y="4549"/>
                    <a:pt x="1905" y="4192"/>
                    <a:pt x="1643" y="3871"/>
                  </a:cubicBezTo>
                  <a:cubicBezTo>
                    <a:pt x="1512" y="3728"/>
                    <a:pt x="1369" y="3573"/>
                    <a:pt x="1215" y="3430"/>
                  </a:cubicBezTo>
                  <a:cubicBezTo>
                    <a:pt x="1072" y="3275"/>
                    <a:pt x="917" y="3132"/>
                    <a:pt x="810" y="2942"/>
                  </a:cubicBezTo>
                  <a:cubicBezTo>
                    <a:pt x="715" y="2751"/>
                    <a:pt x="691" y="2537"/>
                    <a:pt x="726" y="2323"/>
                  </a:cubicBezTo>
                  <a:cubicBezTo>
                    <a:pt x="750" y="2120"/>
                    <a:pt x="798" y="1930"/>
                    <a:pt x="834" y="1727"/>
                  </a:cubicBezTo>
                  <a:cubicBezTo>
                    <a:pt x="893" y="1334"/>
                    <a:pt x="798" y="953"/>
                    <a:pt x="667" y="692"/>
                  </a:cubicBezTo>
                  <a:cubicBezTo>
                    <a:pt x="560" y="477"/>
                    <a:pt x="417" y="322"/>
                    <a:pt x="298" y="215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4" name="Google Shape;3344;p73"/>
            <p:cNvSpPr/>
            <p:nvPr/>
          </p:nvSpPr>
          <p:spPr>
            <a:xfrm rot="-318430" flipH="1">
              <a:off x="7131877" y="1240004"/>
              <a:ext cx="1303" cy="4429"/>
            </a:xfrm>
            <a:custGeom>
              <a:avLst/>
              <a:gdLst/>
              <a:ahLst/>
              <a:cxnLst/>
              <a:rect l="l" t="t" r="r" b="b"/>
              <a:pathLst>
                <a:path w="25" h="85" extrusionOk="0">
                  <a:moveTo>
                    <a:pt x="25" y="1"/>
                  </a:moveTo>
                  <a:cubicBezTo>
                    <a:pt x="19" y="13"/>
                    <a:pt x="16" y="28"/>
                    <a:pt x="13" y="43"/>
                  </a:cubicBezTo>
                  <a:lnTo>
                    <a:pt x="13" y="43"/>
                  </a:lnTo>
                  <a:lnTo>
                    <a:pt x="25" y="1"/>
                  </a:lnTo>
                  <a:close/>
                  <a:moveTo>
                    <a:pt x="13" y="43"/>
                  </a:moveTo>
                  <a:lnTo>
                    <a:pt x="1" y="84"/>
                  </a:lnTo>
                  <a:cubicBezTo>
                    <a:pt x="7" y="72"/>
                    <a:pt x="10" y="57"/>
                    <a:pt x="13" y="43"/>
                  </a:cubicBezTo>
                  <a:close/>
                </a:path>
              </a:pathLst>
            </a:custGeom>
            <a:solidFill>
              <a:srgbClr val="1D969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5" name="Google Shape;3345;p73"/>
            <p:cNvSpPr/>
            <p:nvPr/>
          </p:nvSpPr>
          <p:spPr>
            <a:xfrm rot="-318430" flipH="1">
              <a:off x="7126502" y="1121307"/>
              <a:ext cx="260607" cy="114071"/>
            </a:xfrm>
            <a:custGeom>
              <a:avLst/>
              <a:gdLst/>
              <a:ahLst/>
              <a:cxnLst/>
              <a:rect l="l" t="t" r="r" b="b"/>
              <a:pathLst>
                <a:path w="5001" h="2189" extrusionOk="0">
                  <a:moveTo>
                    <a:pt x="402" y="0"/>
                  </a:moveTo>
                  <a:cubicBezTo>
                    <a:pt x="336" y="0"/>
                    <a:pt x="277" y="7"/>
                    <a:pt x="226" y="17"/>
                  </a:cubicBezTo>
                  <a:cubicBezTo>
                    <a:pt x="143" y="29"/>
                    <a:pt x="60" y="41"/>
                    <a:pt x="24" y="76"/>
                  </a:cubicBezTo>
                  <a:cubicBezTo>
                    <a:pt x="24" y="76"/>
                    <a:pt x="0" y="76"/>
                    <a:pt x="0" y="88"/>
                  </a:cubicBezTo>
                  <a:lnTo>
                    <a:pt x="24" y="100"/>
                  </a:lnTo>
                  <a:cubicBezTo>
                    <a:pt x="60" y="88"/>
                    <a:pt x="143" y="76"/>
                    <a:pt x="226" y="76"/>
                  </a:cubicBezTo>
                  <a:cubicBezTo>
                    <a:pt x="258" y="72"/>
                    <a:pt x="293" y="70"/>
                    <a:pt x="330" y="70"/>
                  </a:cubicBezTo>
                  <a:cubicBezTo>
                    <a:pt x="496" y="70"/>
                    <a:pt x="704" y="118"/>
                    <a:pt x="929" y="255"/>
                  </a:cubicBezTo>
                  <a:cubicBezTo>
                    <a:pt x="1191" y="398"/>
                    <a:pt x="1453" y="696"/>
                    <a:pt x="1655" y="1053"/>
                  </a:cubicBezTo>
                  <a:cubicBezTo>
                    <a:pt x="1762" y="1231"/>
                    <a:pt x="1845" y="1446"/>
                    <a:pt x="1976" y="1636"/>
                  </a:cubicBezTo>
                  <a:cubicBezTo>
                    <a:pt x="2107" y="1827"/>
                    <a:pt x="2262" y="2041"/>
                    <a:pt x="2524" y="2136"/>
                  </a:cubicBezTo>
                  <a:cubicBezTo>
                    <a:pt x="2615" y="2173"/>
                    <a:pt x="2713" y="2188"/>
                    <a:pt x="2813" y="2188"/>
                  </a:cubicBezTo>
                  <a:cubicBezTo>
                    <a:pt x="2843" y="2188"/>
                    <a:pt x="2874" y="2187"/>
                    <a:pt x="2905" y="2184"/>
                  </a:cubicBezTo>
                  <a:cubicBezTo>
                    <a:pt x="3024" y="2172"/>
                    <a:pt x="3143" y="2136"/>
                    <a:pt x="3262" y="2100"/>
                  </a:cubicBezTo>
                  <a:cubicBezTo>
                    <a:pt x="3489" y="2017"/>
                    <a:pt x="3679" y="1922"/>
                    <a:pt x="3893" y="1898"/>
                  </a:cubicBezTo>
                  <a:cubicBezTo>
                    <a:pt x="3923" y="1894"/>
                    <a:pt x="3952" y="1893"/>
                    <a:pt x="3982" y="1893"/>
                  </a:cubicBezTo>
                  <a:cubicBezTo>
                    <a:pt x="4143" y="1893"/>
                    <a:pt x="4302" y="1943"/>
                    <a:pt x="4453" y="1993"/>
                  </a:cubicBezTo>
                  <a:cubicBezTo>
                    <a:pt x="4632" y="2053"/>
                    <a:pt x="4798" y="2112"/>
                    <a:pt x="4953" y="2136"/>
                  </a:cubicBezTo>
                  <a:lnTo>
                    <a:pt x="4977" y="2136"/>
                  </a:lnTo>
                  <a:cubicBezTo>
                    <a:pt x="4989" y="2112"/>
                    <a:pt x="4989" y="2077"/>
                    <a:pt x="5001" y="2053"/>
                  </a:cubicBezTo>
                  <a:lnTo>
                    <a:pt x="4989" y="2053"/>
                  </a:lnTo>
                  <a:cubicBezTo>
                    <a:pt x="4846" y="2017"/>
                    <a:pt x="4679" y="1946"/>
                    <a:pt x="4501" y="1886"/>
                  </a:cubicBezTo>
                  <a:cubicBezTo>
                    <a:pt x="4338" y="1832"/>
                    <a:pt x="4145" y="1777"/>
                    <a:pt x="3949" y="1777"/>
                  </a:cubicBezTo>
                  <a:cubicBezTo>
                    <a:pt x="3931" y="1777"/>
                    <a:pt x="3912" y="1778"/>
                    <a:pt x="3893" y="1779"/>
                  </a:cubicBezTo>
                  <a:cubicBezTo>
                    <a:pt x="3667" y="1815"/>
                    <a:pt x="3453" y="1898"/>
                    <a:pt x="3239" y="1981"/>
                  </a:cubicBezTo>
                  <a:cubicBezTo>
                    <a:pt x="3104" y="2026"/>
                    <a:pt x="2960" y="2067"/>
                    <a:pt x="2821" y="2067"/>
                  </a:cubicBezTo>
                  <a:cubicBezTo>
                    <a:pt x="2739" y="2067"/>
                    <a:pt x="2659" y="2052"/>
                    <a:pt x="2584" y="2017"/>
                  </a:cubicBezTo>
                  <a:cubicBezTo>
                    <a:pt x="2369" y="1934"/>
                    <a:pt x="2226" y="1755"/>
                    <a:pt x="2107" y="1565"/>
                  </a:cubicBezTo>
                  <a:cubicBezTo>
                    <a:pt x="1988" y="1362"/>
                    <a:pt x="1893" y="1172"/>
                    <a:pt x="1774" y="981"/>
                  </a:cubicBezTo>
                  <a:cubicBezTo>
                    <a:pt x="1572" y="612"/>
                    <a:pt x="1286" y="315"/>
                    <a:pt x="988" y="160"/>
                  </a:cubicBezTo>
                  <a:cubicBezTo>
                    <a:pt x="775" y="40"/>
                    <a:pt x="568" y="0"/>
                    <a:pt x="402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6" name="Google Shape;3346;p73"/>
            <p:cNvSpPr/>
            <p:nvPr/>
          </p:nvSpPr>
          <p:spPr>
            <a:xfrm rot="-318430" flipH="1">
              <a:off x="7379826" y="1113469"/>
              <a:ext cx="3127" cy="1303"/>
            </a:xfrm>
            <a:custGeom>
              <a:avLst/>
              <a:gdLst/>
              <a:ahLst/>
              <a:cxnLst/>
              <a:rect l="l" t="t" r="r" b="b"/>
              <a:pathLst>
                <a:path w="60" h="25" extrusionOk="0">
                  <a:moveTo>
                    <a:pt x="36" y="0"/>
                  </a:moveTo>
                  <a:cubicBezTo>
                    <a:pt x="12" y="12"/>
                    <a:pt x="0" y="24"/>
                    <a:pt x="0" y="24"/>
                  </a:cubicBezTo>
                  <a:cubicBezTo>
                    <a:pt x="0" y="24"/>
                    <a:pt x="24" y="24"/>
                    <a:pt x="60" y="12"/>
                  </a:cubicBezTo>
                  <a:lnTo>
                    <a:pt x="36" y="0"/>
                  </a:lnTo>
                  <a:close/>
                </a:path>
              </a:pathLst>
            </a:custGeom>
            <a:solidFill>
              <a:srgbClr val="1D969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7" name="Google Shape;3347;p73"/>
            <p:cNvSpPr/>
            <p:nvPr/>
          </p:nvSpPr>
          <p:spPr>
            <a:xfrm rot="-318430" flipH="1">
              <a:off x="7162371" y="1052840"/>
              <a:ext cx="203545" cy="60240"/>
            </a:xfrm>
            <a:custGeom>
              <a:avLst/>
              <a:gdLst/>
              <a:ahLst/>
              <a:cxnLst/>
              <a:rect l="l" t="t" r="r" b="b"/>
              <a:pathLst>
                <a:path w="3906" h="1156" extrusionOk="0">
                  <a:moveTo>
                    <a:pt x="3870" y="0"/>
                  </a:moveTo>
                  <a:cubicBezTo>
                    <a:pt x="3727" y="72"/>
                    <a:pt x="3572" y="155"/>
                    <a:pt x="3417" y="238"/>
                  </a:cubicBezTo>
                  <a:cubicBezTo>
                    <a:pt x="3262" y="298"/>
                    <a:pt x="3120" y="357"/>
                    <a:pt x="2953" y="369"/>
                  </a:cubicBezTo>
                  <a:cubicBezTo>
                    <a:pt x="2889" y="378"/>
                    <a:pt x="2826" y="382"/>
                    <a:pt x="2761" y="382"/>
                  </a:cubicBezTo>
                  <a:cubicBezTo>
                    <a:pt x="2657" y="382"/>
                    <a:pt x="2551" y="372"/>
                    <a:pt x="2441" y="357"/>
                  </a:cubicBezTo>
                  <a:cubicBezTo>
                    <a:pt x="2262" y="322"/>
                    <a:pt x="2084" y="274"/>
                    <a:pt x="1905" y="262"/>
                  </a:cubicBezTo>
                  <a:cubicBezTo>
                    <a:pt x="1874" y="260"/>
                    <a:pt x="1844" y="259"/>
                    <a:pt x="1813" y="259"/>
                  </a:cubicBezTo>
                  <a:cubicBezTo>
                    <a:pt x="1666" y="259"/>
                    <a:pt x="1523" y="282"/>
                    <a:pt x="1405" y="322"/>
                  </a:cubicBezTo>
                  <a:cubicBezTo>
                    <a:pt x="1096" y="441"/>
                    <a:pt x="869" y="619"/>
                    <a:pt x="679" y="774"/>
                  </a:cubicBezTo>
                  <a:cubicBezTo>
                    <a:pt x="476" y="917"/>
                    <a:pt x="322" y="1012"/>
                    <a:pt x="203" y="1072"/>
                  </a:cubicBezTo>
                  <a:cubicBezTo>
                    <a:pt x="83" y="1131"/>
                    <a:pt x="0" y="1143"/>
                    <a:pt x="0" y="1155"/>
                  </a:cubicBezTo>
                  <a:cubicBezTo>
                    <a:pt x="0" y="1155"/>
                    <a:pt x="83" y="1155"/>
                    <a:pt x="214" y="1107"/>
                  </a:cubicBezTo>
                  <a:cubicBezTo>
                    <a:pt x="345" y="1072"/>
                    <a:pt x="512" y="976"/>
                    <a:pt x="715" y="846"/>
                  </a:cubicBezTo>
                  <a:cubicBezTo>
                    <a:pt x="929" y="715"/>
                    <a:pt x="1143" y="548"/>
                    <a:pt x="1429" y="441"/>
                  </a:cubicBezTo>
                  <a:cubicBezTo>
                    <a:pt x="1557" y="401"/>
                    <a:pt x="1677" y="378"/>
                    <a:pt x="1809" y="378"/>
                  </a:cubicBezTo>
                  <a:cubicBezTo>
                    <a:pt x="1837" y="378"/>
                    <a:pt x="1865" y="379"/>
                    <a:pt x="1893" y="381"/>
                  </a:cubicBezTo>
                  <a:cubicBezTo>
                    <a:pt x="2060" y="393"/>
                    <a:pt x="2239" y="441"/>
                    <a:pt x="2417" y="476"/>
                  </a:cubicBezTo>
                  <a:cubicBezTo>
                    <a:pt x="2527" y="491"/>
                    <a:pt x="2642" y="501"/>
                    <a:pt x="2756" y="501"/>
                  </a:cubicBezTo>
                  <a:cubicBezTo>
                    <a:pt x="2827" y="501"/>
                    <a:pt x="2897" y="497"/>
                    <a:pt x="2965" y="488"/>
                  </a:cubicBezTo>
                  <a:cubicBezTo>
                    <a:pt x="3143" y="453"/>
                    <a:pt x="3310" y="393"/>
                    <a:pt x="3453" y="322"/>
                  </a:cubicBezTo>
                  <a:cubicBezTo>
                    <a:pt x="3620" y="250"/>
                    <a:pt x="3774" y="155"/>
                    <a:pt x="3905" y="84"/>
                  </a:cubicBezTo>
                  <a:cubicBezTo>
                    <a:pt x="3893" y="60"/>
                    <a:pt x="3870" y="24"/>
                    <a:pt x="3870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8" name="Google Shape;3348;p73"/>
            <p:cNvSpPr/>
            <p:nvPr/>
          </p:nvSpPr>
          <p:spPr>
            <a:xfrm rot="-318430" flipH="1">
              <a:off x="7322442" y="1016682"/>
              <a:ext cx="129131" cy="161440"/>
            </a:xfrm>
            <a:custGeom>
              <a:avLst/>
              <a:gdLst/>
              <a:ahLst/>
              <a:cxnLst/>
              <a:rect l="l" t="t" r="r" b="b"/>
              <a:pathLst>
                <a:path w="2478" h="3098" extrusionOk="0">
                  <a:moveTo>
                    <a:pt x="799" y="1"/>
                  </a:moveTo>
                  <a:lnTo>
                    <a:pt x="1" y="2882"/>
                  </a:lnTo>
                  <a:cubicBezTo>
                    <a:pt x="204" y="3028"/>
                    <a:pt x="447" y="3097"/>
                    <a:pt x="693" y="3097"/>
                  </a:cubicBezTo>
                  <a:cubicBezTo>
                    <a:pt x="850" y="3097"/>
                    <a:pt x="1007" y="3069"/>
                    <a:pt x="1156" y="3013"/>
                  </a:cubicBezTo>
                  <a:cubicBezTo>
                    <a:pt x="1525" y="2882"/>
                    <a:pt x="1834" y="2585"/>
                    <a:pt x="2025" y="2239"/>
                  </a:cubicBezTo>
                  <a:cubicBezTo>
                    <a:pt x="2239" y="1870"/>
                    <a:pt x="2477" y="1072"/>
                    <a:pt x="2227" y="656"/>
                  </a:cubicBezTo>
                  <a:cubicBezTo>
                    <a:pt x="1989" y="251"/>
                    <a:pt x="1227" y="37"/>
                    <a:pt x="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49" name="Google Shape;3349;p73"/>
            <p:cNvSpPr/>
            <p:nvPr/>
          </p:nvSpPr>
          <p:spPr>
            <a:xfrm rot="-318430" flipH="1">
              <a:off x="7268618" y="525645"/>
              <a:ext cx="797714" cy="431374"/>
            </a:xfrm>
            <a:custGeom>
              <a:avLst/>
              <a:gdLst/>
              <a:ahLst/>
              <a:cxnLst/>
              <a:rect l="l" t="t" r="r" b="b"/>
              <a:pathLst>
                <a:path w="15308" h="8278" extrusionOk="0">
                  <a:moveTo>
                    <a:pt x="9295" y="0"/>
                  </a:moveTo>
                  <a:cubicBezTo>
                    <a:pt x="8812" y="0"/>
                    <a:pt x="8311" y="123"/>
                    <a:pt x="7823" y="205"/>
                  </a:cubicBezTo>
                  <a:cubicBezTo>
                    <a:pt x="7593" y="242"/>
                    <a:pt x="7362" y="256"/>
                    <a:pt x="7131" y="256"/>
                  </a:cubicBezTo>
                  <a:cubicBezTo>
                    <a:pt x="6535" y="256"/>
                    <a:pt x="5935" y="162"/>
                    <a:pt x="5334" y="110"/>
                  </a:cubicBezTo>
                  <a:cubicBezTo>
                    <a:pt x="5158" y="92"/>
                    <a:pt x="4978" y="83"/>
                    <a:pt x="4795" y="83"/>
                  </a:cubicBezTo>
                  <a:cubicBezTo>
                    <a:pt x="3161" y="83"/>
                    <a:pt x="1379" y="812"/>
                    <a:pt x="715" y="2408"/>
                  </a:cubicBezTo>
                  <a:cubicBezTo>
                    <a:pt x="477" y="2968"/>
                    <a:pt x="512" y="3670"/>
                    <a:pt x="917" y="4134"/>
                  </a:cubicBezTo>
                  <a:cubicBezTo>
                    <a:pt x="262" y="4635"/>
                    <a:pt x="0" y="5539"/>
                    <a:pt x="179" y="6361"/>
                  </a:cubicBezTo>
                  <a:cubicBezTo>
                    <a:pt x="358" y="7171"/>
                    <a:pt x="917" y="7849"/>
                    <a:pt x="1632" y="8278"/>
                  </a:cubicBezTo>
                  <a:lnTo>
                    <a:pt x="14764" y="7611"/>
                  </a:lnTo>
                  <a:cubicBezTo>
                    <a:pt x="15308" y="5492"/>
                    <a:pt x="14660" y="306"/>
                    <a:pt x="11754" y="306"/>
                  </a:cubicBezTo>
                  <a:cubicBezTo>
                    <a:pt x="11477" y="306"/>
                    <a:pt x="11179" y="354"/>
                    <a:pt x="10859" y="455"/>
                  </a:cubicBezTo>
                  <a:cubicBezTo>
                    <a:pt x="10814" y="464"/>
                    <a:pt x="10762" y="487"/>
                    <a:pt x="10713" y="487"/>
                  </a:cubicBezTo>
                  <a:cubicBezTo>
                    <a:pt x="10698" y="487"/>
                    <a:pt x="10683" y="485"/>
                    <a:pt x="10668" y="479"/>
                  </a:cubicBezTo>
                  <a:cubicBezTo>
                    <a:pt x="10609" y="467"/>
                    <a:pt x="10561" y="420"/>
                    <a:pt x="10502" y="396"/>
                  </a:cubicBezTo>
                  <a:cubicBezTo>
                    <a:pt x="10129" y="95"/>
                    <a:pt x="9719" y="0"/>
                    <a:pt x="929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0" name="Google Shape;3350;p73"/>
            <p:cNvSpPr/>
            <p:nvPr/>
          </p:nvSpPr>
          <p:spPr>
            <a:xfrm rot="-318430" flipH="1">
              <a:off x="7286207" y="854475"/>
              <a:ext cx="135280" cy="228194"/>
            </a:xfrm>
            <a:custGeom>
              <a:avLst/>
              <a:gdLst/>
              <a:ahLst/>
              <a:cxnLst/>
              <a:rect l="l" t="t" r="r" b="b"/>
              <a:pathLst>
                <a:path w="2596" h="4379" extrusionOk="0">
                  <a:moveTo>
                    <a:pt x="626" y="0"/>
                  </a:moveTo>
                  <a:cubicBezTo>
                    <a:pt x="454" y="0"/>
                    <a:pt x="283" y="29"/>
                    <a:pt x="119" y="90"/>
                  </a:cubicBezTo>
                  <a:lnTo>
                    <a:pt x="0" y="4364"/>
                  </a:lnTo>
                  <a:cubicBezTo>
                    <a:pt x="179" y="4371"/>
                    <a:pt x="365" y="4378"/>
                    <a:pt x="551" y="4378"/>
                  </a:cubicBezTo>
                  <a:cubicBezTo>
                    <a:pt x="687" y="4378"/>
                    <a:pt x="822" y="4375"/>
                    <a:pt x="953" y="4364"/>
                  </a:cubicBezTo>
                  <a:cubicBezTo>
                    <a:pt x="1345" y="4317"/>
                    <a:pt x="1703" y="4210"/>
                    <a:pt x="1953" y="3912"/>
                  </a:cubicBezTo>
                  <a:cubicBezTo>
                    <a:pt x="2250" y="3555"/>
                    <a:pt x="2417" y="3114"/>
                    <a:pt x="2488" y="2650"/>
                  </a:cubicBezTo>
                  <a:cubicBezTo>
                    <a:pt x="2596" y="1971"/>
                    <a:pt x="2477" y="1221"/>
                    <a:pt x="2024" y="674"/>
                  </a:cubicBezTo>
                  <a:cubicBezTo>
                    <a:pt x="1692" y="269"/>
                    <a:pt x="1156" y="0"/>
                    <a:pt x="626" y="0"/>
                  </a:cubicBez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1" name="Google Shape;3351;p73"/>
            <p:cNvSpPr/>
            <p:nvPr/>
          </p:nvSpPr>
          <p:spPr>
            <a:xfrm rot="-318430" flipH="1">
              <a:off x="7329113" y="896920"/>
              <a:ext cx="60813" cy="157844"/>
            </a:xfrm>
            <a:custGeom>
              <a:avLst/>
              <a:gdLst/>
              <a:ahLst/>
              <a:cxnLst/>
              <a:rect l="l" t="t" r="r" b="b"/>
              <a:pathLst>
                <a:path w="1167" h="3029" extrusionOk="0">
                  <a:moveTo>
                    <a:pt x="1148" y="0"/>
                  </a:moveTo>
                  <a:cubicBezTo>
                    <a:pt x="1111" y="0"/>
                    <a:pt x="929" y="87"/>
                    <a:pt x="738" y="278"/>
                  </a:cubicBezTo>
                  <a:cubicBezTo>
                    <a:pt x="512" y="492"/>
                    <a:pt x="262" y="873"/>
                    <a:pt x="119" y="1338"/>
                  </a:cubicBezTo>
                  <a:cubicBezTo>
                    <a:pt x="0" y="1802"/>
                    <a:pt x="0" y="2243"/>
                    <a:pt x="36" y="2564"/>
                  </a:cubicBezTo>
                  <a:cubicBezTo>
                    <a:pt x="72" y="2850"/>
                    <a:pt x="131" y="3028"/>
                    <a:pt x="143" y="3028"/>
                  </a:cubicBezTo>
                  <a:cubicBezTo>
                    <a:pt x="155" y="3028"/>
                    <a:pt x="143" y="2838"/>
                    <a:pt x="131" y="2540"/>
                  </a:cubicBezTo>
                  <a:cubicBezTo>
                    <a:pt x="107" y="2243"/>
                    <a:pt x="131" y="1814"/>
                    <a:pt x="250" y="1374"/>
                  </a:cubicBezTo>
                  <a:cubicBezTo>
                    <a:pt x="369" y="921"/>
                    <a:pt x="584" y="564"/>
                    <a:pt x="798" y="338"/>
                  </a:cubicBezTo>
                  <a:cubicBezTo>
                    <a:pt x="1000" y="123"/>
                    <a:pt x="1167" y="16"/>
                    <a:pt x="1155" y="4"/>
                  </a:cubicBezTo>
                  <a:cubicBezTo>
                    <a:pt x="1155" y="2"/>
                    <a:pt x="1153" y="0"/>
                    <a:pt x="11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2" name="Google Shape;3352;p73"/>
            <p:cNvSpPr/>
            <p:nvPr/>
          </p:nvSpPr>
          <p:spPr>
            <a:xfrm rot="-318430" flipH="1">
              <a:off x="7336322" y="948227"/>
              <a:ext cx="37259" cy="90986"/>
            </a:xfrm>
            <a:custGeom>
              <a:avLst/>
              <a:gdLst/>
              <a:ahLst/>
              <a:cxnLst/>
              <a:rect l="l" t="t" r="r" b="b"/>
              <a:pathLst>
                <a:path w="715" h="1746" extrusionOk="0">
                  <a:moveTo>
                    <a:pt x="23" y="1"/>
                  </a:moveTo>
                  <a:cubicBezTo>
                    <a:pt x="9" y="1"/>
                    <a:pt x="0" y="3"/>
                    <a:pt x="0" y="6"/>
                  </a:cubicBezTo>
                  <a:cubicBezTo>
                    <a:pt x="0" y="18"/>
                    <a:pt x="108" y="53"/>
                    <a:pt x="239" y="184"/>
                  </a:cubicBezTo>
                  <a:cubicBezTo>
                    <a:pt x="381" y="303"/>
                    <a:pt x="512" y="529"/>
                    <a:pt x="560" y="791"/>
                  </a:cubicBezTo>
                  <a:cubicBezTo>
                    <a:pt x="596" y="1065"/>
                    <a:pt x="536" y="1315"/>
                    <a:pt x="477" y="1494"/>
                  </a:cubicBezTo>
                  <a:cubicBezTo>
                    <a:pt x="417" y="1637"/>
                    <a:pt x="346" y="1744"/>
                    <a:pt x="358" y="1744"/>
                  </a:cubicBezTo>
                  <a:cubicBezTo>
                    <a:pt x="359" y="1745"/>
                    <a:pt x="361" y="1745"/>
                    <a:pt x="363" y="1745"/>
                  </a:cubicBezTo>
                  <a:cubicBezTo>
                    <a:pt x="392" y="1745"/>
                    <a:pt x="471" y="1662"/>
                    <a:pt x="560" y="1506"/>
                  </a:cubicBezTo>
                  <a:cubicBezTo>
                    <a:pt x="643" y="1327"/>
                    <a:pt x="715" y="1065"/>
                    <a:pt x="679" y="768"/>
                  </a:cubicBezTo>
                  <a:cubicBezTo>
                    <a:pt x="632" y="470"/>
                    <a:pt x="465" y="208"/>
                    <a:pt x="298" y="113"/>
                  </a:cubicBezTo>
                  <a:cubicBezTo>
                    <a:pt x="181" y="22"/>
                    <a:pt x="70" y="1"/>
                    <a:pt x="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3" name="Google Shape;3353;p73"/>
            <p:cNvSpPr/>
            <p:nvPr/>
          </p:nvSpPr>
          <p:spPr>
            <a:xfrm rot="-318430" flipH="1">
              <a:off x="7939289" y="878924"/>
              <a:ext cx="135332" cy="234395"/>
            </a:xfrm>
            <a:custGeom>
              <a:avLst/>
              <a:gdLst/>
              <a:ahLst/>
              <a:cxnLst/>
              <a:rect l="l" t="t" r="r" b="b"/>
              <a:pathLst>
                <a:path w="2597" h="4498" extrusionOk="0">
                  <a:moveTo>
                    <a:pt x="2120" y="0"/>
                  </a:moveTo>
                  <a:cubicBezTo>
                    <a:pt x="1346" y="0"/>
                    <a:pt x="584" y="405"/>
                    <a:pt x="275" y="1131"/>
                  </a:cubicBezTo>
                  <a:cubicBezTo>
                    <a:pt x="1" y="1774"/>
                    <a:pt x="96" y="2524"/>
                    <a:pt x="394" y="3155"/>
                  </a:cubicBezTo>
                  <a:cubicBezTo>
                    <a:pt x="584" y="3572"/>
                    <a:pt x="870" y="3953"/>
                    <a:pt x="1251" y="4215"/>
                  </a:cubicBezTo>
                  <a:cubicBezTo>
                    <a:pt x="1529" y="4392"/>
                    <a:pt x="1861" y="4497"/>
                    <a:pt x="2192" y="4497"/>
                  </a:cubicBezTo>
                  <a:cubicBezTo>
                    <a:pt x="2328" y="4497"/>
                    <a:pt x="2464" y="4479"/>
                    <a:pt x="2597" y="4441"/>
                  </a:cubicBezTo>
                  <a:lnTo>
                    <a:pt x="2120" y="0"/>
                  </a:lnTo>
                  <a:close/>
                </a:path>
              </a:pathLst>
            </a:custGeom>
            <a:solidFill>
              <a:srgbClr val="893F5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4" name="Google Shape;3354;p73"/>
            <p:cNvSpPr/>
            <p:nvPr/>
          </p:nvSpPr>
          <p:spPr>
            <a:xfrm rot="-318430" flipH="1">
              <a:off x="7950477" y="940756"/>
              <a:ext cx="95571" cy="138250"/>
            </a:xfrm>
            <a:custGeom>
              <a:avLst/>
              <a:gdLst/>
              <a:ahLst/>
              <a:cxnLst/>
              <a:rect l="l" t="t" r="r" b="b"/>
              <a:pathLst>
                <a:path w="1834" h="2653" extrusionOk="0">
                  <a:moveTo>
                    <a:pt x="26" y="1"/>
                  </a:moveTo>
                  <a:cubicBezTo>
                    <a:pt x="9" y="1"/>
                    <a:pt x="0" y="4"/>
                    <a:pt x="0" y="9"/>
                  </a:cubicBezTo>
                  <a:cubicBezTo>
                    <a:pt x="0" y="21"/>
                    <a:pt x="179" y="80"/>
                    <a:pt x="429" y="223"/>
                  </a:cubicBezTo>
                  <a:cubicBezTo>
                    <a:pt x="679" y="378"/>
                    <a:pt x="1012" y="675"/>
                    <a:pt x="1251" y="1056"/>
                  </a:cubicBezTo>
                  <a:cubicBezTo>
                    <a:pt x="1489" y="1461"/>
                    <a:pt x="1608" y="1866"/>
                    <a:pt x="1691" y="2164"/>
                  </a:cubicBezTo>
                  <a:cubicBezTo>
                    <a:pt x="1749" y="2464"/>
                    <a:pt x="1795" y="2652"/>
                    <a:pt x="1809" y="2652"/>
                  </a:cubicBezTo>
                  <a:cubicBezTo>
                    <a:pt x="1809" y="2652"/>
                    <a:pt x="1810" y="2652"/>
                    <a:pt x="1810" y="2652"/>
                  </a:cubicBezTo>
                  <a:cubicBezTo>
                    <a:pt x="1834" y="2652"/>
                    <a:pt x="1834" y="2461"/>
                    <a:pt x="1763" y="2152"/>
                  </a:cubicBezTo>
                  <a:cubicBezTo>
                    <a:pt x="1715" y="1854"/>
                    <a:pt x="1608" y="1414"/>
                    <a:pt x="1346" y="997"/>
                  </a:cubicBezTo>
                  <a:cubicBezTo>
                    <a:pt x="1096" y="580"/>
                    <a:pt x="751" y="306"/>
                    <a:pt x="477" y="152"/>
                  </a:cubicBezTo>
                  <a:cubicBezTo>
                    <a:pt x="252" y="39"/>
                    <a:pt x="87" y="1"/>
                    <a:pt x="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5" name="Google Shape;3355;p73"/>
            <p:cNvSpPr/>
            <p:nvPr/>
          </p:nvSpPr>
          <p:spPr>
            <a:xfrm rot="-318430" flipH="1">
              <a:off x="7985424" y="978605"/>
              <a:ext cx="33507" cy="93331"/>
            </a:xfrm>
            <a:custGeom>
              <a:avLst/>
              <a:gdLst/>
              <a:ahLst/>
              <a:cxnLst/>
              <a:rect l="l" t="t" r="r" b="b"/>
              <a:pathLst>
                <a:path w="643" h="1791" extrusionOk="0">
                  <a:moveTo>
                    <a:pt x="459" y="1"/>
                  </a:moveTo>
                  <a:cubicBezTo>
                    <a:pt x="432" y="1"/>
                    <a:pt x="308" y="46"/>
                    <a:pt x="203" y="194"/>
                  </a:cubicBezTo>
                  <a:cubicBezTo>
                    <a:pt x="83" y="360"/>
                    <a:pt x="0" y="622"/>
                    <a:pt x="24" y="944"/>
                  </a:cubicBezTo>
                  <a:cubicBezTo>
                    <a:pt x="72" y="1241"/>
                    <a:pt x="226" y="1491"/>
                    <a:pt x="345" y="1622"/>
                  </a:cubicBezTo>
                  <a:cubicBezTo>
                    <a:pt x="496" y="1740"/>
                    <a:pt x="598" y="1791"/>
                    <a:pt x="616" y="1791"/>
                  </a:cubicBezTo>
                  <a:cubicBezTo>
                    <a:pt x="618" y="1791"/>
                    <a:pt x="619" y="1790"/>
                    <a:pt x="619" y="1789"/>
                  </a:cubicBezTo>
                  <a:cubicBezTo>
                    <a:pt x="643" y="1777"/>
                    <a:pt x="548" y="1694"/>
                    <a:pt x="429" y="1551"/>
                  </a:cubicBezTo>
                  <a:cubicBezTo>
                    <a:pt x="322" y="1396"/>
                    <a:pt x="203" y="1182"/>
                    <a:pt x="167" y="908"/>
                  </a:cubicBezTo>
                  <a:cubicBezTo>
                    <a:pt x="119" y="646"/>
                    <a:pt x="191" y="384"/>
                    <a:pt x="286" y="241"/>
                  </a:cubicBezTo>
                  <a:cubicBezTo>
                    <a:pt x="369" y="86"/>
                    <a:pt x="476" y="15"/>
                    <a:pt x="464" y="3"/>
                  </a:cubicBezTo>
                  <a:cubicBezTo>
                    <a:pt x="464" y="2"/>
                    <a:pt x="463" y="1"/>
                    <a:pt x="4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6" name="Google Shape;3356;p73"/>
            <p:cNvSpPr/>
            <p:nvPr/>
          </p:nvSpPr>
          <p:spPr>
            <a:xfrm rot="-318430" flipH="1">
              <a:off x="7367782" y="633829"/>
              <a:ext cx="613033" cy="632366"/>
            </a:xfrm>
            <a:custGeom>
              <a:avLst/>
              <a:gdLst/>
              <a:ahLst/>
              <a:cxnLst/>
              <a:rect l="l" t="t" r="r" b="b"/>
              <a:pathLst>
                <a:path w="11764" h="12135" extrusionOk="0">
                  <a:moveTo>
                    <a:pt x="6678" y="0"/>
                  </a:moveTo>
                  <a:cubicBezTo>
                    <a:pt x="6112" y="0"/>
                    <a:pt x="5533" y="77"/>
                    <a:pt x="4966" y="206"/>
                  </a:cubicBezTo>
                  <a:cubicBezTo>
                    <a:pt x="3156" y="313"/>
                    <a:pt x="1346" y="944"/>
                    <a:pt x="501" y="2659"/>
                  </a:cubicBezTo>
                  <a:cubicBezTo>
                    <a:pt x="155" y="3361"/>
                    <a:pt x="60" y="4159"/>
                    <a:pt x="24" y="4933"/>
                  </a:cubicBezTo>
                  <a:cubicBezTo>
                    <a:pt x="1" y="5969"/>
                    <a:pt x="84" y="7016"/>
                    <a:pt x="310" y="8028"/>
                  </a:cubicBezTo>
                  <a:cubicBezTo>
                    <a:pt x="536" y="9040"/>
                    <a:pt x="786" y="10172"/>
                    <a:pt x="1501" y="10969"/>
                  </a:cubicBezTo>
                  <a:cubicBezTo>
                    <a:pt x="2287" y="11886"/>
                    <a:pt x="3513" y="12077"/>
                    <a:pt x="4644" y="12124"/>
                  </a:cubicBezTo>
                  <a:cubicBezTo>
                    <a:pt x="4821" y="12131"/>
                    <a:pt x="4999" y="12135"/>
                    <a:pt x="5178" y="12135"/>
                  </a:cubicBezTo>
                  <a:cubicBezTo>
                    <a:pt x="5636" y="12135"/>
                    <a:pt x="6099" y="12109"/>
                    <a:pt x="6561" y="12041"/>
                  </a:cubicBezTo>
                  <a:cubicBezTo>
                    <a:pt x="6585" y="12041"/>
                    <a:pt x="6621" y="12029"/>
                    <a:pt x="6644" y="12029"/>
                  </a:cubicBezTo>
                  <a:cubicBezTo>
                    <a:pt x="6680" y="12029"/>
                    <a:pt x="6704" y="12017"/>
                    <a:pt x="6740" y="12017"/>
                  </a:cubicBezTo>
                  <a:cubicBezTo>
                    <a:pt x="7359" y="11922"/>
                    <a:pt x="7990" y="11767"/>
                    <a:pt x="8597" y="11553"/>
                  </a:cubicBezTo>
                  <a:cubicBezTo>
                    <a:pt x="9680" y="11196"/>
                    <a:pt x="10788" y="10660"/>
                    <a:pt x="11312" y="9576"/>
                  </a:cubicBezTo>
                  <a:cubicBezTo>
                    <a:pt x="11764" y="8588"/>
                    <a:pt x="11693" y="7445"/>
                    <a:pt x="11633" y="6409"/>
                  </a:cubicBezTo>
                  <a:cubicBezTo>
                    <a:pt x="11550" y="5373"/>
                    <a:pt x="11335" y="4349"/>
                    <a:pt x="11026" y="3373"/>
                  </a:cubicBezTo>
                  <a:cubicBezTo>
                    <a:pt x="10788" y="2623"/>
                    <a:pt x="10454" y="1897"/>
                    <a:pt x="9942" y="1313"/>
                  </a:cubicBezTo>
                  <a:cubicBezTo>
                    <a:pt x="9057" y="355"/>
                    <a:pt x="7895" y="0"/>
                    <a:pt x="6678" y="0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7" name="Google Shape;3357;p73"/>
            <p:cNvSpPr/>
            <p:nvPr/>
          </p:nvSpPr>
          <p:spPr>
            <a:xfrm rot="-318430" flipH="1">
              <a:off x="7678264" y="946713"/>
              <a:ext cx="60866" cy="63315"/>
            </a:xfrm>
            <a:custGeom>
              <a:avLst/>
              <a:gdLst/>
              <a:ahLst/>
              <a:cxnLst/>
              <a:rect l="l" t="t" r="r" b="b"/>
              <a:pathLst>
                <a:path w="1168" h="1215" extrusionOk="0">
                  <a:moveTo>
                    <a:pt x="775" y="1"/>
                  </a:moveTo>
                  <a:cubicBezTo>
                    <a:pt x="656" y="1"/>
                    <a:pt x="513" y="37"/>
                    <a:pt x="346" y="108"/>
                  </a:cubicBezTo>
                  <a:cubicBezTo>
                    <a:pt x="275" y="144"/>
                    <a:pt x="203" y="191"/>
                    <a:pt x="144" y="275"/>
                  </a:cubicBezTo>
                  <a:cubicBezTo>
                    <a:pt x="84" y="346"/>
                    <a:pt x="36" y="430"/>
                    <a:pt x="25" y="537"/>
                  </a:cubicBezTo>
                  <a:cubicBezTo>
                    <a:pt x="1" y="644"/>
                    <a:pt x="25" y="739"/>
                    <a:pt x="84" y="834"/>
                  </a:cubicBezTo>
                  <a:cubicBezTo>
                    <a:pt x="144" y="930"/>
                    <a:pt x="215" y="965"/>
                    <a:pt x="286" y="1013"/>
                  </a:cubicBezTo>
                  <a:cubicBezTo>
                    <a:pt x="441" y="1108"/>
                    <a:pt x="572" y="1144"/>
                    <a:pt x="691" y="1180"/>
                  </a:cubicBezTo>
                  <a:cubicBezTo>
                    <a:pt x="816" y="1207"/>
                    <a:pt x="913" y="1214"/>
                    <a:pt x="982" y="1214"/>
                  </a:cubicBezTo>
                  <a:cubicBezTo>
                    <a:pt x="1065" y="1214"/>
                    <a:pt x="1108" y="1203"/>
                    <a:pt x="1108" y="1203"/>
                  </a:cubicBezTo>
                  <a:cubicBezTo>
                    <a:pt x="1108" y="1192"/>
                    <a:pt x="965" y="1180"/>
                    <a:pt x="739" y="1120"/>
                  </a:cubicBezTo>
                  <a:cubicBezTo>
                    <a:pt x="632" y="1084"/>
                    <a:pt x="501" y="1025"/>
                    <a:pt x="370" y="942"/>
                  </a:cubicBezTo>
                  <a:cubicBezTo>
                    <a:pt x="310" y="894"/>
                    <a:pt x="251" y="846"/>
                    <a:pt x="203" y="787"/>
                  </a:cubicBezTo>
                  <a:cubicBezTo>
                    <a:pt x="167" y="727"/>
                    <a:pt x="155" y="656"/>
                    <a:pt x="155" y="561"/>
                  </a:cubicBezTo>
                  <a:cubicBezTo>
                    <a:pt x="167" y="406"/>
                    <a:pt x="286" y="287"/>
                    <a:pt x="406" y="203"/>
                  </a:cubicBezTo>
                  <a:cubicBezTo>
                    <a:pt x="536" y="132"/>
                    <a:pt x="679" y="108"/>
                    <a:pt x="775" y="84"/>
                  </a:cubicBezTo>
                  <a:cubicBezTo>
                    <a:pt x="1013" y="60"/>
                    <a:pt x="1168" y="72"/>
                    <a:pt x="1168" y="49"/>
                  </a:cubicBezTo>
                  <a:cubicBezTo>
                    <a:pt x="1168" y="25"/>
                    <a:pt x="1013" y="1"/>
                    <a:pt x="7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8" name="Google Shape;3358;p73"/>
            <p:cNvSpPr/>
            <p:nvPr/>
          </p:nvSpPr>
          <p:spPr>
            <a:xfrm rot="-318430" flipH="1">
              <a:off x="7757482" y="909683"/>
              <a:ext cx="152685" cy="148516"/>
            </a:xfrm>
            <a:custGeom>
              <a:avLst/>
              <a:gdLst/>
              <a:ahLst/>
              <a:cxnLst/>
              <a:rect l="l" t="t" r="r" b="b"/>
              <a:pathLst>
                <a:path w="2930" h="2850" extrusionOk="0">
                  <a:moveTo>
                    <a:pt x="1456" y="0"/>
                  </a:moveTo>
                  <a:cubicBezTo>
                    <a:pt x="1392" y="0"/>
                    <a:pt x="1328" y="5"/>
                    <a:pt x="1262" y="14"/>
                  </a:cubicBezTo>
                  <a:cubicBezTo>
                    <a:pt x="512" y="133"/>
                    <a:pt x="0" y="847"/>
                    <a:pt x="96" y="1621"/>
                  </a:cubicBezTo>
                  <a:cubicBezTo>
                    <a:pt x="194" y="2340"/>
                    <a:pt x="789" y="2849"/>
                    <a:pt x="1473" y="2849"/>
                  </a:cubicBezTo>
                  <a:cubicBezTo>
                    <a:pt x="1537" y="2849"/>
                    <a:pt x="1602" y="2845"/>
                    <a:pt x="1667" y="2835"/>
                  </a:cubicBezTo>
                  <a:cubicBezTo>
                    <a:pt x="2405" y="2716"/>
                    <a:pt x="2929" y="2002"/>
                    <a:pt x="2822" y="1228"/>
                  </a:cubicBezTo>
                  <a:cubicBezTo>
                    <a:pt x="2724" y="510"/>
                    <a:pt x="2138" y="0"/>
                    <a:pt x="1456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59" name="Google Shape;3359;p73"/>
            <p:cNvSpPr/>
            <p:nvPr/>
          </p:nvSpPr>
          <p:spPr>
            <a:xfrm rot="-318430" flipH="1">
              <a:off x="7657768" y="994384"/>
              <a:ext cx="16206" cy="12142"/>
            </a:xfrm>
            <a:custGeom>
              <a:avLst/>
              <a:gdLst/>
              <a:ahLst/>
              <a:cxnLst/>
              <a:rect l="l" t="t" r="r" b="b"/>
              <a:pathLst>
                <a:path w="311" h="233" extrusionOk="0">
                  <a:moveTo>
                    <a:pt x="274" y="0"/>
                  </a:moveTo>
                  <a:cubicBezTo>
                    <a:pt x="239" y="0"/>
                    <a:pt x="173" y="25"/>
                    <a:pt x="120" y="69"/>
                  </a:cubicBezTo>
                  <a:cubicBezTo>
                    <a:pt x="48" y="128"/>
                    <a:pt x="1" y="188"/>
                    <a:pt x="12" y="224"/>
                  </a:cubicBezTo>
                  <a:cubicBezTo>
                    <a:pt x="19" y="230"/>
                    <a:pt x="29" y="233"/>
                    <a:pt x="42" y="233"/>
                  </a:cubicBezTo>
                  <a:cubicBezTo>
                    <a:pt x="79" y="233"/>
                    <a:pt x="138" y="208"/>
                    <a:pt x="191" y="164"/>
                  </a:cubicBezTo>
                  <a:cubicBezTo>
                    <a:pt x="274" y="116"/>
                    <a:pt x="310" y="45"/>
                    <a:pt x="298" y="9"/>
                  </a:cubicBezTo>
                  <a:cubicBezTo>
                    <a:pt x="295" y="3"/>
                    <a:pt x="287" y="0"/>
                    <a:pt x="2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0" name="Google Shape;3360;p73"/>
            <p:cNvSpPr/>
            <p:nvPr/>
          </p:nvSpPr>
          <p:spPr>
            <a:xfrm rot="-318430" flipH="1">
              <a:off x="7462162" y="895894"/>
              <a:ext cx="154509" cy="149089"/>
            </a:xfrm>
            <a:custGeom>
              <a:avLst/>
              <a:gdLst/>
              <a:ahLst/>
              <a:cxnLst/>
              <a:rect l="l" t="t" r="r" b="b"/>
              <a:pathLst>
                <a:path w="2965" h="2861" extrusionOk="0">
                  <a:moveTo>
                    <a:pt x="1474" y="0"/>
                  </a:moveTo>
                  <a:cubicBezTo>
                    <a:pt x="1412" y="0"/>
                    <a:pt x="1349" y="5"/>
                    <a:pt x="1286" y="14"/>
                  </a:cubicBezTo>
                  <a:cubicBezTo>
                    <a:pt x="524" y="121"/>
                    <a:pt x="0" y="847"/>
                    <a:pt x="119" y="1621"/>
                  </a:cubicBezTo>
                  <a:cubicBezTo>
                    <a:pt x="218" y="2341"/>
                    <a:pt x="815" y="2861"/>
                    <a:pt x="1491" y="2861"/>
                  </a:cubicBezTo>
                  <a:cubicBezTo>
                    <a:pt x="1553" y="2861"/>
                    <a:pt x="1616" y="2857"/>
                    <a:pt x="1679" y="2848"/>
                  </a:cubicBezTo>
                  <a:cubicBezTo>
                    <a:pt x="2441" y="2740"/>
                    <a:pt x="2965" y="2014"/>
                    <a:pt x="2858" y="1240"/>
                  </a:cubicBezTo>
                  <a:cubicBezTo>
                    <a:pt x="2749" y="520"/>
                    <a:pt x="2150" y="0"/>
                    <a:pt x="1474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1" name="Google Shape;3361;p73"/>
            <p:cNvSpPr/>
            <p:nvPr/>
          </p:nvSpPr>
          <p:spPr>
            <a:xfrm rot="-1782668" flipH="1">
              <a:off x="7760922" y="936190"/>
              <a:ext cx="73268" cy="124128"/>
            </a:xfrm>
            <a:custGeom>
              <a:avLst/>
              <a:gdLst/>
              <a:ahLst/>
              <a:cxnLst/>
              <a:rect l="l" t="t" r="r" b="b"/>
              <a:pathLst>
                <a:path w="1406" h="2382" extrusionOk="0">
                  <a:moveTo>
                    <a:pt x="536" y="1"/>
                  </a:moveTo>
                  <a:cubicBezTo>
                    <a:pt x="191" y="298"/>
                    <a:pt x="1" y="775"/>
                    <a:pt x="72" y="1275"/>
                  </a:cubicBezTo>
                  <a:cubicBezTo>
                    <a:pt x="144" y="1787"/>
                    <a:pt x="453" y="2191"/>
                    <a:pt x="870" y="2382"/>
                  </a:cubicBezTo>
                  <a:cubicBezTo>
                    <a:pt x="1215" y="2084"/>
                    <a:pt x="1406" y="1608"/>
                    <a:pt x="1334" y="1096"/>
                  </a:cubicBezTo>
                  <a:cubicBezTo>
                    <a:pt x="1263" y="596"/>
                    <a:pt x="953" y="191"/>
                    <a:pt x="5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2" name="Google Shape;3362;p73"/>
            <p:cNvSpPr/>
            <p:nvPr/>
          </p:nvSpPr>
          <p:spPr>
            <a:xfrm rot="-1782668" flipH="1">
              <a:off x="7466729" y="923907"/>
              <a:ext cx="72642" cy="124180"/>
            </a:xfrm>
            <a:custGeom>
              <a:avLst/>
              <a:gdLst/>
              <a:ahLst/>
              <a:cxnLst/>
              <a:rect l="l" t="t" r="r" b="b"/>
              <a:pathLst>
                <a:path w="1394" h="2383" extrusionOk="0">
                  <a:moveTo>
                    <a:pt x="513" y="1"/>
                  </a:moveTo>
                  <a:cubicBezTo>
                    <a:pt x="167" y="299"/>
                    <a:pt x="1" y="775"/>
                    <a:pt x="60" y="1275"/>
                  </a:cubicBezTo>
                  <a:cubicBezTo>
                    <a:pt x="132" y="1787"/>
                    <a:pt x="441" y="2180"/>
                    <a:pt x="858" y="2382"/>
                  </a:cubicBezTo>
                  <a:cubicBezTo>
                    <a:pt x="1203" y="2085"/>
                    <a:pt x="1394" y="1608"/>
                    <a:pt x="1322" y="1096"/>
                  </a:cubicBezTo>
                  <a:cubicBezTo>
                    <a:pt x="1251" y="596"/>
                    <a:pt x="929" y="191"/>
                    <a:pt x="5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3" name="Google Shape;3363;p73"/>
            <p:cNvSpPr/>
            <p:nvPr/>
          </p:nvSpPr>
          <p:spPr>
            <a:xfrm rot="-318430" flipH="1">
              <a:off x="7765945" y="894361"/>
              <a:ext cx="58990" cy="29912"/>
            </a:xfrm>
            <a:custGeom>
              <a:avLst/>
              <a:gdLst/>
              <a:ahLst/>
              <a:cxnLst/>
              <a:rect l="l" t="t" r="r" b="b"/>
              <a:pathLst>
                <a:path w="1132" h="574" extrusionOk="0">
                  <a:moveTo>
                    <a:pt x="191" y="1"/>
                  </a:moveTo>
                  <a:cubicBezTo>
                    <a:pt x="72" y="1"/>
                    <a:pt x="1" y="24"/>
                    <a:pt x="1" y="24"/>
                  </a:cubicBezTo>
                  <a:cubicBezTo>
                    <a:pt x="1" y="60"/>
                    <a:pt x="298" y="12"/>
                    <a:pt x="620" y="179"/>
                  </a:cubicBezTo>
                  <a:cubicBezTo>
                    <a:pt x="927" y="327"/>
                    <a:pt x="1082" y="574"/>
                    <a:pt x="1116" y="574"/>
                  </a:cubicBezTo>
                  <a:cubicBezTo>
                    <a:pt x="1117" y="574"/>
                    <a:pt x="1119" y="573"/>
                    <a:pt x="1120" y="572"/>
                  </a:cubicBezTo>
                  <a:cubicBezTo>
                    <a:pt x="1132" y="572"/>
                    <a:pt x="1096" y="501"/>
                    <a:pt x="1025" y="393"/>
                  </a:cubicBezTo>
                  <a:cubicBezTo>
                    <a:pt x="953" y="298"/>
                    <a:pt x="822" y="179"/>
                    <a:pt x="655" y="96"/>
                  </a:cubicBezTo>
                  <a:cubicBezTo>
                    <a:pt x="477" y="12"/>
                    <a:pt x="310" y="1"/>
                    <a:pt x="1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4" name="Google Shape;3364;p73"/>
            <p:cNvSpPr/>
            <p:nvPr/>
          </p:nvSpPr>
          <p:spPr>
            <a:xfrm rot="-318430" flipH="1">
              <a:off x="7560066" y="878074"/>
              <a:ext cx="49036" cy="43929"/>
            </a:xfrm>
            <a:custGeom>
              <a:avLst/>
              <a:gdLst/>
              <a:ahLst/>
              <a:cxnLst/>
              <a:rect l="l" t="t" r="r" b="b"/>
              <a:pathLst>
                <a:path w="941" h="843" extrusionOk="0">
                  <a:moveTo>
                    <a:pt x="910" y="1"/>
                  </a:moveTo>
                  <a:cubicBezTo>
                    <a:pt x="875" y="1"/>
                    <a:pt x="814" y="9"/>
                    <a:pt x="738" y="32"/>
                  </a:cubicBezTo>
                  <a:cubicBezTo>
                    <a:pt x="619" y="56"/>
                    <a:pt x="465" y="139"/>
                    <a:pt x="322" y="270"/>
                  </a:cubicBezTo>
                  <a:cubicBezTo>
                    <a:pt x="191" y="401"/>
                    <a:pt x="84" y="544"/>
                    <a:pt x="48" y="651"/>
                  </a:cubicBezTo>
                  <a:cubicBezTo>
                    <a:pt x="0" y="758"/>
                    <a:pt x="0" y="841"/>
                    <a:pt x="0" y="841"/>
                  </a:cubicBezTo>
                  <a:cubicBezTo>
                    <a:pt x="1" y="842"/>
                    <a:pt x="2" y="843"/>
                    <a:pt x="3" y="843"/>
                  </a:cubicBezTo>
                  <a:cubicBezTo>
                    <a:pt x="31" y="843"/>
                    <a:pt x="117" y="559"/>
                    <a:pt x="369" y="329"/>
                  </a:cubicBezTo>
                  <a:cubicBezTo>
                    <a:pt x="643" y="91"/>
                    <a:pt x="941" y="32"/>
                    <a:pt x="941" y="8"/>
                  </a:cubicBezTo>
                  <a:cubicBezTo>
                    <a:pt x="941" y="4"/>
                    <a:pt x="930" y="1"/>
                    <a:pt x="9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5" name="Google Shape;3365;p73"/>
            <p:cNvSpPr/>
            <p:nvPr/>
          </p:nvSpPr>
          <p:spPr>
            <a:xfrm rot="-318430" flipH="1">
              <a:off x="7795467" y="800225"/>
              <a:ext cx="96874" cy="61022"/>
            </a:xfrm>
            <a:custGeom>
              <a:avLst/>
              <a:gdLst/>
              <a:ahLst/>
              <a:cxnLst/>
              <a:rect l="l" t="t" r="r" b="b"/>
              <a:pathLst>
                <a:path w="1859" h="1171" extrusionOk="0">
                  <a:moveTo>
                    <a:pt x="1309" y="1"/>
                  </a:moveTo>
                  <a:cubicBezTo>
                    <a:pt x="1131" y="1"/>
                    <a:pt x="921" y="49"/>
                    <a:pt x="715" y="143"/>
                  </a:cubicBezTo>
                  <a:cubicBezTo>
                    <a:pt x="263" y="357"/>
                    <a:pt x="1" y="738"/>
                    <a:pt x="120" y="976"/>
                  </a:cubicBezTo>
                  <a:cubicBezTo>
                    <a:pt x="184" y="1105"/>
                    <a:pt x="349" y="1171"/>
                    <a:pt x="556" y="1171"/>
                  </a:cubicBezTo>
                  <a:cubicBezTo>
                    <a:pt x="733" y="1171"/>
                    <a:pt x="941" y="1123"/>
                    <a:pt x="1144" y="1024"/>
                  </a:cubicBezTo>
                  <a:cubicBezTo>
                    <a:pt x="1596" y="822"/>
                    <a:pt x="1858" y="429"/>
                    <a:pt x="1739" y="191"/>
                  </a:cubicBezTo>
                  <a:cubicBezTo>
                    <a:pt x="1676" y="63"/>
                    <a:pt x="1514" y="1"/>
                    <a:pt x="13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6" name="Google Shape;3366;p73"/>
            <p:cNvSpPr/>
            <p:nvPr/>
          </p:nvSpPr>
          <p:spPr>
            <a:xfrm rot="-318430" flipH="1">
              <a:off x="7477566" y="789201"/>
              <a:ext cx="97447" cy="53362"/>
            </a:xfrm>
            <a:custGeom>
              <a:avLst/>
              <a:gdLst/>
              <a:ahLst/>
              <a:cxnLst/>
              <a:rect l="l" t="t" r="r" b="b"/>
              <a:pathLst>
                <a:path w="1870" h="1024" extrusionOk="0">
                  <a:moveTo>
                    <a:pt x="745" y="0"/>
                  </a:moveTo>
                  <a:cubicBezTo>
                    <a:pt x="381" y="0"/>
                    <a:pt x="86" y="136"/>
                    <a:pt x="48" y="357"/>
                  </a:cubicBezTo>
                  <a:cubicBezTo>
                    <a:pt x="0" y="619"/>
                    <a:pt x="357" y="905"/>
                    <a:pt x="846" y="1000"/>
                  </a:cubicBezTo>
                  <a:cubicBezTo>
                    <a:pt x="942" y="1016"/>
                    <a:pt x="1035" y="1024"/>
                    <a:pt x="1124" y="1024"/>
                  </a:cubicBezTo>
                  <a:cubicBezTo>
                    <a:pt x="1496" y="1024"/>
                    <a:pt x="1783" y="888"/>
                    <a:pt x="1822" y="667"/>
                  </a:cubicBezTo>
                  <a:cubicBezTo>
                    <a:pt x="1870" y="405"/>
                    <a:pt x="1500" y="119"/>
                    <a:pt x="1012" y="24"/>
                  </a:cubicBezTo>
                  <a:cubicBezTo>
                    <a:pt x="921" y="8"/>
                    <a:pt x="831" y="0"/>
                    <a:pt x="7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7" name="Google Shape;3367;p73"/>
            <p:cNvSpPr/>
            <p:nvPr/>
          </p:nvSpPr>
          <p:spPr>
            <a:xfrm rot="-318430" flipH="1">
              <a:off x="7639796" y="1029854"/>
              <a:ext cx="91246" cy="46587"/>
            </a:xfrm>
            <a:custGeom>
              <a:avLst/>
              <a:gdLst/>
              <a:ahLst/>
              <a:cxnLst/>
              <a:rect l="l" t="t" r="r" b="b"/>
              <a:pathLst>
                <a:path w="1751" h="894" extrusionOk="0">
                  <a:moveTo>
                    <a:pt x="1751" y="1"/>
                  </a:moveTo>
                  <a:cubicBezTo>
                    <a:pt x="1167" y="72"/>
                    <a:pt x="572" y="144"/>
                    <a:pt x="0" y="263"/>
                  </a:cubicBezTo>
                  <a:cubicBezTo>
                    <a:pt x="155" y="620"/>
                    <a:pt x="465" y="894"/>
                    <a:pt x="834" y="894"/>
                  </a:cubicBezTo>
                  <a:cubicBezTo>
                    <a:pt x="1298" y="894"/>
                    <a:pt x="1691" y="501"/>
                    <a:pt x="17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8" name="Google Shape;3368;p73"/>
            <p:cNvSpPr/>
            <p:nvPr/>
          </p:nvSpPr>
          <p:spPr>
            <a:xfrm rot="-318430" flipH="1">
              <a:off x="7501495" y="869025"/>
              <a:ext cx="6879" cy="37885"/>
            </a:xfrm>
            <a:custGeom>
              <a:avLst/>
              <a:gdLst/>
              <a:ahLst/>
              <a:cxnLst/>
              <a:rect l="l" t="t" r="r" b="b"/>
              <a:pathLst>
                <a:path w="132" h="727" extrusionOk="0">
                  <a:moveTo>
                    <a:pt x="119" y="0"/>
                  </a:moveTo>
                  <a:cubicBezTo>
                    <a:pt x="95" y="0"/>
                    <a:pt x="24" y="143"/>
                    <a:pt x="12" y="358"/>
                  </a:cubicBezTo>
                  <a:cubicBezTo>
                    <a:pt x="0" y="560"/>
                    <a:pt x="24" y="727"/>
                    <a:pt x="36" y="727"/>
                  </a:cubicBezTo>
                  <a:cubicBezTo>
                    <a:pt x="72" y="727"/>
                    <a:pt x="72" y="560"/>
                    <a:pt x="84" y="370"/>
                  </a:cubicBezTo>
                  <a:cubicBezTo>
                    <a:pt x="119" y="167"/>
                    <a:pt x="131" y="12"/>
                    <a:pt x="11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69" name="Google Shape;3369;p73"/>
            <p:cNvSpPr/>
            <p:nvPr/>
          </p:nvSpPr>
          <p:spPr>
            <a:xfrm rot="-318430" flipH="1">
              <a:off x="7462009" y="890326"/>
              <a:ext cx="27931" cy="28713"/>
            </a:xfrm>
            <a:custGeom>
              <a:avLst/>
              <a:gdLst/>
              <a:ahLst/>
              <a:cxnLst/>
              <a:rect l="l" t="t" r="r" b="b"/>
              <a:pathLst>
                <a:path w="536" h="551" extrusionOk="0">
                  <a:moveTo>
                    <a:pt x="521" y="1"/>
                  </a:moveTo>
                  <a:cubicBezTo>
                    <a:pt x="497" y="1"/>
                    <a:pt x="373" y="94"/>
                    <a:pt x="226" y="240"/>
                  </a:cubicBezTo>
                  <a:cubicBezTo>
                    <a:pt x="84" y="383"/>
                    <a:pt x="0" y="537"/>
                    <a:pt x="24" y="549"/>
                  </a:cubicBezTo>
                  <a:cubicBezTo>
                    <a:pt x="25" y="550"/>
                    <a:pt x="25" y="550"/>
                    <a:pt x="26" y="550"/>
                  </a:cubicBezTo>
                  <a:cubicBezTo>
                    <a:pt x="47" y="550"/>
                    <a:pt x="161" y="435"/>
                    <a:pt x="286" y="287"/>
                  </a:cubicBezTo>
                  <a:cubicBezTo>
                    <a:pt x="417" y="133"/>
                    <a:pt x="536" y="14"/>
                    <a:pt x="524" y="2"/>
                  </a:cubicBezTo>
                  <a:cubicBezTo>
                    <a:pt x="523" y="1"/>
                    <a:pt x="522" y="1"/>
                    <a:pt x="52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0" name="Google Shape;3370;p73"/>
            <p:cNvSpPr/>
            <p:nvPr/>
          </p:nvSpPr>
          <p:spPr>
            <a:xfrm rot="-318430" flipH="1">
              <a:off x="7439323" y="921169"/>
              <a:ext cx="38510" cy="15581"/>
            </a:xfrm>
            <a:custGeom>
              <a:avLst/>
              <a:gdLst/>
              <a:ahLst/>
              <a:cxnLst/>
              <a:rect l="l" t="t" r="r" b="b"/>
              <a:pathLst>
                <a:path w="739" h="299" extrusionOk="0">
                  <a:moveTo>
                    <a:pt x="730" y="0"/>
                  </a:moveTo>
                  <a:cubicBezTo>
                    <a:pt x="692" y="0"/>
                    <a:pt x="539" y="45"/>
                    <a:pt x="357" y="109"/>
                  </a:cubicBezTo>
                  <a:cubicBezTo>
                    <a:pt x="143" y="181"/>
                    <a:pt x="0" y="276"/>
                    <a:pt x="0" y="288"/>
                  </a:cubicBezTo>
                  <a:cubicBezTo>
                    <a:pt x="0" y="295"/>
                    <a:pt x="7" y="299"/>
                    <a:pt x="21" y="299"/>
                  </a:cubicBezTo>
                  <a:cubicBezTo>
                    <a:pt x="74" y="299"/>
                    <a:pt x="220" y="247"/>
                    <a:pt x="381" y="181"/>
                  </a:cubicBezTo>
                  <a:cubicBezTo>
                    <a:pt x="595" y="109"/>
                    <a:pt x="738" y="26"/>
                    <a:pt x="738" y="2"/>
                  </a:cubicBezTo>
                  <a:cubicBezTo>
                    <a:pt x="737" y="1"/>
                    <a:pt x="734" y="0"/>
                    <a:pt x="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1" name="Google Shape;3371;p73"/>
            <p:cNvSpPr/>
            <p:nvPr/>
          </p:nvSpPr>
          <p:spPr>
            <a:xfrm rot="-318430" flipH="1">
              <a:off x="7899962" y="954443"/>
              <a:ext cx="42262" cy="6045"/>
            </a:xfrm>
            <a:custGeom>
              <a:avLst/>
              <a:gdLst/>
              <a:ahLst/>
              <a:cxnLst/>
              <a:rect l="l" t="t" r="r" b="b"/>
              <a:pathLst>
                <a:path w="811" h="116" extrusionOk="0">
                  <a:moveTo>
                    <a:pt x="129" y="1"/>
                  </a:moveTo>
                  <a:cubicBezTo>
                    <a:pt x="54" y="1"/>
                    <a:pt x="6" y="4"/>
                    <a:pt x="1" y="10"/>
                  </a:cubicBezTo>
                  <a:cubicBezTo>
                    <a:pt x="1" y="34"/>
                    <a:pt x="167" y="69"/>
                    <a:pt x="393" y="93"/>
                  </a:cubicBezTo>
                  <a:cubicBezTo>
                    <a:pt x="496" y="109"/>
                    <a:pt x="590" y="116"/>
                    <a:pt x="664" y="116"/>
                  </a:cubicBezTo>
                  <a:cubicBezTo>
                    <a:pt x="753" y="116"/>
                    <a:pt x="810" y="106"/>
                    <a:pt x="810" y="93"/>
                  </a:cubicBezTo>
                  <a:cubicBezTo>
                    <a:pt x="810" y="69"/>
                    <a:pt x="632" y="34"/>
                    <a:pt x="417" y="10"/>
                  </a:cubicBezTo>
                  <a:cubicBezTo>
                    <a:pt x="304" y="4"/>
                    <a:pt x="203" y="1"/>
                    <a:pt x="1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2" name="Google Shape;3372;p73"/>
            <p:cNvSpPr/>
            <p:nvPr/>
          </p:nvSpPr>
          <p:spPr>
            <a:xfrm rot="-318430" flipH="1">
              <a:off x="7895286" y="913838"/>
              <a:ext cx="24232" cy="26837"/>
            </a:xfrm>
            <a:custGeom>
              <a:avLst/>
              <a:gdLst/>
              <a:ahLst/>
              <a:cxnLst/>
              <a:rect l="l" t="t" r="r" b="b"/>
              <a:pathLst>
                <a:path w="465" h="515" extrusionOk="0">
                  <a:moveTo>
                    <a:pt x="16" y="0"/>
                  </a:moveTo>
                  <a:cubicBezTo>
                    <a:pt x="15" y="0"/>
                    <a:pt x="14" y="1"/>
                    <a:pt x="12" y="1"/>
                  </a:cubicBezTo>
                  <a:cubicBezTo>
                    <a:pt x="1" y="25"/>
                    <a:pt x="72" y="156"/>
                    <a:pt x="191" y="287"/>
                  </a:cubicBezTo>
                  <a:cubicBezTo>
                    <a:pt x="303" y="432"/>
                    <a:pt x="414" y="514"/>
                    <a:pt x="447" y="514"/>
                  </a:cubicBezTo>
                  <a:cubicBezTo>
                    <a:pt x="450" y="514"/>
                    <a:pt x="451" y="514"/>
                    <a:pt x="453" y="513"/>
                  </a:cubicBezTo>
                  <a:cubicBezTo>
                    <a:pt x="465" y="501"/>
                    <a:pt x="370" y="382"/>
                    <a:pt x="251" y="239"/>
                  </a:cubicBezTo>
                  <a:cubicBezTo>
                    <a:pt x="137" y="114"/>
                    <a:pt x="45" y="0"/>
                    <a:pt x="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3" name="Google Shape;3373;p73"/>
            <p:cNvSpPr/>
            <p:nvPr/>
          </p:nvSpPr>
          <p:spPr>
            <a:xfrm rot="-318430" flipH="1">
              <a:off x="7871541" y="889634"/>
              <a:ext cx="17405" cy="34185"/>
            </a:xfrm>
            <a:custGeom>
              <a:avLst/>
              <a:gdLst/>
              <a:ahLst/>
              <a:cxnLst/>
              <a:rect l="l" t="t" r="r" b="b"/>
              <a:pathLst>
                <a:path w="334" h="656" extrusionOk="0">
                  <a:moveTo>
                    <a:pt x="24" y="0"/>
                  </a:moveTo>
                  <a:lnTo>
                    <a:pt x="24" y="0"/>
                  </a:lnTo>
                  <a:cubicBezTo>
                    <a:pt x="0" y="12"/>
                    <a:pt x="48" y="155"/>
                    <a:pt x="119" y="333"/>
                  </a:cubicBezTo>
                  <a:cubicBezTo>
                    <a:pt x="200" y="506"/>
                    <a:pt x="291" y="656"/>
                    <a:pt x="319" y="656"/>
                  </a:cubicBezTo>
                  <a:cubicBezTo>
                    <a:pt x="320" y="656"/>
                    <a:pt x="321" y="655"/>
                    <a:pt x="322" y="655"/>
                  </a:cubicBezTo>
                  <a:cubicBezTo>
                    <a:pt x="334" y="631"/>
                    <a:pt x="286" y="488"/>
                    <a:pt x="215" y="310"/>
                  </a:cubicBezTo>
                  <a:cubicBezTo>
                    <a:pt x="143" y="131"/>
                    <a:pt x="48" y="0"/>
                    <a:pt x="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4" name="Google Shape;3374;p73"/>
            <p:cNvSpPr/>
            <p:nvPr/>
          </p:nvSpPr>
          <p:spPr>
            <a:xfrm rot="-318430" flipH="1">
              <a:off x="7758508" y="907447"/>
              <a:ext cx="148933" cy="94112"/>
            </a:xfrm>
            <a:custGeom>
              <a:avLst/>
              <a:gdLst/>
              <a:ahLst/>
              <a:cxnLst/>
              <a:rect l="l" t="t" r="r" b="b"/>
              <a:pathLst>
                <a:path w="2858" h="1806" extrusionOk="0">
                  <a:moveTo>
                    <a:pt x="1389" y="0"/>
                  </a:moveTo>
                  <a:cubicBezTo>
                    <a:pt x="1321" y="0"/>
                    <a:pt x="1255" y="3"/>
                    <a:pt x="1191" y="8"/>
                  </a:cubicBezTo>
                  <a:cubicBezTo>
                    <a:pt x="1024" y="44"/>
                    <a:pt x="858" y="79"/>
                    <a:pt x="715" y="163"/>
                  </a:cubicBezTo>
                  <a:cubicBezTo>
                    <a:pt x="560" y="234"/>
                    <a:pt x="453" y="341"/>
                    <a:pt x="358" y="437"/>
                  </a:cubicBezTo>
                  <a:cubicBezTo>
                    <a:pt x="155" y="663"/>
                    <a:pt x="60" y="913"/>
                    <a:pt x="24" y="1127"/>
                  </a:cubicBezTo>
                  <a:cubicBezTo>
                    <a:pt x="0" y="1330"/>
                    <a:pt x="12" y="1508"/>
                    <a:pt x="36" y="1627"/>
                  </a:cubicBezTo>
                  <a:cubicBezTo>
                    <a:pt x="72" y="1746"/>
                    <a:pt x="96" y="1806"/>
                    <a:pt x="119" y="1806"/>
                  </a:cubicBezTo>
                  <a:cubicBezTo>
                    <a:pt x="143" y="1806"/>
                    <a:pt x="60" y="1544"/>
                    <a:pt x="155" y="1151"/>
                  </a:cubicBezTo>
                  <a:cubicBezTo>
                    <a:pt x="203" y="961"/>
                    <a:pt x="310" y="734"/>
                    <a:pt x="489" y="544"/>
                  </a:cubicBezTo>
                  <a:cubicBezTo>
                    <a:pt x="572" y="460"/>
                    <a:pt x="679" y="365"/>
                    <a:pt x="810" y="294"/>
                  </a:cubicBezTo>
                  <a:cubicBezTo>
                    <a:pt x="929" y="234"/>
                    <a:pt x="1084" y="187"/>
                    <a:pt x="1227" y="163"/>
                  </a:cubicBezTo>
                  <a:cubicBezTo>
                    <a:pt x="1292" y="155"/>
                    <a:pt x="1356" y="151"/>
                    <a:pt x="1420" y="151"/>
                  </a:cubicBezTo>
                  <a:cubicBezTo>
                    <a:pt x="1651" y="151"/>
                    <a:pt x="1871" y="201"/>
                    <a:pt x="2048" y="294"/>
                  </a:cubicBezTo>
                  <a:cubicBezTo>
                    <a:pt x="2286" y="413"/>
                    <a:pt x="2453" y="580"/>
                    <a:pt x="2572" y="734"/>
                  </a:cubicBezTo>
                  <a:cubicBezTo>
                    <a:pt x="2775" y="1092"/>
                    <a:pt x="2810" y="1365"/>
                    <a:pt x="2834" y="1365"/>
                  </a:cubicBezTo>
                  <a:cubicBezTo>
                    <a:pt x="2858" y="1365"/>
                    <a:pt x="2858" y="1294"/>
                    <a:pt x="2834" y="1175"/>
                  </a:cubicBezTo>
                  <a:cubicBezTo>
                    <a:pt x="2822" y="1056"/>
                    <a:pt x="2775" y="889"/>
                    <a:pt x="2655" y="699"/>
                  </a:cubicBezTo>
                  <a:cubicBezTo>
                    <a:pt x="2560" y="496"/>
                    <a:pt x="2358" y="306"/>
                    <a:pt x="2108" y="175"/>
                  </a:cubicBezTo>
                  <a:cubicBezTo>
                    <a:pt x="1977" y="103"/>
                    <a:pt x="1846" y="56"/>
                    <a:pt x="1679" y="20"/>
                  </a:cubicBezTo>
                  <a:cubicBezTo>
                    <a:pt x="1582" y="6"/>
                    <a:pt x="1484" y="0"/>
                    <a:pt x="13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5" name="Google Shape;3375;p73"/>
            <p:cNvSpPr/>
            <p:nvPr/>
          </p:nvSpPr>
          <p:spPr>
            <a:xfrm rot="-318430" flipH="1">
              <a:off x="7462259" y="892517"/>
              <a:ext cx="147734" cy="91767"/>
            </a:xfrm>
            <a:custGeom>
              <a:avLst/>
              <a:gdLst/>
              <a:ahLst/>
              <a:cxnLst/>
              <a:rect l="l" t="t" r="r" b="b"/>
              <a:pathLst>
                <a:path w="2835" h="1761" extrusionOk="0">
                  <a:moveTo>
                    <a:pt x="1483" y="1"/>
                  </a:moveTo>
                  <a:cubicBezTo>
                    <a:pt x="1414" y="1"/>
                    <a:pt x="1345" y="7"/>
                    <a:pt x="1275" y="22"/>
                  </a:cubicBezTo>
                  <a:cubicBezTo>
                    <a:pt x="1108" y="46"/>
                    <a:pt x="953" y="94"/>
                    <a:pt x="810" y="165"/>
                  </a:cubicBezTo>
                  <a:cubicBezTo>
                    <a:pt x="668" y="249"/>
                    <a:pt x="549" y="332"/>
                    <a:pt x="441" y="439"/>
                  </a:cubicBezTo>
                  <a:cubicBezTo>
                    <a:pt x="239" y="641"/>
                    <a:pt x="120" y="880"/>
                    <a:pt x="60" y="1094"/>
                  </a:cubicBezTo>
                  <a:cubicBezTo>
                    <a:pt x="1" y="1296"/>
                    <a:pt x="1" y="1475"/>
                    <a:pt x="13" y="1594"/>
                  </a:cubicBezTo>
                  <a:cubicBezTo>
                    <a:pt x="25" y="1701"/>
                    <a:pt x="37" y="1761"/>
                    <a:pt x="60" y="1761"/>
                  </a:cubicBezTo>
                  <a:cubicBezTo>
                    <a:pt x="84" y="1761"/>
                    <a:pt x="25" y="1487"/>
                    <a:pt x="156" y="1106"/>
                  </a:cubicBezTo>
                  <a:cubicBezTo>
                    <a:pt x="215" y="915"/>
                    <a:pt x="334" y="701"/>
                    <a:pt x="537" y="522"/>
                  </a:cubicBezTo>
                  <a:cubicBezTo>
                    <a:pt x="727" y="344"/>
                    <a:pt x="989" y="213"/>
                    <a:pt x="1287" y="165"/>
                  </a:cubicBezTo>
                  <a:cubicBezTo>
                    <a:pt x="1343" y="161"/>
                    <a:pt x="1398" y="158"/>
                    <a:pt x="1452" y="158"/>
                  </a:cubicBezTo>
                  <a:cubicBezTo>
                    <a:pt x="1546" y="158"/>
                    <a:pt x="1637" y="166"/>
                    <a:pt x="1727" y="189"/>
                  </a:cubicBezTo>
                  <a:cubicBezTo>
                    <a:pt x="1858" y="213"/>
                    <a:pt x="1989" y="272"/>
                    <a:pt x="2096" y="332"/>
                  </a:cubicBezTo>
                  <a:cubicBezTo>
                    <a:pt x="2323" y="463"/>
                    <a:pt x="2477" y="641"/>
                    <a:pt x="2585" y="820"/>
                  </a:cubicBezTo>
                  <a:cubicBezTo>
                    <a:pt x="2787" y="1177"/>
                    <a:pt x="2775" y="1451"/>
                    <a:pt x="2811" y="1451"/>
                  </a:cubicBezTo>
                  <a:cubicBezTo>
                    <a:pt x="2823" y="1451"/>
                    <a:pt x="2835" y="1392"/>
                    <a:pt x="2823" y="1272"/>
                  </a:cubicBezTo>
                  <a:cubicBezTo>
                    <a:pt x="2823" y="1153"/>
                    <a:pt x="2775" y="975"/>
                    <a:pt x="2692" y="784"/>
                  </a:cubicBezTo>
                  <a:cubicBezTo>
                    <a:pt x="2596" y="582"/>
                    <a:pt x="2418" y="380"/>
                    <a:pt x="2180" y="213"/>
                  </a:cubicBezTo>
                  <a:cubicBezTo>
                    <a:pt x="2061" y="141"/>
                    <a:pt x="1918" y="70"/>
                    <a:pt x="1763" y="34"/>
                  </a:cubicBezTo>
                  <a:cubicBezTo>
                    <a:pt x="1673" y="13"/>
                    <a:pt x="1579" y="1"/>
                    <a:pt x="148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6" name="Google Shape;3376;p73"/>
            <p:cNvSpPr/>
            <p:nvPr/>
          </p:nvSpPr>
          <p:spPr>
            <a:xfrm rot="-318430" flipH="1">
              <a:off x="7385203" y="612727"/>
              <a:ext cx="570875" cy="281295"/>
            </a:xfrm>
            <a:custGeom>
              <a:avLst/>
              <a:gdLst/>
              <a:ahLst/>
              <a:cxnLst/>
              <a:rect l="l" t="t" r="r" b="b"/>
              <a:pathLst>
                <a:path w="10955" h="5398" extrusionOk="0">
                  <a:moveTo>
                    <a:pt x="5864" y="0"/>
                  </a:moveTo>
                  <a:cubicBezTo>
                    <a:pt x="4744" y="0"/>
                    <a:pt x="3661" y="243"/>
                    <a:pt x="2715" y="914"/>
                  </a:cubicBezTo>
                  <a:cubicBezTo>
                    <a:pt x="2576" y="999"/>
                    <a:pt x="2446" y="1046"/>
                    <a:pt x="2326" y="1046"/>
                  </a:cubicBezTo>
                  <a:cubicBezTo>
                    <a:pt x="2313" y="1046"/>
                    <a:pt x="2300" y="1046"/>
                    <a:pt x="2286" y="1045"/>
                  </a:cubicBezTo>
                  <a:cubicBezTo>
                    <a:pt x="2191" y="1187"/>
                    <a:pt x="2108" y="1342"/>
                    <a:pt x="2024" y="1509"/>
                  </a:cubicBezTo>
                  <a:lnTo>
                    <a:pt x="0" y="4962"/>
                  </a:lnTo>
                  <a:cubicBezTo>
                    <a:pt x="459" y="5264"/>
                    <a:pt x="999" y="5397"/>
                    <a:pt x="1538" y="5397"/>
                  </a:cubicBezTo>
                  <a:cubicBezTo>
                    <a:pt x="1742" y="5397"/>
                    <a:pt x="1945" y="5379"/>
                    <a:pt x="2144" y="5343"/>
                  </a:cubicBezTo>
                  <a:cubicBezTo>
                    <a:pt x="2870" y="5224"/>
                    <a:pt x="3560" y="4878"/>
                    <a:pt x="4191" y="4450"/>
                  </a:cubicBezTo>
                  <a:cubicBezTo>
                    <a:pt x="4811" y="4021"/>
                    <a:pt x="5394" y="3485"/>
                    <a:pt x="5656" y="2783"/>
                  </a:cubicBezTo>
                  <a:cubicBezTo>
                    <a:pt x="5680" y="3176"/>
                    <a:pt x="5954" y="3497"/>
                    <a:pt x="6275" y="3735"/>
                  </a:cubicBezTo>
                  <a:cubicBezTo>
                    <a:pt x="6620" y="4021"/>
                    <a:pt x="7061" y="4247"/>
                    <a:pt x="7513" y="4271"/>
                  </a:cubicBezTo>
                  <a:cubicBezTo>
                    <a:pt x="7548" y="4274"/>
                    <a:pt x="7584" y="4275"/>
                    <a:pt x="7619" y="4275"/>
                  </a:cubicBezTo>
                  <a:cubicBezTo>
                    <a:pt x="8048" y="4275"/>
                    <a:pt x="8472" y="4076"/>
                    <a:pt x="8692" y="3724"/>
                  </a:cubicBezTo>
                  <a:cubicBezTo>
                    <a:pt x="8871" y="4045"/>
                    <a:pt x="9240" y="4224"/>
                    <a:pt x="9597" y="4366"/>
                  </a:cubicBezTo>
                  <a:cubicBezTo>
                    <a:pt x="9785" y="4432"/>
                    <a:pt x="9984" y="4497"/>
                    <a:pt x="10179" y="4497"/>
                  </a:cubicBezTo>
                  <a:cubicBezTo>
                    <a:pt x="10268" y="4497"/>
                    <a:pt x="10356" y="4483"/>
                    <a:pt x="10442" y="4450"/>
                  </a:cubicBezTo>
                  <a:cubicBezTo>
                    <a:pt x="10704" y="4343"/>
                    <a:pt x="10871" y="4081"/>
                    <a:pt x="10907" y="3795"/>
                  </a:cubicBezTo>
                  <a:cubicBezTo>
                    <a:pt x="10954" y="3509"/>
                    <a:pt x="10895" y="3235"/>
                    <a:pt x="10811" y="2962"/>
                  </a:cubicBezTo>
                  <a:cubicBezTo>
                    <a:pt x="10573" y="2069"/>
                    <a:pt x="10097" y="1271"/>
                    <a:pt x="9490" y="616"/>
                  </a:cubicBezTo>
                  <a:cubicBezTo>
                    <a:pt x="8322" y="282"/>
                    <a:pt x="7072" y="0"/>
                    <a:pt x="5864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7" name="Google Shape;3377;p73"/>
            <p:cNvSpPr/>
            <p:nvPr/>
          </p:nvSpPr>
          <p:spPr>
            <a:xfrm rot="-318430" flipH="1">
              <a:off x="7353792" y="594142"/>
              <a:ext cx="619234" cy="276136"/>
            </a:xfrm>
            <a:custGeom>
              <a:avLst/>
              <a:gdLst/>
              <a:ahLst/>
              <a:cxnLst/>
              <a:rect l="l" t="t" r="r" b="b"/>
              <a:pathLst>
                <a:path w="11883" h="5299" extrusionOk="0">
                  <a:moveTo>
                    <a:pt x="6603" y="0"/>
                  </a:moveTo>
                  <a:cubicBezTo>
                    <a:pt x="6509" y="0"/>
                    <a:pt x="6416" y="2"/>
                    <a:pt x="6323" y="5"/>
                  </a:cubicBezTo>
                  <a:cubicBezTo>
                    <a:pt x="5144" y="52"/>
                    <a:pt x="4001" y="326"/>
                    <a:pt x="2870" y="636"/>
                  </a:cubicBezTo>
                  <a:cubicBezTo>
                    <a:pt x="2465" y="743"/>
                    <a:pt x="2048" y="862"/>
                    <a:pt x="1703" y="1100"/>
                  </a:cubicBezTo>
                  <a:cubicBezTo>
                    <a:pt x="1155" y="1469"/>
                    <a:pt x="858" y="2112"/>
                    <a:pt x="620" y="2731"/>
                  </a:cubicBezTo>
                  <a:cubicBezTo>
                    <a:pt x="453" y="3196"/>
                    <a:pt x="310" y="3660"/>
                    <a:pt x="203" y="4136"/>
                  </a:cubicBezTo>
                  <a:cubicBezTo>
                    <a:pt x="143" y="4374"/>
                    <a:pt x="96" y="4624"/>
                    <a:pt x="48" y="4862"/>
                  </a:cubicBezTo>
                  <a:cubicBezTo>
                    <a:pt x="0" y="5204"/>
                    <a:pt x="372" y="5298"/>
                    <a:pt x="801" y="5298"/>
                  </a:cubicBezTo>
                  <a:cubicBezTo>
                    <a:pt x="1223" y="5298"/>
                    <a:pt x="1699" y="5207"/>
                    <a:pt x="1882" y="5172"/>
                  </a:cubicBezTo>
                  <a:cubicBezTo>
                    <a:pt x="2656" y="5029"/>
                    <a:pt x="3394" y="4708"/>
                    <a:pt x="4013" y="4255"/>
                  </a:cubicBezTo>
                  <a:cubicBezTo>
                    <a:pt x="5096" y="3457"/>
                    <a:pt x="5870" y="2243"/>
                    <a:pt x="6120" y="921"/>
                  </a:cubicBezTo>
                  <a:cubicBezTo>
                    <a:pt x="6120" y="1493"/>
                    <a:pt x="6216" y="2076"/>
                    <a:pt x="6478" y="2600"/>
                  </a:cubicBezTo>
                  <a:cubicBezTo>
                    <a:pt x="6751" y="3124"/>
                    <a:pt x="7192" y="3553"/>
                    <a:pt x="7763" y="3684"/>
                  </a:cubicBezTo>
                  <a:cubicBezTo>
                    <a:pt x="7875" y="3710"/>
                    <a:pt x="7990" y="3723"/>
                    <a:pt x="8106" y="3723"/>
                  </a:cubicBezTo>
                  <a:cubicBezTo>
                    <a:pt x="8570" y="3723"/>
                    <a:pt x="9037" y="3515"/>
                    <a:pt x="9275" y="3124"/>
                  </a:cubicBezTo>
                  <a:cubicBezTo>
                    <a:pt x="9514" y="3731"/>
                    <a:pt x="10014" y="4255"/>
                    <a:pt x="10585" y="4553"/>
                  </a:cubicBezTo>
                  <a:cubicBezTo>
                    <a:pt x="10762" y="4633"/>
                    <a:pt x="10950" y="4698"/>
                    <a:pt x="11131" y="4698"/>
                  </a:cubicBezTo>
                  <a:cubicBezTo>
                    <a:pt x="11217" y="4698"/>
                    <a:pt x="11302" y="4683"/>
                    <a:pt x="11383" y="4648"/>
                  </a:cubicBezTo>
                  <a:cubicBezTo>
                    <a:pt x="11812" y="4470"/>
                    <a:pt x="11883" y="3898"/>
                    <a:pt x="11800" y="3434"/>
                  </a:cubicBezTo>
                  <a:cubicBezTo>
                    <a:pt x="11573" y="2291"/>
                    <a:pt x="10740" y="1302"/>
                    <a:pt x="9716" y="719"/>
                  </a:cubicBezTo>
                  <a:cubicBezTo>
                    <a:pt x="8775" y="194"/>
                    <a:pt x="7672" y="0"/>
                    <a:pt x="66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8" name="Google Shape;3378;p73"/>
            <p:cNvSpPr/>
            <p:nvPr/>
          </p:nvSpPr>
          <p:spPr>
            <a:xfrm rot="-318430" flipH="1">
              <a:off x="7602508" y="1336261"/>
              <a:ext cx="590729" cy="647426"/>
            </a:xfrm>
            <a:custGeom>
              <a:avLst/>
              <a:gdLst/>
              <a:ahLst/>
              <a:cxnLst/>
              <a:rect l="l" t="t" r="r" b="b"/>
              <a:pathLst>
                <a:path w="11336" h="12424" extrusionOk="0">
                  <a:moveTo>
                    <a:pt x="3216" y="0"/>
                  </a:moveTo>
                  <a:cubicBezTo>
                    <a:pt x="2960" y="0"/>
                    <a:pt x="2723" y="167"/>
                    <a:pt x="2644" y="426"/>
                  </a:cubicBezTo>
                  <a:lnTo>
                    <a:pt x="72" y="9569"/>
                  </a:lnTo>
                  <a:cubicBezTo>
                    <a:pt x="1" y="9879"/>
                    <a:pt x="167" y="10212"/>
                    <a:pt x="489" y="10296"/>
                  </a:cubicBezTo>
                  <a:lnTo>
                    <a:pt x="7954" y="12403"/>
                  </a:lnTo>
                  <a:cubicBezTo>
                    <a:pt x="8007" y="12417"/>
                    <a:pt x="8060" y="12424"/>
                    <a:pt x="8112" y="12424"/>
                  </a:cubicBezTo>
                  <a:cubicBezTo>
                    <a:pt x="8375" y="12424"/>
                    <a:pt x="8611" y="12255"/>
                    <a:pt x="8680" y="11986"/>
                  </a:cubicBezTo>
                  <a:lnTo>
                    <a:pt x="11264" y="2842"/>
                  </a:lnTo>
                  <a:cubicBezTo>
                    <a:pt x="11335" y="2533"/>
                    <a:pt x="11157" y="2200"/>
                    <a:pt x="10847" y="2116"/>
                  </a:cubicBezTo>
                  <a:lnTo>
                    <a:pt x="3370" y="21"/>
                  </a:lnTo>
                  <a:cubicBezTo>
                    <a:pt x="3319" y="7"/>
                    <a:pt x="3267" y="0"/>
                    <a:pt x="3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79" name="Google Shape;3379;p73"/>
            <p:cNvSpPr/>
            <p:nvPr/>
          </p:nvSpPr>
          <p:spPr>
            <a:xfrm rot="-318430" flipH="1">
              <a:off x="7653516" y="1531148"/>
              <a:ext cx="482755" cy="247631"/>
            </a:xfrm>
            <a:custGeom>
              <a:avLst/>
              <a:gdLst/>
              <a:ahLst/>
              <a:cxnLst/>
              <a:rect l="l" t="t" r="r" b="b"/>
              <a:pathLst>
                <a:path w="9264" h="4752" extrusionOk="0">
                  <a:moveTo>
                    <a:pt x="655" y="0"/>
                  </a:moveTo>
                  <a:lnTo>
                    <a:pt x="0" y="2334"/>
                  </a:lnTo>
                  <a:lnTo>
                    <a:pt x="8608" y="4751"/>
                  </a:lnTo>
                  <a:lnTo>
                    <a:pt x="9263" y="2417"/>
                  </a:lnTo>
                  <a:lnTo>
                    <a:pt x="65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0" name="Google Shape;3380;p73"/>
            <p:cNvSpPr/>
            <p:nvPr/>
          </p:nvSpPr>
          <p:spPr>
            <a:xfrm rot="-318430" flipH="1">
              <a:off x="7723264" y="1449551"/>
              <a:ext cx="282962" cy="257480"/>
            </a:xfrm>
            <a:custGeom>
              <a:avLst/>
              <a:gdLst/>
              <a:ahLst/>
              <a:cxnLst/>
              <a:rect l="l" t="t" r="r" b="b"/>
              <a:pathLst>
                <a:path w="5430" h="4941" extrusionOk="0">
                  <a:moveTo>
                    <a:pt x="2722" y="0"/>
                  </a:moveTo>
                  <a:cubicBezTo>
                    <a:pt x="2535" y="0"/>
                    <a:pt x="2345" y="22"/>
                    <a:pt x="2156" y="66"/>
                  </a:cubicBezTo>
                  <a:cubicBezTo>
                    <a:pt x="822" y="375"/>
                    <a:pt x="1" y="1697"/>
                    <a:pt x="310" y="3030"/>
                  </a:cubicBezTo>
                  <a:cubicBezTo>
                    <a:pt x="576" y="4174"/>
                    <a:pt x="1594" y="4941"/>
                    <a:pt x="2712" y="4941"/>
                  </a:cubicBezTo>
                  <a:cubicBezTo>
                    <a:pt x="2898" y="4941"/>
                    <a:pt x="3087" y="4920"/>
                    <a:pt x="3275" y="4876"/>
                  </a:cubicBezTo>
                  <a:cubicBezTo>
                    <a:pt x="4608" y="4566"/>
                    <a:pt x="5430" y="3233"/>
                    <a:pt x="5120" y="1911"/>
                  </a:cubicBezTo>
                  <a:cubicBezTo>
                    <a:pt x="4855" y="767"/>
                    <a:pt x="3845" y="0"/>
                    <a:pt x="2722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1" name="Google Shape;3381;p73"/>
            <p:cNvSpPr/>
            <p:nvPr/>
          </p:nvSpPr>
          <p:spPr>
            <a:xfrm rot="-318430" flipH="1">
              <a:off x="7143064" y="1852364"/>
              <a:ext cx="264306" cy="295365"/>
            </a:xfrm>
            <a:custGeom>
              <a:avLst/>
              <a:gdLst/>
              <a:ahLst/>
              <a:cxnLst/>
              <a:rect l="l" t="t" r="r" b="b"/>
              <a:pathLst>
                <a:path w="5072" h="5668" extrusionOk="0">
                  <a:moveTo>
                    <a:pt x="4263" y="1"/>
                  </a:moveTo>
                  <a:lnTo>
                    <a:pt x="501" y="1549"/>
                  </a:lnTo>
                  <a:cubicBezTo>
                    <a:pt x="524" y="1989"/>
                    <a:pt x="501" y="2442"/>
                    <a:pt x="465" y="2894"/>
                  </a:cubicBezTo>
                  <a:cubicBezTo>
                    <a:pt x="441" y="3275"/>
                    <a:pt x="274" y="3549"/>
                    <a:pt x="108" y="3906"/>
                  </a:cubicBezTo>
                  <a:cubicBezTo>
                    <a:pt x="48" y="4025"/>
                    <a:pt x="1" y="4144"/>
                    <a:pt x="1" y="4275"/>
                  </a:cubicBezTo>
                  <a:cubicBezTo>
                    <a:pt x="24" y="4418"/>
                    <a:pt x="108" y="4549"/>
                    <a:pt x="239" y="4549"/>
                  </a:cubicBezTo>
                  <a:cubicBezTo>
                    <a:pt x="334" y="4549"/>
                    <a:pt x="417" y="4489"/>
                    <a:pt x="501" y="4430"/>
                  </a:cubicBezTo>
                  <a:cubicBezTo>
                    <a:pt x="798" y="4180"/>
                    <a:pt x="1036" y="3870"/>
                    <a:pt x="1179" y="3489"/>
                  </a:cubicBezTo>
                  <a:lnTo>
                    <a:pt x="1179" y="3489"/>
                  </a:lnTo>
                  <a:cubicBezTo>
                    <a:pt x="1394" y="4013"/>
                    <a:pt x="1346" y="4644"/>
                    <a:pt x="1060" y="5120"/>
                  </a:cubicBezTo>
                  <a:cubicBezTo>
                    <a:pt x="977" y="5263"/>
                    <a:pt x="870" y="5454"/>
                    <a:pt x="989" y="5597"/>
                  </a:cubicBezTo>
                  <a:cubicBezTo>
                    <a:pt x="1039" y="5647"/>
                    <a:pt x="1106" y="5667"/>
                    <a:pt x="1178" y="5667"/>
                  </a:cubicBezTo>
                  <a:cubicBezTo>
                    <a:pt x="1210" y="5667"/>
                    <a:pt x="1242" y="5663"/>
                    <a:pt x="1275" y="5656"/>
                  </a:cubicBezTo>
                  <a:cubicBezTo>
                    <a:pt x="1513" y="5597"/>
                    <a:pt x="1703" y="5394"/>
                    <a:pt x="1834" y="5192"/>
                  </a:cubicBezTo>
                  <a:cubicBezTo>
                    <a:pt x="1969" y="4992"/>
                    <a:pt x="2067" y="4771"/>
                    <a:pt x="2127" y="4541"/>
                  </a:cubicBezTo>
                  <a:lnTo>
                    <a:pt x="2127" y="4541"/>
                  </a:lnTo>
                  <a:cubicBezTo>
                    <a:pt x="2112" y="4683"/>
                    <a:pt x="2097" y="4825"/>
                    <a:pt x="2084" y="4966"/>
                  </a:cubicBezTo>
                  <a:cubicBezTo>
                    <a:pt x="2072" y="5144"/>
                    <a:pt x="2072" y="5359"/>
                    <a:pt x="2227" y="5442"/>
                  </a:cubicBezTo>
                  <a:cubicBezTo>
                    <a:pt x="2268" y="5469"/>
                    <a:pt x="2313" y="5481"/>
                    <a:pt x="2358" y="5481"/>
                  </a:cubicBezTo>
                  <a:cubicBezTo>
                    <a:pt x="2473" y="5481"/>
                    <a:pt x="2594" y="5408"/>
                    <a:pt x="2679" y="5323"/>
                  </a:cubicBezTo>
                  <a:cubicBezTo>
                    <a:pt x="3053" y="4984"/>
                    <a:pt x="3186" y="4462"/>
                    <a:pt x="3304" y="3981"/>
                  </a:cubicBezTo>
                  <a:lnTo>
                    <a:pt x="3304" y="3981"/>
                  </a:lnTo>
                  <a:cubicBezTo>
                    <a:pt x="3238" y="4259"/>
                    <a:pt x="3216" y="4559"/>
                    <a:pt x="3239" y="4847"/>
                  </a:cubicBezTo>
                  <a:cubicBezTo>
                    <a:pt x="3239" y="4966"/>
                    <a:pt x="3251" y="5097"/>
                    <a:pt x="3322" y="5204"/>
                  </a:cubicBezTo>
                  <a:cubicBezTo>
                    <a:pt x="3397" y="5327"/>
                    <a:pt x="3482" y="5377"/>
                    <a:pt x="3565" y="5377"/>
                  </a:cubicBezTo>
                  <a:cubicBezTo>
                    <a:pt x="3721" y="5377"/>
                    <a:pt x="3867" y="5200"/>
                    <a:pt x="3906" y="5013"/>
                  </a:cubicBezTo>
                  <a:cubicBezTo>
                    <a:pt x="3977" y="4656"/>
                    <a:pt x="4049" y="4239"/>
                    <a:pt x="4073" y="3870"/>
                  </a:cubicBezTo>
                  <a:cubicBezTo>
                    <a:pt x="4192" y="4108"/>
                    <a:pt x="4203" y="4597"/>
                    <a:pt x="4442" y="4739"/>
                  </a:cubicBezTo>
                  <a:cubicBezTo>
                    <a:pt x="4522" y="4790"/>
                    <a:pt x="4591" y="4813"/>
                    <a:pt x="4649" y="4813"/>
                  </a:cubicBezTo>
                  <a:cubicBezTo>
                    <a:pt x="5071" y="4813"/>
                    <a:pt x="4983" y="3651"/>
                    <a:pt x="4942" y="3442"/>
                  </a:cubicBezTo>
                  <a:cubicBezTo>
                    <a:pt x="4858" y="2846"/>
                    <a:pt x="4739" y="2275"/>
                    <a:pt x="4632" y="1691"/>
                  </a:cubicBezTo>
                  <a:cubicBezTo>
                    <a:pt x="4573" y="1394"/>
                    <a:pt x="4525" y="1108"/>
                    <a:pt x="4465" y="810"/>
                  </a:cubicBezTo>
                  <a:cubicBezTo>
                    <a:pt x="4406" y="537"/>
                    <a:pt x="4323" y="263"/>
                    <a:pt x="4263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2" name="Google Shape;3382;p73"/>
            <p:cNvSpPr/>
            <p:nvPr/>
          </p:nvSpPr>
          <p:spPr>
            <a:xfrm rot="-318430" flipH="1">
              <a:off x="7755601" y="1433509"/>
              <a:ext cx="454824" cy="387392"/>
            </a:xfrm>
            <a:custGeom>
              <a:avLst/>
              <a:gdLst/>
              <a:ahLst/>
              <a:cxnLst/>
              <a:rect l="l" t="t" r="r" b="b"/>
              <a:pathLst>
                <a:path w="8728" h="7434" extrusionOk="0">
                  <a:moveTo>
                    <a:pt x="2656" y="1"/>
                  </a:moveTo>
                  <a:cubicBezTo>
                    <a:pt x="2655" y="2"/>
                    <a:pt x="2655" y="3"/>
                    <a:pt x="2655" y="3"/>
                  </a:cubicBezTo>
                  <a:lnTo>
                    <a:pt x="2655" y="3"/>
                  </a:lnTo>
                  <a:cubicBezTo>
                    <a:pt x="2655" y="3"/>
                    <a:pt x="2655" y="2"/>
                    <a:pt x="2656" y="1"/>
                  </a:cubicBezTo>
                  <a:close/>
                  <a:moveTo>
                    <a:pt x="2655" y="3"/>
                  </a:moveTo>
                  <a:cubicBezTo>
                    <a:pt x="2592" y="169"/>
                    <a:pt x="2119" y="359"/>
                    <a:pt x="1989" y="489"/>
                  </a:cubicBezTo>
                  <a:cubicBezTo>
                    <a:pt x="1822" y="644"/>
                    <a:pt x="1715" y="822"/>
                    <a:pt x="1572" y="989"/>
                  </a:cubicBezTo>
                  <a:cubicBezTo>
                    <a:pt x="1001" y="1656"/>
                    <a:pt x="572" y="2501"/>
                    <a:pt x="322" y="3335"/>
                  </a:cubicBezTo>
                  <a:cubicBezTo>
                    <a:pt x="84" y="4156"/>
                    <a:pt x="1" y="5061"/>
                    <a:pt x="382" y="5823"/>
                  </a:cubicBezTo>
                  <a:cubicBezTo>
                    <a:pt x="763" y="6597"/>
                    <a:pt x="1548" y="7085"/>
                    <a:pt x="2382" y="7299"/>
                  </a:cubicBezTo>
                  <a:cubicBezTo>
                    <a:pt x="2783" y="7397"/>
                    <a:pt x="3192" y="7434"/>
                    <a:pt x="3603" y="7434"/>
                  </a:cubicBezTo>
                  <a:cubicBezTo>
                    <a:pt x="4046" y="7434"/>
                    <a:pt x="4491" y="7391"/>
                    <a:pt x="4930" y="7335"/>
                  </a:cubicBezTo>
                  <a:cubicBezTo>
                    <a:pt x="6216" y="7192"/>
                    <a:pt x="7478" y="6918"/>
                    <a:pt x="8680" y="6442"/>
                  </a:cubicBezTo>
                  <a:cubicBezTo>
                    <a:pt x="8692" y="6228"/>
                    <a:pt x="8716" y="5990"/>
                    <a:pt x="8716" y="5764"/>
                  </a:cubicBezTo>
                  <a:cubicBezTo>
                    <a:pt x="8728" y="5394"/>
                    <a:pt x="8728" y="5037"/>
                    <a:pt x="8716" y="4692"/>
                  </a:cubicBezTo>
                  <a:cubicBezTo>
                    <a:pt x="8668" y="3906"/>
                    <a:pt x="8561" y="3108"/>
                    <a:pt x="8359" y="2335"/>
                  </a:cubicBezTo>
                  <a:cubicBezTo>
                    <a:pt x="7473" y="2204"/>
                    <a:pt x="6579" y="2124"/>
                    <a:pt x="5691" y="2124"/>
                  </a:cubicBezTo>
                  <a:cubicBezTo>
                    <a:pt x="5528" y="2124"/>
                    <a:pt x="5366" y="2127"/>
                    <a:pt x="5204" y="2132"/>
                  </a:cubicBezTo>
                  <a:cubicBezTo>
                    <a:pt x="4882" y="2132"/>
                    <a:pt x="2144" y="2132"/>
                    <a:pt x="2084" y="2323"/>
                  </a:cubicBezTo>
                  <a:cubicBezTo>
                    <a:pt x="2298" y="1538"/>
                    <a:pt x="2370" y="776"/>
                    <a:pt x="2655" y="3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3" name="Google Shape;3383;p73"/>
            <p:cNvSpPr/>
            <p:nvPr/>
          </p:nvSpPr>
          <p:spPr>
            <a:xfrm rot="-318430" flipH="1">
              <a:off x="7537505" y="1524884"/>
              <a:ext cx="363630" cy="289684"/>
            </a:xfrm>
            <a:custGeom>
              <a:avLst/>
              <a:gdLst/>
              <a:ahLst/>
              <a:cxnLst/>
              <a:rect l="l" t="t" r="r" b="b"/>
              <a:pathLst>
                <a:path w="6978" h="5559" extrusionOk="0">
                  <a:moveTo>
                    <a:pt x="4194" y="1"/>
                  </a:moveTo>
                  <a:cubicBezTo>
                    <a:pt x="4139" y="1"/>
                    <a:pt x="4085" y="10"/>
                    <a:pt x="4037" y="29"/>
                  </a:cubicBezTo>
                  <a:cubicBezTo>
                    <a:pt x="3870" y="88"/>
                    <a:pt x="3739" y="207"/>
                    <a:pt x="3596" y="314"/>
                  </a:cubicBezTo>
                  <a:cubicBezTo>
                    <a:pt x="3006" y="783"/>
                    <a:pt x="2231" y="1038"/>
                    <a:pt x="1463" y="1038"/>
                  </a:cubicBezTo>
                  <a:cubicBezTo>
                    <a:pt x="1255" y="1038"/>
                    <a:pt x="1048" y="1019"/>
                    <a:pt x="846" y="981"/>
                  </a:cubicBezTo>
                  <a:lnTo>
                    <a:pt x="1" y="5505"/>
                  </a:lnTo>
                  <a:cubicBezTo>
                    <a:pt x="225" y="5543"/>
                    <a:pt x="450" y="5559"/>
                    <a:pt x="675" y="5559"/>
                  </a:cubicBezTo>
                  <a:cubicBezTo>
                    <a:pt x="2052" y="5559"/>
                    <a:pt x="3439" y="4956"/>
                    <a:pt x="4842" y="4956"/>
                  </a:cubicBezTo>
                  <a:cubicBezTo>
                    <a:pt x="4887" y="4956"/>
                    <a:pt x="4932" y="4957"/>
                    <a:pt x="4977" y="4958"/>
                  </a:cubicBezTo>
                  <a:cubicBezTo>
                    <a:pt x="5039" y="4958"/>
                    <a:pt x="5099" y="4959"/>
                    <a:pt x="5158" y="4959"/>
                  </a:cubicBezTo>
                  <a:cubicBezTo>
                    <a:pt x="5307" y="4959"/>
                    <a:pt x="5452" y="4953"/>
                    <a:pt x="5596" y="4910"/>
                  </a:cubicBezTo>
                  <a:cubicBezTo>
                    <a:pt x="5632" y="4898"/>
                    <a:pt x="5692" y="4886"/>
                    <a:pt x="5727" y="4839"/>
                  </a:cubicBezTo>
                  <a:cubicBezTo>
                    <a:pt x="5846" y="4708"/>
                    <a:pt x="5680" y="4517"/>
                    <a:pt x="5513" y="4422"/>
                  </a:cubicBezTo>
                  <a:cubicBezTo>
                    <a:pt x="5195" y="4258"/>
                    <a:pt x="4833" y="4165"/>
                    <a:pt x="4465" y="4165"/>
                  </a:cubicBezTo>
                  <a:cubicBezTo>
                    <a:pt x="4406" y="4165"/>
                    <a:pt x="4346" y="4167"/>
                    <a:pt x="4287" y="4172"/>
                  </a:cubicBezTo>
                  <a:cubicBezTo>
                    <a:pt x="4692" y="4066"/>
                    <a:pt x="5104" y="4006"/>
                    <a:pt x="5522" y="4006"/>
                  </a:cubicBezTo>
                  <a:cubicBezTo>
                    <a:pt x="5669" y="4006"/>
                    <a:pt x="5817" y="4014"/>
                    <a:pt x="5966" y="4029"/>
                  </a:cubicBezTo>
                  <a:cubicBezTo>
                    <a:pt x="6025" y="4041"/>
                    <a:pt x="6088" y="4050"/>
                    <a:pt x="6150" y="4050"/>
                  </a:cubicBezTo>
                  <a:cubicBezTo>
                    <a:pt x="6213" y="4050"/>
                    <a:pt x="6275" y="4041"/>
                    <a:pt x="6335" y="4017"/>
                  </a:cubicBezTo>
                  <a:cubicBezTo>
                    <a:pt x="6454" y="3970"/>
                    <a:pt x="6549" y="3839"/>
                    <a:pt x="6513" y="3720"/>
                  </a:cubicBezTo>
                  <a:cubicBezTo>
                    <a:pt x="6489" y="3648"/>
                    <a:pt x="6430" y="3600"/>
                    <a:pt x="6370" y="3553"/>
                  </a:cubicBezTo>
                  <a:cubicBezTo>
                    <a:pt x="5716" y="3100"/>
                    <a:pt x="4834" y="3255"/>
                    <a:pt x="4025" y="3184"/>
                  </a:cubicBezTo>
                  <a:cubicBezTo>
                    <a:pt x="4787" y="2958"/>
                    <a:pt x="5620" y="3041"/>
                    <a:pt x="6406" y="2886"/>
                  </a:cubicBezTo>
                  <a:cubicBezTo>
                    <a:pt x="6620" y="2838"/>
                    <a:pt x="6978" y="2684"/>
                    <a:pt x="6668" y="2469"/>
                  </a:cubicBezTo>
                  <a:cubicBezTo>
                    <a:pt x="6430" y="2315"/>
                    <a:pt x="6073" y="2243"/>
                    <a:pt x="5799" y="2207"/>
                  </a:cubicBezTo>
                  <a:cubicBezTo>
                    <a:pt x="5519" y="2158"/>
                    <a:pt x="5240" y="2142"/>
                    <a:pt x="4959" y="2142"/>
                  </a:cubicBezTo>
                  <a:cubicBezTo>
                    <a:pt x="4630" y="2142"/>
                    <a:pt x="4299" y="2164"/>
                    <a:pt x="3965" y="2184"/>
                  </a:cubicBezTo>
                  <a:cubicBezTo>
                    <a:pt x="4620" y="2065"/>
                    <a:pt x="5299" y="1969"/>
                    <a:pt x="5954" y="1862"/>
                  </a:cubicBezTo>
                  <a:cubicBezTo>
                    <a:pt x="6108" y="1850"/>
                    <a:pt x="6287" y="1791"/>
                    <a:pt x="6323" y="1636"/>
                  </a:cubicBezTo>
                  <a:cubicBezTo>
                    <a:pt x="6347" y="1457"/>
                    <a:pt x="6156" y="1338"/>
                    <a:pt x="5989" y="1279"/>
                  </a:cubicBezTo>
                  <a:cubicBezTo>
                    <a:pt x="5753" y="1207"/>
                    <a:pt x="5499" y="1170"/>
                    <a:pt x="5243" y="1170"/>
                  </a:cubicBezTo>
                  <a:cubicBezTo>
                    <a:pt x="5074" y="1170"/>
                    <a:pt x="4905" y="1186"/>
                    <a:pt x="4739" y="1219"/>
                  </a:cubicBezTo>
                  <a:cubicBezTo>
                    <a:pt x="4322" y="1321"/>
                    <a:pt x="3925" y="1519"/>
                    <a:pt x="3490" y="1519"/>
                  </a:cubicBezTo>
                  <a:cubicBezTo>
                    <a:pt x="3466" y="1519"/>
                    <a:pt x="3442" y="1518"/>
                    <a:pt x="3418" y="1517"/>
                  </a:cubicBezTo>
                  <a:cubicBezTo>
                    <a:pt x="3751" y="1326"/>
                    <a:pt x="4049" y="1088"/>
                    <a:pt x="4311" y="803"/>
                  </a:cubicBezTo>
                  <a:cubicBezTo>
                    <a:pt x="4477" y="624"/>
                    <a:pt x="4656" y="350"/>
                    <a:pt x="4513" y="136"/>
                  </a:cubicBezTo>
                  <a:cubicBezTo>
                    <a:pt x="4439" y="46"/>
                    <a:pt x="4315" y="1"/>
                    <a:pt x="4194" y="1"/>
                  </a:cubicBezTo>
                  <a:close/>
                </a:path>
              </a:pathLst>
            </a:custGeom>
            <a:solidFill>
              <a:srgbClr val="9B485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4" name="Google Shape;3384;p73"/>
            <p:cNvSpPr/>
            <p:nvPr/>
          </p:nvSpPr>
          <p:spPr>
            <a:xfrm rot="-318430" flipH="1">
              <a:off x="7848910" y="1536627"/>
              <a:ext cx="284838" cy="25586"/>
            </a:xfrm>
            <a:custGeom>
              <a:avLst/>
              <a:gdLst/>
              <a:ahLst/>
              <a:cxnLst/>
              <a:rect l="l" t="t" r="r" b="b"/>
              <a:pathLst>
                <a:path w="5466" h="491" extrusionOk="0">
                  <a:moveTo>
                    <a:pt x="3265" y="1"/>
                  </a:moveTo>
                  <a:cubicBezTo>
                    <a:pt x="3094" y="1"/>
                    <a:pt x="2918" y="5"/>
                    <a:pt x="2739" y="13"/>
                  </a:cubicBezTo>
                  <a:cubicBezTo>
                    <a:pt x="1977" y="37"/>
                    <a:pt x="1274" y="156"/>
                    <a:pt x="786" y="263"/>
                  </a:cubicBezTo>
                  <a:cubicBezTo>
                    <a:pt x="548" y="323"/>
                    <a:pt x="334" y="370"/>
                    <a:pt x="203" y="418"/>
                  </a:cubicBezTo>
                  <a:cubicBezTo>
                    <a:pt x="72" y="454"/>
                    <a:pt x="0" y="477"/>
                    <a:pt x="0" y="489"/>
                  </a:cubicBezTo>
                  <a:cubicBezTo>
                    <a:pt x="0" y="490"/>
                    <a:pt x="2" y="491"/>
                    <a:pt x="7" y="491"/>
                  </a:cubicBezTo>
                  <a:cubicBezTo>
                    <a:pt x="55" y="491"/>
                    <a:pt x="352" y="435"/>
                    <a:pt x="798" y="358"/>
                  </a:cubicBezTo>
                  <a:cubicBezTo>
                    <a:pt x="1286" y="263"/>
                    <a:pt x="1977" y="180"/>
                    <a:pt x="2739" y="144"/>
                  </a:cubicBezTo>
                  <a:cubicBezTo>
                    <a:pt x="2989" y="136"/>
                    <a:pt x="3232" y="132"/>
                    <a:pt x="3464" y="132"/>
                  </a:cubicBezTo>
                  <a:cubicBezTo>
                    <a:pt x="3927" y="132"/>
                    <a:pt x="4342" y="148"/>
                    <a:pt x="4667" y="180"/>
                  </a:cubicBezTo>
                  <a:cubicBezTo>
                    <a:pt x="5100" y="211"/>
                    <a:pt x="5382" y="242"/>
                    <a:pt x="5449" y="242"/>
                  </a:cubicBezTo>
                  <a:cubicBezTo>
                    <a:pt x="5460" y="242"/>
                    <a:pt x="5465" y="241"/>
                    <a:pt x="5465" y="239"/>
                  </a:cubicBezTo>
                  <a:cubicBezTo>
                    <a:pt x="5465" y="216"/>
                    <a:pt x="5394" y="204"/>
                    <a:pt x="5263" y="180"/>
                  </a:cubicBezTo>
                  <a:cubicBezTo>
                    <a:pt x="5132" y="144"/>
                    <a:pt x="4917" y="120"/>
                    <a:pt x="4679" y="85"/>
                  </a:cubicBezTo>
                  <a:cubicBezTo>
                    <a:pt x="4308" y="39"/>
                    <a:pt x="3812" y="1"/>
                    <a:pt x="3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5" name="Google Shape;3385;p73"/>
            <p:cNvSpPr/>
            <p:nvPr/>
          </p:nvSpPr>
          <p:spPr>
            <a:xfrm rot="-318430" flipH="1">
              <a:off x="7643775" y="589972"/>
              <a:ext cx="117354" cy="219700"/>
            </a:xfrm>
            <a:custGeom>
              <a:avLst/>
              <a:gdLst/>
              <a:ahLst/>
              <a:cxnLst/>
              <a:rect l="l" t="t" r="r" b="b"/>
              <a:pathLst>
                <a:path w="2252" h="4216" extrusionOk="0">
                  <a:moveTo>
                    <a:pt x="2227" y="1"/>
                  </a:moveTo>
                  <a:cubicBezTo>
                    <a:pt x="2215" y="1"/>
                    <a:pt x="2192" y="275"/>
                    <a:pt x="2096" y="703"/>
                  </a:cubicBezTo>
                  <a:cubicBezTo>
                    <a:pt x="2061" y="906"/>
                    <a:pt x="1977" y="1168"/>
                    <a:pt x="1894" y="1441"/>
                  </a:cubicBezTo>
                  <a:cubicBezTo>
                    <a:pt x="1799" y="1715"/>
                    <a:pt x="1668" y="2013"/>
                    <a:pt x="1525" y="2311"/>
                  </a:cubicBezTo>
                  <a:cubicBezTo>
                    <a:pt x="1358" y="2608"/>
                    <a:pt x="1192" y="2870"/>
                    <a:pt x="1013" y="3108"/>
                  </a:cubicBezTo>
                  <a:cubicBezTo>
                    <a:pt x="834" y="3346"/>
                    <a:pt x="668" y="3549"/>
                    <a:pt x="525" y="3704"/>
                  </a:cubicBezTo>
                  <a:cubicBezTo>
                    <a:pt x="227" y="4025"/>
                    <a:pt x="1" y="4204"/>
                    <a:pt x="13" y="4216"/>
                  </a:cubicBezTo>
                  <a:cubicBezTo>
                    <a:pt x="13" y="4216"/>
                    <a:pt x="72" y="4180"/>
                    <a:pt x="180" y="4108"/>
                  </a:cubicBezTo>
                  <a:cubicBezTo>
                    <a:pt x="227" y="4085"/>
                    <a:pt x="287" y="4025"/>
                    <a:pt x="358" y="3977"/>
                  </a:cubicBezTo>
                  <a:cubicBezTo>
                    <a:pt x="418" y="3918"/>
                    <a:pt x="513" y="3858"/>
                    <a:pt x="584" y="3763"/>
                  </a:cubicBezTo>
                  <a:cubicBezTo>
                    <a:pt x="751" y="3620"/>
                    <a:pt x="930" y="3406"/>
                    <a:pt x="1108" y="3192"/>
                  </a:cubicBezTo>
                  <a:cubicBezTo>
                    <a:pt x="1287" y="2954"/>
                    <a:pt x="1465" y="2680"/>
                    <a:pt x="1620" y="2382"/>
                  </a:cubicBezTo>
                  <a:cubicBezTo>
                    <a:pt x="1787" y="2084"/>
                    <a:pt x="1906" y="1775"/>
                    <a:pt x="2001" y="1501"/>
                  </a:cubicBezTo>
                  <a:cubicBezTo>
                    <a:pt x="2085" y="1227"/>
                    <a:pt x="2144" y="965"/>
                    <a:pt x="2180" y="751"/>
                  </a:cubicBezTo>
                  <a:cubicBezTo>
                    <a:pt x="2192" y="644"/>
                    <a:pt x="2204" y="537"/>
                    <a:pt x="2215" y="453"/>
                  </a:cubicBezTo>
                  <a:cubicBezTo>
                    <a:pt x="2239" y="358"/>
                    <a:pt x="2239" y="287"/>
                    <a:pt x="2239" y="227"/>
                  </a:cubicBezTo>
                  <a:cubicBezTo>
                    <a:pt x="2251" y="72"/>
                    <a:pt x="2251" y="1"/>
                    <a:pt x="2227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6" name="Google Shape;3386;p73"/>
            <p:cNvSpPr/>
            <p:nvPr/>
          </p:nvSpPr>
          <p:spPr>
            <a:xfrm rot="-318430" flipH="1">
              <a:off x="7461374" y="567011"/>
              <a:ext cx="143409" cy="187495"/>
            </a:xfrm>
            <a:custGeom>
              <a:avLst/>
              <a:gdLst/>
              <a:ahLst/>
              <a:cxnLst/>
              <a:rect l="l" t="t" r="r" b="b"/>
              <a:pathLst>
                <a:path w="2752" h="3598" extrusionOk="0">
                  <a:moveTo>
                    <a:pt x="334" y="1"/>
                  </a:moveTo>
                  <a:cubicBezTo>
                    <a:pt x="334" y="1"/>
                    <a:pt x="287" y="60"/>
                    <a:pt x="227" y="191"/>
                  </a:cubicBezTo>
                  <a:cubicBezTo>
                    <a:pt x="168" y="310"/>
                    <a:pt x="108" y="501"/>
                    <a:pt x="60" y="739"/>
                  </a:cubicBezTo>
                  <a:cubicBezTo>
                    <a:pt x="13" y="977"/>
                    <a:pt x="1" y="1275"/>
                    <a:pt x="37" y="1608"/>
                  </a:cubicBezTo>
                  <a:cubicBezTo>
                    <a:pt x="60" y="1917"/>
                    <a:pt x="156" y="2287"/>
                    <a:pt x="406" y="2584"/>
                  </a:cubicBezTo>
                  <a:cubicBezTo>
                    <a:pt x="525" y="2739"/>
                    <a:pt x="703" y="2834"/>
                    <a:pt x="870" y="2894"/>
                  </a:cubicBezTo>
                  <a:cubicBezTo>
                    <a:pt x="1049" y="2953"/>
                    <a:pt x="1203" y="2977"/>
                    <a:pt x="1370" y="2989"/>
                  </a:cubicBezTo>
                  <a:cubicBezTo>
                    <a:pt x="1537" y="3001"/>
                    <a:pt x="1680" y="3001"/>
                    <a:pt x="1823" y="3013"/>
                  </a:cubicBezTo>
                  <a:cubicBezTo>
                    <a:pt x="1954" y="3037"/>
                    <a:pt x="2085" y="3060"/>
                    <a:pt x="2192" y="3108"/>
                  </a:cubicBezTo>
                  <a:cubicBezTo>
                    <a:pt x="2418" y="3180"/>
                    <a:pt x="2561" y="3311"/>
                    <a:pt x="2632" y="3418"/>
                  </a:cubicBezTo>
                  <a:cubicBezTo>
                    <a:pt x="2732" y="3528"/>
                    <a:pt x="2749" y="3598"/>
                    <a:pt x="2751" y="3598"/>
                  </a:cubicBezTo>
                  <a:cubicBezTo>
                    <a:pt x="2751" y="3598"/>
                    <a:pt x="2751" y="3597"/>
                    <a:pt x="2751" y="3596"/>
                  </a:cubicBezTo>
                  <a:cubicBezTo>
                    <a:pt x="2751" y="3596"/>
                    <a:pt x="2751" y="3525"/>
                    <a:pt x="2692" y="3394"/>
                  </a:cubicBezTo>
                  <a:cubicBezTo>
                    <a:pt x="2620" y="3275"/>
                    <a:pt x="2477" y="3120"/>
                    <a:pt x="2239" y="3037"/>
                  </a:cubicBezTo>
                  <a:cubicBezTo>
                    <a:pt x="2120" y="2989"/>
                    <a:pt x="1977" y="2941"/>
                    <a:pt x="1846" y="2930"/>
                  </a:cubicBezTo>
                  <a:lnTo>
                    <a:pt x="1394" y="2882"/>
                  </a:lnTo>
                  <a:cubicBezTo>
                    <a:pt x="1239" y="2870"/>
                    <a:pt x="1073" y="2846"/>
                    <a:pt x="930" y="2799"/>
                  </a:cubicBezTo>
                  <a:cubicBezTo>
                    <a:pt x="775" y="2739"/>
                    <a:pt x="632" y="2644"/>
                    <a:pt x="501" y="2513"/>
                  </a:cubicBezTo>
                  <a:cubicBezTo>
                    <a:pt x="287" y="2251"/>
                    <a:pt x="191" y="1906"/>
                    <a:pt x="156" y="1584"/>
                  </a:cubicBezTo>
                  <a:cubicBezTo>
                    <a:pt x="108" y="1275"/>
                    <a:pt x="120" y="989"/>
                    <a:pt x="156" y="751"/>
                  </a:cubicBezTo>
                  <a:cubicBezTo>
                    <a:pt x="227" y="274"/>
                    <a:pt x="346" y="12"/>
                    <a:pt x="33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7" name="Google Shape;3387;p73"/>
            <p:cNvSpPr/>
            <p:nvPr/>
          </p:nvSpPr>
          <p:spPr>
            <a:xfrm rot="-318430" flipH="1">
              <a:off x="7347664" y="587156"/>
              <a:ext cx="206672" cy="217824"/>
            </a:xfrm>
            <a:custGeom>
              <a:avLst/>
              <a:gdLst/>
              <a:ahLst/>
              <a:cxnLst/>
              <a:rect l="l" t="t" r="r" b="b"/>
              <a:pathLst>
                <a:path w="3966" h="4180" extrusionOk="0">
                  <a:moveTo>
                    <a:pt x="84" y="1"/>
                  </a:moveTo>
                  <a:cubicBezTo>
                    <a:pt x="84" y="1"/>
                    <a:pt x="37" y="84"/>
                    <a:pt x="25" y="251"/>
                  </a:cubicBezTo>
                  <a:cubicBezTo>
                    <a:pt x="1" y="417"/>
                    <a:pt x="1" y="667"/>
                    <a:pt x="96" y="965"/>
                  </a:cubicBezTo>
                  <a:cubicBezTo>
                    <a:pt x="144" y="1108"/>
                    <a:pt x="203" y="1275"/>
                    <a:pt x="346" y="1406"/>
                  </a:cubicBezTo>
                  <a:cubicBezTo>
                    <a:pt x="477" y="1560"/>
                    <a:pt x="703" y="1608"/>
                    <a:pt x="894" y="1620"/>
                  </a:cubicBezTo>
                  <a:cubicBezTo>
                    <a:pt x="1299" y="1679"/>
                    <a:pt x="1751" y="1620"/>
                    <a:pt x="2180" y="1703"/>
                  </a:cubicBezTo>
                  <a:cubicBezTo>
                    <a:pt x="2406" y="1751"/>
                    <a:pt x="2596" y="1846"/>
                    <a:pt x="2763" y="1965"/>
                  </a:cubicBezTo>
                  <a:cubicBezTo>
                    <a:pt x="2918" y="2096"/>
                    <a:pt x="3025" y="2263"/>
                    <a:pt x="3073" y="2453"/>
                  </a:cubicBezTo>
                  <a:cubicBezTo>
                    <a:pt x="3192" y="2822"/>
                    <a:pt x="3180" y="3192"/>
                    <a:pt x="3275" y="3477"/>
                  </a:cubicBezTo>
                  <a:cubicBezTo>
                    <a:pt x="3370" y="3775"/>
                    <a:pt x="3549" y="3989"/>
                    <a:pt x="3692" y="4073"/>
                  </a:cubicBezTo>
                  <a:cubicBezTo>
                    <a:pt x="3775" y="4120"/>
                    <a:pt x="3835" y="4132"/>
                    <a:pt x="3870" y="4144"/>
                  </a:cubicBezTo>
                  <a:cubicBezTo>
                    <a:pt x="3942" y="4180"/>
                    <a:pt x="3966" y="4180"/>
                    <a:pt x="3966" y="4180"/>
                  </a:cubicBezTo>
                  <a:cubicBezTo>
                    <a:pt x="3966" y="4168"/>
                    <a:pt x="3870" y="4168"/>
                    <a:pt x="3739" y="4061"/>
                  </a:cubicBezTo>
                  <a:cubicBezTo>
                    <a:pt x="3608" y="3965"/>
                    <a:pt x="3478" y="3763"/>
                    <a:pt x="3382" y="3477"/>
                  </a:cubicBezTo>
                  <a:cubicBezTo>
                    <a:pt x="3299" y="3203"/>
                    <a:pt x="3311" y="2846"/>
                    <a:pt x="3192" y="2441"/>
                  </a:cubicBezTo>
                  <a:cubicBezTo>
                    <a:pt x="3132" y="2251"/>
                    <a:pt x="3025" y="2037"/>
                    <a:pt x="2835" y="1882"/>
                  </a:cubicBezTo>
                  <a:cubicBezTo>
                    <a:pt x="2656" y="1739"/>
                    <a:pt x="2430" y="1644"/>
                    <a:pt x="2192" y="1608"/>
                  </a:cubicBezTo>
                  <a:cubicBezTo>
                    <a:pt x="1727" y="1513"/>
                    <a:pt x="1287" y="1572"/>
                    <a:pt x="894" y="1513"/>
                  </a:cubicBezTo>
                  <a:cubicBezTo>
                    <a:pt x="703" y="1489"/>
                    <a:pt x="525" y="1453"/>
                    <a:pt x="406" y="1334"/>
                  </a:cubicBezTo>
                  <a:cubicBezTo>
                    <a:pt x="287" y="1215"/>
                    <a:pt x="227" y="1072"/>
                    <a:pt x="168" y="929"/>
                  </a:cubicBezTo>
                  <a:cubicBezTo>
                    <a:pt x="60" y="656"/>
                    <a:pt x="49" y="417"/>
                    <a:pt x="60" y="251"/>
                  </a:cubicBezTo>
                  <a:cubicBezTo>
                    <a:pt x="60" y="84"/>
                    <a:pt x="96" y="1"/>
                    <a:pt x="84" y="1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8" name="Google Shape;3388;p73"/>
            <p:cNvSpPr/>
            <p:nvPr/>
          </p:nvSpPr>
          <p:spPr>
            <a:xfrm rot="-318430" flipH="1">
              <a:off x="7678631" y="579999"/>
              <a:ext cx="317095" cy="256333"/>
            </a:xfrm>
            <a:custGeom>
              <a:avLst/>
              <a:gdLst/>
              <a:ahLst/>
              <a:cxnLst/>
              <a:rect l="l" t="t" r="r" b="b"/>
              <a:pathLst>
                <a:path w="6085" h="4919" extrusionOk="0">
                  <a:moveTo>
                    <a:pt x="6083" y="0"/>
                  </a:moveTo>
                  <a:cubicBezTo>
                    <a:pt x="6068" y="0"/>
                    <a:pt x="5964" y="69"/>
                    <a:pt x="5799" y="168"/>
                  </a:cubicBezTo>
                  <a:cubicBezTo>
                    <a:pt x="5620" y="275"/>
                    <a:pt x="5322" y="382"/>
                    <a:pt x="4965" y="537"/>
                  </a:cubicBezTo>
                  <a:cubicBezTo>
                    <a:pt x="4786" y="609"/>
                    <a:pt x="4596" y="704"/>
                    <a:pt x="4405" y="835"/>
                  </a:cubicBezTo>
                  <a:cubicBezTo>
                    <a:pt x="4203" y="966"/>
                    <a:pt x="4024" y="1144"/>
                    <a:pt x="3894" y="1383"/>
                  </a:cubicBezTo>
                  <a:cubicBezTo>
                    <a:pt x="3763" y="1609"/>
                    <a:pt x="3691" y="1871"/>
                    <a:pt x="3560" y="2097"/>
                  </a:cubicBezTo>
                  <a:cubicBezTo>
                    <a:pt x="3417" y="2335"/>
                    <a:pt x="3227" y="2526"/>
                    <a:pt x="2965" y="2633"/>
                  </a:cubicBezTo>
                  <a:cubicBezTo>
                    <a:pt x="2441" y="2871"/>
                    <a:pt x="1858" y="2823"/>
                    <a:pt x="1346" y="2930"/>
                  </a:cubicBezTo>
                  <a:cubicBezTo>
                    <a:pt x="1096" y="2990"/>
                    <a:pt x="857" y="3061"/>
                    <a:pt x="667" y="3216"/>
                  </a:cubicBezTo>
                  <a:cubicBezTo>
                    <a:pt x="476" y="3347"/>
                    <a:pt x="322" y="3514"/>
                    <a:pt x="238" y="3692"/>
                  </a:cubicBezTo>
                  <a:cubicBezTo>
                    <a:pt x="24" y="4038"/>
                    <a:pt x="0" y="4359"/>
                    <a:pt x="24" y="4585"/>
                  </a:cubicBezTo>
                  <a:cubicBezTo>
                    <a:pt x="24" y="4645"/>
                    <a:pt x="48" y="4692"/>
                    <a:pt x="60" y="4740"/>
                  </a:cubicBezTo>
                  <a:cubicBezTo>
                    <a:pt x="72" y="4776"/>
                    <a:pt x="84" y="4811"/>
                    <a:pt x="84" y="4835"/>
                  </a:cubicBezTo>
                  <a:cubicBezTo>
                    <a:pt x="119" y="4883"/>
                    <a:pt x="131" y="4919"/>
                    <a:pt x="131" y="4919"/>
                  </a:cubicBezTo>
                  <a:cubicBezTo>
                    <a:pt x="143" y="4919"/>
                    <a:pt x="84" y="4800"/>
                    <a:pt x="72" y="4585"/>
                  </a:cubicBezTo>
                  <a:cubicBezTo>
                    <a:pt x="60" y="4383"/>
                    <a:pt x="107" y="4061"/>
                    <a:pt x="298" y="3752"/>
                  </a:cubicBezTo>
                  <a:cubicBezTo>
                    <a:pt x="405" y="3609"/>
                    <a:pt x="536" y="3442"/>
                    <a:pt x="715" y="3323"/>
                  </a:cubicBezTo>
                  <a:cubicBezTo>
                    <a:pt x="893" y="3204"/>
                    <a:pt x="1119" y="3109"/>
                    <a:pt x="1369" y="3061"/>
                  </a:cubicBezTo>
                  <a:cubicBezTo>
                    <a:pt x="1608" y="3026"/>
                    <a:pt x="1869" y="2990"/>
                    <a:pt x="2155" y="2966"/>
                  </a:cubicBezTo>
                  <a:cubicBezTo>
                    <a:pt x="2441" y="2930"/>
                    <a:pt x="2727" y="2883"/>
                    <a:pt x="3001" y="2752"/>
                  </a:cubicBezTo>
                  <a:cubicBezTo>
                    <a:pt x="3286" y="2633"/>
                    <a:pt x="3524" y="2418"/>
                    <a:pt x="3655" y="2156"/>
                  </a:cubicBezTo>
                  <a:cubicBezTo>
                    <a:pt x="3786" y="1906"/>
                    <a:pt x="3882" y="1656"/>
                    <a:pt x="4001" y="1430"/>
                  </a:cubicBezTo>
                  <a:cubicBezTo>
                    <a:pt x="4120" y="1204"/>
                    <a:pt x="4286" y="1037"/>
                    <a:pt x="4465" y="906"/>
                  </a:cubicBezTo>
                  <a:cubicBezTo>
                    <a:pt x="4644" y="775"/>
                    <a:pt x="4834" y="680"/>
                    <a:pt x="5001" y="609"/>
                  </a:cubicBezTo>
                  <a:cubicBezTo>
                    <a:pt x="5346" y="442"/>
                    <a:pt x="5644" y="335"/>
                    <a:pt x="5822" y="204"/>
                  </a:cubicBezTo>
                  <a:cubicBezTo>
                    <a:pt x="5906" y="144"/>
                    <a:pt x="5977" y="109"/>
                    <a:pt x="6025" y="61"/>
                  </a:cubicBezTo>
                  <a:lnTo>
                    <a:pt x="6084" y="1"/>
                  </a:lnTo>
                  <a:cubicBezTo>
                    <a:pt x="6084" y="1"/>
                    <a:pt x="6084" y="0"/>
                    <a:pt x="6083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89" name="Google Shape;3389;p73"/>
            <p:cNvSpPr/>
            <p:nvPr/>
          </p:nvSpPr>
          <p:spPr>
            <a:xfrm rot="-318430" flipH="1">
              <a:off x="7698578" y="549934"/>
              <a:ext cx="278637" cy="130225"/>
            </a:xfrm>
            <a:custGeom>
              <a:avLst/>
              <a:gdLst/>
              <a:ahLst/>
              <a:cxnLst/>
              <a:rect l="l" t="t" r="r" b="b"/>
              <a:pathLst>
                <a:path w="5347" h="2499" extrusionOk="0">
                  <a:moveTo>
                    <a:pt x="4750" y="0"/>
                  </a:moveTo>
                  <a:cubicBezTo>
                    <a:pt x="4649" y="0"/>
                    <a:pt x="4538" y="7"/>
                    <a:pt x="4418" y="22"/>
                  </a:cubicBezTo>
                  <a:cubicBezTo>
                    <a:pt x="4132" y="46"/>
                    <a:pt x="3799" y="153"/>
                    <a:pt x="3453" y="343"/>
                  </a:cubicBezTo>
                  <a:cubicBezTo>
                    <a:pt x="3287" y="450"/>
                    <a:pt x="3120" y="569"/>
                    <a:pt x="2977" y="712"/>
                  </a:cubicBezTo>
                  <a:cubicBezTo>
                    <a:pt x="2822" y="855"/>
                    <a:pt x="2668" y="974"/>
                    <a:pt x="2453" y="1034"/>
                  </a:cubicBezTo>
                  <a:cubicBezTo>
                    <a:pt x="2049" y="1153"/>
                    <a:pt x="1620" y="1069"/>
                    <a:pt x="1239" y="1153"/>
                  </a:cubicBezTo>
                  <a:cubicBezTo>
                    <a:pt x="846" y="1224"/>
                    <a:pt x="536" y="1427"/>
                    <a:pt x="346" y="1641"/>
                  </a:cubicBezTo>
                  <a:cubicBezTo>
                    <a:pt x="132" y="1867"/>
                    <a:pt x="60" y="2081"/>
                    <a:pt x="13" y="2248"/>
                  </a:cubicBezTo>
                  <a:cubicBezTo>
                    <a:pt x="1" y="2320"/>
                    <a:pt x="1" y="2403"/>
                    <a:pt x="1" y="2439"/>
                  </a:cubicBezTo>
                  <a:cubicBezTo>
                    <a:pt x="1" y="2486"/>
                    <a:pt x="1" y="2498"/>
                    <a:pt x="13" y="2498"/>
                  </a:cubicBezTo>
                  <a:cubicBezTo>
                    <a:pt x="36" y="2498"/>
                    <a:pt x="36" y="2415"/>
                    <a:pt x="72" y="2260"/>
                  </a:cubicBezTo>
                  <a:cubicBezTo>
                    <a:pt x="120" y="2117"/>
                    <a:pt x="203" y="1903"/>
                    <a:pt x="417" y="1700"/>
                  </a:cubicBezTo>
                  <a:cubicBezTo>
                    <a:pt x="608" y="1510"/>
                    <a:pt x="906" y="1308"/>
                    <a:pt x="1263" y="1248"/>
                  </a:cubicBezTo>
                  <a:cubicBezTo>
                    <a:pt x="1441" y="1224"/>
                    <a:pt x="1632" y="1224"/>
                    <a:pt x="1846" y="1224"/>
                  </a:cubicBezTo>
                  <a:cubicBezTo>
                    <a:pt x="2049" y="1224"/>
                    <a:pt x="2275" y="1212"/>
                    <a:pt x="2501" y="1153"/>
                  </a:cubicBezTo>
                  <a:cubicBezTo>
                    <a:pt x="2727" y="1093"/>
                    <a:pt x="2918" y="938"/>
                    <a:pt x="3061" y="808"/>
                  </a:cubicBezTo>
                  <a:cubicBezTo>
                    <a:pt x="3215" y="677"/>
                    <a:pt x="3358" y="534"/>
                    <a:pt x="3525" y="450"/>
                  </a:cubicBezTo>
                  <a:cubicBezTo>
                    <a:pt x="3834" y="260"/>
                    <a:pt x="4168" y="153"/>
                    <a:pt x="4454" y="105"/>
                  </a:cubicBezTo>
                  <a:cubicBezTo>
                    <a:pt x="4636" y="69"/>
                    <a:pt x="4797" y="57"/>
                    <a:pt x="4931" y="57"/>
                  </a:cubicBezTo>
                  <a:cubicBezTo>
                    <a:pt x="5170" y="57"/>
                    <a:pt x="5320" y="94"/>
                    <a:pt x="5343" y="94"/>
                  </a:cubicBezTo>
                  <a:cubicBezTo>
                    <a:pt x="5346" y="94"/>
                    <a:pt x="5347" y="94"/>
                    <a:pt x="5347" y="93"/>
                  </a:cubicBezTo>
                  <a:cubicBezTo>
                    <a:pt x="5347" y="93"/>
                    <a:pt x="5251" y="46"/>
                    <a:pt x="5108" y="34"/>
                  </a:cubicBezTo>
                  <a:cubicBezTo>
                    <a:pt x="5012" y="13"/>
                    <a:pt x="4891" y="0"/>
                    <a:pt x="4750" y="0"/>
                  </a:cubicBezTo>
                  <a:close/>
                </a:path>
              </a:pathLst>
            </a:custGeom>
            <a:solidFill>
              <a:srgbClr val="FFFFFF">
                <a:alpha val="3296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390" name="Google Shape;3390;p73"/>
          <p:cNvGrpSpPr/>
          <p:nvPr/>
        </p:nvGrpSpPr>
        <p:grpSpPr>
          <a:xfrm>
            <a:off x="6349138" y="214578"/>
            <a:ext cx="1002788" cy="492340"/>
            <a:chOff x="5702350" y="2486504"/>
            <a:chExt cx="753956" cy="370171"/>
          </a:xfrm>
        </p:grpSpPr>
        <p:sp>
          <p:nvSpPr>
            <p:cNvPr id="3391" name="Google Shape;3391;p73"/>
            <p:cNvSpPr/>
            <p:nvPr/>
          </p:nvSpPr>
          <p:spPr>
            <a:xfrm>
              <a:off x="5702350" y="2486504"/>
              <a:ext cx="753956" cy="370171"/>
            </a:xfrm>
            <a:custGeom>
              <a:avLst/>
              <a:gdLst/>
              <a:ahLst/>
              <a:cxnLst/>
              <a:rect l="l" t="t" r="r" b="b"/>
              <a:pathLst>
                <a:path w="17003" h="8348" extrusionOk="0">
                  <a:moveTo>
                    <a:pt x="9401" y="0"/>
                  </a:moveTo>
                  <a:cubicBezTo>
                    <a:pt x="8832" y="0"/>
                    <a:pt x="8307" y="97"/>
                    <a:pt x="7846" y="311"/>
                  </a:cubicBezTo>
                  <a:cubicBezTo>
                    <a:pt x="7382" y="525"/>
                    <a:pt x="7001" y="823"/>
                    <a:pt x="6703" y="1180"/>
                  </a:cubicBezTo>
                  <a:cubicBezTo>
                    <a:pt x="6537" y="1382"/>
                    <a:pt x="6406" y="1609"/>
                    <a:pt x="6298" y="1847"/>
                  </a:cubicBezTo>
                  <a:cubicBezTo>
                    <a:pt x="6227" y="2025"/>
                    <a:pt x="6156" y="2204"/>
                    <a:pt x="6108" y="2383"/>
                  </a:cubicBezTo>
                  <a:cubicBezTo>
                    <a:pt x="6072" y="2323"/>
                    <a:pt x="6037" y="2264"/>
                    <a:pt x="5989" y="2192"/>
                  </a:cubicBezTo>
                  <a:cubicBezTo>
                    <a:pt x="5834" y="2014"/>
                    <a:pt x="5667" y="1871"/>
                    <a:pt x="5489" y="1763"/>
                  </a:cubicBezTo>
                  <a:cubicBezTo>
                    <a:pt x="5275" y="1621"/>
                    <a:pt x="5001" y="1549"/>
                    <a:pt x="4727" y="1549"/>
                  </a:cubicBezTo>
                  <a:cubicBezTo>
                    <a:pt x="4596" y="1549"/>
                    <a:pt x="4477" y="1549"/>
                    <a:pt x="4370" y="1585"/>
                  </a:cubicBezTo>
                  <a:cubicBezTo>
                    <a:pt x="3572" y="1716"/>
                    <a:pt x="2798" y="2264"/>
                    <a:pt x="2262" y="3073"/>
                  </a:cubicBezTo>
                  <a:cubicBezTo>
                    <a:pt x="2024" y="3407"/>
                    <a:pt x="1869" y="3811"/>
                    <a:pt x="1786" y="4216"/>
                  </a:cubicBezTo>
                  <a:cubicBezTo>
                    <a:pt x="1715" y="4573"/>
                    <a:pt x="1715" y="4931"/>
                    <a:pt x="1810" y="5276"/>
                  </a:cubicBezTo>
                  <a:lnTo>
                    <a:pt x="1774" y="5252"/>
                  </a:lnTo>
                  <a:cubicBezTo>
                    <a:pt x="1667" y="5252"/>
                    <a:pt x="1572" y="5252"/>
                    <a:pt x="1453" y="5288"/>
                  </a:cubicBezTo>
                  <a:cubicBezTo>
                    <a:pt x="1274" y="5312"/>
                    <a:pt x="1095" y="5395"/>
                    <a:pt x="917" y="5490"/>
                  </a:cubicBezTo>
                  <a:cubicBezTo>
                    <a:pt x="762" y="5585"/>
                    <a:pt x="631" y="5704"/>
                    <a:pt x="500" y="5847"/>
                  </a:cubicBezTo>
                  <a:cubicBezTo>
                    <a:pt x="381" y="5990"/>
                    <a:pt x="262" y="6145"/>
                    <a:pt x="179" y="6324"/>
                  </a:cubicBezTo>
                  <a:cubicBezTo>
                    <a:pt x="107" y="6490"/>
                    <a:pt x="48" y="6669"/>
                    <a:pt x="36" y="6836"/>
                  </a:cubicBezTo>
                  <a:cubicBezTo>
                    <a:pt x="0" y="7026"/>
                    <a:pt x="12" y="7217"/>
                    <a:pt x="60" y="7431"/>
                  </a:cubicBezTo>
                  <a:cubicBezTo>
                    <a:pt x="155" y="7788"/>
                    <a:pt x="405" y="8110"/>
                    <a:pt x="774" y="8324"/>
                  </a:cubicBezTo>
                  <a:cubicBezTo>
                    <a:pt x="810" y="8336"/>
                    <a:pt x="857" y="8348"/>
                    <a:pt x="881" y="8348"/>
                  </a:cubicBezTo>
                  <a:lnTo>
                    <a:pt x="988" y="8348"/>
                  </a:lnTo>
                  <a:cubicBezTo>
                    <a:pt x="4001" y="8336"/>
                    <a:pt x="7037" y="8336"/>
                    <a:pt x="10061" y="8324"/>
                  </a:cubicBezTo>
                  <a:cubicBezTo>
                    <a:pt x="12025" y="8324"/>
                    <a:pt x="13978" y="8312"/>
                    <a:pt x="15943" y="8312"/>
                  </a:cubicBezTo>
                  <a:cubicBezTo>
                    <a:pt x="15990" y="8312"/>
                    <a:pt x="16014" y="8288"/>
                    <a:pt x="16062" y="8276"/>
                  </a:cubicBezTo>
                  <a:cubicBezTo>
                    <a:pt x="16121" y="8264"/>
                    <a:pt x="16169" y="8229"/>
                    <a:pt x="16193" y="8205"/>
                  </a:cubicBezTo>
                  <a:cubicBezTo>
                    <a:pt x="16562" y="7859"/>
                    <a:pt x="16824" y="7431"/>
                    <a:pt x="16907" y="6967"/>
                  </a:cubicBezTo>
                  <a:cubicBezTo>
                    <a:pt x="17002" y="6562"/>
                    <a:pt x="16955" y="6121"/>
                    <a:pt x="16788" y="5693"/>
                  </a:cubicBezTo>
                  <a:cubicBezTo>
                    <a:pt x="16478" y="4859"/>
                    <a:pt x="15788" y="4216"/>
                    <a:pt x="14990" y="3990"/>
                  </a:cubicBezTo>
                  <a:cubicBezTo>
                    <a:pt x="14835" y="3942"/>
                    <a:pt x="14692" y="3930"/>
                    <a:pt x="14538" y="3930"/>
                  </a:cubicBezTo>
                  <a:cubicBezTo>
                    <a:pt x="14347" y="3930"/>
                    <a:pt x="14157" y="3942"/>
                    <a:pt x="13942" y="4002"/>
                  </a:cubicBezTo>
                  <a:cubicBezTo>
                    <a:pt x="13811" y="4049"/>
                    <a:pt x="13680" y="4097"/>
                    <a:pt x="13561" y="4169"/>
                  </a:cubicBezTo>
                  <a:cubicBezTo>
                    <a:pt x="13609" y="3990"/>
                    <a:pt x="13621" y="3788"/>
                    <a:pt x="13609" y="3573"/>
                  </a:cubicBezTo>
                  <a:cubicBezTo>
                    <a:pt x="13585" y="3204"/>
                    <a:pt x="13514" y="2811"/>
                    <a:pt x="13383" y="2478"/>
                  </a:cubicBezTo>
                  <a:cubicBezTo>
                    <a:pt x="13252" y="2133"/>
                    <a:pt x="13049" y="1823"/>
                    <a:pt x="12799" y="1525"/>
                  </a:cubicBezTo>
                  <a:cubicBezTo>
                    <a:pt x="12573" y="1263"/>
                    <a:pt x="12311" y="1025"/>
                    <a:pt x="11978" y="811"/>
                  </a:cubicBezTo>
                  <a:cubicBezTo>
                    <a:pt x="11704" y="609"/>
                    <a:pt x="11371" y="454"/>
                    <a:pt x="11001" y="299"/>
                  </a:cubicBezTo>
                  <a:cubicBezTo>
                    <a:pt x="10668" y="180"/>
                    <a:pt x="10311" y="97"/>
                    <a:pt x="9954" y="49"/>
                  </a:cubicBezTo>
                  <a:cubicBezTo>
                    <a:pt x="9799" y="13"/>
                    <a:pt x="9632" y="1"/>
                    <a:pt x="9501" y="1"/>
                  </a:cubicBezTo>
                  <a:cubicBezTo>
                    <a:pt x="9468" y="1"/>
                    <a:pt x="9434" y="0"/>
                    <a:pt x="9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2" name="Google Shape;3392;p73"/>
            <p:cNvSpPr/>
            <p:nvPr/>
          </p:nvSpPr>
          <p:spPr>
            <a:xfrm>
              <a:off x="6044457" y="2524018"/>
              <a:ext cx="223885" cy="118439"/>
            </a:xfrm>
            <a:custGeom>
              <a:avLst/>
              <a:gdLst/>
              <a:ahLst/>
              <a:cxnLst/>
              <a:rect l="l" t="t" r="r" b="b"/>
              <a:pathLst>
                <a:path w="5049" h="2671" extrusionOk="0">
                  <a:moveTo>
                    <a:pt x="1453" y="1"/>
                  </a:moveTo>
                  <a:cubicBezTo>
                    <a:pt x="1000" y="1"/>
                    <a:pt x="548" y="84"/>
                    <a:pt x="119" y="263"/>
                  </a:cubicBezTo>
                  <a:cubicBezTo>
                    <a:pt x="24" y="298"/>
                    <a:pt x="0" y="406"/>
                    <a:pt x="24" y="477"/>
                  </a:cubicBezTo>
                  <a:cubicBezTo>
                    <a:pt x="60" y="550"/>
                    <a:pt x="132" y="581"/>
                    <a:pt x="200" y="581"/>
                  </a:cubicBezTo>
                  <a:cubicBezTo>
                    <a:pt x="222" y="581"/>
                    <a:pt x="243" y="578"/>
                    <a:pt x="262" y="572"/>
                  </a:cubicBezTo>
                  <a:lnTo>
                    <a:pt x="488" y="477"/>
                  </a:lnTo>
                  <a:cubicBezTo>
                    <a:pt x="679" y="417"/>
                    <a:pt x="881" y="394"/>
                    <a:pt x="1072" y="382"/>
                  </a:cubicBezTo>
                  <a:cubicBezTo>
                    <a:pt x="1126" y="376"/>
                    <a:pt x="1180" y="374"/>
                    <a:pt x="1234" y="374"/>
                  </a:cubicBezTo>
                  <a:cubicBezTo>
                    <a:pt x="1422" y="374"/>
                    <a:pt x="1614" y="402"/>
                    <a:pt x="1798" y="429"/>
                  </a:cubicBezTo>
                  <a:cubicBezTo>
                    <a:pt x="2096" y="489"/>
                    <a:pt x="2393" y="620"/>
                    <a:pt x="2679" y="751"/>
                  </a:cubicBezTo>
                  <a:cubicBezTo>
                    <a:pt x="2941" y="894"/>
                    <a:pt x="3191" y="1060"/>
                    <a:pt x="3429" y="1275"/>
                  </a:cubicBezTo>
                  <a:cubicBezTo>
                    <a:pt x="3584" y="1406"/>
                    <a:pt x="3715" y="1549"/>
                    <a:pt x="3822" y="1715"/>
                  </a:cubicBezTo>
                  <a:cubicBezTo>
                    <a:pt x="3929" y="1882"/>
                    <a:pt x="4001" y="2049"/>
                    <a:pt x="4060" y="2215"/>
                  </a:cubicBezTo>
                  <a:cubicBezTo>
                    <a:pt x="4072" y="2251"/>
                    <a:pt x="4072" y="2275"/>
                    <a:pt x="4096" y="2311"/>
                  </a:cubicBezTo>
                  <a:cubicBezTo>
                    <a:pt x="4120" y="2430"/>
                    <a:pt x="4179" y="2513"/>
                    <a:pt x="4275" y="2596"/>
                  </a:cubicBezTo>
                  <a:cubicBezTo>
                    <a:pt x="4344" y="2646"/>
                    <a:pt x="4438" y="2671"/>
                    <a:pt x="4537" y="2671"/>
                  </a:cubicBezTo>
                  <a:cubicBezTo>
                    <a:pt x="4556" y="2671"/>
                    <a:pt x="4576" y="2670"/>
                    <a:pt x="4596" y="2668"/>
                  </a:cubicBezTo>
                  <a:cubicBezTo>
                    <a:pt x="4882" y="2620"/>
                    <a:pt x="5049" y="2311"/>
                    <a:pt x="4906" y="2037"/>
                  </a:cubicBezTo>
                  <a:cubicBezTo>
                    <a:pt x="4810" y="1834"/>
                    <a:pt x="4691" y="1644"/>
                    <a:pt x="4537" y="1465"/>
                  </a:cubicBezTo>
                  <a:cubicBezTo>
                    <a:pt x="4394" y="1275"/>
                    <a:pt x="4191" y="1108"/>
                    <a:pt x="4013" y="953"/>
                  </a:cubicBezTo>
                  <a:cubicBezTo>
                    <a:pt x="3656" y="656"/>
                    <a:pt x="3239" y="417"/>
                    <a:pt x="2798" y="251"/>
                  </a:cubicBezTo>
                  <a:cubicBezTo>
                    <a:pt x="2382" y="108"/>
                    <a:pt x="1917" y="13"/>
                    <a:pt x="14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3" name="Google Shape;3393;p73"/>
            <p:cNvSpPr/>
            <p:nvPr/>
          </p:nvSpPr>
          <p:spPr>
            <a:xfrm>
              <a:off x="6329007" y="2697710"/>
              <a:ext cx="92986" cy="75382"/>
            </a:xfrm>
            <a:custGeom>
              <a:avLst/>
              <a:gdLst/>
              <a:ahLst/>
              <a:cxnLst/>
              <a:rect l="l" t="t" r="r" b="b"/>
              <a:pathLst>
                <a:path w="2097" h="1700" extrusionOk="0">
                  <a:moveTo>
                    <a:pt x="120" y="1"/>
                  </a:moveTo>
                  <a:cubicBezTo>
                    <a:pt x="60" y="1"/>
                    <a:pt x="13" y="48"/>
                    <a:pt x="1" y="120"/>
                  </a:cubicBezTo>
                  <a:cubicBezTo>
                    <a:pt x="1" y="191"/>
                    <a:pt x="36" y="239"/>
                    <a:pt x="120" y="251"/>
                  </a:cubicBezTo>
                  <a:cubicBezTo>
                    <a:pt x="179" y="251"/>
                    <a:pt x="251" y="263"/>
                    <a:pt x="310" y="287"/>
                  </a:cubicBezTo>
                  <a:cubicBezTo>
                    <a:pt x="453" y="310"/>
                    <a:pt x="608" y="370"/>
                    <a:pt x="739" y="429"/>
                  </a:cubicBezTo>
                  <a:cubicBezTo>
                    <a:pt x="894" y="501"/>
                    <a:pt x="1025" y="596"/>
                    <a:pt x="1144" y="703"/>
                  </a:cubicBezTo>
                  <a:cubicBezTo>
                    <a:pt x="1251" y="787"/>
                    <a:pt x="1334" y="906"/>
                    <a:pt x="1406" y="1013"/>
                  </a:cubicBezTo>
                  <a:cubicBezTo>
                    <a:pt x="1465" y="1120"/>
                    <a:pt x="1525" y="1215"/>
                    <a:pt x="1560" y="1334"/>
                  </a:cubicBezTo>
                  <a:lnTo>
                    <a:pt x="1608" y="1513"/>
                  </a:lnTo>
                  <a:cubicBezTo>
                    <a:pt x="1618" y="1615"/>
                    <a:pt x="1716" y="1699"/>
                    <a:pt x="1818" y="1699"/>
                  </a:cubicBezTo>
                  <a:cubicBezTo>
                    <a:pt x="1835" y="1699"/>
                    <a:pt x="1853" y="1697"/>
                    <a:pt x="1870" y="1692"/>
                  </a:cubicBezTo>
                  <a:cubicBezTo>
                    <a:pt x="2025" y="1668"/>
                    <a:pt x="2096" y="1501"/>
                    <a:pt x="2037" y="1370"/>
                  </a:cubicBezTo>
                  <a:cubicBezTo>
                    <a:pt x="1941" y="1191"/>
                    <a:pt x="1846" y="1013"/>
                    <a:pt x="1727" y="846"/>
                  </a:cubicBezTo>
                  <a:cubicBezTo>
                    <a:pt x="1584" y="680"/>
                    <a:pt x="1441" y="537"/>
                    <a:pt x="1263" y="418"/>
                  </a:cubicBezTo>
                  <a:cubicBezTo>
                    <a:pt x="929" y="168"/>
                    <a:pt x="537" y="25"/>
                    <a:pt x="1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394" name="Google Shape;3394;p73"/>
            <p:cNvSpPr/>
            <p:nvPr/>
          </p:nvSpPr>
          <p:spPr>
            <a:xfrm>
              <a:off x="6247726" y="2666537"/>
              <a:ext cx="25896" cy="24388"/>
            </a:xfrm>
            <a:custGeom>
              <a:avLst/>
              <a:gdLst/>
              <a:ahLst/>
              <a:cxnLst/>
              <a:rect l="l" t="t" r="r" b="b"/>
              <a:pathLst>
                <a:path w="584" h="550" extrusionOk="0">
                  <a:moveTo>
                    <a:pt x="288" y="0"/>
                  </a:moveTo>
                  <a:cubicBezTo>
                    <a:pt x="153" y="0"/>
                    <a:pt x="23" y="104"/>
                    <a:pt x="12" y="251"/>
                  </a:cubicBezTo>
                  <a:cubicBezTo>
                    <a:pt x="0" y="406"/>
                    <a:pt x="119" y="549"/>
                    <a:pt x="262" y="549"/>
                  </a:cubicBezTo>
                  <a:cubicBezTo>
                    <a:pt x="417" y="549"/>
                    <a:pt x="548" y="454"/>
                    <a:pt x="560" y="299"/>
                  </a:cubicBezTo>
                  <a:cubicBezTo>
                    <a:pt x="584" y="156"/>
                    <a:pt x="465" y="1"/>
                    <a:pt x="310" y="1"/>
                  </a:cubicBezTo>
                  <a:cubicBezTo>
                    <a:pt x="302" y="1"/>
                    <a:pt x="295" y="0"/>
                    <a:pt x="2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395" name="Google Shape;3395;p73"/>
          <p:cNvGrpSpPr/>
          <p:nvPr/>
        </p:nvGrpSpPr>
        <p:grpSpPr>
          <a:xfrm flipH="1">
            <a:off x="11501625" y="3962508"/>
            <a:ext cx="1072334" cy="1067145"/>
            <a:chOff x="5798929" y="3777423"/>
            <a:chExt cx="806245" cy="802344"/>
          </a:xfrm>
        </p:grpSpPr>
        <p:grpSp>
          <p:nvGrpSpPr>
            <p:cNvPr id="3396" name="Google Shape;3396;p73"/>
            <p:cNvGrpSpPr/>
            <p:nvPr/>
          </p:nvGrpSpPr>
          <p:grpSpPr>
            <a:xfrm>
              <a:off x="5798929" y="4197087"/>
              <a:ext cx="576592" cy="382680"/>
              <a:chOff x="5798929" y="4197087"/>
              <a:chExt cx="576592" cy="382680"/>
            </a:xfrm>
          </p:grpSpPr>
          <p:sp>
            <p:nvSpPr>
              <p:cNvPr id="3397" name="Google Shape;3397;p73"/>
              <p:cNvSpPr/>
              <p:nvPr/>
            </p:nvSpPr>
            <p:spPr>
              <a:xfrm>
                <a:off x="6216021" y="4197087"/>
                <a:ext cx="159500" cy="150764"/>
              </a:xfrm>
              <a:custGeom>
                <a:avLst/>
                <a:gdLst/>
                <a:ahLst/>
                <a:cxnLst/>
                <a:rect l="l" t="t" r="r" b="b"/>
                <a:pathLst>
                  <a:path w="3597" h="3400" extrusionOk="0">
                    <a:moveTo>
                      <a:pt x="2621" y="0"/>
                    </a:moveTo>
                    <a:cubicBezTo>
                      <a:pt x="2418" y="0"/>
                      <a:pt x="2192" y="72"/>
                      <a:pt x="2049" y="216"/>
                    </a:cubicBezTo>
                    <a:cubicBezTo>
                      <a:pt x="1537" y="752"/>
                      <a:pt x="1001" y="1252"/>
                      <a:pt x="441" y="1740"/>
                    </a:cubicBezTo>
                    <a:cubicBezTo>
                      <a:pt x="60" y="2085"/>
                      <a:pt x="1" y="2669"/>
                      <a:pt x="322" y="3061"/>
                    </a:cubicBezTo>
                    <a:cubicBezTo>
                      <a:pt x="511" y="3284"/>
                      <a:pt x="788" y="3400"/>
                      <a:pt x="1061" y="3400"/>
                    </a:cubicBezTo>
                    <a:cubicBezTo>
                      <a:pt x="1271" y="3400"/>
                      <a:pt x="1479" y="3332"/>
                      <a:pt x="1644" y="3192"/>
                    </a:cubicBezTo>
                    <a:cubicBezTo>
                      <a:pt x="2215" y="2692"/>
                      <a:pt x="2751" y="2192"/>
                      <a:pt x="3263" y="1656"/>
                    </a:cubicBezTo>
                    <a:cubicBezTo>
                      <a:pt x="3430" y="1454"/>
                      <a:pt x="3573" y="1275"/>
                      <a:pt x="3585" y="1002"/>
                    </a:cubicBezTo>
                    <a:cubicBezTo>
                      <a:pt x="3597" y="764"/>
                      <a:pt x="3525" y="513"/>
                      <a:pt x="3382" y="335"/>
                    </a:cubicBezTo>
                    <a:cubicBezTo>
                      <a:pt x="3216" y="132"/>
                      <a:pt x="2977" y="13"/>
                      <a:pt x="2727" y="2"/>
                    </a:cubicBezTo>
                    <a:lnTo>
                      <a:pt x="2668" y="2"/>
                    </a:lnTo>
                    <a:cubicBezTo>
                      <a:pt x="2653" y="1"/>
                      <a:pt x="2637" y="0"/>
                      <a:pt x="262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98" name="Google Shape;3398;p73"/>
              <p:cNvSpPr/>
              <p:nvPr/>
            </p:nvSpPr>
            <p:spPr>
              <a:xfrm>
                <a:off x="6000114" y="4356013"/>
                <a:ext cx="191161" cy="137284"/>
              </a:xfrm>
              <a:custGeom>
                <a:avLst/>
                <a:gdLst/>
                <a:ahLst/>
                <a:cxnLst/>
                <a:rect l="l" t="t" r="r" b="b"/>
                <a:pathLst>
                  <a:path w="4311" h="3096" extrusionOk="0">
                    <a:moveTo>
                      <a:pt x="3250" y="0"/>
                    </a:moveTo>
                    <a:cubicBezTo>
                      <a:pt x="3040" y="0"/>
                      <a:pt x="2833" y="72"/>
                      <a:pt x="2667" y="216"/>
                    </a:cubicBezTo>
                    <a:cubicBezTo>
                      <a:pt x="2536" y="311"/>
                      <a:pt x="2381" y="418"/>
                      <a:pt x="2250" y="513"/>
                    </a:cubicBezTo>
                    <a:cubicBezTo>
                      <a:pt x="1738" y="811"/>
                      <a:pt x="1203" y="1073"/>
                      <a:pt x="667" y="1311"/>
                    </a:cubicBezTo>
                    <a:cubicBezTo>
                      <a:pt x="203" y="1525"/>
                      <a:pt x="0" y="2097"/>
                      <a:pt x="226" y="2561"/>
                    </a:cubicBezTo>
                    <a:cubicBezTo>
                      <a:pt x="382" y="2907"/>
                      <a:pt x="720" y="3096"/>
                      <a:pt x="1075" y="3096"/>
                    </a:cubicBezTo>
                    <a:cubicBezTo>
                      <a:pt x="1209" y="3096"/>
                      <a:pt x="1346" y="3069"/>
                      <a:pt x="1477" y="3014"/>
                    </a:cubicBezTo>
                    <a:cubicBezTo>
                      <a:pt x="2322" y="2633"/>
                      <a:pt x="3143" y="2204"/>
                      <a:pt x="3882" y="1656"/>
                    </a:cubicBezTo>
                    <a:cubicBezTo>
                      <a:pt x="4286" y="1347"/>
                      <a:pt x="4310" y="716"/>
                      <a:pt x="4001" y="335"/>
                    </a:cubicBezTo>
                    <a:cubicBezTo>
                      <a:pt x="3822" y="108"/>
                      <a:pt x="3560" y="1"/>
                      <a:pt x="3298" y="1"/>
                    </a:cubicBezTo>
                    <a:cubicBezTo>
                      <a:pt x="3282" y="0"/>
                      <a:pt x="3266" y="0"/>
                      <a:pt x="32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399" name="Google Shape;3399;p73"/>
              <p:cNvSpPr/>
              <p:nvPr/>
            </p:nvSpPr>
            <p:spPr>
              <a:xfrm>
                <a:off x="5798929" y="4459510"/>
                <a:ext cx="163180" cy="120257"/>
              </a:xfrm>
              <a:custGeom>
                <a:avLst/>
                <a:gdLst/>
                <a:ahLst/>
                <a:cxnLst/>
                <a:rect l="l" t="t" r="r" b="b"/>
                <a:pathLst>
                  <a:path w="3680" h="2712" extrusionOk="0">
                    <a:moveTo>
                      <a:pt x="2704" y="1"/>
                    </a:moveTo>
                    <a:cubicBezTo>
                      <a:pt x="2561" y="37"/>
                      <a:pt x="2430" y="49"/>
                      <a:pt x="2323" y="120"/>
                    </a:cubicBezTo>
                    <a:cubicBezTo>
                      <a:pt x="1846" y="441"/>
                      <a:pt x="1322" y="680"/>
                      <a:pt x="787" y="858"/>
                    </a:cubicBezTo>
                    <a:cubicBezTo>
                      <a:pt x="537" y="930"/>
                      <a:pt x="346" y="1013"/>
                      <a:pt x="191" y="1239"/>
                    </a:cubicBezTo>
                    <a:cubicBezTo>
                      <a:pt x="60" y="1453"/>
                      <a:pt x="1" y="1704"/>
                      <a:pt x="49" y="1942"/>
                    </a:cubicBezTo>
                    <a:cubicBezTo>
                      <a:pt x="84" y="2180"/>
                      <a:pt x="239" y="2406"/>
                      <a:pt x="430" y="2537"/>
                    </a:cubicBezTo>
                    <a:cubicBezTo>
                      <a:pt x="562" y="2634"/>
                      <a:pt x="759" y="2711"/>
                      <a:pt x="944" y="2711"/>
                    </a:cubicBezTo>
                    <a:cubicBezTo>
                      <a:pt x="1009" y="2711"/>
                      <a:pt x="1073" y="2702"/>
                      <a:pt x="1132" y="2680"/>
                    </a:cubicBezTo>
                    <a:cubicBezTo>
                      <a:pt x="1834" y="2477"/>
                      <a:pt x="2501" y="2204"/>
                      <a:pt x="3108" y="1811"/>
                    </a:cubicBezTo>
                    <a:cubicBezTo>
                      <a:pt x="3180" y="1763"/>
                      <a:pt x="3239" y="1715"/>
                      <a:pt x="3323" y="1668"/>
                    </a:cubicBezTo>
                    <a:cubicBezTo>
                      <a:pt x="3454" y="1573"/>
                      <a:pt x="3537" y="1418"/>
                      <a:pt x="3597" y="1251"/>
                    </a:cubicBezTo>
                    <a:cubicBezTo>
                      <a:pt x="3680" y="1037"/>
                      <a:pt x="3656" y="763"/>
                      <a:pt x="3573" y="561"/>
                    </a:cubicBezTo>
                    <a:cubicBezTo>
                      <a:pt x="3466" y="334"/>
                      <a:pt x="3275" y="156"/>
                      <a:pt x="3037" y="60"/>
                    </a:cubicBezTo>
                    <a:cubicBezTo>
                      <a:pt x="2942" y="37"/>
                      <a:pt x="2823" y="1"/>
                      <a:pt x="270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3400" name="Google Shape;3400;p73"/>
            <p:cNvSpPr/>
            <p:nvPr/>
          </p:nvSpPr>
          <p:spPr>
            <a:xfrm>
              <a:off x="6216021" y="3777423"/>
              <a:ext cx="389150" cy="448258"/>
            </a:xfrm>
            <a:custGeom>
              <a:avLst/>
              <a:gdLst/>
              <a:ahLst/>
              <a:cxnLst/>
              <a:rect l="l" t="t" r="r" b="b"/>
              <a:pathLst>
                <a:path w="8776" h="10109" extrusionOk="0">
                  <a:moveTo>
                    <a:pt x="5621" y="2869"/>
                  </a:moveTo>
                  <a:lnTo>
                    <a:pt x="5680" y="2881"/>
                  </a:lnTo>
                  <a:lnTo>
                    <a:pt x="5716" y="2929"/>
                  </a:lnTo>
                  <a:cubicBezTo>
                    <a:pt x="5740" y="3024"/>
                    <a:pt x="5775" y="3108"/>
                    <a:pt x="5787" y="3203"/>
                  </a:cubicBezTo>
                  <a:cubicBezTo>
                    <a:pt x="5811" y="3453"/>
                    <a:pt x="5811" y="3703"/>
                    <a:pt x="5811" y="4001"/>
                  </a:cubicBezTo>
                  <a:cubicBezTo>
                    <a:pt x="5799" y="4179"/>
                    <a:pt x="5775" y="4358"/>
                    <a:pt x="5728" y="4548"/>
                  </a:cubicBezTo>
                  <a:cubicBezTo>
                    <a:pt x="5287" y="4453"/>
                    <a:pt x="4847" y="4358"/>
                    <a:pt x="4430" y="4227"/>
                  </a:cubicBezTo>
                  <a:cubicBezTo>
                    <a:pt x="4359" y="4191"/>
                    <a:pt x="4287" y="4167"/>
                    <a:pt x="4216" y="4120"/>
                  </a:cubicBezTo>
                  <a:lnTo>
                    <a:pt x="4478" y="3679"/>
                  </a:lnTo>
                  <a:cubicBezTo>
                    <a:pt x="4644" y="3453"/>
                    <a:pt x="4811" y="3274"/>
                    <a:pt x="4990" y="3108"/>
                  </a:cubicBezTo>
                  <a:lnTo>
                    <a:pt x="5251" y="2929"/>
                  </a:lnTo>
                  <a:cubicBezTo>
                    <a:pt x="5299" y="2917"/>
                    <a:pt x="5359" y="2905"/>
                    <a:pt x="5406" y="2881"/>
                  </a:cubicBezTo>
                  <a:cubicBezTo>
                    <a:pt x="5478" y="2881"/>
                    <a:pt x="5549" y="2869"/>
                    <a:pt x="5621" y="2869"/>
                  </a:cubicBezTo>
                  <a:close/>
                  <a:moveTo>
                    <a:pt x="5585" y="0"/>
                  </a:moveTo>
                  <a:cubicBezTo>
                    <a:pt x="4906" y="0"/>
                    <a:pt x="4228" y="191"/>
                    <a:pt x="3597" y="583"/>
                  </a:cubicBezTo>
                  <a:cubicBezTo>
                    <a:pt x="3239" y="786"/>
                    <a:pt x="2942" y="1084"/>
                    <a:pt x="2704" y="1322"/>
                  </a:cubicBezTo>
                  <a:cubicBezTo>
                    <a:pt x="2394" y="1631"/>
                    <a:pt x="2144" y="2024"/>
                    <a:pt x="1906" y="2393"/>
                  </a:cubicBezTo>
                  <a:cubicBezTo>
                    <a:pt x="1453" y="3084"/>
                    <a:pt x="1156" y="3798"/>
                    <a:pt x="894" y="4477"/>
                  </a:cubicBezTo>
                  <a:cubicBezTo>
                    <a:pt x="679" y="5025"/>
                    <a:pt x="477" y="5596"/>
                    <a:pt x="298" y="6144"/>
                  </a:cubicBezTo>
                  <a:lnTo>
                    <a:pt x="287" y="6191"/>
                  </a:lnTo>
                  <a:lnTo>
                    <a:pt x="120" y="6679"/>
                  </a:lnTo>
                  <a:cubicBezTo>
                    <a:pt x="1" y="7025"/>
                    <a:pt x="132" y="7465"/>
                    <a:pt x="310" y="7751"/>
                  </a:cubicBezTo>
                  <a:cubicBezTo>
                    <a:pt x="513" y="8084"/>
                    <a:pt x="846" y="8323"/>
                    <a:pt x="1227" y="8394"/>
                  </a:cubicBezTo>
                  <a:cubicBezTo>
                    <a:pt x="1334" y="8406"/>
                    <a:pt x="1430" y="8418"/>
                    <a:pt x="1525" y="8418"/>
                  </a:cubicBezTo>
                  <a:cubicBezTo>
                    <a:pt x="1799" y="8418"/>
                    <a:pt x="2073" y="8346"/>
                    <a:pt x="2299" y="8203"/>
                  </a:cubicBezTo>
                  <a:lnTo>
                    <a:pt x="2584" y="7965"/>
                  </a:lnTo>
                  <a:cubicBezTo>
                    <a:pt x="2763" y="7763"/>
                    <a:pt x="2882" y="7549"/>
                    <a:pt x="2942" y="7275"/>
                  </a:cubicBezTo>
                  <a:lnTo>
                    <a:pt x="3073" y="6894"/>
                  </a:lnTo>
                  <a:lnTo>
                    <a:pt x="3120" y="6775"/>
                  </a:lnTo>
                  <a:cubicBezTo>
                    <a:pt x="3299" y="6846"/>
                    <a:pt x="3489" y="6918"/>
                    <a:pt x="3668" y="6977"/>
                  </a:cubicBezTo>
                  <a:lnTo>
                    <a:pt x="3847" y="7037"/>
                  </a:lnTo>
                  <a:cubicBezTo>
                    <a:pt x="4192" y="7156"/>
                    <a:pt x="4549" y="7251"/>
                    <a:pt x="4847" y="7311"/>
                  </a:cubicBezTo>
                  <a:lnTo>
                    <a:pt x="4668" y="7727"/>
                  </a:lnTo>
                  <a:lnTo>
                    <a:pt x="4561" y="7989"/>
                  </a:lnTo>
                  <a:cubicBezTo>
                    <a:pt x="4382" y="8406"/>
                    <a:pt x="4359" y="8751"/>
                    <a:pt x="4466" y="9096"/>
                  </a:cubicBezTo>
                  <a:cubicBezTo>
                    <a:pt x="4585" y="9454"/>
                    <a:pt x="4835" y="9763"/>
                    <a:pt x="5180" y="9942"/>
                  </a:cubicBezTo>
                  <a:cubicBezTo>
                    <a:pt x="5382" y="10049"/>
                    <a:pt x="5609" y="10108"/>
                    <a:pt x="5847" y="10108"/>
                  </a:cubicBezTo>
                  <a:cubicBezTo>
                    <a:pt x="5990" y="10108"/>
                    <a:pt x="6144" y="10073"/>
                    <a:pt x="6275" y="10049"/>
                  </a:cubicBezTo>
                  <a:cubicBezTo>
                    <a:pt x="6585" y="9942"/>
                    <a:pt x="6978" y="9692"/>
                    <a:pt x="7121" y="9335"/>
                  </a:cubicBezTo>
                  <a:cubicBezTo>
                    <a:pt x="7585" y="8239"/>
                    <a:pt x="8049" y="7084"/>
                    <a:pt x="8419" y="5894"/>
                  </a:cubicBezTo>
                  <a:cubicBezTo>
                    <a:pt x="8609" y="5263"/>
                    <a:pt x="8716" y="4596"/>
                    <a:pt x="8752" y="3762"/>
                  </a:cubicBezTo>
                  <a:cubicBezTo>
                    <a:pt x="8776" y="2977"/>
                    <a:pt x="8609" y="2191"/>
                    <a:pt x="8276" y="1536"/>
                  </a:cubicBezTo>
                  <a:cubicBezTo>
                    <a:pt x="7871" y="774"/>
                    <a:pt x="7109" y="226"/>
                    <a:pt x="6228" y="60"/>
                  </a:cubicBezTo>
                  <a:cubicBezTo>
                    <a:pt x="5978" y="12"/>
                    <a:pt x="5775" y="0"/>
                    <a:pt x="558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1" name="Google Shape;3401;p73"/>
            <p:cNvSpPr/>
            <p:nvPr/>
          </p:nvSpPr>
          <p:spPr>
            <a:xfrm>
              <a:off x="6250875" y="4079400"/>
              <a:ext cx="100347" cy="71303"/>
            </a:xfrm>
            <a:custGeom>
              <a:avLst/>
              <a:gdLst/>
              <a:ahLst/>
              <a:cxnLst/>
              <a:rect l="l" t="t" r="r" b="b"/>
              <a:pathLst>
                <a:path w="2263" h="1608" extrusionOk="0">
                  <a:moveTo>
                    <a:pt x="1953" y="0"/>
                  </a:moveTo>
                  <a:cubicBezTo>
                    <a:pt x="1894" y="0"/>
                    <a:pt x="1846" y="0"/>
                    <a:pt x="1822" y="24"/>
                  </a:cubicBezTo>
                  <a:lnTo>
                    <a:pt x="1834" y="24"/>
                  </a:lnTo>
                  <a:cubicBezTo>
                    <a:pt x="1763" y="36"/>
                    <a:pt x="1679" y="60"/>
                    <a:pt x="1620" y="108"/>
                  </a:cubicBezTo>
                  <a:cubicBezTo>
                    <a:pt x="1525" y="167"/>
                    <a:pt x="1429" y="227"/>
                    <a:pt x="1358" y="310"/>
                  </a:cubicBezTo>
                  <a:cubicBezTo>
                    <a:pt x="1251" y="393"/>
                    <a:pt x="1144" y="465"/>
                    <a:pt x="1060" y="560"/>
                  </a:cubicBezTo>
                  <a:cubicBezTo>
                    <a:pt x="846" y="751"/>
                    <a:pt x="655" y="929"/>
                    <a:pt x="429" y="1108"/>
                  </a:cubicBezTo>
                  <a:cubicBezTo>
                    <a:pt x="334" y="1203"/>
                    <a:pt x="227" y="1274"/>
                    <a:pt x="108" y="1346"/>
                  </a:cubicBezTo>
                  <a:cubicBezTo>
                    <a:pt x="72" y="1358"/>
                    <a:pt x="36" y="1393"/>
                    <a:pt x="1" y="1405"/>
                  </a:cubicBezTo>
                  <a:cubicBezTo>
                    <a:pt x="132" y="1501"/>
                    <a:pt x="286" y="1548"/>
                    <a:pt x="453" y="1584"/>
                  </a:cubicBezTo>
                  <a:cubicBezTo>
                    <a:pt x="548" y="1596"/>
                    <a:pt x="655" y="1608"/>
                    <a:pt x="751" y="1608"/>
                  </a:cubicBezTo>
                  <a:cubicBezTo>
                    <a:pt x="1013" y="1608"/>
                    <a:pt x="1287" y="1536"/>
                    <a:pt x="1525" y="1393"/>
                  </a:cubicBezTo>
                  <a:lnTo>
                    <a:pt x="1798" y="1155"/>
                  </a:lnTo>
                  <a:cubicBezTo>
                    <a:pt x="1977" y="953"/>
                    <a:pt x="2096" y="739"/>
                    <a:pt x="2156" y="465"/>
                  </a:cubicBezTo>
                  <a:lnTo>
                    <a:pt x="2263" y="179"/>
                  </a:lnTo>
                  <a:cubicBezTo>
                    <a:pt x="2251" y="155"/>
                    <a:pt x="2215" y="143"/>
                    <a:pt x="2203" y="108"/>
                  </a:cubicBezTo>
                  <a:cubicBezTo>
                    <a:pt x="2179" y="84"/>
                    <a:pt x="2156" y="60"/>
                    <a:pt x="2132" y="48"/>
                  </a:cubicBezTo>
                  <a:cubicBezTo>
                    <a:pt x="2096" y="36"/>
                    <a:pt x="2072" y="24"/>
                    <a:pt x="2037" y="24"/>
                  </a:cubicBezTo>
                  <a:cubicBezTo>
                    <a:pt x="2013" y="24"/>
                    <a:pt x="1977" y="0"/>
                    <a:pt x="1953" y="0"/>
                  </a:cubicBez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2" name="Google Shape;3402;p73"/>
            <p:cNvSpPr/>
            <p:nvPr/>
          </p:nvSpPr>
          <p:spPr>
            <a:xfrm>
              <a:off x="6340625" y="4080464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E529C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3" name="Google Shape;3403;p73"/>
            <p:cNvSpPr/>
            <p:nvPr/>
          </p:nvSpPr>
          <p:spPr>
            <a:xfrm>
              <a:off x="6454144" y="3780039"/>
              <a:ext cx="151031" cy="444578"/>
            </a:xfrm>
            <a:custGeom>
              <a:avLst/>
              <a:gdLst/>
              <a:ahLst/>
              <a:cxnLst/>
              <a:rect l="l" t="t" r="r" b="b"/>
              <a:pathLst>
                <a:path w="3406" h="10026" extrusionOk="0">
                  <a:moveTo>
                    <a:pt x="1024" y="1"/>
                  </a:moveTo>
                  <a:lnTo>
                    <a:pt x="1024" y="1"/>
                  </a:lnTo>
                  <a:cubicBezTo>
                    <a:pt x="1322" y="298"/>
                    <a:pt x="1596" y="667"/>
                    <a:pt x="1798" y="1060"/>
                  </a:cubicBezTo>
                  <a:cubicBezTo>
                    <a:pt x="2001" y="1429"/>
                    <a:pt x="2132" y="1834"/>
                    <a:pt x="2227" y="2227"/>
                  </a:cubicBezTo>
                  <a:cubicBezTo>
                    <a:pt x="2334" y="2632"/>
                    <a:pt x="2394" y="3061"/>
                    <a:pt x="2429" y="3477"/>
                  </a:cubicBezTo>
                  <a:cubicBezTo>
                    <a:pt x="2441" y="3680"/>
                    <a:pt x="2441" y="3870"/>
                    <a:pt x="2429" y="4061"/>
                  </a:cubicBezTo>
                  <a:lnTo>
                    <a:pt x="2382" y="4596"/>
                  </a:lnTo>
                  <a:cubicBezTo>
                    <a:pt x="2370" y="4692"/>
                    <a:pt x="2358" y="4775"/>
                    <a:pt x="2334" y="4846"/>
                  </a:cubicBezTo>
                  <a:cubicBezTo>
                    <a:pt x="2322" y="4942"/>
                    <a:pt x="2287" y="5049"/>
                    <a:pt x="2275" y="5132"/>
                  </a:cubicBezTo>
                  <a:cubicBezTo>
                    <a:pt x="2227" y="5347"/>
                    <a:pt x="2191" y="5561"/>
                    <a:pt x="2144" y="5775"/>
                  </a:cubicBezTo>
                  <a:cubicBezTo>
                    <a:pt x="2037" y="6251"/>
                    <a:pt x="1917" y="6728"/>
                    <a:pt x="1775" y="7192"/>
                  </a:cubicBezTo>
                  <a:cubicBezTo>
                    <a:pt x="1620" y="7668"/>
                    <a:pt x="1441" y="8121"/>
                    <a:pt x="1227" y="8573"/>
                  </a:cubicBezTo>
                  <a:cubicBezTo>
                    <a:pt x="1013" y="8978"/>
                    <a:pt x="763" y="9347"/>
                    <a:pt x="417" y="9645"/>
                  </a:cubicBezTo>
                  <a:cubicBezTo>
                    <a:pt x="286" y="9764"/>
                    <a:pt x="155" y="9871"/>
                    <a:pt x="1" y="9954"/>
                  </a:cubicBezTo>
                  <a:cubicBezTo>
                    <a:pt x="155" y="10002"/>
                    <a:pt x="310" y="10026"/>
                    <a:pt x="477" y="10026"/>
                  </a:cubicBezTo>
                  <a:cubicBezTo>
                    <a:pt x="632" y="10026"/>
                    <a:pt x="774" y="10002"/>
                    <a:pt x="905" y="9954"/>
                  </a:cubicBezTo>
                  <a:cubicBezTo>
                    <a:pt x="1227" y="9847"/>
                    <a:pt x="1608" y="9597"/>
                    <a:pt x="1763" y="9240"/>
                  </a:cubicBezTo>
                  <a:cubicBezTo>
                    <a:pt x="2215" y="8156"/>
                    <a:pt x="2679" y="7013"/>
                    <a:pt x="3049" y="5799"/>
                  </a:cubicBezTo>
                  <a:cubicBezTo>
                    <a:pt x="3251" y="5180"/>
                    <a:pt x="3346" y="4489"/>
                    <a:pt x="3382" y="3680"/>
                  </a:cubicBezTo>
                  <a:cubicBezTo>
                    <a:pt x="3406" y="2882"/>
                    <a:pt x="3251" y="2096"/>
                    <a:pt x="2906" y="1441"/>
                  </a:cubicBezTo>
                  <a:cubicBezTo>
                    <a:pt x="2525" y="727"/>
                    <a:pt x="1834" y="191"/>
                    <a:pt x="1024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4" name="Google Shape;3404;p73"/>
            <p:cNvSpPr/>
            <p:nvPr/>
          </p:nvSpPr>
          <p:spPr>
            <a:xfrm>
              <a:off x="6283068" y="3798530"/>
              <a:ext cx="186948" cy="206725"/>
            </a:xfrm>
            <a:custGeom>
              <a:avLst/>
              <a:gdLst/>
              <a:ahLst/>
              <a:cxnLst/>
              <a:rect l="l" t="t" r="r" b="b"/>
              <a:pathLst>
                <a:path w="4216" h="4662" extrusionOk="0">
                  <a:moveTo>
                    <a:pt x="4097" y="0"/>
                  </a:moveTo>
                  <a:cubicBezTo>
                    <a:pt x="3847" y="12"/>
                    <a:pt x="3609" y="48"/>
                    <a:pt x="3370" y="107"/>
                  </a:cubicBezTo>
                  <a:cubicBezTo>
                    <a:pt x="3251" y="131"/>
                    <a:pt x="3144" y="179"/>
                    <a:pt x="3025" y="227"/>
                  </a:cubicBezTo>
                  <a:cubicBezTo>
                    <a:pt x="2906" y="262"/>
                    <a:pt x="2799" y="322"/>
                    <a:pt x="2680" y="381"/>
                  </a:cubicBezTo>
                  <a:cubicBezTo>
                    <a:pt x="2466" y="524"/>
                    <a:pt x="2251" y="667"/>
                    <a:pt x="2049" y="822"/>
                  </a:cubicBezTo>
                  <a:cubicBezTo>
                    <a:pt x="1834" y="1000"/>
                    <a:pt x="1656" y="1203"/>
                    <a:pt x="1477" y="1417"/>
                  </a:cubicBezTo>
                  <a:cubicBezTo>
                    <a:pt x="1132" y="1834"/>
                    <a:pt x="858" y="2274"/>
                    <a:pt x="608" y="2751"/>
                  </a:cubicBezTo>
                  <a:cubicBezTo>
                    <a:pt x="477" y="3001"/>
                    <a:pt x="370" y="3263"/>
                    <a:pt x="275" y="3513"/>
                  </a:cubicBezTo>
                  <a:cubicBezTo>
                    <a:pt x="180" y="3715"/>
                    <a:pt x="108" y="3941"/>
                    <a:pt x="49" y="4168"/>
                  </a:cubicBezTo>
                  <a:cubicBezTo>
                    <a:pt x="49" y="4191"/>
                    <a:pt x="37" y="4215"/>
                    <a:pt x="37" y="4239"/>
                  </a:cubicBezTo>
                  <a:cubicBezTo>
                    <a:pt x="1" y="4310"/>
                    <a:pt x="13" y="4406"/>
                    <a:pt x="49" y="4477"/>
                  </a:cubicBezTo>
                  <a:cubicBezTo>
                    <a:pt x="96" y="4560"/>
                    <a:pt x="156" y="4608"/>
                    <a:pt x="239" y="4644"/>
                  </a:cubicBezTo>
                  <a:cubicBezTo>
                    <a:pt x="265" y="4657"/>
                    <a:pt x="295" y="4662"/>
                    <a:pt x="325" y="4662"/>
                  </a:cubicBezTo>
                  <a:cubicBezTo>
                    <a:pt x="377" y="4662"/>
                    <a:pt x="432" y="4647"/>
                    <a:pt x="477" y="4632"/>
                  </a:cubicBezTo>
                  <a:cubicBezTo>
                    <a:pt x="561" y="4596"/>
                    <a:pt x="584" y="4537"/>
                    <a:pt x="632" y="4477"/>
                  </a:cubicBezTo>
                  <a:cubicBezTo>
                    <a:pt x="763" y="4239"/>
                    <a:pt x="882" y="3989"/>
                    <a:pt x="989" y="3751"/>
                  </a:cubicBezTo>
                  <a:cubicBezTo>
                    <a:pt x="1084" y="3513"/>
                    <a:pt x="1192" y="3286"/>
                    <a:pt x="1299" y="3060"/>
                  </a:cubicBezTo>
                  <a:cubicBezTo>
                    <a:pt x="1465" y="2727"/>
                    <a:pt x="1620" y="2382"/>
                    <a:pt x="1834" y="2036"/>
                  </a:cubicBezTo>
                  <a:cubicBezTo>
                    <a:pt x="2025" y="1715"/>
                    <a:pt x="2251" y="1405"/>
                    <a:pt x="2501" y="1108"/>
                  </a:cubicBezTo>
                  <a:cubicBezTo>
                    <a:pt x="2656" y="941"/>
                    <a:pt x="2799" y="786"/>
                    <a:pt x="2977" y="655"/>
                  </a:cubicBezTo>
                  <a:cubicBezTo>
                    <a:pt x="3156" y="536"/>
                    <a:pt x="3335" y="429"/>
                    <a:pt x="3549" y="346"/>
                  </a:cubicBezTo>
                  <a:cubicBezTo>
                    <a:pt x="3692" y="298"/>
                    <a:pt x="3847" y="250"/>
                    <a:pt x="4013" y="238"/>
                  </a:cubicBezTo>
                  <a:lnTo>
                    <a:pt x="4097" y="238"/>
                  </a:lnTo>
                  <a:cubicBezTo>
                    <a:pt x="4156" y="238"/>
                    <a:pt x="4216" y="191"/>
                    <a:pt x="4216" y="131"/>
                  </a:cubicBezTo>
                  <a:cubicBezTo>
                    <a:pt x="4204" y="60"/>
                    <a:pt x="4156" y="0"/>
                    <a:pt x="4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5" name="Google Shape;3405;p73"/>
            <p:cNvSpPr/>
            <p:nvPr/>
          </p:nvSpPr>
          <p:spPr>
            <a:xfrm>
              <a:off x="6267237" y="4017098"/>
              <a:ext cx="31749" cy="31705"/>
            </a:xfrm>
            <a:custGeom>
              <a:avLst/>
              <a:gdLst/>
              <a:ahLst/>
              <a:cxnLst/>
              <a:rect l="l" t="t" r="r" b="b"/>
              <a:pathLst>
                <a:path w="716" h="715" extrusionOk="0">
                  <a:moveTo>
                    <a:pt x="382" y="1"/>
                  </a:moveTo>
                  <a:cubicBezTo>
                    <a:pt x="167" y="1"/>
                    <a:pt x="1" y="143"/>
                    <a:pt x="1" y="334"/>
                  </a:cubicBezTo>
                  <a:cubicBezTo>
                    <a:pt x="1" y="536"/>
                    <a:pt x="156" y="715"/>
                    <a:pt x="346" y="715"/>
                  </a:cubicBezTo>
                  <a:cubicBezTo>
                    <a:pt x="537" y="715"/>
                    <a:pt x="703" y="560"/>
                    <a:pt x="715" y="370"/>
                  </a:cubicBezTo>
                  <a:cubicBezTo>
                    <a:pt x="715" y="179"/>
                    <a:pt x="572" y="1"/>
                    <a:pt x="3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6" name="Google Shape;3406;p73"/>
            <p:cNvSpPr/>
            <p:nvPr/>
          </p:nvSpPr>
          <p:spPr>
            <a:xfrm>
              <a:off x="6261961" y="4063038"/>
              <a:ext cx="15343" cy="15343"/>
            </a:xfrm>
            <a:custGeom>
              <a:avLst/>
              <a:gdLst/>
              <a:ahLst/>
              <a:cxnLst/>
              <a:rect l="l" t="t" r="r" b="b"/>
              <a:pathLst>
                <a:path w="346" h="346" extrusionOk="0">
                  <a:moveTo>
                    <a:pt x="179" y="0"/>
                  </a:moveTo>
                  <a:cubicBezTo>
                    <a:pt x="84" y="12"/>
                    <a:pt x="1" y="72"/>
                    <a:pt x="1" y="167"/>
                  </a:cubicBezTo>
                  <a:cubicBezTo>
                    <a:pt x="1" y="262"/>
                    <a:pt x="84" y="346"/>
                    <a:pt x="167" y="346"/>
                  </a:cubicBezTo>
                  <a:cubicBezTo>
                    <a:pt x="263" y="346"/>
                    <a:pt x="346" y="274"/>
                    <a:pt x="346" y="179"/>
                  </a:cubicBezTo>
                  <a:cubicBezTo>
                    <a:pt x="346" y="96"/>
                    <a:pt x="275" y="0"/>
                    <a:pt x="17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07" name="Google Shape;3407;p73"/>
          <p:cNvGrpSpPr/>
          <p:nvPr/>
        </p:nvGrpSpPr>
        <p:grpSpPr>
          <a:xfrm>
            <a:off x="11873444" y="5721047"/>
            <a:ext cx="328681" cy="338884"/>
            <a:chOff x="7924518" y="4471660"/>
            <a:chExt cx="247122" cy="254793"/>
          </a:xfrm>
        </p:grpSpPr>
        <p:sp>
          <p:nvSpPr>
            <p:cNvPr id="3408" name="Google Shape;3408;p73"/>
            <p:cNvSpPr/>
            <p:nvPr/>
          </p:nvSpPr>
          <p:spPr>
            <a:xfrm>
              <a:off x="7924518" y="4471660"/>
              <a:ext cx="190096" cy="198122"/>
            </a:xfrm>
            <a:custGeom>
              <a:avLst/>
              <a:gdLst/>
              <a:ahLst/>
              <a:cxnLst/>
              <a:rect l="l" t="t" r="r" b="b"/>
              <a:pathLst>
                <a:path w="4287" h="4468" extrusionOk="0">
                  <a:moveTo>
                    <a:pt x="3965" y="1"/>
                  </a:moveTo>
                  <a:cubicBezTo>
                    <a:pt x="3882" y="13"/>
                    <a:pt x="3822" y="48"/>
                    <a:pt x="3787" y="108"/>
                  </a:cubicBezTo>
                  <a:cubicBezTo>
                    <a:pt x="3215" y="679"/>
                    <a:pt x="2632" y="1263"/>
                    <a:pt x="2060" y="1846"/>
                  </a:cubicBezTo>
                  <a:cubicBezTo>
                    <a:pt x="1465" y="2442"/>
                    <a:pt x="882" y="3025"/>
                    <a:pt x="286" y="3596"/>
                  </a:cubicBezTo>
                  <a:cubicBezTo>
                    <a:pt x="250" y="3632"/>
                    <a:pt x="227" y="3656"/>
                    <a:pt x="191" y="3680"/>
                  </a:cubicBezTo>
                  <a:cubicBezTo>
                    <a:pt x="167" y="3704"/>
                    <a:pt x="131" y="3739"/>
                    <a:pt x="108" y="3751"/>
                  </a:cubicBezTo>
                  <a:cubicBezTo>
                    <a:pt x="60" y="3811"/>
                    <a:pt x="24" y="3882"/>
                    <a:pt x="12" y="3954"/>
                  </a:cubicBezTo>
                  <a:cubicBezTo>
                    <a:pt x="0" y="4073"/>
                    <a:pt x="24" y="4180"/>
                    <a:pt x="84" y="4287"/>
                  </a:cubicBezTo>
                  <a:cubicBezTo>
                    <a:pt x="168" y="4408"/>
                    <a:pt x="301" y="4467"/>
                    <a:pt x="436" y="4467"/>
                  </a:cubicBezTo>
                  <a:cubicBezTo>
                    <a:pt x="566" y="4467"/>
                    <a:pt x="698" y="4411"/>
                    <a:pt x="786" y="4299"/>
                  </a:cubicBezTo>
                  <a:cubicBezTo>
                    <a:pt x="1322" y="3632"/>
                    <a:pt x="1894" y="2989"/>
                    <a:pt x="2453" y="2334"/>
                  </a:cubicBezTo>
                  <a:cubicBezTo>
                    <a:pt x="3025" y="1680"/>
                    <a:pt x="3584" y="1037"/>
                    <a:pt x="4180" y="429"/>
                  </a:cubicBezTo>
                  <a:cubicBezTo>
                    <a:pt x="4287" y="322"/>
                    <a:pt x="4239" y="132"/>
                    <a:pt x="4132" y="60"/>
                  </a:cubicBezTo>
                  <a:cubicBezTo>
                    <a:pt x="4096" y="13"/>
                    <a:pt x="4037" y="1"/>
                    <a:pt x="397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09" name="Google Shape;3409;p73"/>
            <p:cNvSpPr/>
            <p:nvPr/>
          </p:nvSpPr>
          <p:spPr>
            <a:xfrm>
              <a:off x="7988417" y="4532898"/>
              <a:ext cx="183223" cy="193555"/>
            </a:xfrm>
            <a:custGeom>
              <a:avLst/>
              <a:gdLst/>
              <a:ahLst/>
              <a:cxnLst/>
              <a:rect l="l" t="t" r="r" b="b"/>
              <a:pathLst>
                <a:path w="4132" h="4365" extrusionOk="0">
                  <a:moveTo>
                    <a:pt x="3858" y="1"/>
                  </a:moveTo>
                  <a:cubicBezTo>
                    <a:pt x="3798" y="1"/>
                    <a:pt x="3751" y="37"/>
                    <a:pt x="3715" y="72"/>
                  </a:cubicBezTo>
                  <a:lnTo>
                    <a:pt x="3596" y="191"/>
                  </a:lnTo>
                  <a:cubicBezTo>
                    <a:pt x="3441" y="334"/>
                    <a:pt x="3298" y="453"/>
                    <a:pt x="3143" y="584"/>
                  </a:cubicBezTo>
                  <a:cubicBezTo>
                    <a:pt x="3000" y="715"/>
                    <a:pt x="2846" y="846"/>
                    <a:pt x="2679" y="989"/>
                  </a:cubicBezTo>
                  <a:cubicBezTo>
                    <a:pt x="2405" y="1239"/>
                    <a:pt x="2119" y="1501"/>
                    <a:pt x="1834" y="1775"/>
                  </a:cubicBezTo>
                  <a:lnTo>
                    <a:pt x="1786" y="1823"/>
                  </a:lnTo>
                  <a:lnTo>
                    <a:pt x="1762" y="1846"/>
                  </a:lnTo>
                  <a:cubicBezTo>
                    <a:pt x="1488" y="2096"/>
                    <a:pt x="1226" y="2358"/>
                    <a:pt x="953" y="2620"/>
                  </a:cubicBezTo>
                  <a:cubicBezTo>
                    <a:pt x="810" y="2775"/>
                    <a:pt x="655" y="2918"/>
                    <a:pt x="524" y="3073"/>
                  </a:cubicBezTo>
                  <a:cubicBezTo>
                    <a:pt x="381" y="3216"/>
                    <a:pt x="238" y="3370"/>
                    <a:pt x="119" y="3549"/>
                  </a:cubicBezTo>
                  <a:cubicBezTo>
                    <a:pt x="60" y="3620"/>
                    <a:pt x="36" y="3692"/>
                    <a:pt x="24" y="3787"/>
                  </a:cubicBezTo>
                  <a:cubicBezTo>
                    <a:pt x="0" y="3918"/>
                    <a:pt x="36" y="4049"/>
                    <a:pt x="107" y="4156"/>
                  </a:cubicBezTo>
                  <a:cubicBezTo>
                    <a:pt x="205" y="4284"/>
                    <a:pt x="374" y="4364"/>
                    <a:pt x="542" y="4364"/>
                  </a:cubicBezTo>
                  <a:cubicBezTo>
                    <a:pt x="640" y="4364"/>
                    <a:pt x="738" y="4337"/>
                    <a:pt x="822" y="4275"/>
                  </a:cubicBezTo>
                  <a:cubicBezTo>
                    <a:pt x="1167" y="3989"/>
                    <a:pt x="1417" y="3644"/>
                    <a:pt x="1703" y="3311"/>
                  </a:cubicBezTo>
                  <a:cubicBezTo>
                    <a:pt x="1953" y="2977"/>
                    <a:pt x="2191" y="2656"/>
                    <a:pt x="2441" y="2323"/>
                  </a:cubicBezTo>
                  <a:lnTo>
                    <a:pt x="3203" y="1346"/>
                  </a:lnTo>
                  <a:cubicBezTo>
                    <a:pt x="3334" y="1180"/>
                    <a:pt x="3477" y="1025"/>
                    <a:pt x="3596" y="870"/>
                  </a:cubicBezTo>
                  <a:cubicBezTo>
                    <a:pt x="3727" y="691"/>
                    <a:pt x="3893" y="525"/>
                    <a:pt x="4036" y="358"/>
                  </a:cubicBezTo>
                  <a:cubicBezTo>
                    <a:pt x="4132" y="287"/>
                    <a:pt x="4084" y="120"/>
                    <a:pt x="4013" y="60"/>
                  </a:cubicBezTo>
                  <a:cubicBezTo>
                    <a:pt x="3965" y="37"/>
                    <a:pt x="3917" y="13"/>
                    <a:pt x="3870" y="13"/>
                  </a:cubicBezTo>
                  <a:cubicBezTo>
                    <a:pt x="3870" y="1"/>
                    <a:pt x="3858" y="1"/>
                    <a:pt x="38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10" name="Google Shape;3410;p73"/>
          <p:cNvGrpSpPr/>
          <p:nvPr/>
        </p:nvGrpSpPr>
        <p:grpSpPr>
          <a:xfrm>
            <a:off x="7790632" y="969718"/>
            <a:ext cx="891143" cy="541409"/>
            <a:chOff x="8441914" y="3061502"/>
            <a:chExt cx="670015" cy="407064"/>
          </a:xfrm>
        </p:grpSpPr>
        <p:sp>
          <p:nvSpPr>
            <p:cNvPr id="3411" name="Google Shape;3411;p73"/>
            <p:cNvSpPr/>
            <p:nvPr/>
          </p:nvSpPr>
          <p:spPr>
            <a:xfrm>
              <a:off x="8441914" y="3061502"/>
              <a:ext cx="670015" cy="407064"/>
            </a:xfrm>
            <a:custGeom>
              <a:avLst/>
              <a:gdLst/>
              <a:ahLst/>
              <a:cxnLst/>
              <a:rect l="l" t="t" r="r" b="b"/>
              <a:pathLst>
                <a:path w="15110" h="9180" extrusionOk="0">
                  <a:moveTo>
                    <a:pt x="8549" y="0"/>
                  </a:moveTo>
                  <a:cubicBezTo>
                    <a:pt x="8406" y="0"/>
                    <a:pt x="8264" y="0"/>
                    <a:pt x="8109" y="12"/>
                  </a:cubicBezTo>
                  <a:cubicBezTo>
                    <a:pt x="7894" y="24"/>
                    <a:pt x="7656" y="72"/>
                    <a:pt x="7382" y="119"/>
                  </a:cubicBezTo>
                  <a:cubicBezTo>
                    <a:pt x="6906" y="215"/>
                    <a:pt x="6430" y="381"/>
                    <a:pt x="5906" y="655"/>
                  </a:cubicBezTo>
                  <a:cubicBezTo>
                    <a:pt x="5430" y="893"/>
                    <a:pt x="4989" y="1191"/>
                    <a:pt x="4561" y="1548"/>
                  </a:cubicBezTo>
                  <a:cubicBezTo>
                    <a:pt x="4144" y="1893"/>
                    <a:pt x="3799" y="2286"/>
                    <a:pt x="3525" y="2715"/>
                  </a:cubicBezTo>
                  <a:cubicBezTo>
                    <a:pt x="3263" y="3167"/>
                    <a:pt x="3084" y="3655"/>
                    <a:pt x="3037" y="4156"/>
                  </a:cubicBezTo>
                  <a:cubicBezTo>
                    <a:pt x="3013" y="4429"/>
                    <a:pt x="3037" y="4715"/>
                    <a:pt x="3096" y="5013"/>
                  </a:cubicBezTo>
                  <a:cubicBezTo>
                    <a:pt x="2906" y="4894"/>
                    <a:pt x="2679" y="4810"/>
                    <a:pt x="2453" y="4787"/>
                  </a:cubicBezTo>
                  <a:cubicBezTo>
                    <a:pt x="2418" y="4787"/>
                    <a:pt x="2358" y="4775"/>
                    <a:pt x="2310" y="4775"/>
                  </a:cubicBezTo>
                  <a:cubicBezTo>
                    <a:pt x="1953" y="4775"/>
                    <a:pt x="1596" y="4882"/>
                    <a:pt x="1263" y="5084"/>
                  </a:cubicBezTo>
                  <a:cubicBezTo>
                    <a:pt x="929" y="5299"/>
                    <a:pt x="644" y="5608"/>
                    <a:pt x="393" y="6037"/>
                  </a:cubicBezTo>
                  <a:cubicBezTo>
                    <a:pt x="286" y="6215"/>
                    <a:pt x="191" y="6430"/>
                    <a:pt x="120" y="6668"/>
                  </a:cubicBezTo>
                  <a:cubicBezTo>
                    <a:pt x="60" y="6870"/>
                    <a:pt x="12" y="7084"/>
                    <a:pt x="12" y="7334"/>
                  </a:cubicBezTo>
                  <a:cubicBezTo>
                    <a:pt x="1" y="7632"/>
                    <a:pt x="48" y="7942"/>
                    <a:pt x="155" y="8239"/>
                  </a:cubicBezTo>
                  <a:cubicBezTo>
                    <a:pt x="251" y="8537"/>
                    <a:pt x="429" y="8835"/>
                    <a:pt x="703" y="9109"/>
                  </a:cubicBezTo>
                  <a:cubicBezTo>
                    <a:pt x="751" y="9156"/>
                    <a:pt x="810" y="9168"/>
                    <a:pt x="870" y="9168"/>
                  </a:cubicBezTo>
                  <a:cubicBezTo>
                    <a:pt x="905" y="9168"/>
                    <a:pt x="929" y="9180"/>
                    <a:pt x="953" y="9180"/>
                  </a:cubicBezTo>
                  <a:cubicBezTo>
                    <a:pt x="3942" y="9168"/>
                    <a:pt x="6918" y="9132"/>
                    <a:pt x="9918" y="9120"/>
                  </a:cubicBezTo>
                  <a:cubicBezTo>
                    <a:pt x="11300" y="9109"/>
                    <a:pt x="12681" y="9109"/>
                    <a:pt x="14062" y="9097"/>
                  </a:cubicBezTo>
                  <a:cubicBezTo>
                    <a:pt x="14098" y="9097"/>
                    <a:pt x="14121" y="9097"/>
                    <a:pt x="14157" y="9073"/>
                  </a:cubicBezTo>
                  <a:cubicBezTo>
                    <a:pt x="14205" y="9073"/>
                    <a:pt x="14240" y="9061"/>
                    <a:pt x="14300" y="9049"/>
                  </a:cubicBezTo>
                  <a:cubicBezTo>
                    <a:pt x="14621" y="8894"/>
                    <a:pt x="14860" y="8632"/>
                    <a:pt x="14991" y="8323"/>
                  </a:cubicBezTo>
                  <a:cubicBezTo>
                    <a:pt x="15050" y="8156"/>
                    <a:pt x="15098" y="7989"/>
                    <a:pt x="15098" y="7811"/>
                  </a:cubicBezTo>
                  <a:cubicBezTo>
                    <a:pt x="15110" y="7668"/>
                    <a:pt x="15074" y="7501"/>
                    <a:pt x="15038" y="7334"/>
                  </a:cubicBezTo>
                  <a:cubicBezTo>
                    <a:pt x="14943" y="7025"/>
                    <a:pt x="14741" y="6775"/>
                    <a:pt x="14467" y="6608"/>
                  </a:cubicBezTo>
                  <a:cubicBezTo>
                    <a:pt x="14300" y="6501"/>
                    <a:pt x="14098" y="6453"/>
                    <a:pt x="13871" y="6442"/>
                  </a:cubicBezTo>
                  <a:lnTo>
                    <a:pt x="13824" y="6442"/>
                  </a:lnTo>
                  <a:cubicBezTo>
                    <a:pt x="13883" y="6311"/>
                    <a:pt x="13931" y="6156"/>
                    <a:pt x="13967" y="5977"/>
                  </a:cubicBezTo>
                  <a:cubicBezTo>
                    <a:pt x="14026" y="5715"/>
                    <a:pt x="14062" y="5418"/>
                    <a:pt x="14086" y="5120"/>
                  </a:cubicBezTo>
                  <a:cubicBezTo>
                    <a:pt x="14109" y="4596"/>
                    <a:pt x="14038" y="4060"/>
                    <a:pt x="13871" y="3560"/>
                  </a:cubicBezTo>
                  <a:cubicBezTo>
                    <a:pt x="13728" y="3084"/>
                    <a:pt x="13490" y="2620"/>
                    <a:pt x="13169" y="2203"/>
                  </a:cubicBezTo>
                  <a:cubicBezTo>
                    <a:pt x="13014" y="1989"/>
                    <a:pt x="12836" y="1798"/>
                    <a:pt x="12657" y="1619"/>
                  </a:cubicBezTo>
                  <a:cubicBezTo>
                    <a:pt x="12478" y="1453"/>
                    <a:pt x="12276" y="1298"/>
                    <a:pt x="12026" y="1119"/>
                  </a:cubicBezTo>
                  <a:cubicBezTo>
                    <a:pt x="11609" y="822"/>
                    <a:pt x="11145" y="584"/>
                    <a:pt x="10585" y="381"/>
                  </a:cubicBezTo>
                  <a:cubicBezTo>
                    <a:pt x="10073" y="203"/>
                    <a:pt x="9514" y="84"/>
                    <a:pt x="8918" y="48"/>
                  </a:cubicBezTo>
                  <a:cubicBezTo>
                    <a:pt x="8787" y="0"/>
                    <a:pt x="8668" y="0"/>
                    <a:pt x="85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2" name="Google Shape;3412;p73"/>
            <p:cNvSpPr/>
            <p:nvPr/>
          </p:nvSpPr>
          <p:spPr>
            <a:xfrm>
              <a:off x="8623544" y="3102165"/>
              <a:ext cx="333278" cy="175907"/>
            </a:xfrm>
            <a:custGeom>
              <a:avLst/>
              <a:gdLst/>
              <a:ahLst/>
              <a:cxnLst/>
              <a:rect l="l" t="t" r="r" b="b"/>
              <a:pathLst>
                <a:path w="7516" h="3967" extrusionOk="0">
                  <a:moveTo>
                    <a:pt x="965" y="3465"/>
                  </a:moveTo>
                  <a:cubicBezTo>
                    <a:pt x="977" y="3489"/>
                    <a:pt x="965" y="3500"/>
                    <a:pt x="965" y="3500"/>
                  </a:cubicBezTo>
                  <a:lnTo>
                    <a:pt x="965" y="3465"/>
                  </a:lnTo>
                  <a:close/>
                  <a:moveTo>
                    <a:pt x="4941" y="0"/>
                  </a:moveTo>
                  <a:cubicBezTo>
                    <a:pt x="4644" y="0"/>
                    <a:pt x="4334" y="36"/>
                    <a:pt x="4037" y="71"/>
                  </a:cubicBezTo>
                  <a:cubicBezTo>
                    <a:pt x="3441" y="179"/>
                    <a:pt x="2822" y="357"/>
                    <a:pt x="2286" y="643"/>
                  </a:cubicBezTo>
                  <a:cubicBezTo>
                    <a:pt x="1751" y="905"/>
                    <a:pt x="1262" y="1286"/>
                    <a:pt x="858" y="1726"/>
                  </a:cubicBezTo>
                  <a:cubicBezTo>
                    <a:pt x="655" y="1953"/>
                    <a:pt x="477" y="2191"/>
                    <a:pt x="334" y="2453"/>
                  </a:cubicBezTo>
                  <a:cubicBezTo>
                    <a:pt x="262" y="2607"/>
                    <a:pt x="191" y="2750"/>
                    <a:pt x="143" y="2917"/>
                  </a:cubicBezTo>
                  <a:cubicBezTo>
                    <a:pt x="84" y="3084"/>
                    <a:pt x="72" y="3262"/>
                    <a:pt x="24" y="3441"/>
                  </a:cubicBezTo>
                  <a:cubicBezTo>
                    <a:pt x="0" y="3560"/>
                    <a:pt x="72" y="3715"/>
                    <a:pt x="143" y="3798"/>
                  </a:cubicBezTo>
                  <a:cubicBezTo>
                    <a:pt x="238" y="3881"/>
                    <a:pt x="358" y="3941"/>
                    <a:pt x="477" y="3965"/>
                  </a:cubicBezTo>
                  <a:cubicBezTo>
                    <a:pt x="490" y="3966"/>
                    <a:pt x="503" y="3967"/>
                    <a:pt x="516" y="3967"/>
                  </a:cubicBezTo>
                  <a:cubicBezTo>
                    <a:pt x="632" y="3967"/>
                    <a:pt x="738" y="3921"/>
                    <a:pt x="834" y="3846"/>
                  </a:cubicBezTo>
                  <a:cubicBezTo>
                    <a:pt x="858" y="3810"/>
                    <a:pt x="893" y="3786"/>
                    <a:pt x="917" y="3739"/>
                  </a:cubicBezTo>
                  <a:cubicBezTo>
                    <a:pt x="965" y="3679"/>
                    <a:pt x="977" y="3620"/>
                    <a:pt x="989" y="3560"/>
                  </a:cubicBezTo>
                  <a:cubicBezTo>
                    <a:pt x="1084" y="3262"/>
                    <a:pt x="1167" y="2977"/>
                    <a:pt x="1310" y="2715"/>
                  </a:cubicBezTo>
                  <a:cubicBezTo>
                    <a:pt x="1441" y="2441"/>
                    <a:pt x="1608" y="2203"/>
                    <a:pt x="1786" y="1965"/>
                  </a:cubicBezTo>
                  <a:cubicBezTo>
                    <a:pt x="2048" y="1667"/>
                    <a:pt x="2346" y="1417"/>
                    <a:pt x="2655" y="1191"/>
                  </a:cubicBezTo>
                  <a:cubicBezTo>
                    <a:pt x="3048" y="941"/>
                    <a:pt x="3465" y="738"/>
                    <a:pt x="3906" y="583"/>
                  </a:cubicBezTo>
                  <a:cubicBezTo>
                    <a:pt x="4287" y="464"/>
                    <a:pt x="4679" y="393"/>
                    <a:pt x="5084" y="357"/>
                  </a:cubicBezTo>
                  <a:cubicBezTo>
                    <a:pt x="5162" y="355"/>
                    <a:pt x="5240" y="353"/>
                    <a:pt x="5318" y="353"/>
                  </a:cubicBezTo>
                  <a:cubicBezTo>
                    <a:pt x="5588" y="353"/>
                    <a:pt x="5859" y="371"/>
                    <a:pt x="6108" y="417"/>
                  </a:cubicBezTo>
                  <a:cubicBezTo>
                    <a:pt x="6406" y="476"/>
                    <a:pt x="6692" y="572"/>
                    <a:pt x="6977" y="702"/>
                  </a:cubicBezTo>
                  <a:cubicBezTo>
                    <a:pt x="7085" y="750"/>
                    <a:pt x="7180" y="810"/>
                    <a:pt x="7275" y="881"/>
                  </a:cubicBezTo>
                  <a:cubicBezTo>
                    <a:pt x="7297" y="895"/>
                    <a:pt x="7318" y="901"/>
                    <a:pt x="7338" y="901"/>
                  </a:cubicBezTo>
                  <a:cubicBezTo>
                    <a:pt x="7442" y="901"/>
                    <a:pt x="7515" y="746"/>
                    <a:pt x="7406" y="667"/>
                  </a:cubicBezTo>
                  <a:cubicBezTo>
                    <a:pt x="7168" y="524"/>
                    <a:pt x="6930" y="393"/>
                    <a:pt x="6668" y="286"/>
                  </a:cubicBezTo>
                  <a:cubicBezTo>
                    <a:pt x="6394" y="179"/>
                    <a:pt x="6108" y="107"/>
                    <a:pt x="5834" y="60"/>
                  </a:cubicBezTo>
                  <a:cubicBezTo>
                    <a:pt x="5608" y="12"/>
                    <a:pt x="5370" y="0"/>
                    <a:pt x="514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3" name="Google Shape;3413;p73"/>
            <p:cNvSpPr/>
            <p:nvPr/>
          </p:nvSpPr>
          <p:spPr>
            <a:xfrm>
              <a:off x="8620351" y="3303305"/>
              <a:ext cx="24876" cy="23812"/>
            </a:xfrm>
            <a:custGeom>
              <a:avLst/>
              <a:gdLst/>
              <a:ahLst/>
              <a:cxnLst/>
              <a:rect l="l" t="t" r="r" b="b"/>
              <a:pathLst>
                <a:path w="561" h="537" extrusionOk="0">
                  <a:moveTo>
                    <a:pt x="299" y="0"/>
                  </a:moveTo>
                  <a:cubicBezTo>
                    <a:pt x="144" y="0"/>
                    <a:pt x="13" y="107"/>
                    <a:pt x="13" y="262"/>
                  </a:cubicBezTo>
                  <a:cubicBezTo>
                    <a:pt x="1" y="393"/>
                    <a:pt x="120" y="536"/>
                    <a:pt x="263" y="536"/>
                  </a:cubicBezTo>
                  <a:cubicBezTo>
                    <a:pt x="418" y="536"/>
                    <a:pt x="549" y="441"/>
                    <a:pt x="549" y="286"/>
                  </a:cubicBezTo>
                  <a:cubicBezTo>
                    <a:pt x="560" y="143"/>
                    <a:pt x="441" y="0"/>
                    <a:pt x="2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4" name="Google Shape;3414;p73"/>
            <p:cNvSpPr/>
            <p:nvPr/>
          </p:nvSpPr>
          <p:spPr>
            <a:xfrm>
              <a:off x="8476768" y="3322816"/>
              <a:ext cx="63410" cy="88774"/>
            </a:xfrm>
            <a:custGeom>
              <a:avLst/>
              <a:gdLst/>
              <a:ahLst/>
              <a:cxnLst/>
              <a:rect l="l" t="t" r="r" b="b"/>
              <a:pathLst>
                <a:path w="1430" h="2002" extrusionOk="0">
                  <a:moveTo>
                    <a:pt x="1274" y="1"/>
                  </a:moveTo>
                  <a:cubicBezTo>
                    <a:pt x="1096" y="72"/>
                    <a:pt x="941" y="156"/>
                    <a:pt x="774" y="275"/>
                  </a:cubicBezTo>
                  <a:cubicBezTo>
                    <a:pt x="631" y="382"/>
                    <a:pt x="512" y="513"/>
                    <a:pt x="405" y="668"/>
                  </a:cubicBezTo>
                  <a:cubicBezTo>
                    <a:pt x="298" y="810"/>
                    <a:pt x="215" y="977"/>
                    <a:pt x="155" y="1144"/>
                  </a:cubicBezTo>
                  <a:cubicBezTo>
                    <a:pt x="84" y="1334"/>
                    <a:pt x="48" y="1525"/>
                    <a:pt x="24" y="1739"/>
                  </a:cubicBezTo>
                  <a:cubicBezTo>
                    <a:pt x="0" y="1799"/>
                    <a:pt x="36" y="1870"/>
                    <a:pt x="84" y="1918"/>
                  </a:cubicBezTo>
                  <a:cubicBezTo>
                    <a:pt x="129" y="1963"/>
                    <a:pt x="188" y="2001"/>
                    <a:pt x="256" y="2001"/>
                  </a:cubicBezTo>
                  <a:cubicBezTo>
                    <a:pt x="277" y="2001"/>
                    <a:pt x="299" y="1998"/>
                    <a:pt x="322" y="1989"/>
                  </a:cubicBezTo>
                  <a:cubicBezTo>
                    <a:pt x="381" y="1977"/>
                    <a:pt x="441" y="1942"/>
                    <a:pt x="477" y="1882"/>
                  </a:cubicBezTo>
                  <a:cubicBezTo>
                    <a:pt x="512" y="1858"/>
                    <a:pt x="512" y="1811"/>
                    <a:pt x="524" y="1763"/>
                  </a:cubicBezTo>
                  <a:cubicBezTo>
                    <a:pt x="524" y="1727"/>
                    <a:pt x="524" y="1680"/>
                    <a:pt x="500" y="1644"/>
                  </a:cubicBezTo>
                  <a:cubicBezTo>
                    <a:pt x="477" y="1572"/>
                    <a:pt x="465" y="1513"/>
                    <a:pt x="465" y="1441"/>
                  </a:cubicBezTo>
                  <a:cubicBezTo>
                    <a:pt x="465" y="1346"/>
                    <a:pt x="465" y="1263"/>
                    <a:pt x="477" y="1168"/>
                  </a:cubicBezTo>
                  <a:cubicBezTo>
                    <a:pt x="512" y="1072"/>
                    <a:pt x="536" y="977"/>
                    <a:pt x="584" y="870"/>
                  </a:cubicBezTo>
                  <a:cubicBezTo>
                    <a:pt x="643" y="775"/>
                    <a:pt x="703" y="679"/>
                    <a:pt x="774" y="596"/>
                  </a:cubicBezTo>
                  <a:cubicBezTo>
                    <a:pt x="870" y="501"/>
                    <a:pt x="953" y="418"/>
                    <a:pt x="1060" y="358"/>
                  </a:cubicBezTo>
                  <a:cubicBezTo>
                    <a:pt x="1155" y="298"/>
                    <a:pt x="1251" y="239"/>
                    <a:pt x="1358" y="191"/>
                  </a:cubicBezTo>
                  <a:cubicBezTo>
                    <a:pt x="1405" y="179"/>
                    <a:pt x="1429" y="96"/>
                    <a:pt x="1405" y="60"/>
                  </a:cubicBezTo>
                  <a:cubicBezTo>
                    <a:pt x="1393" y="25"/>
                    <a:pt x="1358" y="1"/>
                    <a:pt x="13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15" name="Google Shape;3415;p73"/>
          <p:cNvSpPr/>
          <p:nvPr/>
        </p:nvSpPr>
        <p:spPr>
          <a:xfrm>
            <a:off x="11579698" y="2743334"/>
            <a:ext cx="273241" cy="280967"/>
          </a:xfrm>
          <a:custGeom>
            <a:avLst/>
            <a:gdLst/>
            <a:ahLst/>
            <a:cxnLst/>
            <a:rect l="l" t="t" r="r" b="b"/>
            <a:pathLst>
              <a:path w="4633" h="4764" extrusionOk="0">
                <a:moveTo>
                  <a:pt x="2049" y="1"/>
                </a:moveTo>
                <a:cubicBezTo>
                  <a:pt x="1930" y="1"/>
                  <a:pt x="1834" y="108"/>
                  <a:pt x="1834" y="227"/>
                </a:cubicBezTo>
                <a:cubicBezTo>
                  <a:pt x="1858" y="894"/>
                  <a:pt x="1858" y="1572"/>
                  <a:pt x="1846" y="2239"/>
                </a:cubicBezTo>
                <a:lnTo>
                  <a:pt x="1846" y="2251"/>
                </a:lnTo>
                <a:cubicBezTo>
                  <a:pt x="1513" y="2322"/>
                  <a:pt x="1179" y="2406"/>
                  <a:pt x="846" y="2441"/>
                </a:cubicBezTo>
                <a:cubicBezTo>
                  <a:pt x="644" y="2477"/>
                  <a:pt x="441" y="2489"/>
                  <a:pt x="239" y="2489"/>
                </a:cubicBezTo>
                <a:cubicBezTo>
                  <a:pt x="108" y="2489"/>
                  <a:pt x="1" y="2596"/>
                  <a:pt x="1" y="2727"/>
                </a:cubicBezTo>
                <a:cubicBezTo>
                  <a:pt x="1" y="2846"/>
                  <a:pt x="108" y="2965"/>
                  <a:pt x="239" y="2965"/>
                </a:cubicBezTo>
                <a:cubicBezTo>
                  <a:pt x="775" y="2953"/>
                  <a:pt x="1310" y="2918"/>
                  <a:pt x="1846" y="2882"/>
                </a:cubicBezTo>
                <a:lnTo>
                  <a:pt x="1846" y="2882"/>
                </a:lnTo>
                <a:cubicBezTo>
                  <a:pt x="1834" y="3358"/>
                  <a:pt x="1834" y="3846"/>
                  <a:pt x="1858" y="4323"/>
                </a:cubicBezTo>
                <a:cubicBezTo>
                  <a:pt x="1870" y="4442"/>
                  <a:pt x="1906" y="4549"/>
                  <a:pt x="1989" y="4632"/>
                </a:cubicBezTo>
                <a:cubicBezTo>
                  <a:pt x="2084" y="4727"/>
                  <a:pt x="2192" y="4763"/>
                  <a:pt x="2311" y="4763"/>
                </a:cubicBezTo>
                <a:cubicBezTo>
                  <a:pt x="2430" y="4763"/>
                  <a:pt x="2525" y="4727"/>
                  <a:pt x="2620" y="4632"/>
                </a:cubicBezTo>
                <a:cubicBezTo>
                  <a:pt x="2692" y="4561"/>
                  <a:pt x="2763" y="4430"/>
                  <a:pt x="2751" y="4323"/>
                </a:cubicBezTo>
                <a:cubicBezTo>
                  <a:pt x="2692" y="3811"/>
                  <a:pt x="2620" y="3311"/>
                  <a:pt x="2549" y="2822"/>
                </a:cubicBezTo>
                <a:cubicBezTo>
                  <a:pt x="2751" y="2799"/>
                  <a:pt x="2965" y="2775"/>
                  <a:pt x="3180" y="2763"/>
                </a:cubicBezTo>
                <a:cubicBezTo>
                  <a:pt x="3537" y="2715"/>
                  <a:pt x="3918" y="2680"/>
                  <a:pt x="4275" y="2608"/>
                </a:cubicBezTo>
                <a:cubicBezTo>
                  <a:pt x="4478" y="2549"/>
                  <a:pt x="4632" y="2263"/>
                  <a:pt x="4549" y="2037"/>
                </a:cubicBezTo>
                <a:cubicBezTo>
                  <a:pt x="4525" y="1930"/>
                  <a:pt x="4454" y="1834"/>
                  <a:pt x="4347" y="1775"/>
                </a:cubicBezTo>
                <a:cubicBezTo>
                  <a:pt x="4311" y="1763"/>
                  <a:pt x="4275" y="1739"/>
                  <a:pt x="4239" y="1727"/>
                </a:cubicBezTo>
                <a:cubicBezTo>
                  <a:pt x="4192" y="1715"/>
                  <a:pt x="4168" y="1715"/>
                  <a:pt x="4120" y="1715"/>
                </a:cubicBezTo>
                <a:cubicBezTo>
                  <a:pt x="4073" y="1715"/>
                  <a:pt x="4049" y="1715"/>
                  <a:pt x="4001" y="1727"/>
                </a:cubicBezTo>
                <a:cubicBezTo>
                  <a:pt x="3751" y="1775"/>
                  <a:pt x="3501" y="1834"/>
                  <a:pt x="3239" y="1906"/>
                </a:cubicBezTo>
                <a:cubicBezTo>
                  <a:pt x="2977" y="1989"/>
                  <a:pt x="2703" y="2049"/>
                  <a:pt x="2442" y="2120"/>
                </a:cubicBezTo>
                <a:cubicBezTo>
                  <a:pt x="2406" y="1894"/>
                  <a:pt x="2394" y="1691"/>
                  <a:pt x="2382" y="1465"/>
                </a:cubicBezTo>
                <a:cubicBezTo>
                  <a:pt x="2334" y="1048"/>
                  <a:pt x="2311" y="644"/>
                  <a:pt x="2275" y="227"/>
                </a:cubicBezTo>
                <a:cubicBezTo>
                  <a:pt x="2263" y="108"/>
                  <a:pt x="2192" y="1"/>
                  <a:pt x="2049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16" name="Google Shape;3416;p73"/>
          <p:cNvGrpSpPr/>
          <p:nvPr/>
        </p:nvGrpSpPr>
        <p:grpSpPr>
          <a:xfrm>
            <a:off x="9628874" y="5959237"/>
            <a:ext cx="340593" cy="344132"/>
            <a:chOff x="6968391" y="4377697"/>
            <a:chExt cx="256078" cy="258739"/>
          </a:xfrm>
        </p:grpSpPr>
        <p:sp>
          <p:nvSpPr>
            <p:cNvPr id="3417" name="Google Shape;3417;p73"/>
            <p:cNvSpPr/>
            <p:nvPr/>
          </p:nvSpPr>
          <p:spPr>
            <a:xfrm>
              <a:off x="6968391" y="4377697"/>
              <a:ext cx="254482" cy="257142"/>
            </a:xfrm>
            <a:custGeom>
              <a:avLst/>
              <a:gdLst/>
              <a:ahLst/>
              <a:cxnLst/>
              <a:rect l="l" t="t" r="r" b="b"/>
              <a:pathLst>
                <a:path w="5739" h="5799" extrusionOk="0">
                  <a:moveTo>
                    <a:pt x="3358" y="0"/>
                  </a:moveTo>
                  <a:lnTo>
                    <a:pt x="3382" y="12"/>
                  </a:lnTo>
                  <a:lnTo>
                    <a:pt x="3334" y="12"/>
                  </a:lnTo>
                  <a:cubicBezTo>
                    <a:pt x="3179" y="24"/>
                    <a:pt x="3048" y="60"/>
                    <a:pt x="2929" y="143"/>
                  </a:cubicBezTo>
                  <a:cubicBezTo>
                    <a:pt x="2786" y="239"/>
                    <a:pt x="2632" y="358"/>
                    <a:pt x="2501" y="501"/>
                  </a:cubicBezTo>
                  <a:cubicBezTo>
                    <a:pt x="2370" y="643"/>
                    <a:pt x="2251" y="798"/>
                    <a:pt x="2131" y="941"/>
                  </a:cubicBezTo>
                  <a:cubicBezTo>
                    <a:pt x="2084" y="1001"/>
                    <a:pt x="2036" y="1060"/>
                    <a:pt x="2012" y="1120"/>
                  </a:cubicBezTo>
                  <a:lnTo>
                    <a:pt x="1893" y="1072"/>
                  </a:lnTo>
                  <a:cubicBezTo>
                    <a:pt x="1619" y="977"/>
                    <a:pt x="1346" y="882"/>
                    <a:pt x="1084" y="858"/>
                  </a:cubicBezTo>
                  <a:cubicBezTo>
                    <a:pt x="1036" y="858"/>
                    <a:pt x="977" y="834"/>
                    <a:pt x="941" y="834"/>
                  </a:cubicBezTo>
                  <a:lnTo>
                    <a:pt x="834" y="834"/>
                  </a:lnTo>
                  <a:cubicBezTo>
                    <a:pt x="727" y="858"/>
                    <a:pt x="643" y="870"/>
                    <a:pt x="584" y="917"/>
                  </a:cubicBezTo>
                  <a:cubicBezTo>
                    <a:pt x="429" y="989"/>
                    <a:pt x="322" y="1108"/>
                    <a:pt x="262" y="1239"/>
                  </a:cubicBezTo>
                  <a:cubicBezTo>
                    <a:pt x="226" y="1358"/>
                    <a:pt x="203" y="1513"/>
                    <a:pt x="250" y="1655"/>
                  </a:cubicBezTo>
                  <a:cubicBezTo>
                    <a:pt x="286" y="1786"/>
                    <a:pt x="346" y="1929"/>
                    <a:pt x="417" y="2060"/>
                  </a:cubicBezTo>
                  <a:cubicBezTo>
                    <a:pt x="524" y="2239"/>
                    <a:pt x="643" y="2417"/>
                    <a:pt x="738" y="2560"/>
                  </a:cubicBezTo>
                  <a:lnTo>
                    <a:pt x="798" y="2644"/>
                  </a:lnTo>
                  <a:cubicBezTo>
                    <a:pt x="715" y="2739"/>
                    <a:pt x="631" y="2846"/>
                    <a:pt x="548" y="2965"/>
                  </a:cubicBezTo>
                  <a:cubicBezTo>
                    <a:pt x="429" y="3132"/>
                    <a:pt x="322" y="3275"/>
                    <a:pt x="250" y="3429"/>
                  </a:cubicBezTo>
                  <a:cubicBezTo>
                    <a:pt x="179" y="3572"/>
                    <a:pt x="84" y="3751"/>
                    <a:pt x="48" y="3953"/>
                  </a:cubicBezTo>
                  <a:cubicBezTo>
                    <a:pt x="24" y="4049"/>
                    <a:pt x="0" y="4263"/>
                    <a:pt x="107" y="4430"/>
                  </a:cubicBezTo>
                  <a:cubicBezTo>
                    <a:pt x="179" y="4572"/>
                    <a:pt x="310" y="4680"/>
                    <a:pt x="453" y="4727"/>
                  </a:cubicBezTo>
                  <a:cubicBezTo>
                    <a:pt x="548" y="4751"/>
                    <a:pt x="631" y="4763"/>
                    <a:pt x="727" y="4763"/>
                  </a:cubicBezTo>
                  <a:lnTo>
                    <a:pt x="846" y="4763"/>
                  </a:lnTo>
                  <a:cubicBezTo>
                    <a:pt x="1072" y="4751"/>
                    <a:pt x="1274" y="4680"/>
                    <a:pt x="1477" y="4608"/>
                  </a:cubicBezTo>
                  <a:cubicBezTo>
                    <a:pt x="1679" y="4525"/>
                    <a:pt x="1893" y="4430"/>
                    <a:pt x="2072" y="4322"/>
                  </a:cubicBezTo>
                  <a:lnTo>
                    <a:pt x="2120" y="4287"/>
                  </a:lnTo>
                  <a:cubicBezTo>
                    <a:pt x="2239" y="4620"/>
                    <a:pt x="2381" y="4882"/>
                    <a:pt x="2512" y="5108"/>
                  </a:cubicBezTo>
                  <a:cubicBezTo>
                    <a:pt x="2584" y="5227"/>
                    <a:pt x="2679" y="5382"/>
                    <a:pt x="2798" y="5501"/>
                  </a:cubicBezTo>
                  <a:cubicBezTo>
                    <a:pt x="2870" y="5584"/>
                    <a:pt x="3001" y="5692"/>
                    <a:pt x="3155" y="5751"/>
                  </a:cubicBezTo>
                  <a:cubicBezTo>
                    <a:pt x="3227" y="5775"/>
                    <a:pt x="3286" y="5799"/>
                    <a:pt x="3358" y="5799"/>
                  </a:cubicBezTo>
                  <a:lnTo>
                    <a:pt x="3405" y="5799"/>
                  </a:lnTo>
                  <a:cubicBezTo>
                    <a:pt x="3465" y="5775"/>
                    <a:pt x="3524" y="5775"/>
                    <a:pt x="3572" y="5751"/>
                  </a:cubicBezTo>
                  <a:cubicBezTo>
                    <a:pt x="3691" y="5704"/>
                    <a:pt x="3786" y="5596"/>
                    <a:pt x="3846" y="5477"/>
                  </a:cubicBezTo>
                  <a:cubicBezTo>
                    <a:pt x="4013" y="5180"/>
                    <a:pt x="4048" y="4846"/>
                    <a:pt x="4060" y="4549"/>
                  </a:cubicBezTo>
                  <a:cubicBezTo>
                    <a:pt x="4072" y="4346"/>
                    <a:pt x="4072" y="4156"/>
                    <a:pt x="4072" y="3989"/>
                  </a:cubicBezTo>
                  <a:lnTo>
                    <a:pt x="4227" y="3989"/>
                  </a:lnTo>
                  <a:cubicBezTo>
                    <a:pt x="4501" y="3965"/>
                    <a:pt x="4846" y="3918"/>
                    <a:pt x="5156" y="3787"/>
                  </a:cubicBezTo>
                  <a:cubicBezTo>
                    <a:pt x="5251" y="3751"/>
                    <a:pt x="5310" y="3727"/>
                    <a:pt x="5370" y="3679"/>
                  </a:cubicBezTo>
                  <a:cubicBezTo>
                    <a:pt x="5429" y="3632"/>
                    <a:pt x="5489" y="3608"/>
                    <a:pt x="5549" y="3549"/>
                  </a:cubicBezTo>
                  <a:cubicBezTo>
                    <a:pt x="5632" y="3453"/>
                    <a:pt x="5727" y="3322"/>
                    <a:pt x="5739" y="3144"/>
                  </a:cubicBezTo>
                  <a:cubicBezTo>
                    <a:pt x="5739" y="3060"/>
                    <a:pt x="5727" y="2965"/>
                    <a:pt x="5691" y="2882"/>
                  </a:cubicBezTo>
                  <a:cubicBezTo>
                    <a:pt x="5668" y="2798"/>
                    <a:pt x="5620" y="2739"/>
                    <a:pt x="5572" y="2679"/>
                  </a:cubicBezTo>
                  <a:cubicBezTo>
                    <a:pt x="5489" y="2560"/>
                    <a:pt x="5358" y="2477"/>
                    <a:pt x="5179" y="2370"/>
                  </a:cubicBezTo>
                  <a:cubicBezTo>
                    <a:pt x="5037" y="2298"/>
                    <a:pt x="4882" y="2227"/>
                    <a:pt x="4679" y="2132"/>
                  </a:cubicBezTo>
                  <a:lnTo>
                    <a:pt x="4548" y="2072"/>
                  </a:lnTo>
                  <a:lnTo>
                    <a:pt x="4525" y="2060"/>
                  </a:lnTo>
                  <a:cubicBezTo>
                    <a:pt x="4441" y="2025"/>
                    <a:pt x="4358" y="1989"/>
                    <a:pt x="4263" y="1953"/>
                  </a:cubicBezTo>
                  <a:lnTo>
                    <a:pt x="4239" y="1941"/>
                  </a:lnTo>
                  <a:cubicBezTo>
                    <a:pt x="4239" y="1774"/>
                    <a:pt x="4227" y="1608"/>
                    <a:pt x="4203" y="1477"/>
                  </a:cubicBezTo>
                  <a:cubicBezTo>
                    <a:pt x="4179" y="1179"/>
                    <a:pt x="4132" y="834"/>
                    <a:pt x="3989" y="536"/>
                  </a:cubicBezTo>
                  <a:cubicBezTo>
                    <a:pt x="3905" y="393"/>
                    <a:pt x="3715" y="36"/>
                    <a:pt x="3358" y="0"/>
                  </a:cubicBezTo>
                  <a:close/>
                </a:path>
              </a:pathLst>
            </a:custGeom>
            <a:solidFill>
              <a:srgbClr val="F79D5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8" name="Google Shape;3418;p73"/>
            <p:cNvSpPr/>
            <p:nvPr/>
          </p:nvSpPr>
          <p:spPr>
            <a:xfrm>
              <a:off x="6972072" y="4384038"/>
              <a:ext cx="252398" cy="252398"/>
            </a:xfrm>
            <a:custGeom>
              <a:avLst/>
              <a:gdLst/>
              <a:ahLst/>
              <a:cxnLst/>
              <a:rect l="l" t="t" r="r" b="b"/>
              <a:pathLst>
                <a:path w="5692" h="5692" extrusionOk="0">
                  <a:moveTo>
                    <a:pt x="3620" y="0"/>
                  </a:moveTo>
                  <a:lnTo>
                    <a:pt x="3620" y="0"/>
                  </a:lnTo>
                  <a:cubicBezTo>
                    <a:pt x="3633" y="10"/>
                    <a:pt x="3646" y="20"/>
                    <a:pt x="3659" y="30"/>
                  </a:cubicBezTo>
                  <a:lnTo>
                    <a:pt x="3659" y="30"/>
                  </a:lnTo>
                  <a:cubicBezTo>
                    <a:pt x="3652" y="12"/>
                    <a:pt x="3645" y="0"/>
                    <a:pt x="3620" y="0"/>
                  </a:cubicBezTo>
                  <a:close/>
                  <a:moveTo>
                    <a:pt x="3659" y="30"/>
                  </a:moveTo>
                  <a:cubicBezTo>
                    <a:pt x="3661" y="39"/>
                    <a:pt x="3664" y="49"/>
                    <a:pt x="3668" y="60"/>
                  </a:cubicBezTo>
                  <a:lnTo>
                    <a:pt x="3715" y="238"/>
                  </a:lnTo>
                  <a:cubicBezTo>
                    <a:pt x="3739" y="369"/>
                    <a:pt x="3739" y="500"/>
                    <a:pt x="3739" y="631"/>
                  </a:cubicBezTo>
                  <a:cubicBezTo>
                    <a:pt x="3727" y="929"/>
                    <a:pt x="3680" y="1215"/>
                    <a:pt x="3608" y="1512"/>
                  </a:cubicBezTo>
                  <a:cubicBezTo>
                    <a:pt x="3561" y="1703"/>
                    <a:pt x="3501" y="1905"/>
                    <a:pt x="3441" y="2096"/>
                  </a:cubicBezTo>
                  <a:cubicBezTo>
                    <a:pt x="3537" y="2108"/>
                    <a:pt x="3608" y="2120"/>
                    <a:pt x="3692" y="2155"/>
                  </a:cubicBezTo>
                  <a:cubicBezTo>
                    <a:pt x="3775" y="2167"/>
                    <a:pt x="3846" y="2203"/>
                    <a:pt x="3918" y="2227"/>
                  </a:cubicBezTo>
                  <a:cubicBezTo>
                    <a:pt x="3977" y="2263"/>
                    <a:pt x="4049" y="2274"/>
                    <a:pt x="4108" y="2322"/>
                  </a:cubicBezTo>
                  <a:cubicBezTo>
                    <a:pt x="4156" y="2346"/>
                    <a:pt x="4215" y="2382"/>
                    <a:pt x="4239" y="2405"/>
                  </a:cubicBezTo>
                  <a:cubicBezTo>
                    <a:pt x="4323" y="2465"/>
                    <a:pt x="4394" y="2524"/>
                    <a:pt x="4418" y="2620"/>
                  </a:cubicBezTo>
                  <a:cubicBezTo>
                    <a:pt x="4442" y="2644"/>
                    <a:pt x="4454" y="2691"/>
                    <a:pt x="4454" y="2715"/>
                  </a:cubicBezTo>
                  <a:lnTo>
                    <a:pt x="4454" y="2822"/>
                  </a:lnTo>
                  <a:cubicBezTo>
                    <a:pt x="4442" y="2870"/>
                    <a:pt x="4418" y="2894"/>
                    <a:pt x="4406" y="2941"/>
                  </a:cubicBezTo>
                  <a:cubicBezTo>
                    <a:pt x="4394" y="2977"/>
                    <a:pt x="4358" y="3013"/>
                    <a:pt x="4334" y="3048"/>
                  </a:cubicBezTo>
                  <a:cubicBezTo>
                    <a:pt x="4299" y="3072"/>
                    <a:pt x="4263" y="3108"/>
                    <a:pt x="4227" y="3132"/>
                  </a:cubicBezTo>
                  <a:lnTo>
                    <a:pt x="4096" y="3227"/>
                  </a:lnTo>
                  <a:cubicBezTo>
                    <a:pt x="3977" y="3286"/>
                    <a:pt x="3846" y="3346"/>
                    <a:pt x="3703" y="3370"/>
                  </a:cubicBezTo>
                  <a:cubicBezTo>
                    <a:pt x="3572" y="3417"/>
                    <a:pt x="3430" y="3453"/>
                    <a:pt x="3287" y="3465"/>
                  </a:cubicBezTo>
                  <a:cubicBezTo>
                    <a:pt x="3322" y="3572"/>
                    <a:pt x="3346" y="3691"/>
                    <a:pt x="3382" y="3787"/>
                  </a:cubicBezTo>
                  <a:cubicBezTo>
                    <a:pt x="3406" y="3894"/>
                    <a:pt x="3430" y="3989"/>
                    <a:pt x="3441" y="4084"/>
                  </a:cubicBezTo>
                  <a:cubicBezTo>
                    <a:pt x="3453" y="4179"/>
                    <a:pt x="3465" y="4263"/>
                    <a:pt x="3465" y="4370"/>
                  </a:cubicBezTo>
                  <a:cubicBezTo>
                    <a:pt x="3465" y="4525"/>
                    <a:pt x="3465" y="4703"/>
                    <a:pt x="3394" y="4834"/>
                  </a:cubicBezTo>
                  <a:cubicBezTo>
                    <a:pt x="3370" y="4894"/>
                    <a:pt x="3322" y="4941"/>
                    <a:pt x="3275" y="4965"/>
                  </a:cubicBezTo>
                  <a:cubicBezTo>
                    <a:pt x="3227" y="5001"/>
                    <a:pt x="3156" y="5013"/>
                    <a:pt x="3096" y="5013"/>
                  </a:cubicBezTo>
                  <a:cubicBezTo>
                    <a:pt x="2965" y="5013"/>
                    <a:pt x="2846" y="4941"/>
                    <a:pt x="2775" y="4846"/>
                  </a:cubicBezTo>
                  <a:cubicBezTo>
                    <a:pt x="2668" y="4727"/>
                    <a:pt x="2572" y="4596"/>
                    <a:pt x="2501" y="4441"/>
                  </a:cubicBezTo>
                  <a:cubicBezTo>
                    <a:pt x="2382" y="4191"/>
                    <a:pt x="2298" y="3929"/>
                    <a:pt x="2215" y="3656"/>
                  </a:cubicBezTo>
                  <a:cubicBezTo>
                    <a:pt x="2179" y="3703"/>
                    <a:pt x="2120" y="3751"/>
                    <a:pt x="2072" y="3775"/>
                  </a:cubicBezTo>
                  <a:cubicBezTo>
                    <a:pt x="2001" y="3834"/>
                    <a:pt x="1906" y="3894"/>
                    <a:pt x="1822" y="3941"/>
                  </a:cubicBezTo>
                  <a:cubicBezTo>
                    <a:pt x="1644" y="4048"/>
                    <a:pt x="1441" y="4132"/>
                    <a:pt x="1239" y="4191"/>
                  </a:cubicBezTo>
                  <a:cubicBezTo>
                    <a:pt x="1048" y="4251"/>
                    <a:pt x="834" y="4287"/>
                    <a:pt x="632" y="4298"/>
                  </a:cubicBezTo>
                  <a:cubicBezTo>
                    <a:pt x="536" y="4298"/>
                    <a:pt x="453" y="4298"/>
                    <a:pt x="346" y="4287"/>
                  </a:cubicBezTo>
                  <a:cubicBezTo>
                    <a:pt x="251" y="4263"/>
                    <a:pt x="179" y="4251"/>
                    <a:pt x="96" y="4239"/>
                  </a:cubicBezTo>
                  <a:cubicBezTo>
                    <a:pt x="79" y="4256"/>
                    <a:pt x="62" y="4273"/>
                    <a:pt x="45" y="4273"/>
                  </a:cubicBezTo>
                  <a:cubicBezTo>
                    <a:pt x="38" y="4273"/>
                    <a:pt x="31" y="4270"/>
                    <a:pt x="24" y="4263"/>
                  </a:cubicBezTo>
                  <a:lnTo>
                    <a:pt x="1" y="4263"/>
                  </a:lnTo>
                  <a:cubicBezTo>
                    <a:pt x="24" y="4287"/>
                    <a:pt x="24" y="4310"/>
                    <a:pt x="36" y="4322"/>
                  </a:cubicBezTo>
                  <a:cubicBezTo>
                    <a:pt x="108" y="4477"/>
                    <a:pt x="239" y="4584"/>
                    <a:pt x="393" y="4620"/>
                  </a:cubicBezTo>
                  <a:cubicBezTo>
                    <a:pt x="477" y="4656"/>
                    <a:pt x="572" y="4668"/>
                    <a:pt x="655" y="4668"/>
                  </a:cubicBezTo>
                  <a:lnTo>
                    <a:pt x="774" y="4668"/>
                  </a:lnTo>
                  <a:cubicBezTo>
                    <a:pt x="1001" y="4644"/>
                    <a:pt x="1227" y="4560"/>
                    <a:pt x="1406" y="4501"/>
                  </a:cubicBezTo>
                  <a:cubicBezTo>
                    <a:pt x="1620" y="4418"/>
                    <a:pt x="1846" y="4310"/>
                    <a:pt x="2001" y="4227"/>
                  </a:cubicBezTo>
                  <a:lnTo>
                    <a:pt x="2060" y="4191"/>
                  </a:lnTo>
                  <a:cubicBezTo>
                    <a:pt x="2179" y="4525"/>
                    <a:pt x="2298" y="4787"/>
                    <a:pt x="2441" y="5013"/>
                  </a:cubicBezTo>
                  <a:cubicBezTo>
                    <a:pt x="2501" y="5120"/>
                    <a:pt x="2608" y="5275"/>
                    <a:pt x="2727" y="5394"/>
                  </a:cubicBezTo>
                  <a:cubicBezTo>
                    <a:pt x="2799" y="5489"/>
                    <a:pt x="2930" y="5596"/>
                    <a:pt x="3084" y="5656"/>
                  </a:cubicBezTo>
                  <a:cubicBezTo>
                    <a:pt x="3156" y="5680"/>
                    <a:pt x="3215" y="5692"/>
                    <a:pt x="3287" y="5692"/>
                  </a:cubicBezTo>
                  <a:lnTo>
                    <a:pt x="3334" y="5692"/>
                  </a:lnTo>
                  <a:cubicBezTo>
                    <a:pt x="3406" y="5680"/>
                    <a:pt x="3453" y="5668"/>
                    <a:pt x="3501" y="5656"/>
                  </a:cubicBezTo>
                  <a:cubicBezTo>
                    <a:pt x="3620" y="5608"/>
                    <a:pt x="3727" y="5501"/>
                    <a:pt x="3787" y="5370"/>
                  </a:cubicBezTo>
                  <a:cubicBezTo>
                    <a:pt x="3942" y="5072"/>
                    <a:pt x="3977" y="4727"/>
                    <a:pt x="4001" y="4429"/>
                  </a:cubicBezTo>
                  <a:cubicBezTo>
                    <a:pt x="4025" y="4239"/>
                    <a:pt x="4025" y="4048"/>
                    <a:pt x="4025" y="3882"/>
                  </a:cubicBezTo>
                  <a:lnTo>
                    <a:pt x="4168" y="3882"/>
                  </a:lnTo>
                  <a:cubicBezTo>
                    <a:pt x="4465" y="3846"/>
                    <a:pt x="4799" y="3810"/>
                    <a:pt x="5108" y="3667"/>
                  </a:cubicBezTo>
                  <a:cubicBezTo>
                    <a:pt x="5192" y="3644"/>
                    <a:pt x="5251" y="3608"/>
                    <a:pt x="5311" y="3572"/>
                  </a:cubicBezTo>
                  <a:cubicBezTo>
                    <a:pt x="5370" y="3525"/>
                    <a:pt x="5430" y="3489"/>
                    <a:pt x="5489" y="3429"/>
                  </a:cubicBezTo>
                  <a:cubicBezTo>
                    <a:pt x="5585" y="3346"/>
                    <a:pt x="5668" y="3215"/>
                    <a:pt x="5692" y="3036"/>
                  </a:cubicBezTo>
                  <a:cubicBezTo>
                    <a:pt x="5692" y="2941"/>
                    <a:pt x="5668" y="2858"/>
                    <a:pt x="5644" y="2763"/>
                  </a:cubicBezTo>
                  <a:cubicBezTo>
                    <a:pt x="5608" y="2691"/>
                    <a:pt x="5573" y="2632"/>
                    <a:pt x="5525" y="2572"/>
                  </a:cubicBezTo>
                  <a:cubicBezTo>
                    <a:pt x="5430" y="2465"/>
                    <a:pt x="5299" y="2358"/>
                    <a:pt x="5120" y="2263"/>
                  </a:cubicBezTo>
                  <a:cubicBezTo>
                    <a:pt x="4977" y="2167"/>
                    <a:pt x="4823" y="2096"/>
                    <a:pt x="4632" y="2024"/>
                  </a:cubicBezTo>
                  <a:lnTo>
                    <a:pt x="4501" y="1965"/>
                  </a:lnTo>
                  <a:lnTo>
                    <a:pt x="4465" y="1941"/>
                  </a:lnTo>
                  <a:cubicBezTo>
                    <a:pt x="4394" y="1917"/>
                    <a:pt x="4299" y="1870"/>
                    <a:pt x="4215" y="1846"/>
                  </a:cubicBezTo>
                  <a:lnTo>
                    <a:pt x="4180" y="1822"/>
                  </a:lnTo>
                  <a:cubicBezTo>
                    <a:pt x="4180" y="1679"/>
                    <a:pt x="4180" y="1524"/>
                    <a:pt x="4168" y="1370"/>
                  </a:cubicBezTo>
                  <a:cubicBezTo>
                    <a:pt x="4144" y="1072"/>
                    <a:pt x="4096" y="739"/>
                    <a:pt x="3942" y="429"/>
                  </a:cubicBezTo>
                  <a:cubicBezTo>
                    <a:pt x="3908" y="330"/>
                    <a:pt x="3814" y="159"/>
                    <a:pt x="3659" y="3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19" name="Google Shape;3419;p73"/>
            <p:cNvSpPr/>
            <p:nvPr/>
          </p:nvSpPr>
          <p:spPr>
            <a:xfrm>
              <a:off x="7127317" y="4382974"/>
              <a:ext cx="0" cy="44"/>
            </a:xfrm>
            <a:custGeom>
              <a:avLst/>
              <a:gdLst/>
              <a:ahLst/>
              <a:cxnLst/>
              <a:rect l="l" t="t" r="r" b="b"/>
              <a:pathLst>
                <a:path h="1" extrusionOk="0">
                  <a:moveTo>
                    <a:pt x="0" y="1"/>
                  </a:moveTo>
                  <a:close/>
                </a:path>
              </a:pathLst>
            </a:custGeom>
            <a:solidFill>
              <a:srgbClr val="F69333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20" name="Google Shape;3420;p73"/>
          <p:cNvGrpSpPr/>
          <p:nvPr/>
        </p:nvGrpSpPr>
        <p:grpSpPr>
          <a:xfrm>
            <a:off x="8457115" y="214578"/>
            <a:ext cx="285154" cy="290758"/>
            <a:chOff x="6778292" y="971829"/>
            <a:chExt cx="214396" cy="218609"/>
          </a:xfrm>
        </p:grpSpPr>
        <p:sp>
          <p:nvSpPr>
            <p:cNvPr id="3421" name="Google Shape;3421;p73"/>
            <p:cNvSpPr/>
            <p:nvPr/>
          </p:nvSpPr>
          <p:spPr>
            <a:xfrm>
              <a:off x="6779357" y="971829"/>
              <a:ext cx="213332" cy="214396"/>
            </a:xfrm>
            <a:custGeom>
              <a:avLst/>
              <a:gdLst/>
              <a:ahLst/>
              <a:cxnLst/>
              <a:rect l="l" t="t" r="r" b="b"/>
              <a:pathLst>
                <a:path w="4811" h="4835" extrusionOk="0">
                  <a:moveTo>
                    <a:pt x="1965" y="0"/>
                  </a:moveTo>
                  <a:cubicBezTo>
                    <a:pt x="1668" y="12"/>
                    <a:pt x="1501" y="310"/>
                    <a:pt x="1441" y="453"/>
                  </a:cubicBezTo>
                  <a:cubicBezTo>
                    <a:pt x="1346" y="703"/>
                    <a:pt x="1299" y="1001"/>
                    <a:pt x="1263" y="1239"/>
                  </a:cubicBezTo>
                  <a:cubicBezTo>
                    <a:pt x="1263" y="1358"/>
                    <a:pt x="1251" y="1489"/>
                    <a:pt x="1251" y="1620"/>
                  </a:cubicBezTo>
                  <a:lnTo>
                    <a:pt x="1227" y="1620"/>
                  </a:lnTo>
                  <a:cubicBezTo>
                    <a:pt x="1144" y="1655"/>
                    <a:pt x="1072" y="1679"/>
                    <a:pt x="1013" y="1715"/>
                  </a:cubicBezTo>
                  <a:lnTo>
                    <a:pt x="1001" y="1727"/>
                  </a:lnTo>
                  <a:lnTo>
                    <a:pt x="894" y="1774"/>
                  </a:lnTo>
                  <a:cubicBezTo>
                    <a:pt x="727" y="1846"/>
                    <a:pt x="596" y="1917"/>
                    <a:pt x="477" y="1977"/>
                  </a:cubicBezTo>
                  <a:cubicBezTo>
                    <a:pt x="346" y="2072"/>
                    <a:pt x="227" y="2155"/>
                    <a:pt x="156" y="2251"/>
                  </a:cubicBezTo>
                  <a:cubicBezTo>
                    <a:pt x="108" y="2298"/>
                    <a:pt x="72" y="2358"/>
                    <a:pt x="48" y="2417"/>
                  </a:cubicBezTo>
                  <a:cubicBezTo>
                    <a:pt x="13" y="2489"/>
                    <a:pt x="1" y="2560"/>
                    <a:pt x="1" y="2632"/>
                  </a:cubicBezTo>
                  <a:cubicBezTo>
                    <a:pt x="13" y="2786"/>
                    <a:pt x="96" y="2906"/>
                    <a:pt x="167" y="2977"/>
                  </a:cubicBezTo>
                  <a:cubicBezTo>
                    <a:pt x="215" y="3013"/>
                    <a:pt x="251" y="3048"/>
                    <a:pt x="310" y="3084"/>
                  </a:cubicBezTo>
                  <a:cubicBezTo>
                    <a:pt x="358" y="3108"/>
                    <a:pt x="406" y="3144"/>
                    <a:pt x="477" y="3167"/>
                  </a:cubicBezTo>
                  <a:cubicBezTo>
                    <a:pt x="751" y="3275"/>
                    <a:pt x="1025" y="3310"/>
                    <a:pt x="1275" y="3334"/>
                  </a:cubicBezTo>
                  <a:lnTo>
                    <a:pt x="1406" y="3334"/>
                  </a:lnTo>
                  <a:cubicBezTo>
                    <a:pt x="1406" y="3489"/>
                    <a:pt x="1406" y="3632"/>
                    <a:pt x="1418" y="3798"/>
                  </a:cubicBezTo>
                  <a:cubicBezTo>
                    <a:pt x="1430" y="4049"/>
                    <a:pt x="1465" y="4346"/>
                    <a:pt x="1596" y="4584"/>
                  </a:cubicBezTo>
                  <a:cubicBezTo>
                    <a:pt x="1656" y="4691"/>
                    <a:pt x="1751" y="4763"/>
                    <a:pt x="1834" y="4811"/>
                  </a:cubicBezTo>
                  <a:cubicBezTo>
                    <a:pt x="1870" y="4822"/>
                    <a:pt x="1906" y="4834"/>
                    <a:pt x="1965" y="4834"/>
                  </a:cubicBezTo>
                  <a:lnTo>
                    <a:pt x="2013" y="4834"/>
                  </a:lnTo>
                  <a:cubicBezTo>
                    <a:pt x="2072" y="4834"/>
                    <a:pt x="2132" y="4822"/>
                    <a:pt x="2192" y="4811"/>
                  </a:cubicBezTo>
                  <a:cubicBezTo>
                    <a:pt x="2323" y="4763"/>
                    <a:pt x="2430" y="4680"/>
                    <a:pt x="2489" y="4596"/>
                  </a:cubicBezTo>
                  <a:cubicBezTo>
                    <a:pt x="2596" y="4501"/>
                    <a:pt x="2668" y="4382"/>
                    <a:pt x="2727" y="4275"/>
                  </a:cubicBezTo>
                  <a:cubicBezTo>
                    <a:pt x="2846" y="4096"/>
                    <a:pt x="2954" y="3870"/>
                    <a:pt x="3061" y="3584"/>
                  </a:cubicBezTo>
                  <a:lnTo>
                    <a:pt x="3096" y="3620"/>
                  </a:lnTo>
                  <a:cubicBezTo>
                    <a:pt x="3251" y="3703"/>
                    <a:pt x="3430" y="3787"/>
                    <a:pt x="3608" y="3858"/>
                  </a:cubicBezTo>
                  <a:cubicBezTo>
                    <a:pt x="3751" y="3918"/>
                    <a:pt x="3930" y="3977"/>
                    <a:pt x="4132" y="3989"/>
                  </a:cubicBezTo>
                  <a:lnTo>
                    <a:pt x="4216" y="3989"/>
                  </a:lnTo>
                  <a:cubicBezTo>
                    <a:pt x="4287" y="3989"/>
                    <a:pt x="4370" y="3977"/>
                    <a:pt x="4442" y="3965"/>
                  </a:cubicBezTo>
                  <a:cubicBezTo>
                    <a:pt x="4561" y="3918"/>
                    <a:pt x="4668" y="3822"/>
                    <a:pt x="4739" y="3703"/>
                  </a:cubicBezTo>
                  <a:cubicBezTo>
                    <a:pt x="4811" y="3560"/>
                    <a:pt x="4799" y="3394"/>
                    <a:pt x="4787" y="3310"/>
                  </a:cubicBezTo>
                  <a:cubicBezTo>
                    <a:pt x="4751" y="3132"/>
                    <a:pt x="4680" y="2977"/>
                    <a:pt x="4620" y="2858"/>
                  </a:cubicBezTo>
                  <a:cubicBezTo>
                    <a:pt x="4549" y="2739"/>
                    <a:pt x="4466" y="2608"/>
                    <a:pt x="4370" y="2477"/>
                  </a:cubicBezTo>
                  <a:cubicBezTo>
                    <a:pt x="4287" y="2382"/>
                    <a:pt x="4228" y="2298"/>
                    <a:pt x="4156" y="2203"/>
                  </a:cubicBezTo>
                  <a:lnTo>
                    <a:pt x="4204" y="2144"/>
                  </a:lnTo>
                  <a:cubicBezTo>
                    <a:pt x="4287" y="2024"/>
                    <a:pt x="4382" y="1882"/>
                    <a:pt x="4466" y="1727"/>
                  </a:cubicBezTo>
                  <a:cubicBezTo>
                    <a:pt x="4525" y="1608"/>
                    <a:pt x="4573" y="1501"/>
                    <a:pt x="4609" y="1382"/>
                  </a:cubicBezTo>
                  <a:cubicBezTo>
                    <a:pt x="4632" y="1251"/>
                    <a:pt x="4632" y="1131"/>
                    <a:pt x="4585" y="1024"/>
                  </a:cubicBezTo>
                  <a:cubicBezTo>
                    <a:pt x="4549" y="929"/>
                    <a:pt x="4454" y="822"/>
                    <a:pt x="4335" y="762"/>
                  </a:cubicBezTo>
                  <a:cubicBezTo>
                    <a:pt x="4275" y="739"/>
                    <a:pt x="4204" y="715"/>
                    <a:pt x="4108" y="703"/>
                  </a:cubicBezTo>
                  <a:lnTo>
                    <a:pt x="3906" y="703"/>
                  </a:lnTo>
                  <a:cubicBezTo>
                    <a:pt x="3668" y="727"/>
                    <a:pt x="3442" y="810"/>
                    <a:pt x="3215" y="893"/>
                  </a:cubicBezTo>
                  <a:lnTo>
                    <a:pt x="3132" y="941"/>
                  </a:lnTo>
                  <a:cubicBezTo>
                    <a:pt x="3096" y="893"/>
                    <a:pt x="3061" y="834"/>
                    <a:pt x="3025" y="786"/>
                  </a:cubicBezTo>
                  <a:cubicBezTo>
                    <a:pt x="2918" y="667"/>
                    <a:pt x="2811" y="536"/>
                    <a:pt x="2715" y="417"/>
                  </a:cubicBezTo>
                  <a:cubicBezTo>
                    <a:pt x="2608" y="298"/>
                    <a:pt x="2489" y="215"/>
                    <a:pt x="2358" y="119"/>
                  </a:cubicBezTo>
                  <a:cubicBezTo>
                    <a:pt x="2251" y="48"/>
                    <a:pt x="2132" y="12"/>
                    <a:pt x="20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2" name="Google Shape;3422;p73"/>
            <p:cNvSpPr/>
            <p:nvPr/>
          </p:nvSpPr>
          <p:spPr>
            <a:xfrm>
              <a:off x="6778292" y="977593"/>
              <a:ext cx="212312" cy="212844"/>
            </a:xfrm>
            <a:custGeom>
              <a:avLst/>
              <a:gdLst/>
              <a:ahLst/>
              <a:cxnLst/>
              <a:rect l="l" t="t" r="r" b="b"/>
              <a:pathLst>
                <a:path w="4788" h="4800" extrusionOk="0">
                  <a:moveTo>
                    <a:pt x="1723" y="1"/>
                  </a:moveTo>
                  <a:cubicBezTo>
                    <a:pt x="1717" y="1"/>
                    <a:pt x="1707" y="14"/>
                    <a:pt x="1692" y="37"/>
                  </a:cubicBezTo>
                  <a:cubicBezTo>
                    <a:pt x="1692" y="37"/>
                    <a:pt x="1692" y="37"/>
                    <a:pt x="1692" y="38"/>
                  </a:cubicBezTo>
                  <a:lnTo>
                    <a:pt x="1692" y="38"/>
                  </a:lnTo>
                  <a:cubicBezTo>
                    <a:pt x="1703" y="29"/>
                    <a:pt x="1715" y="21"/>
                    <a:pt x="1727" y="13"/>
                  </a:cubicBezTo>
                  <a:cubicBezTo>
                    <a:pt x="1727" y="5"/>
                    <a:pt x="1726" y="1"/>
                    <a:pt x="1723" y="1"/>
                  </a:cubicBezTo>
                  <a:close/>
                  <a:moveTo>
                    <a:pt x="1692" y="38"/>
                  </a:moveTo>
                  <a:cubicBezTo>
                    <a:pt x="1561" y="135"/>
                    <a:pt x="1497" y="283"/>
                    <a:pt x="1454" y="370"/>
                  </a:cubicBezTo>
                  <a:cubicBezTo>
                    <a:pt x="1346" y="620"/>
                    <a:pt x="1311" y="918"/>
                    <a:pt x="1275" y="1156"/>
                  </a:cubicBezTo>
                  <a:cubicBezTo>
                    <a:pt x="1263" y="1287"/>
                    <a:pt x="1263" y="1418"/>
                    <a:pt x="1263" y="1537"/>
                  </a:cubicBezTo>
                  <a:lnTo>
                    <a:pt x="1227" y="1537"/>
                  </a:lnTo>
                  <a:cubicBezTo>
                    <a:pt x="1156" y="1573"/>
                    <a:pt x="1084" y="1597"/>
                    <a:pt x="1025" y="1633"/>
                  </a:cubicBezTo>
                  <a:lnTo>
                    <a:pt x="1013" y="1644"/>
                  </a:lnTo>
                  <a:lnTo>
                    <a:pt x="906" y="1692"/>
                  </a:lnTo>
                  <a:cubicBezTo>
                    <a:pt x="739" y="1763"/>
                    <a:pt x="608" y="1823"/>
                    <a:pt x="489" y="1894"/>
                  </a:cubicBezTo>
                  <a:cubicBezTo>
                    <a:pt x="334" y="1990"/>
                    <a:pt x="215" y="2073"/>
                    <a:pt x="144" y="2168"/>
                  </a:cubicBezTo>
                  <a:cubicBezTo>
                    <a:pt x="96" y="2216"/>
                    <a:pt x="72" y="2275"/>
                    <a:pt x="37" y="2335"/>
                  </a:cubicBezTo>
                  <a:cubicBezTo>
                    <a:pt x="13" y="2406"/>
                    <a:pt x="1" y="2478"/>
                    <a:pt x="1" y="2549"/>
                  </a:cubicBezTo>
                  <a:cubicBezTo>
                    <a:pt x="13" y="2704"/>
                    <a:pt x="84" y="2823"/>
                    <a:pt x="156" y="2895"/>
                  </a:cubicBezTo>
                  <a:cubicBezTo>
                    <a:pt x="203" y="2942"/>
                    <a:pt x="263" y="2966"/>
                    <a:pt x="311" y="3002"/>
                  </a:cubicBezTo>
                  <a:cubicBezTo>
                    <a:pt x="334" y="3026"/>
                    <a:pt x="394" y="3061"/>
                    <a:pt x="477" y="3085"/>
                  </a:cubicBezTo>
                  <a:cubicBezTo>
                    <a:pt x="727" y="3204"/>
                    <a:pt x="1025" y="3240"/>
                    <a:pt x="1263" y="3264"/>
                  </a:cubicBezTo>
                  <a:lnTo>
                    <a:pt x="1394" y="3264"/>
                  </a:lnTo>
                  <a:cubicBezTo>
                    <a:pt x="1394" y="3407"/>
                    <a:pt x="1394" y="3561"/>
                    <a:pt x="1406" y="3728"/>
                  </a:cubicBezTo>
                  <a:cubicBezTo>
                    <a:pt x="1430" y="3978"/>
                    <a:pt x="1454" y="4264"/>
                    <a:pt x="1585" y="4514"/>
                  </a:cubicBezTo>
                  <a:cubicBezTo>
                    <a:pt x="1644" y="4633"/>
                    <a:pt x="1739" y="4716"/>
                    <a:pt x="1823" y="4752"/>
                  </a:cubicBezTo>
                  <a:cubicBezTo>
                    <a:pt x="1870" y="4788"/>
                    <a:pt x="1918" y="4800"/>
                    <a:pt x="1977" y="4800"/>
                  </a:cubicBezTo>
                  <a:lnTo>
                    <a:pt x="2025" y="4800"/>
                  </a:lnTo>
                  <a:cubicBezTo>
                    <a:pt x="2085" y="4800"/>
                    <a:pt x="2144" y="4788"/>
                    <a:pt x="2204" y="4776"/>
                  </a:cubicBezTo>
                  <a:cubicBezTo>
                    <a:pt x="2335" y="4728"/>
                    <a:pt x="2442" y="4633"/>
                    <a:pt x="2501" y="4561"/>
                  </a:cubicBezTo>
                  <a:cubicBezTo>
                    <a:pt x="2597" y="4454"/>
                    <a:pt x="2680" y="4323"/>
                    <a:pt x="2739" y="4240"/>
                  </a:cubicBezTo>
                  <a:cubicBezTo>
                    <a:pt x="2858" y="4038"/>
                    <a:pt x="2954" y="3823"/>
                    <a:pt x="3061" y="3549"/>
                  </a:cubicBezTo>
                  <a:lnTo>
                    <a:pt x="3109" y="3585"/>
                  </a:lnTo>
                  <a:cubicBezTo>
                    <a:pt x="3239" y="3657"/>
                    <a:pt x="3430" y="3740"/>
                    <a:pt x="3609" y="3823"/>
                  </a:cubicBezTo>
                  <a:cubicBezTo>
                    <a:pt x="3763" y="3883"/>
                    <a:pt x="3942" y="3942"/>
                    <a:pt x="4132" y="3954"/>
                  </a:cubicBezTo>
                  <a:lnTo>
                    <a:pt x="4228" y="3954"/>
                  </a:lnTo>
                  <a:cubicBezTo>
                    <a:pt x="4299" y="3954"/>
                    <a:pt x="4371" y="3942"/>
                    <a:pt x="4442" y="3919"/>
                  </a:cubicBezTo>
                  <a:cubicBezTo>
                    <a:pt x="4585" y="3895"/>
                    <a:pt x="4680" y="3788"/>
                    <a:pt x="4763" y="3668"/>
                  </a:cubicBezTo>
                  <a:cubicBezTo>
                    <a:pt x="4775" y="3657"/>
                    <a:pt x="4787" y="3645"/>
                    <a:pt x="4787" y="3621"/>
                  </a:cubicBezTo>
                  <a:lnTo>
                    <a:pt x="4775" y="3621"/>
                  </a:lnTo>
                  <a:cubicBezTo>
                    <a:pt x="4740" y="3621"/>
                    <a:pt x="4728" y="3609"/>
                    <a:pt x="4716" y="3597"/>
                  </a:cubicBezTo>
                  <a:cubicBezTo>
                    <a:pt x="4644" y="3609"/>
                    <a:pt x="4585" y="3609"/>
                    <a:pt x="4502" y="3621"/>
                  </a:cubicBezTo>
                  <a:lnTo>
                    <a:pt x="4263" y="3621"/>
                  </a:lnTo>
                  <a:cubicBezTo>
                    <a:pt x="4085" y="3609"/>
                    <a:pt x="3906" y="3585"/>
                    <a:pt x="3751" y="3538"/>
                  </a:cubicBezTo>
                  <a:cubicBezTo>
                    <a:pt x="3585" y="3490"/>
                    <a:pt x="3418" y="3418"/>
                    <a:pt x="3275" y="3323"/>
                  </a:cubicBezTo>
                  <a:cubicBezTo>
                    <a:pt x="3192" y="3287"/>
                    <a:pt x="3132" y="3240"/>
                    <a:pt x="3061" y="3192"/>
                  </a:cubicBezTo>
                  <a:cubicBezTo>
                    <a:pt x="3025" y="3168"/>
                    <a:pt x="2978" y="3121"/>
                    <a:pt x="2930" y="3085"/>
                  </a:cubicBezTo>
                  <a:cubicBezTo>
                    <a:pt x="2870" y="3311"/>
                    <a:pt x="2799" y="3538"/>
                    <a:pt x="2692" y="3740"/>
                  </a:cubicBezTo>
                  <a:cubicBezTo>
                    <a:pt x="2632" y="3859"/>
                    <a:pt x="2561" y="3978"/>
                    <a:pt x="2466" y="4085"/>
                  </a:cubicBezTo>
                  <a:cubicBezTo>
                    <a:pt x="2394" y="4157"/>
                    <a:pt x="2287" y="4216"/>
                    <a:pt x="2192" y="4216"/>
                  </a:cubicBezTo>
                  <a:cubicBezTo>
                    <a:pt x="2132" y="4216"/>
                    <a:pt x="2085" y="4204"/>
                    <a:pt x="2037" y="4180"/>
                  </a:cubicBezTo>
                  <a:cubicBezTo>
                    <a:pt x="1989" y="4157"/>
                    <a:pt x="1966" y="4109"/>
                    <a:pt x="1930" y="4073"/>
                  </a:cubicBezTo>
                  <a:cubicBezTo>
                    <a:pt x="1870" y="3954"/>
                    <a:pt x="1870" y="3811"/>
                    <a:pt x="1870" y="3680"/>
                  </a:cubicBezTo>
                  <a:cubicBezTo>
                    <a:pt x="1870" y="3597"/>
                    <a:pt x="1894" y="3514"/>
                    <a:pt x="1906" y="3442"/>
                  </a:cubicBezTo>
                  <a:cubicBezTo>
                    <a:pt x="1918" y="3359"/>
                    <a:pt x="1942" y="3276"/>
                    <a:pt x="1966" y="3192"/>
                  </a:cubicBezTo>
                  <a:cubicBezTo>
                    <a:pt x="1977" y="3085"/>
                    <a:pt x="2013" y="3002"/>
                    <a:pt x="2037" y="2906"/>
                  </a:cubicBezTo>
                  <a:cubicBezTo>
                    <a:pt x="1918" y="2895"/>
                    <a:pt x="1799" y="2859"/>
                    <a:pt x="1680" y="2835"/>
                  </a:cubicBezTo>
                  <a:cubicBezTo>
                    <a:pt x="1561" y="2799"/>
                    <a:pt x="1454" y="2764"/>
                    <a:pt x="1358" y="2704"/>
                  </a:cubicBezTo>
                  <a:cubicBezTo>
                    <a:pt x="1311" y="2668"/>
                    <a:pt x="1263" y="2656"/>
                    <a:pt x="1239" y="2621"/>
                  </a:cubicBezTo>
                  <a:cubicBezTo>
                    <a:pt x="1204" y="2609"/>
                    <a:pt x="1168" y="2585"/>
                    <a:pt x="1144" y="2549"/>
                  </a:cubicBezTo>
                  <a:cubicBezTo>
                    <a:pt x="1132" y="2525"/>
                    <a:pt x="1096" y="2490"/>
                    <a:pt x="1084" y="2466"/>
                  </a:cubicBezTo>
                  <a:cubicBezTo>
                    <a:pt x="1061" y="2430"/>
                    <a:pt x="1061" y="2383"/>
                    <a:pt x="1037" y="2359"/>
                  </a:cubicBezTo>
                  <a:lnTo>
                    <a:pt x="1037" y="2264"/>
                  </a:lnTo>
                  <a:cubicBezTo>
                    <a:pt x="1037" y="2240"/>
                    <a:pt x="1049" y="2204"/>
                    <a:pt x="1073" y="2180"/>
                  </a:cubicBezTo>
                  <a:cubicBezTo>
                    <a:pt x="1096" y="2109"/>
                    <a:pt x="1156" y="2049"/>
                    <a:pt x="1215" y="2002"/>
                  </a:cubicBezTo>
                  <a:cubicBezTo>
                    <a:pt x="1251" y="1966"/>
                    <a:pt x="1299" y="1942"/>
                    <a:pt x="1334" y="1930"/>
                  </a:cubicBezTo>
                  <a:cubicBezTo>
                    <a:pt x="1394" y="1894"/>
                    <a:pt x="1442" y="1871"/>
                    <a:pt x="1501" y="1847"/>
                  </a:cubicBezTo>
                  <a:cubicBezTo>
                    <a:pt x="1561" y="1823"/>
                    <a:pt x="1620" y="1811"/>
                    <a:pt x="1680" y="1787"/>
                  </a:cubicBezTo>
                  <a:cubicBezTo>
                    <a:pt x="1751" y="1775"/>
                    <a:pt x="1811" y="1763"/>
                    <a:pt x="1894" y="1752"/>
                  </a:cubicBezTo>
                  <a:lnTo>
                    <a:pt x="1751" y="1252"/>
                  </a:lnTo>
                  <a:cubicBezTo>
                    <a:pt x="1692" y="1013"/>
                    <a:pt x="1656" y="775"/>
                    <a:pt x="1632" y="525"/>
                  </a:cubicBezTo>
                  <a:cubicBezTo>
                    <a:pt x="1620" y="406"/>
                    <a:pt x="1632" y="299"/>
                    <a:pt x="1656" y="180"/>
                  </a:cubicBezTo>
                  <a:cubicBezTo>
                    <a:pt x="1668" y="144"/>
                    <a:pt x="1680" y="85"/>
                    <a:pt x="1692" y="38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23" name="Google Shape;3423;p73"/>
          <p:cNvSpPr/>
          <p:nvPr/>
        </p:nvSpPr>
        <p:spPr>
          <a:xfrm>
            <a:off x="9124238" y="1307359"/>
            <a:ext cx="59" cy="5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rgbClr val="F6933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24" name="Google Shape;3424;p73"/>
          <p:cNvGrpSpPr/>
          <p:nvPr/>
        </p:nvGrpSpPr>
        <p:grpSpPr>
          <a:xfrm>
            <a:off x="11252354" y="72391"/>
            <a:ext cx="877824" cy="776734"/>
            <a:chOff x="8222283" y="2519761"/>
            <a:chExt cx="660001" cy="583995"/>
          </a:xfrm>
        </p:grpSpPr>
        <p:sp>
          <p:nvSpPr>
            <p:cNvPr id="3425" name="Google Shape;3425;p73"/>
            <p:cNvSpPr/>
            <p:nvPr/>
          </p:nvSpPr>
          <p:spPr>
            <a:xfrm>
              <a:off x="8564922" y="2706180"/>
              <a:ext cx="151031" cy="152272"/>
            </a:xfrm>
            <a:custGeom>
              <a:avLst/>
              <a:gdLst/>
              <a:ahLst/>
              <a:cxnLst/>
              <a:rect l="l" t="t" r="r" b="b"/>
              <a:pathLst>
                <a:path w="3406" h="3434" extrusionOk="0">
                  <a:moveTo>
                    <a:pt x="2346" y="0"/>
                  </a:moveTo>
                  <a:cubicBezTo>
                    <a:pt x="2084" y="0"/>
                    <a:pt x="1799" y="119"/>
                    <a:pt x="1608" y="358"/>
                  </a:cubicBezTo>
                  <a:cubicBezTo>
                    <a:pt x="1156" y="893"/>
                    <a:pt x="691" y="1417"/>
                    <a:pt x="215" y="1929"/>
                  </a:cubicBezTo>
                  <a:cubicBezTo>
                    <a:pt x="48" y="2084"/>
                    <a:pt x="1" y="2382"/>
                    <a:pt x="25" y="2608"/>
                  </a:cubicBezTo>
                  <a:cubicBezTo>
                    <a:pt x="48" y="2858"/>
                    <a:pt x="191" y="3084"/>
                    <a:pt x="382" y="3239"/>
                  </a:cubicBezTo>
                  <a:cubicBezTo>
                    <a:pt x="548" y="3364"/>
                    <a:pt x="760" y="3434"/>
                    <a:pt x="969" y="3434"/>
                  </a:cubicBezTo>
                  <a:cubicBezTo>
                    <a:pt x="1000" y="3434"/>
                    <a:pt x="1030" y="3432"/>
                    <a:pt x="1060" y="3429"/>
                  </a:cubicBezTo>
                  <a:cubicBezTo>
                    <a:pt x="1334" y="3394"/>
                    <a:pt x="1513" y="3263"/>
                    <a:pt x="1691" y="3072"/>
                  </a:cubicBezTo>
                  <a:cubicBezTo>
                    <a:pt x="2168" y="2560"/>
                    <a:pt x="2632" y="2048"/>
                    <a:pt x="3073" y="1512"/>
                  </a:cubicBezTo>
                  <a:cubicBezTo>
                    <a:pt x="3406" y="1120"/>
                    <a:pt x="3299" y="500"/>
                    <a:pt x="2906" y="203"/>
                  </a:cubicBezTo>
                  <a:cubicBezTo>
                    <a:pt x="2751" y="60"/>
                    <a:pt x="2537" y="0"/>
                    <a:pt x="23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6" name="Google Shape;3426;p73"/>
            <p:cNvSpPr/>
            <p:nvPr/>
          </p:nvSpPr>
          <p:spPr>
            <a:xfrm>
              <a:off x="8723316" y="2519761"/>
              <a:ext cx="158968" cy="167659"/>
            </a:xfrm>
            <a:custGeom>
              <a:avLst/>
              <a:gdLst/>
              <a:ahLst/>
              <a:cxnLst/>
              <a:rect l="l" t="t" r="r" b="b"/>
              <a:pathLst>
                <a:path w="3585" h="3781" extrusionOk="0">
                  <a:moveTo>
                    <a:pt x="2505" y="1"/>
                  </a:moveTo>
                  <a:cubicBezTo>
                    <a:pt x="2241" y="1"/>
                    <a:pt x="1970" y="141"/>
                    <a:pt x="1798" y="347"/>
                  </a:cubicBezTo>
                  <a:cubicBezTo>
                    <a:pt x="1286" y="1002"/>
                    <a:pt x="786" y="1680"/>
                    <a:pt x="215" y="2276"/>
                  </a:cubicBezTo>
                  <a:cubicBezTo>
                    <a:pt x="48" y="2454"/>
                    <a:pt x="1" y="2728"/>
                    <a:pt x="24" y="2954"/>
                  </a:cubicBezTo>
                  <a:cubicBezTo>
                    <a:pt x="48" y="3204"/>
                    <a:pt x="191" y="3430"/>
                    <a:pt x="382" y="3585"/>
                  </a:cubicBezTo>
                  <a:cubicBezTo>
                    <a:pt x="548" y="3710"/>
                    <a:pt x="760" y="3780"/>
                    <a:pt x="969" y="3780"/>
                  </a:cubicBezTo>
                  <a:cubicBezTo>
                    <a:pt x="1000" y="3780"/>
                    <a:pt x="1030" y="3779"/>
                    <a:pt x="1060" y="3776"/>
                  </a:cubicBezTo>
                  <a:cubicBezTo>
                    <a:pt x="1334" y="3740"/>
                    <a:pt x="1513" y="3609"/>
                    <a:pt x="1691" y="3419"/>
                  </a:cubicBezTo>
                  <a:cubicBezTo>
                    <a:pt x="2251" y="2811"/>
                    <a:pt x="2763" y="2156"/>
                    <a:pt x="3275" y="1502"/>
                  </a:cubicBezTo>
                  <a:cubicBezTo>
                    <a:pt x="3584" y="1097"/>
                    <a:pt x="3513" y="502"/>
                    <a:pt x="3108" y="192"/>
                  </a:cubicBezTo>
                  <a:cubicBezTo>
                    <a:pt x="2941" y="61"/>
                    <a:pt x="2727" y="1"/>
                    <a:pt x="2537" y="1"/>
                  </a:cubicBezTo>
                  <a:cubicBezTo>
                    <a:pt x="2526" y="1"/>
                    <a:pt x="2515" y="1"/>
                    <a:pt x="25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7" name="Google Shape;3427;p73"/>
            <p:cNvSpPr/>
            <p:nvPr/>
          </p:nvSpPr>
          <p:spPr>
            <a:xfrm>
              <a:off x="8222815" y="2764270"/>
              <a:ext cx="345827" cy="338954"/>
            </a:xfrm>
            <a:custGeom>
              <a:avLst/>
              <a:gdLst/>
              <a:ahLst/>
              <a:cxnLst/>
              <a:rect l="l" t="t" r="r" b="b"/>
              <a:pathLst>
                <a:path w="7799" h="7644" extrusionOk="0">
                  <a:moveTo>
                    <a:pt x="2870" y="0"/>
                  </a:moveTo>
                  <a:cubicBezTo>
                    <a:pt x="2834" y="0"/>
                    <a:pt x="2787" y="0"/>
                    <a:pt x="2751" y="24"/>
                  </a:cubicBezTo>
                  <a:cubicBezTo>
                    <a:pt x="2275" y="71"/>
                    <a:pt x="2072" y="583"/>
                    <a:pt x="2001" y="786"/>
                  </a:cubicBezTo>
                  <a:cubicBezTo>
                    <a:pt x="1846" y="1226"/>
                    <a:pt x="1834" y="1703"/>
                    <a:pt x="1822" y="2072"/>
                  </a:cubicBezTo>
                  <a:cubicBezTo>
                    <a:pt x="1822" y="2274"/>
                    <a:pt x="1822" y="2488"/>
                    <a:pt x="1834" y="2703"/>
                  </a:cubicBezTo>
                  <a:cubicBezTo>
                    <a:pt x="1822" y="2703"/>
                    <a:pt x="1822" y="2715"/>
                    <a:pt x="1798" y="2715"/>
                  </a:cubicBezTo>
                  <a:cubicBezTo>
                    <a:pt x="1679" y="2786"/>
                    <a:pt x="1560" y="2846"/>
                    <a:pt x="1465" y="2905"/>
                  </a:cubicBezTo>
                  <a:lnTo>
                    <a:pt x="1298" y="3000"/>
                  </a:lnTo>
                  <a:cubicBezTo>
                    <a:pt x="1048" y="3131"/>
                    <a:pt x="846" y="3250"/>
                    <a:pt x="667" y="3369"/>
                  </a:cubicBezTo>
                  <a:cubicBezTo>
                    <a:pt x="465" y="3512"/>
                    <a:pt x="298" y="3667"/>
                    <a:pt x="179" y="3834"/>
                  </a:cubicBezTo>
                  <a:cubicBezTo>
                    <a:pt x="120" y="3917"/>
                    <a:pt x="72" y="4012"/>
                    <a:pt x="48" y="4096"/>
                  </a:cubicBezTo>
                  <a:cubicBezTo>
                    <a:pt x="12" y="4215"/>
                    <a:pt x="0" y="4322"/>
                    <a:pt x="12" y="4441"/>
                  </a:cubicBezTo>
                  <a:cubicBezTo>
                    <a:pt x="48" y="4679"/>
                    <a:pt x="191" y="4846"/>
                    <a:pt x="310" y="4941"/>
                  </a:cubicBezTo>
                  <a:cubicBezTo>
                    <a:pt x="393" y="5001"/>
                    <a:pt x="477" y="5048"/>
                    <a:pt x="572" y="5096"/>
                  </a:cubicBezTo>
                  <a:cubicBezTo>
                    <a:pt x="643" y="5144"/>
                    <a:pt x="727" y="5167"/>
                    <a:pt x="846" y="5203"/>
                  </a:cubicBezTo>
                  <a:cubicBezTo>
                    <a:pt x="1286" y="5322"/>
                    <a:pt x="1727" y="5346"/>
                    <a:pt x="2120" y="5346"/>
                  </a:cubicBezTo>
                  <a:lnTo>
                    <a:pt x="2322" y="5346"/>
                  </a:lnTo>
                  <a:cubicBezTo>
                    <a:pt x="2334" y="5584"/>
                    <a:pt x="2370" y="5834"/>
                    <a:pt x="2394" y="6072"/>
                  </a:cubicBezTo>
                  <a:cubicBezTo>
                    <a:pt x="2453" y="6465"/>
                    <a:pt x="2548" y="6929"/>
                    <a:pt x="2798" y="7287"/>
                  </a:cubicBezTo>
                  <a:cubicBezTo>
                    <a:pt x="2906" y="7441"/>
                    <a:pt x="3048" y="7560"/>
                    <a:pt x="3203" y="7608"/>
                  </a:cubicBezTo>
                  <a:cubicBezTo>
                    <a:pt x="3275" y="7644"/>
                    <a:pt x="3346" y="7644"/>
                    <a:pt x="3418" y="7644"/>
                  </a:cubicBezTo>
                  <a:cubicBezTo>
                    <a:pt x="3549" y="7644"/>
                    <a:pt x="3644" y="7608"/>
                    <a:pt x="3763" y="7560"/>
                  </a:cubicBezTo>
                  <a:cubicBezTo>
                    <a:pt x="3965" y="7477"/>
                    <a:pt x="4108" y="7310"/>
                    <a:pt x="4215" y="7191"/>
                  </a:cubicBezTo>
                  <a:cubicBezTo>
                    <a:pt x="4346" y="7025"/>
                    <a:pt x="4453" y="6834"/>
                    <a:pt x="4537" y="6644"/>
                  </a:cubicBezTo>
                  <a:cubicBezTo>
                    <a:pt x="4739" y="6251"/>
                    <a:pt x="4870" y="5822"/>
                    <a:pt x="4965" y="5501"/>
                  </a:cubicBezTo>
                  <a:lnTo>
                    <a:pt x="5025" y="5525"/>
                  </a:lnTo>
                  <a:cubicBezTo>
                    <a:pt x="5311" y="5632"/>
                    <a:pt x="5596" y="5751"/>
                    <a:pt x="5894" y="5834"/>
                  </a:cubicBezTo>
                  <a:cubicBezTo>
                    <a:pt x="6144" y="5917"/>
                    <a:pt x="6442" y="5989"/>
                    <a:pt x="6739" y="5989"/>
                  </a:cubicBezTo>
                  <a:cubicBezTo>
                    <a:pt x="6930" y="5989"/>
                    <a:pt x="7097" y="5953"/>
                    <a:pt x="7251" y="5894"/>
                  </a:cubicBezTo>
                  <a:cubicBezTo>
                    <a:pt x="7442" y="5822"/>
                    <a:pt x="7585" y="5655"/>
                    <a:pt x="7692" y="5465"/>
                  </a:cubicBezTo>
                  <a:cubicBezTo>
                    <a:pt x="7799" y="5227"/>
                    <a:pt x="7751" y="4977"/>
                    <a:pt x="7704" y="4846"/>
                  </a:cubicBezTo>
                  <a:cubicBezTo>
                    <a:pt x="7632" y="4572"/>
                    <a:pt x="7501" y="4346"/>
                    <a:pt x="7382" y="4167"/>
                  </a:cubicBezTo>
                  <a:cubicBezTo>
                    <a:pt x="7228" y="3953"/>
                    <a:pt x="7073" y="3739"/>
                    <a:pt x="6930" y="3596"/>
                  </a:cubicBezTo>
                  <a:cubicBezTo>
                    <a:pt x="6811" y="3453"/>
                    <a:pt x="6692" y="3322"/>
                    <a:pt x="6561" y="3191"/>
                  </a:cubicBezTo>
                  <a:lnTo>
                    <a:pt x="6620" y="3084"/>
                  </a:lnTo>
                  <a:cubicBezTo>
                    <a:pt x="6751" y="2858"/>
                    <a:pt x="6894" y="2619"/>
                    <a:pt x="6989" y="2369"/>
                  </a:cubicBezTo>
                  <a:cubicBezTo>
                    <a:pt x="7085" y="2179"/>
                    <a:pt x="7132" y="2000"/>
                    <a:pt x="7156" y="1822"/>
                  </a:cubicBezTo>
                  <a:cubicBezTo>
                    <a:pt x="7192" y="1631"/>
                    <a:pt x="7156" y="1417"/>
                    <a:pt x="7085" y="1274"/>
                  </a:cubicBezTo>
                  <a:cubicBezTo>
                    <a:pt x="6989" y="1107"/>
                    <a:pt x="6847" y="976"/>
                    <a:pt x="6632" y="881"/>
                  </a:cubicBezTo>
                  <a:cubicBezTo>
                    <a:pt x="6537" y="833"/>
                    <a:pt x="6418" y="822"/>
                    <a:pt x="6275" y="822"/>
                  </a:cubicBezTo>
                  <a:cubicBezTo>
                    <a:pt x="6180" y="822"/>
                    <a:pt x="6073" y="833"/>
                    <a:pt x="5954" y="857"/>
                  </a:cubicBezTo>
                  <a:cubicBezTo>
                    <a:pt x="5585" y="929"/>
                    <a:pt x="5239" y="1095"/>
                    <a:pt x="4906" y="1250"/>
                  </a:cubicBezTo>
                  <a:lnTo>
                    <a:pt x="4763" y="1334"/>
                  </a:lnTo>
                  <a:lnTo>
                    <a:pt x="4584" y="1107"/>
                  </a:lnTo>
                  <a:cubicBezTo>
                    <a:pt x="4418" y="917"/>
                    <a:pt x="4239" y="714"/>
                    <a:pt x="4049" y="560"/>
                  </a:cubicBezTo>
                  <a:cubicBezTo>
                    <a:pt x="3858" y="381"/>
                    <a:pt x="3656" y="238"/>
                    <a:pt x="3441" y="119"/>
                  </a:cubicBezTo>
                  <a:cubicBezTo>
                    <a:pt x="3215" y="48"/>
                    <a:pt x="3037" y="0"/>
                    <a:pt x="28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8" name="Google Shape;3428;p73"/>
            <p:cNvSpPr/>
            <p:nvPr/>
          </p:nvSpPr>
          <p:spPr>
            <a:xfrm>
              <a:off x="8222283" y="2762141"/>
              <a:ext cx="341615" cy="341615"/>
            </a:xfrm>
            <a:custGeom>
              <a:avLst/>
              <a:gdLst/>
              <a:ahLst/>
              <a:cxnLst/>
              <a:rect l="l" t="t" r="r" b="b"/>
              <a:pathLst>
                <a:path w="7704" h="7704" extrusionOk="0">
                  <a:moveTo>
                    <a:pt x="2679" y="0"/>
                  </a:moveTo>
                  <a:lnTo>
                    <a:pt x="2679" y="0"/>
                  </a:lnTo>
                  <a:cubicBezTo>
                    <a:pt x="2263" y="155"/>
                    <a:pt x="2048" y="620"/>
                    <a:pt x="1989" y="822"/>
                  </a:cubicBezTo>
                  <a:cubicBezTo>
                    <a:pt x="1846" y="1251"/>
                    <a:pt x="1810" y="1727"/>
                    <a:pt x="1810" y="2108"/>
                  </a:cubicBezTo>
                  <a:cubicBezTo>
                    <a:pt x="1810" y="2310"/>
                    <a:pt x="1810" y="2525"/>
                    <a:pt x="1834" y="2727"/>
                  </a:cubicBezTo>
                  <a:cubicBezTo>
                    <a:pt x="1679" y="2822"/>
                    <a:pt x="1560" y="2882"/>
                    <a:pt x="1453" y="2941"/>
                  </a:cubicBezTo>
                  <a:lnTo>
                    <a:pt x="1298" y="3025"/>
                  </a:lnTo>
                  <a:cubicBezTo>
                    <a:pt x="1060" y="3156"/>
                    <a:pt x="846" y="3275"/>
                    <a:pt x="667" y="3394"/>
                  </a:cubicBezTo>
                  <a:cubicBezTo>
                    <a:pt x="441" y="3548"/>
                    <a:pt x="298" y="3715"/>
                    <a:pt x="179" y="3858"/>
                  </a:cubicBezTo>
                  <a:cubicBezTo>
                    <a:pt x="120" y="3953"/>
                    <a:pt x="72" y="4037"/>
                    <a:pt x="48" y="4132"/>
                  </a:cubicBezTo>
                  <a:cubicBezTo>
                    <a:pt x="12" y="4251"/>
                    <a:pt x="1" y="4358"/>
                    <a:pt x="12" y="4489"/>
                  </a:cubicBezTo>
                  <a:cubicBezTo>
                    <a:pt x="48" y="4727"/>
                    <a:pt x="191" y="4882"/>
                    <a:pt x="310" y="4989"/>
                  </a:cubicBezTo>
                  <a:cubicBezTo>
                    <a:pt x="382" y="5049"/>
                    <a:pt x="477" y="5108"/>
                    <a:pt x="560" y="5144"/>
                  </a:cubicBezTo>
                  <a:cubicBezTo>
                    <a:pt x="644" y="5180"/>
                    <a:pt x="727" y="5215"/>
                    <a:pt x="846" y="5239"/>
                  </a:cubicBezTo>
                  <a:cubicBezTo>
                    <a:pt x="1275" y="5382"/>
                    <a:pt x="1727" y="5394"/>
                    <a:pt x="2108" y="5394"/>
                  </a:cubicBezTo>
                  <a:lnTo>
                    <a:pt x="2322" y="5394"/>
                  </a:lnTo>
                  <a:cubicBezTo>
                    <a:pt x="2334" y="5573"/>
                    <a:pt x="2346" y="5858"/>
                    <a:pt x="2394" y="6120"/>
                  </a:cubicBezTo>
                  <a:cubicBezTo>
                    <a:pt x="2453" y="6513"/>
                    <a:pt x="2549" y="6966"/>
                    <a:pt x="2799" y="7347"/>
                  </a:cubicBezTo>
                  <a:cubicBezTo>
                    <a:pt x="2906" y="7501"/>
                    <a:pt x="3049" y="7620"/>
                    <a:pt x="3215" y="7668"/>
                  </a:cubicBezTo>
                  <a:cubicBezTo>
                    <a:pt x="3287" y="7704"/>
                    <a:pt x="3358" y="7704"/>
                    <a:pt x="3441" y="7704"/>
                  </a:cubicBezTo>
                  <a:cubicBezTo>
                    <a:pt x="3561" y="7704"/>
                    <a:pt x="3656" y="7668"/>
                    <a:pt x="3775" y="7620"/>
                  </a:cubicBezTo>
                  <a:cubicBezTo>
                    <a:pt x="3977" y="7537"/>
                    <a:pt x="4120" y="7370"/>
                    <a:pt x="4227" y="7251"/>
                  </a:cubicBezTo>
                  <a:cubicBezTo>
                    <a:pt x="4358" y="7073"/>
                    <a:pt x="4465" y="6882"/>
                    <a:pt x="4549" y="6704"/>
                  </a:cubicBezTo>
                  <a:cubicBezTo>
                    <a:pt x="4751" y="6311"/>
                    <a:pt x="4882" y="5882"/>
                    <a:pt x="4989" y="5561"/>
                  </a:cubicBezTo>
                  <a:lnTo>
                    <a:pt x="5025" y="5584"/>
                  </a:lnTo>
                  <a:cubicBezTo>
                    <a:pt x="5299" y="5692"/>
                    <a:pt x="5597" y="5811"/>
                    <a:pt x="5894" y="5894"/>
                  </a:cubicBezTo>
                  <a:cubicBezTo>
                    <a:pt x="6144" y="5977"/>
                    <a:pt x="6442" y="6049"/>
                    <a:pt x="6740" y="6049"/>
                  </a:cubicBezTo>
                  <a:cubicBezTo>
                    <a:pt x="6930" y="6049"/>
                    <a:pt x="7097" y="6013"/>
                    <a:pt x="7251" y="5954"/>
                  </a:cubicBezTo>
                  <a:cubicBezTo>
                    <a:pt x="7442" y="5882"/>
                    <a:pt x="7597" y="5715"/>
                    <a:pt x="7692" y="5513"/>
                  </a:cubicBezTo>
                  <a:cubicBezTo>
                    <a:pt x="7692" y="5501"/>
                    <a:pt x="7704" y="5477"/>
                    <a:pt x="7704" y="5465"/>
                  </a:cubicBezTo>
                  <a:lnTo>
                    <a:pt x="7704" y="5465"/>
                  </a:lnTo>
                  <a:cubicBezTo>
                    <a:pt x="7585" y="5513"/>
                    <a:pt x="7454" y="5561"/>
                    <a:pt x="7323" y="5573"/>
                  </a:cubicBezTo>
                  <a:cubicBezTo>
                    <a:pt x="7213" y="5581"/>
                    <a:pt x="7110" y="5589"/>
                    <a:pt x="7004" y="5589"/>
                  </a:cubicBezTo>
                  <a:cubicBezTo>
                    <a:pt x="6960" y="5589"/>
                    <a:pt x="6916" y="5588"/>
                    <a:pt x="6870" y="5584"/>
                  </a:cubicBezTo>
                  <a:cubicBezTo>
                    <a:pt x="6728" y="5573"/>
                    <a:pt x="6573" y="5561"/>
                    <a:pt x="6430" y="5525"/>
                  </a:cubicBezTo>
                  <a:cubicBezTo>
                    <a:pt x="5847" y="5394"/>
                    <a:pt x="5311" y="5120"/>
                    <a:pt x="4811" y="4846"/>
                  </a:cubicBezTo>
                  <a:cubicBezTo>
                    <a:pt x="4787" y="4882"/>
                    <a:pt x="4775" y="4941"/>
                    <a:pt x="4763" y="4989"/>
                  </a:cubicBezTo>
                  <a:lnTo>
                    <a:pt x="4668" y="5299"/>
                  </a:lnTo>
                  <a:cubicBezTo>
                    <a:pt x="4608" y="5513"/>
                    <a:pt x="4549" y="5715"/>
                    <a:pt x="4465" y="5930"/>
                  </a:cubicBezTo>
                  <a:cubicBezTo>
                    <a:pt x="4418" y="6037"/>
                    <a:pt x="4370" y="6132"/>
                    <a:pt x="4334" y="6227"/>
                  </a:cubicBezTo>
                  <a:cubicBezTo>
                    <a:pt x="4287" y="6311"/>
                    <a:pt x="4239" y="6394"/>
                    <a:pt x="4180" y="6465"/>
                  </a:cubicBezTo>
                  <a:cubicBezTo>
                    <a:pt x="4132" y="6537"/>
                    <a:pt x="4073" y="6596"/>
                    <a:pt x="4001" y="6644"/>
                  </a:cubicBezTo>
                  <a:cubicBezTo>
                    <a:pt x="3977" y="6656"/>
                    <a:pt x="3942" y="6692"/>
                    <a:pt x="3918" y="6704"/>
                  </a:cubicBezTo>
                  <a:cubicBezTo>
                    <a:pt x="3882" y="6716"/>
                    <a:pt x="3858" y="6727"/>
                    <a:pt x="3811" y="6727"/>
                  </a:cubicBezTo>
                  <a:cubicBezTo>
                    <a:pt x="3778" y="6738"/>
                    <a:pt x="3742" y="6744"/>
                    <a:pt x="3704" y="6744"/>
                  </a:cubicBezTo>
                  <a:cubicBezTo>
                    <a:pt x="3658" y="6744"/>
                    <a:pt x="3612" y="6735"/>
                    <a:pt x="3572" y="6716"/>
                  </a:cubicBezTo>
                  <a:cubicBezTo>
                    <a:pt x="3501" y="6692"/>
                    <a:pt x="3418" y="6656"/>
                    <a:pt x="3358" y="6608"/>
                  </a:cubicBezTo>
                  <a:cubicBezTo>
                    <a:pt x="3227" y="6489"/>
                    <a:pt x="3144" y="6335"/>
                    <a:pt x="3096" y="6156"/>
                  </a:cubicBezTo>
                  <a:cubicBezTo>
                    <a:pt x="3037" y="5942"/>
                    <a:pt x="3025" y="5715"/>
                    <a:pt x="3025" y="5501"/>
                  </a:cubicBezTo>
                  <a:cubicBezTo>
                    <a:pt x="3025" y="5275"/>
                    <a:pt x="3037" y="5049"/>
                    <a:pt x="3049" y="4822"/>
                  </a:cubicBezTo>
                  <a:lnTo>
                    <a:pt x="3096" y="4430"/>
                  </a:lnTo>
                  <a:lnTo>
                    <a:pt x="3096" y="4430"/>
                  </a:lnTo>
                  <a:cubicBezTo>
                    <a:pt x="2965" y="4465"/>
                    <a:pt x="2822" y="4501"/>
                    <a:pt x="2691" y="4525"/>
                  </a:cubicBezTo>
                  <a:cubicBezTo>
                    <a:pt x="2608" y="4549"/>
                    <a:pt x="2513" y="4560"/>
                    <a:pt x="2406" y="4572"/>
                  </a:cubicBezTo>
                  <a:cubicBezTo>
                    <a:pt x="2364" y="4578"/>
                    <a:pt x="2316" y="4581"/>
                    <a:pt x="2269" y="4581"/>
                  </a:cubicBezTo>
                  <a:cubicBezTo>
                    <a:pt x="2221" y="4581"/>
                    <a:pt x="2173" y="4578"/>
                    <a:pt x="2132" y="4572"/>
                  </a:cubicBezTo>
                  <a:cubicBezTo>
                    <a:pt x="2037" y="4560"/>
                    <a:pt x="1965" y="4560"/>
                    <a:pt x="1894" y="4525"/>
                  </a:cubicBezTo>
                  <a:cubicBezTo>
                    <a:pt x="1810" y="4501"/>
                    <a:pt x="1751" y="4465"/>
                    <a:pt x="1691" y="4406"/>
                  </a:cubicBezTo>
                  <a:cubicBezTo>
                    <a:pt x="1667" y="4382"/>
                    <a:pt x="1632" y="4346"/>
                    <a:pt x="1620" y="4322"/>
                  </a:cubicBezTo>
                  <a:cubicBezTo>
                    <a:pt x="1596" y="4287"/>
                    <a:pt x="1572" y="4251"/>
                    <a:pt x="1560" y="4215"/>
                  </a:cubicBezTo>
                  <a:cubicBezTo>
                    <a:pt x="1536" y="4144"/>
                    <a:pt x="1513" y="4072"/>
                    <a:pt x="1501" y="3989"/>
                  </a:cubicBezTo>
                  <a:cubicBezTo>
                    <a:pt x="1501" y="3929"/>
                    <a:pt x="1501" y="3858"/>
                    <a:pt x="1536" y="3798"/>
                  </a:cubicBezTo>
                  <a:cubicBezTo>
                    <a:pt x="1548" y="3775"/>
                    <a:pt x="1548" y="3739"/>
                    <a:pt x="1560" y="3715"/>
                  </a:cubicBezTo>
                  <a:cubicBezTo>
                    <a:pt x="1572" y="3679"/>
                    <a:pt x="1596" y="3656"/>
                    <a:pt x="1620" y="3632"/>
                  </a:cubicBezTo>
                  <a:cubicBezTo>
                    <a:pt x="1667" y="3572"/>
                    <a:pt x="1715" y="3537"/>
                    <a:pt x="1751" y="3501"/>
                  </a:cubicBezTo>
                  <a:cubicBezTo>
                    <a:pt x="1810" y="3453"/>
                    <a:pt x="1870" y="3417"/>
                    <a:pt x="1929" y="3382"/>
                  </a:cubicBezTo>
                  <a:cubicBezTo>
                    <a:pt x="2072" y="3310"/>
                    <a:pt x="2203" y="3239"/>
                    <a:pt x="2334" y="3179"/>
                  </a:cubicBezTo>
                  <a:cubicBezTo>
                    <a:pt x="2453" y="3120"/>
                    <a:pt x="2560" y="3060"/>
                    <a:pt x="2668" y="2977"/>
                  </a:cubicBezTo>
                  <a:cubicBezTo>
                    <a:pt x="2691" y="2965"/>
                    <a:pt x="2703" y="2941"/>
                    <a:pt x="2739" y="2906"/>
                  </a:cubicBezTo>
                  <a:cubicBezTo>
                    <a:pt x="2751" y="2894"/>
                    <a:pt x="2751" y="2882"/>
                    <a:pt x="2763" y="2858"/>
                  </a:cubicBezTo>
                  <a:cubicBezTo>
                    <a:pt x="2787" y="2834"/>
                    <a:pt x="2787" y="2798"/>
                    <a:pt x="2787" y="2775"/>
                  </a:cubicBezTo>
                  <a:cubicBezTo>
                    <a:pt x="2799" y="2667"/>
                    <a:pt x="2787" y="2584"/>
                    <a:pt x="2763" y="2477"/>
                  </a:cubicBezTo>
                  <a:cubicBezTo>
                    <a:pt x="2739" y="2227"/>
                    <a:pt x="2668" y="1965"/>
                    <a:pt x="2596" y="1727"/>
                  </a:cubicBezTo>
                  <a:cubicBezTo>
                    <a:pt x="2572" y="1608"/>
                    <a:pt x="2537" y="1489"/>
                    <a:pt x="2525" y="1370"/>
                  </a:cubicBezTo>
                  <a:cubicBezTo>
                    <a:pt x="2513" y="1286"/>
                    <a:pt x="2501" y="1179"/>
                    <a:pt x="2477" y="1096"/>
                  </a:cubicBezTo>
                  <a:lnTo>
                    <a:pt x="2477" y="941"/>
                  </a:lnTo>
                  <a:cubicBezTo>
                    <a:pt x="2477" y="870"/>
                    <a:pt x="2501" y="798"/>
                    <a:pt x="2501" y="715"/>
                  </a:cubicBezTo>
                  <a:cubicBezTo>
                    <a:pt x="2513" y="572"/>
                    <a:pt x="2525" y="441"/>
                    <a:pt x="2572" y="286"/>
                  </a:cubicBezTo>
                  <a:cubicBezTo>
                    <a:pt x="2596" y="179"/>
                    <a:pt x="2632" y="96"/>
                    <a:pt x="2679" y="0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29" name="Google Shape;3429;p73"/>
            <p:cNvSpPr/>
            <p:nvPr/>
          </p:nvSpPr>
          <p:spPr>
            <a:xfrm>
              <a:off x="8346355" y="2887278"/>
              <a:ext cx="44" cy="44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D355B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grpSp>
        <p:nvGrpSpPr>
          <p:cNvPr id="3430" name="Google Shape;3430;p73"/>
          <p:cNvGrpSpPr/>
          <p:nvPr/>
        </p:nvGrpSpPr>
        <p:grpSpPr>
          <a:xfrm rot="-6049132">
            <a:off x="10815948" y="5928810"/>
            <a:ext cx="405972" cy="404965"/>
            <a:chOff x="1548327" y="2761296"/>
            <a:chExt cx="305242" cy="304485"/>
          </a:xfrm>
        </p:grpSpPr>
        <p:sp>
          <p:nvSpPr>
            <p:cNvPr id="3431" name="Google Shape;3431;p73"/>
            <p:cNvSpPr/>
            <p:nvPr/>
          </p:nvSpPr>
          <p:spPr>
            <a:xfrm>
              <a:off x="1548327" y="2761296"/>
              <a:ext cx="145212" cy="142363"/>
            </a:xfrm>
            <a:custGeom>
              <a:avLst/>
              <a:gdLst/>
              <a:ahLst/>
              <a:cxnLst/>
              <a:rect l="l" t="t" r="r" b="b"/>
              <a:pathLst>
                <a:path w="3263" h="3199" extrusionOk="0">
                  <a:moveTo>
                    <a:pt x="401" y="0"/>
                  </a:moveTo>
                  <a:cubicBezTo>
                    <a:pt x="346" y="0"/>
                    <a:pt x="303" y="14"/>
                    <a:pt x="274" y="43"/>
                  </a:cubicBezTo>
                  <a:cubicBezTo>
                    <a:pt x="0" y="293"/>
                    <a:pt x="846" y="1615"/>
                    <a:pt x="2239" y="3199"/>
                  </a:cubicBezTo>
                  <a:cubicBezTo>
                    <a:pt x="2239" y="3187"/>
                    <a:pt x="2251" y="3187"/>
                    <a:pt x="2251" y="3163"/>
                  </a:cubicBezTo>
                  <a:cubicBezTo>
                    <a:pt x="2536" y="2853"/>
                    <a:pt x="2834" y="2544"/>
                    <a:pt x="3108" y="2210"/>
                  </a:cubicBezTo>
                  <a:cubicBezTo>
                    <a:pt x="3155" y="2151"/>
                    <a:pt x="3215" y="2091"/>
                    <a:pt x="3263" y="2056"/>
                  </a:cubicBezTo>
                  <a:cubicBezTo>
                    <a:pt x="1947" y="814"/>
                    <a:pt x="818" y="0"/>
                    <a:pt x="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2" name="Google Shape;3432;p73"/>
            <p:cNvSpPr/>
            <p:nvPr/>
          </p:nvSpPr>
          <p:spPr>
            <a:xfrm>
              <a:off x="1577476" y="2791824"/>
              <a:ext cx="276094" cy="273957"/>
            </a:xfrm>
            <a:custGeom>
              <a:avLst/>
              <a:gdLst/>
              <a:ahLst/>
              <a:cxnLst/>
              <a:rect l="l" t="t" r="r" b="b"/>
              <a:pathLst>
                <a:path w="6204" h="6156" extrusionOk="0">
                  <a:moveTo>
                    <a:pt x="3429" y="0"/>
                  </a:moveTo>
                  <a:lnTo>
                    <a:pt x="953" y="2405"/>
                  </a:lnTo>
                  <a:lnTo>
                    <a:pt x="476" y="2870"/>
                  </a:lnTo>
                  <a:lnTo>
                    <a:pt x="0" y="3346"/>
                  </a:lnTo>
                  <a:cubicBezTo>
                    <a:pt x="226" y="3584"/>
                    <a:pt x="476" y="3775"/>
                    <a:pt x="774" y="3929"/>
                  </a:cubicBezTo>
                  <a:cubicBezTo>
                    <a:pt x="1088" y="4072"/>
                    <a:pt x="1424" y="4146"/>
                    <a:pt x="1759" y="4146"/>
                  </a:cubicBezTo>
                  <a:cubicBezTo>
                    <a:pt x="1843" y="4146"/>
                    <a:pt x="1928" y="4141"/>
                    <a:pt x="2012" y="4132"/>
                  </a:cubicBezTo>
                  <a:cubicBezTo>
                    <a:pt x="2191" y="4120"/>
                    <a:pt x="2369" y="4072"/>
                    <a:pt x="2536" y="4025"/>
                  </a:cubicBezTo>
                  <a:cubicBezTo>
                    <a:pt x="2631" y="4168"/>
                    <a:pt x="2739" y="4310"/>
                    <a:pt x="2846" y="4441"/>
                  </a:cubicBezTo>
                  <a:lnTo>
                    <a:pt x="2929" y="4584"/>
                  </a:lnTo>
                  <a:cubicBezTo>
                    <a:pt x="3322" y="5096"/>
                    <a:pt x="3727" y="5632"/>
                    <a:pt x="4155" y="6132"/>
                  </a:cubicBezTo>
                  <a:cubicBezTo>
                    <a:pt x="4179" y="6144"/>
                    <a:pt x="4239" y="6156"/>
                    <a:pt x="4286" y="6156"/>
                  </a:cubicBezTo>
                  <a:lnTo>
                    <a:pt x="4346" y="6156"/>
                  </a:lnTo>
                  <a:cubicBezTo>
                    <a:pt x="4358" y="6156"/>
                    <a:pt x="4382" y="6144"/>
                    <a:pt x="4405" y="6144"/>
                  </a:cubicBezTo>
                  <a:lnTo>
                    <a:pt x="4465" y="6144"/>
                  </a:lnTo>
                  <a:cubicBezTo>
                    <a:pt x="4525" y="6132"/>
                    <a:pt x="4572" y="6108"/>
                    <a:pt x="4632" y="6096"/>
                  </a:cubicBezTo>
                  <a:cubicBezTo>
                    <a:pt x="4691" y="6073"/>
                    <a:pt x="4751" y="6049"/>
                    <a:pt x="4810" y="6025"/>
                  </a:cubicBezTo>
                  <a:cubicBezTo>
                    <a:pt x="4977" y="5953"/>
                    <a:pt x="5132" y="5846"/>
                    <a:pt x="5298" y="5727"/>
                  </a:cubicBezTo>
                  <a:cubicBezTo>
                    <a:pt x="5453" y="5608"/>
                    <a:pt x="5596" y="5477"/>
                    <a:pt x="5727" y="5299"/>
                  </a:cubicBezTo>
                  <a:cubicBezTo>
                    <a:pt x="5989" y="4965"/>
                    <a:pt x="6168" y="4549"/>
                    <a:pt x="6203" y="4120"/>
                  </a:cubicBezTo>
                  <a:cubicBezTo>
                    <a:pt x="6203" y="4060"/>
                    <a:pt x="6179" y="4001"/>
                    <a:pt x="6132" y="3965"/>
                  </a:cubicBezTo>
                  <a:cubicBezTo>
                    <a:pt x="6132" y="3953"/>
                    <a:pt x="6120" y="3953"/>
                    <a:pt x="6108" y="3941"/>
                  </a:cubicBezTo>
                  <a:cubicBezTo>
                    <a:pt x="5525" y="3453"/>
                    <a:pt x="4870" y="2977"/>
                    <a:pt x="4084" y="2417"/>
                  </a:cubicBezTo>
                  <a:cubicBezTo>
                    <a:pt x="4334" y="1572"/>
                    <a:pt x="4084" y="619"/>
                    <a:pt x="34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33" name="Google Shape;3433;p73"/>
            <p:cNvSpPr/>
            <p:nvPr/>
          </p:nvSpPr>
          <p:spPr>
            <a:xfrm>
              <a:off x="1704616" y="2790222"/>
              <a:ext cx="148950" cy="223136"/>
            </a:xfrm>
            <a:custGeom>
              <a:avLst/>
              <a:gdLst/>
              <a:ahLst/>
              <a:cxnLst/>
              <a:rect l="l" t="t" r="r" b="b"/>
              <a:pathLst>
                <a:path w="3347" h="5014" extrusionOk="0">
                  <a:moveTo>
                    <a:pt x="572" y="1"/>
                  </a:moveTo>
                  <a:lnTo>
                    <a:pt x="1" y="536"/>
                  </a:lnTo>
                  <a:cubicBezTo>
                    <a:pt x="60" y="584"/>
                    <a:pt x="120" y="620"/>
                    <a:pt x="167" y="667"/>
                  </a:cubicBezTo>
                  <a:cubicBezTo>
                    <a:pt x="346" y="834"/>
                    <a:pt x="489" y="1036"/>
                    <a:pt x="584" y="1275"/>
                  </a:cubicBezTo>
                  <a:cubicBezTo>
                    <a:pt x="632" y="1417"/>
                    <a:pt x="667" y="1537"/>
                    <a:pt x="691" y="1656"/>
                  </a:cubicBezTo>
                  <a:cubicBezTo>
                    <a:pt x="715" y="1787"/>
                    <a:pt x="715" y="1906"/>
                    <a:pt x="715" y="2013"/>
                  </a:cubicBezTo>
                  <a:cubicBezTo>
                    <a:pt x="715" y="2144"/>
                    <a:pt x="703" y="2263"/>
                    <a:pt x="667" y="2382"/>
                  </a:cubicBezTo>
                  <a:cubicBezTo>
                    <a:pt x="655" y="2453"/>
                    <a:pt x="644" y="2525"/>
                    <a:pt x="608" y="2572"/>
                  </a:cubicBezTo>
                  <a:cubicBezTo>
                    <a:pt x="596" y="2620"/>
                    <a:pt x="584" y="2644"/>
                    <a:pt x="548" y="2691"/>
                  </a:cubicBezTo>
                  <a:cubicBezTo>
                    <a:pt x="548" y="2703"/>
                    <a:pt x="536" y="2703"/>
                    <a:pt x="536" y="2727"/>
                  </a:cubicBezTo>
                  <a:cubicBezTo>
                    <a:pt x="536" y="2739"/>
                    <a:pt x="548" y="2751"/>
                    <a:pt x="548" y="2751"/>
                  </a:cubicBezTo>
                  <a:cubicBezTo>
                    <a:pt x="572" y="2787"/>
                    <a:pt x="596" y="2810"/>
                    <a:pt x="632" y="2822"/>
                  </a:cubicBezTo>
                  <a:lnTo>
                    <a:pt x="703" y="2906"/>
                  </a:lnTo>
                  <a:lnTo>
                    <a:pt x="775" y="2977"/>
                  </a:lnTo>
                  <a:cubicBezTo>
                    <a:pt x="882" y="3084"/>
                    <a:pt x="1001" y="3203"/>
                    <a:pt x="1108" y="3287"/>
                  </a:cubicBezTo>
                  <a:cubicBezTo>
                    <a:pt x="1322" y="3501"/>
                    <a:pt x="1560" y="3703"/>
                    <a:pt x="1775" y="3870"/>
                  </a:cubicBezTo>
                  <a:lnTo>
                    <a:pt x="1882" y="3953"/>
                  </a:lnTo>
                  <a:lnTo>
                    <a:pt x="1894" y="3977"/>
                  </a:lnTo>
                  <a:cubicBezTo>
                    <a:pt x="2299" y="4334"/>
                    <a:pt x="2691" y="4656"/>
                    <a:pt x="3049" y="5013"/>
                  </a:cubicBezTo>
                  <a:cubicBezTo>
                    <a:pt x="3203" y="4751"/>
                    <a:pt x="3311" y="4454"/>
                    <a:pt x="3346" y="4120"/>
                  </a:cubicBezTo>
                  <a:cubicBezTo>
                    <a:pt x="3346" y="4061"/>
                    <a:pt x="3322" y="4001"/>
                    <a:pt x="3275" y="3977"/>
                  </a:cubicBezTo>
                  <a:cubicBezTo>
                    <a:pt x="3275" y="3953"/>
                    <a:pt x="3263" y="3953"/>
                    <a:pt x="3251" y="3942"/>
                  </a:cubicBezTo>
                  <a:cubicBezTo>
                    <a:pt x="2656" y="3453"/>
                    <a:pt x="2013" y="2977"/>
                    <a:pt x="1227" y="2429"/>
                  </a:cubicBezTo>
                  <a:cubicBezTo>
                    <a:pt x="1477" y="1572"/>
                    <a:pt x="1227" y="620"/>
                    <a:pt x="572" y="1"/>
                  </a:cubicBezTo>
                  <a:close/>
                </a:path>
              </a:pathLst>
            </a:custGeom>
            <a:solidFill>
              <a:srgbClr val="333154">
                <a:alpha val="30730"/>
              </a:srgb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3434" name="Google Shape;3434;p73"/>
          <p:cNvSpPr/>
          <p:nvPr/>
        </p:nvSpPr>
        <p:spPr>
          <a:xfrm>
            <a:off x="9883106" y="4469695"/>
            <a:ext cx="440492" cy="335666"/>
          </a:xfrm>
          <a:custGeom>
            <a:avLst/>
            <a:gdLst/>
            <a:ahLst/>
            <a:cxnLst/>
            <a:rect l="l" t="t" r="r" b="b"/>
            <a:pathLst>
              <a:path w="7442" h="5671" extrusionOk="0">
                <a:moveTo>
                  <a:pt x="4906" y="2036"/>
                </a:moveTo>
                <a:lnTo>
                  <a:pt x="4906" y="2036"/>
                </a:lnTo>
                <a:cubicBezTo>
                  <a:pt x="4898" y="2043"/>
                  <a:pt x="4891" y="2046"/>
                  <a:pt x="4886" y="2047"/>
                </a:cubicBezTo>
                <a:lnTo>
                  <a:pt x="4886" y="2047"/>
                </a:lnTo>
                <a:cubicBezTo>
                  <a:pt x="4894" y="2045"/>
                  <a:pt x="4895" y="2036"/>
                  <a:pt x="4906" y="2036"/>
                </a:cubicBezTo>
                <a:close/>
                <a:moveTo>
                  <a:pt x="2215" y="2262"/>
                </a:moveTo>
                <a:lnTo>
                  <a:pt x="2179" y="2286"/>
                </a:lnTo>
                <a:cubicBezTo>
                  <a:pt x="2203" y="2274"/>
                  <a:pt x="2215" y="2274"/>
                  <a:pt x="2215" y="2262"/>
                </a:cubicBezTo>
                <a:close/>
                <a:moveTo>
                  <a:pt x="3036" y="2857"/>
                </a:moveTo>
                <a:lnTo>
                  <a:pt x="3001" y="2881"/>
                </a:lnTo>
                <a:cubicBezTo>
                  <a:pt x="3025" y="2869"/>
                  <a:pt x="3036" y="2869"/>
                  <a:pt x="3037" y="2857"/>
                </a:cubicBezTo>
                <a:close/>
                <a:moveTo>
                  <a:pt x="5554" y="1"/>
                </a:moveTo>
                <a:cubicBezTo>
                  <a:pt x="5497" y="1"/>
                  <a:pt x="5439" y="5"/>
                  <a:pt x="5382" y="12"/>
                </a:cubicBezTo>
                <a:cubicBezTo>
                  <a:pt x="5037" y="36"/>
                  <a:pt x="4703" y="143"/>
                  <a:pt x="4382" y="274"/>
                </a:cubicBezTo>
                <a:cubicBezTo>
                  <a:pt x="3989" y="440"/>
                  <a:pt x="3596" y="643"/>
                  <a:pt x="3227" y="869"/>
                </a:cubicBezTo>
                <a:cubicBezTo>
                  <a:pt x="2822" y="1107"/>
                  <a:pt x="2453" y="1381"/>
                  <a:pt x="2096" y="1655"/>
                </a:cubicBezTo>
                <a:cubicBezTo>
                  <a:pt x="1739" y="1941"/>
                  <a:pt x="1382" y="2238"/>
                  <a:pt x="1048" y="2584"/>
                </a:cubicBezTo>
                <a:cubicBezTo>
                  <a:pt x="774" y="2869"/>
                  <a:pt x="512" y="3179"/>
                  <a:pt x="310" y="3524"/>
                </a:cubicBezTo>
                <a:cubicBezTo>
                  <a:pt x="143" y="3786"/>
                  <a:pt x="12" y="4096"/>
                  <a:pt x="0" y="4417"/>
                </a:cubicBezTo>
                <a:lnTo>
                  <a:pt x="0" y="4441"/>
                </a:lnTo>
                <a:cubicBezTo>
                  <a:pt x="0" y="4619"/>
                  <a:pt x="24" y="4739"/>
                  <a:pt x="72" y="4881"/>
                </a:cubicBezTo>
                <a:cubicBezTo>
                  <a:pt x="131" y="5036"/>
                  <a:pt x="227" y="5191"/>
                  <a:pt x="358" y="5322"/>
                </a:cubicBezTo>
                <a:cubicBezTo>
                  <a:pt x="572" y="5560"/>
                  <a:pt x="893" y="5655"/>
                  <a:pt x="1191" y="5667"/>
                </a:cubicBezTo>
                <a:cubicBezTo>
                  <a:pt x="1221" y="5669"/>
                  <a:pt x="1250" y="5670"/>
                  <a:pt x="1281" y="5670"/>
                </a:cubicBezTo>
                <a:cubicBezTo>
                  <a:pt x="1420" y="5670"/>
                  <a:pt x="1564" y="5649"/>
                  <a:pt x="1691" y="5620"/>
                </a:cubicBezTo>
                <a:cubicBezTo>
                  <a:pt x="1858" y="5596"/>
                  <a:pt x="2036" y="5548"/>
                  <a:pt x="2203" y="5489"/>
                </a:cubicBezTo>
                <a:cubicBezTo>
                  <a:pt x="2596" y="5358"/>
                  <a:pt x="2989" y="5155"/>
                  <a:pt x="3346" y="4953"/>
                </a:cubicBezTo>
                <a:cubicBezTo>
                  <a:pt x="4144" y="4500"/>
                  <a:pt x="4894" y="3965"/>
                  <a:pt x="5608" y="3405"/>
                </a:cubicBezTo>
                <a:cubicBezTo>
                  <a:pt x="6204" y="2941"/>
                  <a:pt x="6787" y="2453"/>
                  <a:pt x="7358" y="1976"/>
                </a:cubicBezTo>
                <a:cubicBezTo>
                  <a:pt x="7406" y="1929"/>
                  <a:pt x="7442" y="1857"/>
                  <a:pt x="7442" y="1786"/>
                </a:cubicBezTo>
                <a:cubicBezTo>
                  <a:pt x="7442" y="1702"/>
                  <a:pt x="7406" y="1643"/>
                  <a:pt x="7347" y="1583"/>
                </a:cubicBezTo>
                <a:cubicBezTo>
                  <a:pt x="7299" y="1536"/>
                  <a:pt x="7228" y="1512"/>
                  <a:pt x="7156" y="1512"/>
                </a:cubicBezTo>
                <a:cubicBezTo>
                  <a:pt x="7085" y="1512"/>
                  <a:pt x="7025" y="1536"/>
                  <a:pt x="6966" y="1595"/>
                </a:cubicBezTo>
                <a:cubicBezTo>
                  <a:pt x="6632" y="1869"/>
                  <a:pt x="6323" y="2131"/>
                  <a:pt x="5989" y="2405"/>
                </a:cubicBezTo>
                <a:cubicBezTo>
                  <a:pt x="5991" y="2404"/>
                  <a:pt x="5993" y="2403"/>
                  <a:pt x="5995" y="2402"/>
                </a:cubicBezTo>
                <a:lnTo>
                  <a:pt x="5995" y="2402"/>
                </a:lnTo>
                <a:cubicBezTo>
                  <a:pt x="5452" y="2850"/>
                  <a:pt x="4887" y="3276"/>
                  <a:pt x="4310" y="3679"/>
                </a:cubicBezTo>
                <a:cubicBezTo>
                  <a:pt x="3703" y="4119"/>
                  <a:pt x="3072" y="4512"/>
                  <a:pt x="2394" y="4810"/>
                </a:cubicBezTo>
                <a:cubicBezTo>
                  <a:pt x="2108" y="4929"/>
                  <a:pt x="1810" y="5048"/>
                  <a:pt x="1501" y="5096"/>
                </a:cubicBezTo>
                <a:cubicBezTo>
                  <a:pt x="1418" y="5104"/>
                  <a:pt x="1331" y="5118"/>
                  <a:pt x="1245" y="5118"/>
                </a:cubicBezTo>
                <a:cubicBezTo>
                  <a:pt x="1206" y="5118"/>
                  <a:pt x="1168" y="5115"/>
                  <a:pt x="1132" y="5108"/>
                </a:cubicBezTo>
                <a:cubicBezTo>
                  <a:pt x="1072" y="5096"/>
                  <a:pt x="989" y="5084"/>
                  <a:pt x="929" y="5072"/>
                </a:cubicBezTo>
                <a:cubicBezTo>
                  <a:pt x="893" y="5048"/>
                  <a:pt x="846" y="5024"/>
                  <a:pt x="798" y="4989"/>
                </a:cubicBezTo>
                <a:cubicBezTo>
                  <a:pt x="751" y="4965"/>
                  <a:pt x="727" y="4929"/>
                  <a:pt x="691" y="4893"/>
                </a:cubicBezTo>
                <a:cubicBezTo>
                  <a:pt x="655" y="4834"/>
                  <a:pt x="620" y="4774"/>
                  <a:pt x="596" y="4715"/>
                </a:cubicBezTo>
                <a:cubicBezTo>
                  <a:pt x="560" y="4655"/>
                  <a:pt x="548" y="4596"/>
                  <a:pt x="536" y="4536"/>
                </a:cubicBezTo>
                <a:lnTo>
                  <a:pt x="536" y="4381"/>
                </a:lnTo>
                <a:cubicBezTo>
                  <a:pt x="548" y="4298"/>
                  <a:pt x="572" y="4203"/>
                  <a:pt x="608" y="4119"/>
                </a:cubicBezTo>
                <a:cubicBezTo>
                  <a:pt x="679" y="3917"/>
                  <a:pt x="798" y="3738"/>
                  <a:pt x="917" y="3572"/>
                </a:cubicBezTo>
                <a:cubicBezTo>
                  <a:pt x="1274" y="3096"/>
                  <a:pt x="1715" y="2655"/>
                  <a:pt x="2167" y="2286"/>
                </a:cubicBezTo>
                <a:cubicBezTo>
                  <a:pt x="2834" y="1738"/>
                  <a:pt x="3584" y="1250"/>
                  <a:pt x="4382" y="869"/>
                </a:cubicBezTo>
                <a:cubicBezTo>
                  <a:pt x="4680" y="738"/>
                  <a:pt x="4977" y="631"/>
                  <a:pt x="5299" y="571"/>
                </a:cubicBezTo>
                <a:cubicBezTo>
                  <a:pt x="5394" y="559"/>
                  <a:pt x="5501" y="559"/>
                  <a:pt x="5608" y="559"/>
                </a:cubicBezTo>
                <a:cubicBezTo>
                  <a:pt x="5656" y="559"/>
                  <a:pt x="5704" y="571"/>
                  <a:pt x="5739" y="595"/>
                </a:cubicBezTo>
                <a:cubicBezTo>
                  <a:pt x="5751" y="607"/>
                  <a:pt x="5787" y="607"/>
                  <a:pt x="5799" y="619"/>
                </a:cubicBezTo>
                <a:cubicBezTo>
                  <a:pt x="5811" y="631"/>
                  <a:pt x="5834" y="643"/>
                  <a:pt x="5846" y="643"/>
                </a:cubicBezTo>
                <a:cubicBezTo>
                  <a:pt x="5858" y="667"/>
                  <a:pt x="5858" y="679"/>
                  <a:pt x="5870" y="690"/>
                </a:cubicBezTo>
                <a:cubicBezTo>
                  <a:pt x="5870" y="702"/>
                  <a:pt x="5894" y="726"/>
                  <a:pt x="5894" y="738"/>
                </a:cubicBezTo>
                <a:lnTo>
                  <a:pt x="5894" y="798"/>
                </a:lnTo>
                <a:cubicBezTo>
                  <a:pt x="5894" y="845"/>
                  <a:pt x="5870" y="893"/>
                  <a:pt x="5858" y="917"/>
                </a:cubicBezTo>
                <a:cubicBezTo>
                  <a:pt x="5811" y="1024"/>
                  <a:pt x="5751" y="1107"/>
                  <a:pt x="5692" y="1202"/>
                </a:cubicBezTo>
                <a:cubicBezTo>
                  <a:pt x="5477" y="1488"/>
                  <a:pt x="5203" y="1738"/>
                  <a:pt x="4918" y="1976"/>
                </a:cubicBezTo>
                <a:cubicBezTo>
                  <a:pt x="4620" y="2214"/>
                  <a:pt x="4322" y="2441"/>
                  <a:pt x="4013" y="2643"/>
                </a:cubicBezTo>
                <a:cubicBezTo>
                  <a:pt x="3703" y="2857"/>
                  <a:pt x="3394" y="3048"/>
                  <a:pt x="3048" y="3191"/>
                </a:cubicBezTo>
                <a:cubicBezTo>
                  <a:pt x="2834" y="3286"/>
                  <a:pt x="2620" y="3369"/>
                  <a:pt x="2394" y="3417"/>
                </a:cubicBezTo>
                <a:cubicBezTo>
                  <a:pt x="2453" y="3346"/>
                  <a:pt x="2513" y="3286"/>
                  <a:pt x="2584" y="3203"/>
                </a:cubicBezTo>
                <a:cubicBezTo>
                  <a:pt x="2739" y="3060"/>
                  <a:pt x="2906" y="2929"/>
                  <a:pt x="3060" y="2786"/>
                </a:cubicBezTo>
                <a:cubicBezTo>
                  <a:pt x="3548" y="2405"/>
                  <a:pt x="4072" y="2060"/>
                  <a:pt x="4596" y="1714"/>
                </a:cubicBezTo>
                <a:cubicBezTo>
                  <a:pt x="4715" y="1643"/>
                  <a:pt x="4763" y="1488"/>
                  <a:pt x="4691" y="1345"/>
                </a:cubicBezTo>
                <a:cubicBezTo>
                  <a:pt x="4637" y="1268"/>
                  <a:pt x="4547" y="1225"/>
                  <a:pt x="4455" y="1225"/>
                </a:cubicBezTo>
                <a:cubicBezTo>
                  <a:pt x="4406" y="1225"/>
                  <a:pt x="4356" y="1237"/>
                  <a:pt x="4310" y="1262"/>
                </a:cubicBezTo>
                <a:cubicBezTo>
                  <a:pt x="3620" y="1702"/>
                  <a:pt x="2929" y="2167"/>
                  <a:pt x="2322" y="2715"/>
                </a:cubicBezTo>
                <a:lnTo>
                  <a:pt x="2013" y="3036"/>
                </a:lnTo>
                <a:cubicBezTo>
                  <a:pt x="1929" y="3119"/>
                  <a:pt x="1858" y="3203"/>
                  <a:pt x="1810" y="3310"/>
                </a:cubicBezTo>
                <a:cubicBezTo>
                  <a:pt x="1727" y="3477"/>
                  <a:pt x="1715" y="3715"/>
                  <a:pt x="1870" y="3846"/>
                </a:cubicBezTo>
                <a:cubicBezTo>
                  <a:pt x="1941" y="3905"/>
                  <a:pt x="2024" y="3941"/>
                  <a:pt x="2096" y="3953"/>
                </a:cubicBezTo>
                <a:cubicBezTo>
                  <a:pt x="2144" y="3953"/>
                  <a:pt x="2179" y="3965"/>
                  <a:pt x="2239" y="3965"/>
                </a:cubicBezTo>
                <a:cubicBezTo>
                  <a:pt x="2298" y="3965"/>
                  <a:pt x="2358" y="3953"/>
                  <a:pt x="2417" y="3953"/>
                </a:cubicBezTo>
                <a:cubicBezTo>
                  <a:pt x="2632" y="3929"/>
                  <a:pt x="2822" y="3846"/>
                  <a:pt x="3013" y="3774"/>
                </a:cubicBezTo>
                <a:cubicBezTo>
                  <a:pt x="3453" y="3607"/>
                  <a:pt x="3846" y="3393"/>
                  <a:pt x="4239" y="3119"/>
                </a:cubicBezTo>
                <a:cubicBezTo>
                  <a:pt x="4608" y="2869"/>
                  <a:pt x="4977" y="2595"/>
                  <a:pt x="5323" y="2310"/>
                </a:cubicBezTo>
                <a:cubicBezTo>
                  <a:pt x="5513" y="2155"/>
                  <a:pt x="5692" y="1988"/>
                  <a:pt x="5858" y="1810"/>
                </a:cubicBezTo>
                <a:cubicBezTo>
                  <a:pt x="6013" y="1643"/>
                  <a:pt x="6156" y="1464"/>
                  <a:pt x="6263" y="1274"/>
                </a:cubicBezTo>
                <a:cubicBezTo>
                  <a:pt x="6346" y="1107"/>
                  <a:pt x="6430" y="905"/>
                  <a:pt x="6406" y="702"/>
                </a:cubicBezTo>
                <a:cubicBezTo>
                  <a:pt x="6394" y="512"/>
                  <a:pt x="6311" y="345"/>
                  <a:pt x="6168" y="214"/>
                </a:cubicBezTo>
                <a:cubicBezTo>
                  <a:pt x="6006" y="62"/>
                  <a:pt x="5783" y="1"/>
                  <a:pt x="555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2479"/>
          </a:p>
        </p:txBody>
      </p:sp>
      <p:grpSp>
        <p:nvGrpSpPr>
          <p:cNvPr id="3435" name="Google Shape;3435;p73"/>
          <p:cNvGrpSpPr/>
          <p:nvPr/>
        </p:nvGrpSpPr>
        <p:grpSpPr>
          <a:xfrm>
            <a:off x="6349145" y="2222328"/>
            <a:ext cx="2472436" cy="3686597"/>
            <a:chOff x="4773668" y="1664501"/>
            <a:chExt cx="1858926" cy="2771805"/>
          </a:xfrm>
        </p:grpSpPr>
        <p:sp>
          <p:nvSpPr>
            <p:cNvPr id="3436" name="Google Shape;3436;p73"/>
            <p:cNvSpPr/>
            <p:nvPr/>
          </p:nvSpPr>
          <p:spPr>
            <a:xfrm flipH="1">
              <a:off x="5066088" y="1664501"/>
              <a:ext cx="1007962" cy="671539"/>
            </a:xfrm>
            <a:custGeom>
              <a:avLst/>
              <a:gdLst/>
              <a:ahLst/>
              <a:cxnLst/>
              <a:rect l="l" t="t" r="r" b="b"/>
              <a:pathLst>
                <a:path w="16419" h="10938" extrusionOk="0">
                  <a:moveTo>
                    <a:pt x="10806" y="0"/>
                  </a:moveTo>
                  <a:cubicBezTo>
                    <a:pt x="10478" y="0"/>
                    <a:pt x="10149" y="40"/>
                    <a:pt x="9835" y="127"/>
                  </a:cubicBezTo>
                  <a:cubicBezTo>
                    <a:pt x="8834" y="412"/>
                    <a:pt x="7965" y="1103"/>
                    <a:pt x="6929" y="1198"/>
                  </a:cubicBezTo>
                  <a:cubicBezTo>
                    <a:pt x="6817" y="1210"/>
                    <a:pt x="6703" y="1215"/>
                    <a:pt x="6588" y="1215"/>
                  </a:cubicBezTo>
                  <a:cubicBezTo>
                    <a:pt x="6289" y="1215"/>
                    <a:pt x="5984" y="1185"/>
                    <a:pt x="5689" y="1185"/>
                  </a:cubicBezTo>
                  <a:cubicBezTo>
                    <a:pt x="5654" y="1185"/>
                    <a:pt x="5619" y="1185"/>
                    <a:pt x="5584" y="1186"/>
                  </a:cubicBezTo>
                  <a:cubicBezTo>
                    <a:pt x="4953" y="1210"/>
                    <a:pt x="4286" y="1567"/>
                    <a:pt x="3751" y="1889"/>
                  </a:cubicBezTo>
                  <a:cubicBezTo>
                    <a:pt x="3084" y="2270"/>
                    <a:pt x="2548" y="2924"/>
                    <a:pt x="2405" y="3686"/>
                  </a:cubicBezTo>
                  <a:cubicBezTo>
                    <a:pt x="1929" y="3722"/>
                    <a:pt x="1488" y="4020"/>
                    <a:pt x="1214" y="4413"/>
                  </a:cubicBezTo>
                  <a:cubicBezTo>
                    <a:pt x="0" y="6199"/>
                    <a:pt x="679" y="9223"/>
                    <a:pt x="1679" y="10937"/>
                  </a:cubicBezTo>
                  <a:lnTo>
                    <a:pt x="14776" y="7711"/>
                  </a:lnTo>
                  <a:cubicBezTo>
                    <a:pt x="15800" y="7258"/>
                    <a:pt x="16419" y="6008"/>
                    <a:pt x="16121" y="4925"/>
                  </a:cubicBezTo>
                  <a:cubicBezTo>
                    <a:pt x="15846" y="3933"/>
                    <a:pt x="14835" y="3196"/>
                    <a:pt x="13808" y="3196"/>
                  </a:cubicBezTo>
                  <a:cubicBezTo>
                    <a:pt x="13726" y="3196"/>
                    <a:pt x="13643" y="3201"/>
                    <a:pt x="13561" y="3210"/>
                  </a:cubicBezTo>
                  <a:cubicBezTo>
                    <a:pt x="13883" y="2532"/>
                    <a:pt x="13740" y="1662"/>
                    <a:pt x="13276" y="1067"/>
                  </a:cubicBezTo>
                  <a:cubicBezTo>
                    <a:pt x="12799" y="472"/>
                    <a:pt x="12073" y="115"/>
                    <a:pt x="11311" y="31"/>
                  </a:cubicBezTo>
                  <a:cubicBezTo>
                    <a:pt x="11145" y="11"/>
                    <a:pt x="10976" y="0"/>
                    <a:pt x="10806" y="0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grpSp>
          <p:nvGrpSpPr>
            <p:cNvPr id="3437" name="Google Shape;3437;p73"/>
            <p:cNvGrpSpPr/>
            <p:nvPr/>
          </p:nvGrpSpPr>
          <p:grpSpPr>
            <a:xfrm>
              <a:off x="4773668" y="1885699"/>
              <a:ext cx="1858926" cy="2550606"/>
              <a:chOff x="4968974" y="2191564"/>
              <a:chExt cx="1635947" cy="2244659"/>
            </a:xfrm>
          </p:grpSpPr>
          <p:sp>
            <p:nvSpPr>
              <p:cNvPr id="3438" name="Google Shape;3438;p73"/>
              <p:cNvSpPr/>
              <p:nvPr/>
            </p:nvSpPr>
            <p:spPr>
              <a:xfrm>
                <a:off x="4968974" y="2401555"/>
                <a:ext cx="465180" cy="743835"/>
              </a:xfrm>
              <a:custGeom>
                <a:avLst/>
                <a:gdLst/>
                <a:ahLst/>
                <a:cxnLst/>
                <a:rect l="l" t="t" r="r" b="b"/>
                <a:pathLst>
                  <a:path w="8407" h="13443" extrusionOk="0">
                    <a:moveTo>
                      <a:pt x="2015" y="0"/>
                    </a:moveTo>
                    <a:cubicBezTo>
                      <a:pt x="1998" y="0"/>
                      <a:pt x="1982" y="4"/>
                      <a:pt x="1965" y="12"/>
                    </a:cubicBezTo>
                    <a:cubicBezTo>
                      <a:pt x="1906" y="36"/>
                      <a:pt x="1870" y="107"/>
                      <a:pt x="1858" y="191"/>
                    </a:cubicBezTo>
                    <a:cubicBezTo>
                      <a:pt x="1823" y="322"/>
                      <a:pt x="1823" y="465"/>
                      <a:pt x="1823" y="619"/>
                    </a:cubicBezTo>
                    <a:cubicBezTo>
                      <a:pt x="1846" y="1203"/>
                      <a:pt x="1942" y="1762"/>
                      <a:pt x="2144" y="2310"/>
                    </a:cubicBezTo>
                    <a:cubicBezTo>
                      <a:pt x="1977" y="1941"/>
                      <a:pt x="1787" y="1584"/>
                      <a:pt x="1561" y="1238"/>
                    </a:cubicBezTo>
                    <a:cubicBezTo>
                      <a:pt x="1394" y="977"/>
                      <a:pt x="1168" y="584"/>
                      <a:pt x="811" y="560"/>
                    </a:cubicBezTo>
                    <a:cubicBezTo>
                      <a:pt x="787" y="560"/>
                      <a:pt x="739" y="560"/>
                      <a:pt x="715" y="572"/>
                    </a:cubicBezTo>
                    <a:cubicBezTo>
                      <a:pt x="680" y="607"/>
                      <a:pt x="668" y="643"/>
                      <a:pt x="656" y="679"/>
                    </a:cubicBezTo>
                    <a:cubicBezTo>
                      <a:pt x="596" y="917"/>
                      <a:pt x="691" y="1167"/>
                      <a:pt x="787" y="1393"/>
                    </a:cubicBezTo>
                    <a:cubicBezTo>
                      <a:pt x="930" y="1762"/>
                      <a:pt x="1096" y="2131"/>
                      <a:pt x="1251" y="2512"/>
                    </a:cubicBezTo>
                    <a:lnTo>
                      <a:pt x="715" y="1798"/>
                    </a:lnTo>
                    <a:cubicBezTo>
                      <a:pt x="587" y="1637"/>
                      <a:pt x="429" y="1458"/>
                      <a:pt x="243" y="1458"/>
                    </a:cubicBezTo>
                    <a:cubicBezTo>
                      <a:pt x="222" y="1458"/>
                      <a:pt x="201" y="1460"/>
                      <a:pt x="180" y="1465"/>
                    </a:cubicBezTo>
                    <a:cubicBezTo>
                      <a:pt x="84" y="1477"/>
                      <a:pt x="1" y="1560"/>
                      <a:pt x="1" y="1655"/>
                    </a:cubicBezTo>
                    <a:cubicBezTo>
                      <a:pt x="1" y="1715"/>
                      <a:pt x="25" y="1774"/>
                      <a:pt x="60" y="1822"/>
                    </a:cubicBezTo>
                    <a:cubicBezTo>
                      <a:pt x="513" y="2631"/>
                      <a:pt x="394" y="3536"/>
                      <a:pt x="418" y="4429"/>
                    </a:cubicBezTo>
                    <a:cubicBezTo>
                      <a:pt x="358" y="6108"/>
                      <a:pt x="394" y="7727"/>
                      <a:pt x="1096" y="9335"/>
                    </a:cubicBezTo>
                    <a:cubicBezTo>
                      <a:pt x="1442" y="10156"/>
                      <a:pt x="1930" y="10990"/>
                      <a:pt x="2561" y="11633"/>
                    </a:cubicBezTo>
                    <a:cubicBezTo>
                      <a:pt x="3120" y="12216"/>
                      <a:pt x="3763" y="12823"/>
                      <a:pt x="4537" y="13109"/>
                    </a:cubicBezTo>
                    <a:cubicBezTo>
                      <a:pt x="5204" y="13359"/>
                      <a:pt x="5918" y="13419"/>
                      <a:pt x="6621" y="13442"/>
                    </a:cubicBezTo>
                    <a:cubicBezTo>
                      <a:pt x="6907" y="12716"/>
                      <a:pt x="7561" y="12216"/>
                      <a:pt x="7597" y="11406"/>
                    </a:cubicBezTo>
                    <a:cubicBezTo>
                      <a:pt x="7621" y="11145"/>
                      <a:pt x="8308" y="8858"/>
                      <a:pt x="8406" y="8858"/>
                    </a:cubicBezTo>
                    <a:cubicBezTo>
                      <a:pt x="8406" y="8858"/>
                      <a:pt x="8406" y="8858"/>
                      <a:pt x="8407" y="8858"/>
                    </a:cubicBezTo>
                    <a:cubicBezTo>
                      <a:pt x="6871" y="8597"/>
                      <a:pt x="5371" y="7418"/>
                      <a:pt x="4704" y="5989"/>
                    </a:cubicBezTo>
                    <a:cubicBezTo>
                      <a:pt x="4621" y="5846"/>
                      <a:pt x="4561" y="5679"/>
                      <a:pt x="4501" y="5513"/>
                    </a:cubicBezTo>
                    <a:cubicBezTo>
                      <a:pt x="4418" y="5215"/>
                      <a:pt x="4347" y="4917"/>
                      <a:pt x="4299" y="4620"/>
                    </a:cubicBezTo>
                    <a:cubicBezTo>
                      <a:pt x="4263" y="4310"/>
                      <a:pt x="4251" y="4001"/>
                      <a:pt x="4287" y="3679"/>
                    </a:cubicBezTo>
                    <a:cubicBezTo>
                      <a:pt x="4299" y="3441"/>
                      <a:pt x="4323" y="3251"/>
                      <a:pt x="4418" y="3024"/>
                    </a:cubicBezTo>
                    <a:cubicBezTo>
                      <a:pt x="4513" y="2822"/>
                      <a:pt x="4621" y="2596"/>
                      <a:pt x="4728" y="2393"/>
                    </a:cubicBezTo>
                    <a:cubicBezTo>
                      <a:pt x="4799" y="2227"/>
                      <a:pt x="4882" y="2048"/>
                      <a:pt x="4835" y="1869"/>
                    </a:cubicBezTo>
                    <a:cubicBezTo>
                      <a:pt x="4799" y="1750"/>
                      <a:pt x="4704" y="1631"/>
                      <a:pt x="4585" y="1619"/>
                    </a:cubicBezTo>
                    <a:cubicBezTo>
                      <a:pt x="4566" y="1615"/>
                      <a:pt x="4548" y="1613"/>
                      <a:pt x="4531" y="1613"/>
                    </a:cubicBezTo>
                    <a:cubicBezTo>
                      <a:pt x="4412" y="1613"/>
                      <a:pt x="4347" y="1715"/>
                      <a:pt x="4263" y="1798"/>
                    </a:cubicBezTo>
                    <a:cubicBezTo>
                      <a:pt x="4049" y="2012"/>
                      <a:pt x="3870" y="2298"/>
                      <a:pt x="3704" y="2572"/>
                    </a:cubicBezTo>
                    <a:cubicBezTo>
                      <a:pt x="3787" y="2000"/>
                      <a:pt x="3775" y="1465"/>
                      <a:pt x="3704" y="905"/>
                    </a:cubicBezTo>
                    <a:cubicBezTo>
                      <a:pt x="3680" y="750"/>
                      <a:pt x="3656" y="584"/>
                      <a:pt x="3549" y="453"/>
                    </a:cubicBezTo>
                    <a:cubicBezTo>
                      <a:pt x="3499" y="392"/>
                      <a:pt x="3440" y="340"/>
                      <a:pt x="3365" y="340"/>
                    </a:cubicBezTo>
                    <a:cubicBezTo>
                      <a:pt x="3351" y="340"/>
                      <a:pt x="3337" y="342"/>
                      <a:pt x="3323" y="345"/>
                    </a:cubicBezTo>
                    <a:cubicBezTo>
                      <a:pt x="3275" y="369"/>
                      <a:pt x="3239" y="429"/>
                      <a:pt x="3204" y="465"/>
                    </a:cubicBezTo>
                    <a:cubicBezTo>
                      <a:pt x="3049" y="738"/>
                      <a:pt x="3001" y="1000"/>
                      <a:pt x="3001" y="1298"/>
                    </a:cubicBezTo>
                    <a:cubicBezTo>
                      <a:pt x="3001" y="1578"/>
                      <a:pt x="2949" y="1911"/>
                      <a:pt x="2992" y="2187"/>
                    </a:cubicBezTo>
                    <a:lnTo>
                      <a:pt x="2992" y="2187"/>
                    </a:lnTo>
                    <a:cubicBezTo>
                      <a:pt x="2920" y="1802"/>
                      <a:pt x="2804" y="1437"/>
                      <a:pt x="2656" y="1084"/>
                    </a:cubicBezTo>
                    <a:cubicBezTo>
                      <a:pt x="2525" y="750"/>
                      <a:pt x="2418" y="441"/>
                      <a:pt x="2227" y="155"/>
                    </a:cubicBezTo>
                    <a:cubicBezTo>
                      <a:pt x="2178" y="86"/>
                      <a:pt x="2096" y="0"/>
                      <a:pt x="2015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39" name="Google Shape;3439;p73"/>
              <p:cNvSpPr/>
              <p:nvPr/>
            </p:nvSpPr>
            <p:spPr>
              <a:xfrm>
                <a:off x="5382762" y="2684144"/>
                <a:ext cx="730610" cy="851235"/>
              </a:xfrm>
              <a:custGeom>
                <a:avLst/>
                <a:gdLst/>
                <a:ahLst/>
                <a:cxnLst/>
                <a:rect l="l" t="t" r="r" b="b"/>
                <a:pathLst>
                  <a:path w="13204" h="15384" extrusionOk="0">
                    <a:moveTo>
                      <a:pt x="5656" y="1"/>
                    </a:moveTo>
                    <a:cubicBezTo>
                      <a:pt x="4584" y="1"/>
                      <a:pt x="3500" y="168"/>
                      <a:pt x="2477" y="477"/>
                    </a:cubicBezTo>
                    <a:cubicBezTo>
                      <a:pt x="1369" y="811"/>
                      <a:pt x="417" y="1870"/>
                      <a:pt x="179" y="3001"/>
                    </a:cubicBezTo>
                    <a:cubicBezTo>
                      <a:pt x="0" y="3835"/>
                      <a:pt x="202" y="4740"/>
                      <a:pt x="691" y="5442"/>
                    </a:cubicBezTo>
                    <a:cubicBezTo>
                      <a:pt x="1036" y="5918"/>
                      <a:pt x="1488" y="6299"/>
                      <a:pt x="1929" y="6704"/>
                    </a:cubicBezTo>
                    <a:cubicBezTo>
                      <a:pt x="2488" y="7252"/>
                      <a:pt x="3000" y="7883"/>
                      <a:pt x="3250" y="8621"/>
                    </a:cubicBezTo>
                    <a:cubicBezTo>
                      <a:pt x="3560" y="9550"/>
                      <a:pt x="3429" y="10538"/>
                      <a:pt x="3441" y="11526"/>
                    </a:cubicBezTo>
                    <a:cubicBezTo>
                      <a:pt x="3441" y="12014"/>
                      <a:pt x="3608" y="12645"/>
                      <a:pt x="4096" y="12705"/>
                    </a:cubicBezTo>
                    <a:lnTo>
                      <a:pt x="10228" y="15384"/>
                    </a:lnTo>
                    <a:cubicBezTo>
                      <a:pt x="11216" y="15098"/>
                      <a:pt x="12073" y="14384"/>
                      <a:pt x="12537" y="13479"/>
                    </a:cubicBezTo>
                    <a:cubicBezTo>
                      <a:pt x="13204" y="12181"/>
                      <a:pt x="13097" y="10502"/>
                      <a:pt x="13037" y="9085"/>
                    </a:cubicBezTo>
                    <a:cubicBezTo>
                      <a:pt x="12966" y="7502"/>
                      <a:pt x="12716" y="5942"/>
                      <a:pt x="12287" y="4430"/>
                    </a:cubicBezTo>
                    <a:cubicBezTo>
                      <a:pt x="11763" y="2561"/>
                      <a:pt x="10001" y="953"/>
                      <a:pt x="8192" y="358"/>
                    </a:cubicBezTo>
                    <a:cubicBezTo>
                      <a:pt x="7370" y="96"/>
                      <a:pt x="6513" y="1"/>
                      <a:pt x="565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0" name="Google Shape;3440;p73"/>
              <p:cNvSpPr/>
              <p:nvPr/>
            </p:nvSpPr>
            <p:spPr>
              <a:xfrm>
                <a:off x="5126455" y="4141464"/>
                <a:ext cx="409848" cy="293594"/>
              </a:xfrm>
              <a:custGeom>
                <a:avLst/>
                <a:gdLst/>
                <a:ahLst/>
                <a:cxnLst/>
                <a:rect l="l" t="t" r="r" b="b"/>
                <a:pathLst>
                  <a:path w="7407" h="5306" extrusionOk="0">
                    <a:moveTo>
                      <a:pt x="7240" y="1"/>
                    </a:moveTo>
                    <a:lnTo>
                      <a:pt x="1870" y="870"/>
                    </a:lnTo>
                    <a:cubicBezTo>
                      <a:pt x="1798" y="1679"/>
                      <a:pt x="1703" y="2501"/>
                      <a:pt x="1632" y="3299"/>
                    </a:cubicBezTo>
                    <a:cubicBezTo>
                      <a:pt x="1108" y="3299"/>
                      <a:pt x="584" y="3549"/>
                      <a:pt x="274" y="3965"/>
                    </a:cubicBezTo>
                    <a:cubicBezTo>
                      <a:pt x="120" y="4180"/>
                      <a:pt x="1" y="4442"/>
                      <a:pt x="120" y="4668"/>
                    </a:cubicBezTo>
                    <a:cubicBezTo>
                      <a:pt x="227" y="4858"/>
                      <a:pt x="453" y="4954"/>
                      <a:pt x="655" y="5013"/>
                    </a:cubicBezTo>
                    <a:cubicBezTo>
                      <a:pt x="1394" y="5204"/>
                      <a:pt x="2144" y="5251"/>
                      <a:pt x="2906" y="5275"/>
                    </a:cubicBezTo>
                    <a:cubicBezTo>
                      <a:pt x="3472" y="5298"/>
                      <a:pt x="4038" y="5306"/>
                      <a:pt x="4604" y="5306"/>
                    </a:cubicBezTo>
                    <a:cubicBezTo>
                      <a:pt x="4931" y="5306"/>
                      <a:pt x="5258" y="5303"/>
                      <a:pt x="5585" y="5299"/>
                    </a:cubicBezTo>
                    <a:cubicBezTo>
                      <a:pt x="5852" y="5299"/>
                      <a:pt x="6120" y="5257"/>
                      <a:pt x="6381" y="5257"/>
                    </a:cubicBezTo>
                    <a:cubicBezTo>
                      <a:pt x="6434" y="5257"/>
                      <a:pt x="6485" y="5259"/>
                      <a:pt x="6537" y="5263"/>
                    </a:cubicBezTo>
                    <a:cubicBezTo>
                      <a:pt x="6625" y="5267"/>
                      <a:pt x="6702" y="5278"/>
                      <a:pt x="6771" y="5278"/>
                    </a:cubicBezTo>
                    <a:cubicBezTo>
                      <a:pt x="6889" y="5278"/>
                      <a:pt x="6987" y="5247"/>
                      <a:pt x="7085" y="5096"/>
                    </a:cubicBezTo>
                    <a:cubicBezTo>
                      <a:pt x="7192" y="4954"/>
                      <a:pt x="7240" y="4775"/>
                      <a:pt x="7263" y="4584"/>
                    </a:cubicBezTo>
                    <a:cubicBezTo>
                      <a:pt x="7406" y="3763"/>
                      <a:pt x="7382" y="2941"/>
                      <a:pt x="7370" y="2108"/>
                    </a:cubicBezTo>
                    <a:cubicBezTo>
                      <a:pt x="7359" y="1394"/>
                      <a:pt x="7347" y="691"/>
                      <a:pt x="7240" y="1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1" name="Google Shape;3441;p73"/>
              <p:cNvSpPr/>
              <p:nvPr/>
            </p:nvSpPr>
            <p:spPr>
              <a:xfrm>
                <a:off x="5150193" y="3339017"/>
                <a:ext cx="541539" cy="917192"/>
              </a:xfrm>
              <a:custGeom>
                <a:avLst/>
                <a:gdLst/>
                <a:ahLst/>
                <a:cxnLst/>
                <a:rect l="l" t="t" r="r" b="b"/>
                <a:pathLst>
                  <a:path w="9787" h="16576" extrusionOk="0">
                    <a:moveTo>
                      <a:pt x="9787" y="1"/>
                    </a:moveTo>
                    <a:lnTo>
                      <a:pt x="4048" y="156"/>
                    </a:lnTo>
                    <a:cubicBezTo>
                      <a:pt x="4048" y="156"/>
                      <a:pt x="0" y="7299"/>
                      <a:pt x="453" y="15717"/>
                    </a:cubicBezTo>
                    <a:cubicBezTo>
                      <a:pt x="453" y="15717"/>
                      <a:pt x="2060" y="16576"/>
                      <a:pt x="4436" y="16576"/>
                    </a:cubicBezTo>
                    <a:cubicBezTo>
                      <a:pt x="5464" y="16576"/>
                      <a:pt x="6635" y="16415"/>
                      <a:pt x="7882" y="15955"/>
                    </a:cubicBezTo>
                    <a:cubicBezTo>
                      <a:pt x="7882" y="15955"/>
                      <a:pt x="7763" y="6740"/>
                      <a:pt x="978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2" name="Google Shape;3442;p73"/>
              <p:cNvSpPr/>
              <p:nvPr/>
            </p:nvSpPr>
            <p:spPr>
              <a:xfrm>
                <a:off x="5172548" y="3339017"/>
                <a:ext cx="477021" cy="901975"/>
              </a:xfrm>
              <a:custGeom>
                <a:avLst/>
                <a:gdLst/>
                <a:ahLst/>
                <a:cxnLst/>
                <a:rect l="l" t="t" r="r" b="b"/>
                <a:pathLst>
                  <a:path w="8621" h="16301" extrusionOk="0">
                    <a:moveTo>
                      <a:pt x="8514" y="1"/>
                    </a:moveTo>
                    <a:lnTo>
                      <a:pt x="8478" y="132"/>
                    </a:lnTo>
                    <a:cubicBezTo>
                      <a:pt x="8335" y="513"/>
                      <a:pt x="8192" y="929"/>
                      <a:pt x="8061" y="1406"/>
                    </a:cubicBezTo>
                    <a:cubicBezTo>
                      <a:pt x="7978" y="1644"/>
                      <a:pt x="7907" y="1894"/>
                      <a:pt x="7835" y="2144"/>
                    </a:cubicBezTo>
                    <a:cubicBezTo>
                      <a:pt x="7764" y="2394"/>
                      <a:pt x="7704" y="2680"/>
                      <a:pt x="7609" y="2965"/>
                    </a:cubicBezTo>
                    <a:cubicBezTo>
                      <a:pt x="7466" y="3525"/>
                      <a:pt x="7323" y="4144"/>
                      <a:pt x="7192" y="4775"/>
                    </a:cubicBezTo>
                    <a:cubicBezTo>
                      <a:pt x="6942" y="6061"/>
                      <a:pt x="6716" y="7490"/>
                      <a:pt x="6549" y="9002"/>
                    </a:cubicBezTo>
                    <a:cubicBezTo>
                      <a:pt x="6407" y="10514"/>
                      <a:pt x="6335" y="11955"/>
                      <a:pt x="6287" y="13264"/>
                    </a:cubicBezTo>
                    <a:cubicBezTo>
                      <a:pt x="6276" y="13919"/>
                      <a:pt x="6252" y="14550"/>
                      <a:pt x="6276" y="15122"/>
                    </a:cubicBezTo>
                    <a:lnTo>
                      <a:pt x="6276" y="15193"/>
                    </a:lnTo>
                    <a:cubicBezTo>
                      <a:pt x="5733" y="15272"/>
                      <a:pt x="5166" y="15318"/>
                      <a:pt x="4575" y="15318"/>
                    </a:cubicBezTo>
                    <a:cubicBezTo>
                      <a:pt x="4452" y="15318"/>
                      <a:pt x="4328" y="15316"/>
                      <a:pt x="4204" y="15312"/>
                    </a:cubicBezTo>
                    <a:cubicBezTo>
                      <a:pt x="2585" y="15276"/>
                      <a:pt x="1120" y="14919"/>
                      <a:pt x="1" y="14503"/>
                    </a:cubicBezTo>
                    <a:lnTo>
                      <a:pt x="1" y="14645"/>
                    </a:lnTo>
                    <a:cubicBezTo>
                      <a:pt x="1108" y="15074"/>
                      <a:pt x="2561" y="15467"/>
                      <a:pt x="4192" y="15491"/>
                    </a:cubicBezTo>
                    <a:cubicBezTo>
                      <a:pt x="4318" y="15495"/>
                      <a:pt x="4444" y="15497"/>
                      <a:pt x="4567" y="15497"/>
                    </a:cubicBezTo>
                    <a:cubicBezTo>
                      <a:pt x="5154" y="15497"/>
                      <a:pt x="5711" y="15452"/>
                      <a:pt x="6252" y="15384"/>
                    </a:cubicBezTo>
                    <a:cubicBezTo>
                      <a:pt x="6252" y="15693"/>
                      <a:pt x="6252" y="16003"/>
                      <a:pt x="6276" y="16300"/>
                    </a:cubicBezTo>
                    <a:cubicBezTo>
                      <a:pt x="6311" y="16288"/>
                      <a:pt x="6359" y="16288"/>
                      <a:pt x="6407" y="16277"/>
                    </a:cubicBezTo>
                    <a:lnTo>
                      <a:pt x="6407" y="15360"/>
                    </a:lnTo>
                    <a:cubicBezTo>
                      <a:pt x="6776" y="15300"/>
                      <a:pt x="7133" y="15229"/>
                      <a:pt x="7466" y="15157"/>
                    </a:cubicBezTo>
                    <a:lnTo>
                      <a:pt x="7466" y="15003"/>
                    </a:lnTo>
                    <a:cubicBezTo>
                      <a:pt x="7133" y="15074"/>
                      <a:pt x="6776" y="15157"/>
                      <a:pt x="6407" y="15217"/>
                    </a:cubicBezTo>
                    <a:lnTo>
                      <a:pt x="6407" y="15157"/>
                    </a:lnTo>
                    <a:cubicBezTo>
                      <a:pt x="6407" y="14574"/>
                      <a:pt x="6418" y="13955"/>
                      <a:pt x="6442" y="13300"/>
                    </a:cubicBezTo>
                    <a:cubicBezTo>
                      <a:pt x="6478" y="11990"/>
                      <a:pt x="6561" y="10562"/>
                      <a:pt x="6716" y="9049"/>
                    </a:cubicBezTo>
                    <a:cubicBezTo>
                      <a:pt x="6883" y="7549"/>
                      <a:pt x="7085" y="6132"/>
                      <a:pt x="7347" y="4847"/>
                    </a:cubicBezTo>
                    <a:cubicBezTo>
                      <a:pt x="7478" y="4204"/>
                      <a:pt x="7597" y="3596"/>
                      <a:pt x="7740" y="3025"/>
                    </a:cubicBezTo>
                    <a:cubicBezTo>
                      <a:pt x="7823" y="2739"/>
                      <a:pt x="7883" y="2477"/>
                      <a:pt x="7954" y="2203"/>
                    </a:cubicBezTo>
                    <a:cubicBezTo>
                      <a:pt x="8026" y="1953"/>
                      <a:pt x="8097" y="1703"/>
                      <a:pt x="8157" y="1465"/>
                    </a:cubicBezTo>
                    <a:cubicBezTo>
                      <a:pt x="8300" y="989"/>
                      <a:pt x="8442" y="572"/>
                      <a:pt x="8562" y="179"/>
                    </a:cubicBezTo>
                    <a:cubicBezTo>
                      <a:pt x="8573" y="120"/>
                      <a:pt x="8609" y="60"/>
                      <a:pt x="862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3" name="Google Shape;3443;p73"/>
              <p:cNvSpPr/>
              <p:nvPr/>
            </p:nvSpPr>
            <p:spPr>
              <a:xfrm>
                <a:off x="5125791" y="4295845"/>
                <a:ext cx="409184" cy="140379"/>
              </a:xfrm>
              <a:custGeom>
                <a:avLst/>
                <a:gdLst/>
                <a:ahLst/>
                <a:cxnLst/>
                <a:rect l="l" t="t" r="r" b="b"/>
                <a:pathLst>
                  <a:path w="7395" h="2537" extrusionOk="0">
                    <a:moveTo>
                      <a:pt x="6902" y="1"/>
                    </a:moveTo>
                    <a:cubicBezTo>
                      <a:pt x="6616" y="1"/>
                      <a:pt x="6328" y="39"/>
                      <a:pt x="6049" y="92"/>
                    </a:cubicBezTo>
                    <a:cubicBezTo>
                      <a:pt x="5251" y="247"/>
                      <a:pt x="4501" y="556"/>
                      <a:pt x="3811" y="973"/>
                    </a:cubicBezTo>
                    <a:cubicBezTo>
                      <a:pt x="3751" y="1021"/>
                      <a:pt x="3680" y="1056"/>
                      <a:pt x="3608" y="1080"/>
                    </a:cubicBezTo>
                    <a:cubicBezTo>
                      <a:pt x="3596" y="1081"/>
                      <a:pt x="3583" y="1082"/>
                      <a:pt x="3571" y="1082"/>
                    </a:cubicBezTo>
                    <a:cubicBezTo>
                      <a:pt x="3464" y="1082"/>
                      <a:pt x="3359" y="1038"/>
                      <a:pt x="3263" y="985"/>
                    </a:cubicBezTo>
                    <a:cubicBezTo>
                      <a:pt x="2739" y="747"/>
                      <a:pt x="2191" y="568"/>
                      <a:pt x="1620" y="485"/>
                    </a:cubicBezTo>
                    <a:lnTo>
                      <a:pt x="1620" y="509"/>
                    </a:lnTo>
                    <a:cubicBezTo>
                      <a:pt x="1108" y="509"/>
                      <a:pt x="584" y="771"/>
                      <a:pt x="274" y="1175"/>
                    </a:cubicBezTo>
                    <a:cubicBezTo>
                      <a:pt x="120" y="1390"/>
                      <a:pt x="1" y="1663"/>
                      <a:pt x="120" y="1878"/>
                    </a:cubicBezTo>
                    <a:cubicBezTo>
                      <a:pt x="227" y="2068"/>
                      <a:pt x="453" y="2164"/>
                      <a:pt x="655" y="2223"/>
                    </a:cubicBezTo>
                    <a:cubicBezTo>
                      <a:pt x="1382" y="2414"/>
                      <a:pt x="2144" y="2461"/>
                      <a:pt x="2906" y="2485"/>
                    </a:cubicBezTo>
                    <a:cubicBezTo>
                      <a:pt x="3597" y="2521"/>
                      <a:pt x="4281" y="2537"/>
                      <a:pt x="4964" y="2537"/>
                    </a:cubicBezTo>
                    <a:cubicBezTo>
                      <a:pt x="5175" y="2537"/>
                      <a:pt x="5386" y="2535"/>
                      <a:pt x="5597" y="2533"/>
                    </a:cubicBezTo>
                    <a:cubicBezTo>
                      <a:pt x="5844" y="2533"/>
                      <a:pt x="6091" y="2497"/>
                      <a:pt x="6333" y="2497"/>
                    </a:cubicBezTo>
                    <a:cubicBezTo>
                      <a:pt x="6406" y="2497"/>
                      <a:pt x="6478" y="2501"/>
                      <a:pt x="6549" y="2509"/>
                    </a:cubicBezTo>
                    <a:cubicBezTo>
                      <a:pt x="6637" y="2513"/>
                      <a:pt x="6714" y="2524"/>
                      <a:pt x="6783" y="2524"/>
                    </a:cubicBezTo>
                    <a:cubicBezTo>
                      <a:pt x="6901" y="2524"/>
                      <a:pt x="6999" y="2492"/>
                      <a:pt x="7097" y="2342"/>
                    </a:cubicBezTo>
                    <a:cubicBezTo>
                      <a:pt x="7204" y="2187"/>
                      <a:pt x="7252" y="2009"/>
                      <a:pt x="7275" y="1818"/>
                    </a:cubicBezTo>
                    <a:cubicBezTo>
                      <a:pt x="7382" y="1235"/>
                      <a:pt x="7394" y="640"/>
                      <a:pt x="7394" y="44"/>
                    </a:cubicBezTo>
                    <a:cubicBezTo>
                      <a:pt x="7233" y="14"/>
                      <a:pt x="7068" y="1"/>
                      <a:pt x="69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4" name="Google Shape;3444;p73"/>
              <p:cNvSpPr/>
              <p:nvPr/>
            </p:nvSpPr>
            <p:spPr>
              <a:xfrm>
                <a:off x="6295220" y="3597480"/>
                <a:ext cx="309032" cy="400275"/>
              </a:xfrm>
              <a:custGeom>
                <a:avLst/>
                <a:gdLst/>
                <a:ahLst/>
                <a:cxnLst/>
                <a:rect l="l" t="t" r="r" b="b"/>
                <a:pathLst>
                  <a:path w="5585" h="7234" extrusionOk="0">
                    <a:moveTo>
                      <a:pt x="3783" y="0"/>
                    </a:moveTo>
                    <a:cubicBezTo>
                      <a:pt x="3220" y="0"/>
                      <a:pt x="2655" y="44"/>
                      <a:pt x="2096" y="92"/>
                    </a:cubicBezTo>
                    <a:cubicBezTo>
                      <a:pt x="1405" y="152"/>
                      <a:pt x="691" y="211"/>
                      <a:pt x="0" y="378"/>
                    </a:cubicBezTo>
                    <a:lnTo>
                      <a:pt x="1215" y="5688"/>
                    </a:lnTo>
                    <a:cubicBezTo>
                      <a:pt x="2024" y="5724"/>
                      <a:pt x="2834" y="5736"/>
                      <a:pt x="3644" y="5760"/>
                    </a:cubicBezTo>
                    <a:cubicBezTo>
                      <a:pt x="3691" y="6283"/>
                      <a:pt x="3977" y="6795"/>
                      <a:pt x="4417" y="7069"/>
                    </a:cubicBezTo>
                    <a:cubicBezTo>
                      <a:pt x="4560" y="7165"/>
                      <a:pt x="4735" y="7233"/>
                      <a:pt x="4899" y="7233"/>
                    </a:cubicBezTo>
                    <a:cubicBezTo>
                      <a:pt x="4981" y="7233"/>
                      <a:pt x="5060" y="7216"/>
                      <a:pt x="5132" y="7176"/>
                    </a:cubicBezTo>
                    <a:cubicBezTo>
                      <a:pt x="5334" y="7057"/>
                      <a:pt x="5406" y="6843"/>
                      <a:pt x="5429" y="6617"/>
                    </a:cubicBezTo>
                    <a:cubicBezTo>
                      <a:pt x="5584" y="5867"/>
                      <a:pt x="5572" y="5105"/>
                      <a:pt x="5537" y="4355"/>
                    </a:cubicBezTo>
                    <a:cubicBezTo>
                      <a:pt x="5513" y="3462"/>
                      <a:pt x="5453" y="2569"/>
                      <a:pt x="5370" y="1676"/>
                    </a:cubicBezTo>
                    <a:cubicBezTo>
                      <a:pt x="5346" y="1354"/>
                      <a:pt x="5275" y="1033"/>
                      <a:pt x="5287" y="735"/>
                    </a:cubicBezTo>
                    <a:cubicBezTo>
                      <a:pt x="5287" y="497"/>
                      <a:pt x="5334" y="342"/>
                      <a:pt x="5096" y="188"/>
                    </a:cubicBezTo>
                    <a:cubicBezTo>
                      <a:pt x="4941" y="80"/>
                      <a:pt x="4751" y="68"/>
                      <a:pt x="4572" y="33"/>
                    </a:cubicBezTo>
                    <a:cubicBezTo>
                      <a:pt x="4310" y="10"/>
                      <a:pt x="4047" y="0"/>
                      <a:pt x="3783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5" name="Google Shape;3445;p73"/>
              <p:cNvSpPr/>
              <p:nvPr/>
            </p:nvSpPr>
            <p:spPr>
              <a:xfrm>
                <a:off x="5475280" y="3279699"/>
                <a:ext cx="931301" cy="711576"/>
              </a:xfrm>
              <a:custGeom>
                <a:avLst/>
                <a:gdLst/>
                <a:ahLst/>
                <a:cxnLst/>
                <a:rect l="l" t="t" r="r" b="b"/>
                <a:pathLst>
                  <a:path w="16831" h="12860" extrusionOk="0">
                    <a:moveTo>
                      <a:pt x="7651" y="1"/>
                    </a:moveTo>
                    <a:cubicBezTo>
                      <a:pt x="6121" y="1"/>
                      <a:pt x="2543" y="1704"/>
                      <a:pt x="2543" y="1704"/>
                    </a:cubicBezTo>
                    <a:lnTo>
                      <a:pt x="2471" y="1966"/>
                    </a:lnTo>
                    <a:cubicBezTo>
                      <a:pt x="2471" y="1966"/>
                      <a:pt x="0" y="12860"/>
                      <a:pt x="10662" y="12860"/>
                    </a:cubicBezTo>
                    <a:cubicBezTo>
                      <a:pt x="12250" y="12860"/>
                      <a:pt x="14131" y="12618"/>
                      <a:pt x="16354" y="12062"/>
                    </a:cubicBezTo>
                    <a:cubicBezTo>
                      <a:pt x="16354" y="12062"/>
                      <a:pt x="16830" y="8967"/>
                      <a:pt x="16009" y="4990"/>
                    </a:cubicBezTo>
                    <a:cubicBezTo>
                      <a:pt x="16009" y="4990"/>
                      <a:pt x="13149" y="5271"/>
                      <a:pt x="11388" y="5271"/>
                    </a:cubicBezTo>
                    <a:cubicBezTo>
                      <a:pt x="10801" y="5271"/>
                      <a:pt x="10335" y="5240"/>
                      <a:pt x="10139" y="5157"/>
                    </a:cubicBezTo>
                    <a:cubicBezTo>
                      <a:pt x="9341" y="4823"/>
                      <a:pt x="8175" y="2144"/>
                      <a:pt x="8329" y="513"/>
                    </a:cubicBezTo>
                    <a:cubicBezTo>
                      <a:pt x="8367" y="144"/>
                      <a:pt x="8095" y="1"/>
                      <a:pt x="765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6" name="Google Shape;3446;p73"/>
              <p:cNvSpPr/>
              <p:nvPr/>
            </p:nvSpPr>
            <p:spPr>
              <a:xfrm>
                <a:off x="5780669" y="3304765"/>
                <a:ext cx="602184" cy="653587"/>
              </a:xfrm>
              <a:custGeom>
                <a:avLst/>
                <a:gdLst/>
                <a:ahLst/>
                <a:cxnLst/>
                <a:rect l="l" t="t" r="r" b="b"/>
                <a:pathLst>
                  <a:path w="10883" h="11812" extrusionOk="0">
                    <a:moveTo>
                      <a:pt x="96" y="1"/>
                    </a:moveTo>
                    <a:cubicBezTo>
                      <a:pt x="60" y="13"/>
                      <a:pt x="36" y="13"/>
                      <a:pt x="0" y="24"/>
                    </a:cubicBezTo>
                    <a:cubicBezTo>
                      <a:pt x="12" y="429"/>
                      <a:pt x="48" y="894"/>
                      <a:pt x="119" y="1429"/>
                    </a:cubicBezTo>
                    <a:cubicBezTo>
                      <a:pt x="179" y="1870"/>
                      <a:pt x="286" y="2358"/>
                      <a:pt x="405" y="2882"/>
                    </a:cubicBezTo>
                    <a:cubicBezTo>
                      <a:pt x="524" y="3406"/>
                      <a:pt x="667" y="3954"/>
                      <a:pt x="881" y="4537"/>
                    </a:cubicBezTo>
                    <a:cubicBezTo>
                      <a:pt x="1096" y="5097"/>
                      <a:pt x="1382" y="5680"/>
                      <a:pt x="1810" y="6192"/>
                    </a:cubicBezTo>
                    <a:cubicBezTo>
                      <a:pt x="2227" y="6716"/>
                      <a:pt x="2786" y="7144"/>
                      <a:pt x="3394" y="7490"/>
                    </a:cubicBezTo>
                    <a:cubicBezTo>
                      <a:pt x="4013" y="7811"/>
                      <a:pt x="4680" y="8037"/>
                      <a:pt x="5311" y="8168"/>
                    </a:cubicBezTo>
                    <a:cubicBezTo>
                      <a:pt x="5796" y="8257"/>
                      <a:pt x="6275" y="8306"/>
                      <a:pt x="6733" y="8306"/>
                    </a:cubicBezTo>
                    <a:cubicBezTo>
                      <a:pt x="6893" y="8306"/>
                      <a:pt x="7050" y="8300"/>
                      <a:pt x="7204" y="8287"/>
                    </a:cubicBezTo>
                    <a:cubicBezTo>
                      <a:pt x="8144" y="8228"/>
                      <a:pt x="8978" y="8037"/>
                      <a:pt x="9704" y="7799"/>
                    </a:cubicBezTo>
                    <a:cubicBezTo>
                      <a:pt x="9716" y="8025"/>
                      <a:pt x="9728" y="8264"/>
                      <a:pt x="9764" y="8502"/>
                    </a:cubicBezTo>
                    <a:cubicBezTo>
                      <a:pt x="9847" y="9716"/>
                      <a:pt x="9895" y="10847"/>
                      <a:pt x="9930" y="11812"/>
                    </a:cubicBezTo>
                    <a:cubicBezTo>
                      <a:pt x="9966" y="11800"/>
                      <a:pt x="10014" y="11800"/>
                      <a:pt x="10073" y="11788"/>
                    </a:cubicBezTo>
                    <a:cubicBezTo>
                      <a:pt x="10061" y="10835"/>
                      <a:pt x="10025" y="9704"/>
                      <a:pt x="9942" y="8502"/>
                    </a:cubicBezTo>
                    <a:cubicBezTo>
                      <a:pt x="9930" y="8240"/>
                      <a:pt x="9918" y="7990"/>
                      <a:pt x="9883" y="7752"/>
                    </a:cubicBezTo>
                    <a:cubicBezTo>
                      <a:pt x="10049" y="7692"/>
                      <a:pt x="10192" y="7644"/>
                      <a:pt x="10347" y="7585"/>
                    </a:cubicBezTo>
                    <a:cubicBezTo>
                      <a:pt x="10549" y="7513"/>
                      <a:pt x="10716" y="7442"/>
                      <a:pt x="10883" y="7383"/>
                    </a:cubicBezTo>
                    <a:cubicBezTo>
                      <a:pt x="10883" y="7335"/>
                      <a:pt x="10883" y="7299"/>
                      <a:pt x="10859" y="7263"/>
                    </a:cubicBezTo>
                    <a:cubicBezTo>
                      <a:pt x="10680" y="7335"/>
                      <a:pt x="10514" y="7394"/>
                      <a:pt x="10311" y="7466"/>
                    </a:cubicBezTo>
                    <a:cubicBezTo>
                      <a:pt x="10180" y="7513"/>
                      <a:pt x="10037" y="7561"/>
                      <a:pt x="9883" y="7621"/>
                    </a:cubicBezTo>
                    <a:cubicBezTo>
                      <a:pt x="9787" y="6490"/>
                      <a:pt x="9656" y="5478"/>
                      <a:pt x="9561" y="4620"/>
                    </a:cubicBezTo>
                    <a:cubicBezTo>
                      <a:pt x="9514" y="4620"/>
                      <a:pt x="9466" y="4620"/>
                      <a:pt x="9418" y="4644"/>
                    </a:cubicBezTo>
                    <a:cubicBezTo>
                      <a:pt x="9525" y="5489"/>
                      <a:pt x="9633" y="6525"/>
                      <a:pt x="9716" y="7656"/>
                    </a:cubicBezTo>
                    <a:cubicBezTo>
                      <a:pt x="8990" y="7883"/>
                      <a:pt x="8156" y="8061"/>
                      <a:pt x="7216" y="8121"/>
                    </a:cubicBezTo>
                    <a:cubicBezTo>
                      <a:pt x="7086" y="8128"/>
                      <a:pt x="6955" y="8132"/>
                      <a:pt x="6823" y="8132"/>
                    </a:cubicBezTo>
                    <a:cubicBezTo>
                      <a:pt x="6350" y="8132"/>
                      <a:pt x="5861" y="8083"/>
                      <a:pt x="5358" y="7990"/>
                    </a:cubicBezTo>
                    <a:cubicBezTo>
                      <a:pt x="4715" y="7871"/>
                      <a:pt x="4084" y="7644"/>
                      <a:pt x="3489" y="7323"/>
                    </a:cubicBezTo>
                    <a:cubicBezTo>
                      <a:pt x="2894" y="6990"/>
                      <a:pt x="2346" y="6573"/>
                      <a:pt x="1953" y="6073"/>
                    </a:cubicBezTo>
                    <a:cubicBezTo>
                      <a:pt x="1536" y="5573"/>
                      <a:pt x="1251" y="5013"/>
                      <a:pt x="1024" y="4465"/>
                    </a:cubicBezTo>
                    <a:cubicBezTo>
                      <a:pt x="810" y="3906"/>
                      <a:pt x="655" y="3358"/>
                      <a:pt x="536" y="2846"/>
                    </a:cubicBezTo>
                    <a:cubicBezTo>
                      <a:pt x="417" y="2322"/>
                      <a:pt x="310" y="1846"/>
                      <a:pt x="239" y="1394"/>
                    </a:cubicBezTo>
                    <a:cubicBezTo>
                      <a:pt x="143" y="858"/>
                      <a:pt x="108" y="394"/>
                      <a:pt x="9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7" name="Google Shape;3447;p73"/>
              <p:cNvSpPr/>
              <p:nvPr/>
            </p:nvSpPr>
            <p:spPr>
              <a:xfrm>
                <a:off x="6447389" y="3597480"/>
                <a:ext cx="157532" cy="400275"/>
              </a:xfrm>
              <a:custGeom>
                <a:avLst/>
                <a:gdLst/>
                <a:ahLst/>
                <a:cxnLst/>
                <a:rect l="l" t="t" r="r" b="b"/>
                <a:pathLst>
                  <a:path w="2847" h="7234" extrusionOk="0">
                    <a:moveTo>
                      <a:pt x="1109" y="0"/>
                    </a:moveTo>
                    <a:cubicBezTo>
                      <a:pt x="757" y="0"/>
                      <a:pt x="403" y="19"/>
                      <a:pt x="48" y="33"/>
                    </a:cubicBezTo>
                    <a:cubicBezTo>
                      <a:pt x="1" y="485"/>
                      <a:pt x="72" y="938"/>
                      <a:pt x="179" y="1378"/>
                    </a:cubicBezTo>
                    <a:cubicBezTo>
                      <a:pt x="393" y="2152"/>
                      <a:pt x="751" y="2890"/>
                      <a:pt x="1227" y="3545"/>
                    </a:cubicBezTo>
                    <a:cubicBezTo>
                      <a:pt x="1275" y="3605"/>
                      <a:pt x="1310" y="3676"/>
                      <a:pt x="1346" y="3759"/>
                    </a:cubicBezTo>
                    <a:cubicBezTo>
                      <a:pt x="1370" y="3878"/>
                      <a:pt x="1334" y="3997"/>
                      <a:pt x="1286" y="4093"/>
                    </a:cubicBezTo>
                    <a:cubicBezTo>
                      <a:pt x="1084" y="4629"/>
                      <a:pt x="941" y="5200"/>
                      <a:pt x="882" y="5760"/>
                    </a:cubicBezTo>
                    <a:lnTo>
                      <a:pt x="917" y="5760"/>
                    </a:lnTo>
                    <a:cubicBezTo>
                      <a:pt x="965" y="6283"/>
                      <a:pt x="1239" y="6795"/>
                      <a:pt x="1691" y="7069"/>
                    </a:cubicBezTo>
                    <a:cubicBezTo>
                      <a:pt x="1826" y="7165"/>
                      <a:pt x="1998" y="7233"/>
                      <a:pt x="2165" y="7233"/>
                    </a:cubicBezTo>
                    <a:cubicBezTo>
                      <a:pt x="2248" y="7233"/>
                      <a:pt x="2330" y="7216"/>
                      <a:pt x="2406" y="7176"/>
                    </a:cubicBezTo>
                    <a:cubicBezTo>
                      <a:pt x="2596" y="7057"/>
                      <a:pt x="2668" y="6843"/>
                      <a:pt x="2703" y="6617"/>
                    </a:cubicBezTo>
                    <a:cubicBezTo>
                      <a:pt x="2846" y="5867"/>
                      <a:pt x="2834" y="5105"/>
                      <a:pt x="2799" y="4355"/>
                    </a:cubicBezTo>
                    <a:cubicBezTo>
                      <a:pt x="2763" y="3462"/>
                      <a:pt x="2715" y="2545"/>
                      <a:pt x="2632" y="1676"/>
                    </a:cubicBezTo>
                    <a:cubicBezTo>
                      <a:pt x="2596" y="1354"/>
                      <a:pt x="2525" y="1033"/>
                      <a:pt x="2537" y="735"/>
                    </a:cubicBezTo>
                    <a:cubicBezTo>
                      <a:pt x="2537" y="497"/>
                      <a:pt x="2584" y="342"/>
                      <a:pt x="2346" y="188"/>
                    </a:cubicBezTo>
                    <a:cubicBezTo>
                      <a:pt x="2191" y="80"/>
                      <a:pt x="2001" y="68"/>
                      <a:pt x="1822" y="33"/>
                    </a:cubicBezTo>
                    <a:cubicBezTo>
                      <a:pt x="1586" y="9"/>
                      <a:pt x="1348" y="0"/>
                      <a:pt x="11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8" name="Google Shape;3448;p73"/>
              <p:cNvSpPr/>
              <p:nvPr/>
            </p:nvSpPr>
            <p:spPr>
              <a:xfrm>
                <a:off x="5291793" y="3330993"/>
                <a:ext cx="670741" cy="187356"/>
              </a:xfrm>
              <a:custGeom>
                <a:avLst/>
                <a:gdLst/>
                <a:ahLst/>
                <a:cxnLst/>
                <a:rect l="l" t="t" r="r" b="b"/>
                <a:pathLst>
                  <a:path w="12122" h="3386" extrusionOk="0">
                    <a:moveTo>
                      <a:pt x="6359" y="1"/>
                    </a:moveTo>
                    <a:cubicBezTo>
                      <a:pt x="6068" y="1"/>
                      <a:pt x="5776" y="16"/>
                      <a:pt x="5490" y="39"/>
                    </a:cubicBezTo>
                    <a:cubicBezTo>
                      <a:pt x="4144" y="146"/>
                      <a:pt x="2811" y="396"/>
                      <a:pt x="1513" y="777"/>
                    </a:cubicBezTo>
                    <a:lnTo>
                      <a:pt x="1" y="2229"/>
                    </a:lnTo>
                    <a:cubicBezTo>
                      <a:pt x="247" y="2201"/>
                      <a:pt x="494" y="2187"/>
                      <a:pt x="742" y="2187"/>
                    </a:cubicBezTo>
                    <a:cubicBezTo>
                      <a:pt x="1645" y="2187"/>
                      <a:pt x="2548" y="2372"/>
                      <a:pt x="3370" y="2718"/>
                    </a:cubicBezTo>
                    <a:cubicBezTo>
                      <a:pt x="3835" y="2920"/>
                      <a:pt x="4287" y="3170"/>
                      <a:pt x="4763" y="3289"/>
                    </a:cubicBezTo>
                    <a:cubicBezTo>
                      <a:pt x="5032" y="3360"/>
                      <a:pt x="5299" y="3385"/>
                      <a:pt x="5565" y="3385"/>
                    </a:cubicBezTo>
                    <a:cubicBezTo>
                      <a:pt x="6194" y="3385"/>
                      <a:pt x="6818" y="3243"/>
                      <a:pt x="7454" y="3218"/>
                    </a:cubicBezTo>
                    <a:cubicBezTo>
                      <a:pt x="7835" y="3199"/>
                      <a:pt x="8218" y="3197"/>
                      <a:pt x="8601" y="3197"/>
                    </a:cubicBezTo>
                    <a:cubicBezTo>
                      <a:pt x="8696" y="3197"/>
                      <a:pt x="8792" y="3197"/>
                      <a:pt x="8887" y="3197"/>
                    </a:cubicBezTo>
                    <a:cubicBezTo>
                      <a:pt x="9365" y="3197"/>
                      <a:pt x="9841" y="3194"/>
                      <a:pt x="10312" y="3158"/>
                    </a:cubicBezTo>
                    <a:cubicBezTo>
                      <a:pt x="11026" y="3099"/>
                      <a:pt x="11776" y="2801"/>
                      <a:pt x="12122" y="2158"/>
                    </a:cubicBezTo>
                    <a:lnTo>
                      <a:pt x="12122" y="2158"/>
                    </a:lnTo>
                    <a:cubicBezTo>
                      <a:pt x="12091" y="2159"/>
                      <a:pt x="12060" y="2160"/>
                      <a:pt x="12030" y="2160"/>
                    </a:cubicBezTo>
                    <a:cubicBezTo>
                      <a:pt x="10623" y="2160"/>
                      <a:pt x="9569" y="837"/>
                      <a:pt x="8240" y="312"/>
                    </a:cubicBezTo>
                    <a:cubicBezTo>
                      <a:pt x="7643" y="75"/>
                      <a:pt x="7000" y="1"/>
                      <a:pt x="6359" y="1"/>
                    </a:cubicBezTo>
                    <a:close/>
                  </a:path>
                </a:pathLst>
              </a:custGeom>
              <a:solidFill>
                <a:srgbClr val="333154">
                  <a:alpha val="30730"/>
                </a:srgbClr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49" name="Google Shape;3449;p73"/>
              <p:cNvSpPr/>
              <p:nvPr/>
            </p:nvSpPr>
            <p:spPr>
              <a:xfrm>
                <a:off x="5289856" y="2763713"/>
                <a:ext cx="806416" cy="690660"/>
              </a:xfrm>
              <a:custGeom>
                <a:avLst/>
                <a:gdLst/>
                <a:ahLst/>
                <a:cxnLst/>
                <a:rect l="l" t="t" r="r" b="b"/>
                <a:pathLst>
                  <a:path w="14574" h="12482" extrusionOk="0">
                    <a:moveTo>
                      <a:pt x="4631" y="1"/>
                    </a:moveTo>
                    <a:cubicBezTo>
                      <a:pt x="3733" y="1"/>
                      <a:pt x="2858" y="120"/>
                      <a:pt x="2024" y="587"/>
                    </a:cubicBezTo>
                    <a:cubicBezTo>
                      <a:pt x="1048" y="1147"/>
                      <a:pt x="274" y="2063"/>
                      <a:pt x="0" y="3147"/>
                    </a:cubicBezTo>
                    <a:cubicBezTo>
                      <a:pt x="0" y="3147"/>
                      <a:pt x="881" y="3492"/>
                      <a:pt x="988" y="3564"/>
                    </a:cubicBezTo>
                    <a:cubicBezTo>
                      <a:pt x="1322" y="3837"/>
                      <a:pt x="1358" y="4040"/>
                      <a:pt x="1477" y="4433"/>
                    </a:cubicBezTo>
                    <a:cubicBezTo>
                      <a:pt x="1715" y="5147"/>
                      <a:pt x="2393" y="6207"/>
                      <a:pt x="1750" y="6885"/>
                    </a:cubicBezTo>
                    <a:cubicBezTo>
                      <a:pt x="1560" y="7100"/>
                      <a:pt x="1274" y="7219"/>
                      <a:pt x="1143" y="7457"/>
                    </a:cubicBezTo>
                    <a:cubicBezTo>
                      <a:pt x="1072" y="7600"/>
                      <a:pt x="1060" y="7778"/>
                      <a:pt x="1036" y="7945"/>
                    </a:cubicBezTo>
                    <a:cubicBezTo>
                      <a:pt x="977" y="8898"/>
                      <a:pt x="834" y="10767"/>
                      <a:pt x="607" y="11707"/>
                    </a:cubicBezTo>
                    <a:cubicBezTo>
                      <a:pt x="2679" y="12041"/>
                      <a:pt x="4751" y="12481"/>
                      <a:pt x="6858" y="12481"/>
                    </a:cubicBezTo>
                    <a:cubicBezTo>
                      <a:pt x="8799" y="12481"/>
                      <a:pt x="10752" y="12303"/>
                      <a:pt x="12633" y="11862"/>
                    </a:cubicBezTo>
                    <a:cubicBezTo>
                      <a:pt x="12585" y="11338"/>
                      <a:pt x="12549" y="10803"/>
                      <a:pt x="12502" y="10279"/>
                    </a:cubicBezTo>
                    <a:cubicBezTo>
                      <a:pt x="12430" y="9457"/>
                      <a:pt x="12621" y="7933"/>
                      <a:pt x="12799" y="7135"/>
                    </a:cubicBezTo>
                    <a:cubicBezTo>
                      <a:pt x="12835" y="7017"/>
                      <a:pt x="12906" y="5873"/>
                      <a:pt x="12871" y="5873"/>
                    </a:cubicBezTo>
                    <a:lnTo>
                      <a:pt x="12871" y="5873"/>
                    </a:lnTo>
                    <a:cubicBezTo>
                      <a:pt x="12871" y="5873"/>
                      <a:pt x="12871" y="5873"/>
                      <a:pt x="12871" y="5873"/>
                    </a:cubicBezTo>
                    <a:cubicBezTo>
                      <a:pt x="13514" y="5552"/>
                      <a:pt x="14097" y="5099"/>
                      <a:pt x="14574" y="4564"/>
                    </a:cubicBezTo>
                    <a:cubicBezTo>
                      <a:pt x="13169" y="1397"/>
                      <a:pt x="9990" y="277"/>
                      <a:pt x="6775" y="111"/>
                    </a:cubicBezTo>
                    <a:cubicBezTo>
                      <a:pt x="6053" y="74"/>
                      <a:pt x="5335" y="1"/>
                      <a:pt x="463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0" name="Google Shape;3450;p73"/>
              <p:cNvSpPr/>
              <p:nvPr/>
            </p:nvSpPr>
            <p:spPr>
              <a:xfrm>
                <a:off x="5351775" y="2753200"/>
                <a:ext cx="210208" cy="311135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5623" extrusionOk="0">
                    <a:moveTo>
                      <a:pt x="2542" y="1"/>
                    </a:moveTo>
                    <a:cubicBezTo>
                      <a:pt x="1739" y="1"/>
                      <a:pt x="527" y="397"/>
                      <a:pt x="310" y="1253"/>
                    </a:cubicBezTo>
                    <a:cubicBezTo>
                      <a:pt x="191" y="1765"/>
                      <a:pt x="227" y="2289"/>
                      <a:pt x="120" y="2789"/>
                    </a:cubicBezTo>
                    <a:cubicBezTo>
                      <a:pt x="0" y="3420"/>
                      <a:pt x="12" y="4087"/>
                      <a:pt x="131" y="4706"/>
                    </a:cubicBezTo>
                    <a:cubicBezTo>
                      <a:pt x="179" y="4932"/>
                      <a:pt x="239" y="5170"/>
                      <a:pt x="429" y="5301"/>
                    </a:cubicBezTo>
                    <a:cubicBezTo>
                      <a:pt x="584" y="5409"/>
                      <a:pt x="786" y="5420"/>
                      <a:pt x="977" y="5444"/>
                    </a:cubicBezTo>
                    <a:cubicBezTo>
                      <a:pt x="1786" y="5504"/>
                      <a:pt x="2572" y="5563"/>
                      <a:pt x="3382" y="5623"/>
                    </a:cubicBezTo>
                    <a:cubicBezTo>
                      <a:pt x="3287" y="4551"/>
                      <a:pt x="3251" y="3456"/>
                      <a:pt x="3322" y="2384"/>
                    </a:cubicBezTo>
                    <a:cubicBezTo>
                      <a:pt x="3358" y="1658"/>
                      <a:pt x="3799" y="63"/>
                      <a:pt x="2644" y="3"/>
                    </a:cubicBezTo>
                    <a:cubicBezTo>
                      <a:pt x="2611" y="2"/>
                      <a:pt x="2576" y="1"/>
                      <a:pt x="254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1" name="Google Shape;3451;p73"/>
              <p:cNvSpPr/>
              <p:nvPr/>
            </p:nvSpPr>
            <p:spPr>
              <a:xfrm>
                <a:off x="5122526" y="2954614"/>
                <a:ext cx="94895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9" extrusionOk="0">
                    <a:moveTo>
                      <a:pt x="1331" y="1"/>
                    </a:moveTo>
                    <a:cubicBezTo>
                      <a:pt x="1189" y="1"/>
                      <a:pt x="1017" y="14"/>
                      <a:pt x="834" y="42"/>
                    </a:cubicBezTo>
                    <a:cubicBezTo>
                      <a:pt x="381" y="114"/>
                      <a:pt x="0" y="233"/>
                      <a:pt x="24" y="340"/>
                    </a:cubicBezTo>
                    <a:cubicBezTo>
                      <a:pt x="31" y="397"/>
                      <a:pt x="174" y="429"/>
                      <a:pt x="388" y="429"/>
                    </a:cubicBezTo>
                    <a:cubicBezTo>
                      <a:pt x="528" y="429"/>
                      <a:pt x="698" y="416"/>
                      <a:pt x="881" y="387"/>
                    </a:cubicBezTo>
                    <a:cubicBezTo>
                      <a:pt x="1345" y="316"/>
                      <a:pt x="1715" y="173"/>
                      <a:pt x="1703" y="90"/>
                    </a:cubicBezTo>
                    <a:cubicBezTo>
                      <a:pt x="1695" y="32"/>
                      <a:pt x="1549" y="1"/>
                      <a:pt x="13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2" name="Google Shape;3452;p73"/>
              <p:cNvSpPr/>
              <p:nvPr/>
            </p:nvSpPr>
            <p:spPr>
              <a:xfrm>
                <a:off x="5133039" y="3023781"/>
                <a:ext cx="94895" cy="23793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30" extrusionOk="0">
                    <a:moveTo>
                      <a:pt x="1331" y="1"/>
                    </a:moveTo>
                    <a:cubicBezTo>
                      <a:pt x="1189" y="1"/>
                      <a:pt x="1017" y="14"/>
                      <a:pt x="834" y="42"/>
                    </a:cubicBezTo>
                    <a:cubicBezTo>
                      <a:pt x="382" y="114"/>
                      <a:pt x="1" y="233"/>
                      <a:pt x="24" y="340"/>
                    </a:cubicBezTo>
                    <a:cubicBezTo>
                      <a:pt x="32" y="398"/>
                      <a:pt x="174" y="429"/>
                      <a:pt x="389" y="429"/>
                    </a:cubicBezTo>
                    <a:cubicBezTo>
                      <a:pt x="528" y="429"/>
                      <a:pt x="698" y="416"/>
                      <a:pt x="882" y="388"/>
                    </a:cubicBezTo>
                    <a:cubicBezTo>
                      <a:pt x="1346" y="316"/>
                      <a:pt x="1715" y="173"/>
                      <a:pt x="1703" y="90"/>
                    </a:cubicBezTo>
                    <a:cubicBezTo>
                      <a:pt x="1696" y="32"/>
                      <a:pt x="1549" y="1"/>
                      <a:pt x="133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3" name="Google Shape;3453;p73"/>
              <p:cNvSpPr/>
              <p:nvPr/>
            </p:nvSpPr>
            <p:spPr>
              <a:xfrm>
                <a:off x="5143608" y="3092339"/>
                <a:ext cx="94231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03" h="429" extrusionOk="0">
                    <a:moveTo>
                      <a:pt x="1321" y="0"/>
                    </a:moveTo>
                    <a:cubicBezTo>
                      <a:pt x="1181" y="0"/>
                      <a:pt x="1012" y="13"/>
                      <a:pt x="834" y="42"/>
                    </a:cubicBezTo>
                    <a:cubicBezTo>
                      <a:pt x="369" y="113"/>
                      <a:pt x="0" y="232"/>
                      <a:pt x="12" y="339"/>
                    </a:cubicBezTo>
                    <a:cubicBezTo>
                      <a:pt x="19" y="397"/>
                      <a:pt x="166" y="428"/>
                      <a:pt x="381" y="428"/>
                    </a:cubicBezTo>
                    <a:cubicBezTo>
                      <a:pt x="522" y="428"/>
                      <a:pt x="691" y="415"/>
                      <a:pt x="869" y="387"/>
                    </a:cubicBezTo>
                    <a:cubicBezTo>
                      <a:pt x="1334" y="303"/>
                      <a:pt x="1703" y="184"/>
                      <a:pt x="1691" y="89"/>
                    </a:cubicBezTo>
                    <a:cubicBezTo>
                      <a:pt x="1684" y="32"/>
                      <a:pt x="1537" y="0"/>
                      <a:pt x="132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4" name="Google Shape;3454;p73"/>
              <p:cNvSpPr/>
              <p:nvPr/>
            </p:nvSpPr>
            <p:spPr>
              <a:xfrm>
                <a:off x="5154122" y="3161506"/>
                <a:ext cx="93623" cy="23572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426" extrusionOk="0">
                    <a:moveTo>
                      <a:pt x="1327" y="0"/>
                    </a:moveTo>
                    <a:cubicBezTo>
                      <a:pt x="1187" y="0"/>
                      <a:pt x="1017" y="14"/>
                      <a:pt x="834" y="42"/>
                    </a:cubicBezTo>
                    <a:cubicBezTo>
                      <a:pt x="370" y="113"/>
                      <a:pt x="1" y="232"/>
                      <a:pt x="12" y="339"/>
                    </a:cubicBezTo>
                    <a:cubicBezTo>
                      <a:pt x="20" y="392"/>
                      <a:pt x="178" y="425"/>
                      <a:pt x="406" y="425"/>
                    </a:cubicBezTo>
                    <a:cubicBezTo>
                      <a:pt x="542" y="425"/>
                      <a:pt x="702" y="414"/>
                      <a:pt x="870" y="387"/>
                    </a:cubicBezTo>
                    <a:cubicBezTo>
                      <a:pt x="1334" y="304"/>
                      <a:pt x="1691" y="185"/>
                      <a:pt x="1691" y="89"/>
                    </a:cubicBezTo>
                    <a:cubicBezTo>
                      <a:pt x="1684" y="32"/>
                      <a:pt x="1541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5" name="Google Shape;3455;p73"/>
              <p:cNvSpPr/>
              <p:nvPr/>
            </p:nvSpPr>
            <p:spPr>
              <a:xfrm>
                <a:off x="5164026" y="3230673"/>
                <a:ext cx="94895" cy="23572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6" extrusionOk="0">
                    <a:moveTo>
                      <a:pt x="1327" y="0"/>
                    </a:moveTo>
                    <a:cubicBezTo>
                      <a:pt x="1187" y="0"/>
                      <a:pt x="1017" y="14"/>
                      <a:pt x="834" y="42"/>
                    </a:cubicBezTo>
                    <a:cubicBezTo>
                      <a:pt x="369" y="113"/>
                      <a:pt x="0" y="232"/>
                      <a:pt x="12" y="340"/>
                    </a:cubicBezTo>
                    <a:cubicBezTo>
                      <a:pt x="20" y="392"/>
                      <a:pt x="177" y="425"/>
                      <a:pt x="409" y="425"/>
                    </a:cubicBezTo>
                    <a:cubicBezTo>
                      <a:pt x="546" y="425"/>
                      <a:pt x="709" y="414"/>
                      <a:pt x="881" y="387"/>
                    </a:cubicBezTo>
                    <a:cubicBezTo>
                      <a:pt x="1334" y="304"/>
                      <a:pt x="1715" y="173"/>
                      <a:pt x="1691" y="89"/>
                    </a:cubicBezTo>
                    <a:cubicBezTo>
                      <a:pt x="1684" y="32"/>
                      <a:pt x="1541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6" name="Google Shape;3456;p73"/>
              <p:cNvSpPr/>
              <p:nvPr/>
            </p:nvSpPr>
            <p:spPr>
              <a:xfrm>
                <a:off x="5173876" y="3299840"/>
                <a:ext cx="94287" cy="23959"/>
              </a:xfrm>
              <a:custGeom>
                <a:avLst/>
                <a:gdLst/>
                <a:ahLst/>
                <a:cxnLst/>
                <a:rect l="l" t="t" r="r" b="b"/>
                <a:pathLst>
                  <a:path w="1704" h="433" extrusionOk="0">
                    <a:moveTo>
                      <a:pt x="1327" y="0"/>
                    </a:moveTo>
                    <a:cubicBezTo>
                      <a:pt x="1188" y="0"/>
                      <a:pt x="1017" y="14"/>
                      <a:pt x="834" y="42"/>
                    </a:cubicBezTo>
                    <a:cubicBezTo>
                      <a:pt x="370" y="113"/>
                      <a:pt x="1" y="233"/>
                      <a:pt x="13" y="340"/>
                    </a:cubicBezTo>
                    <a:cubicBezTo>
                      <a:pt x="20" y="402"/>
                      <a:pt x="156" y="432"/>
                      <a:pt x="361" y="432"/>
                    </a:cubicBezTo>
                    <a:cubicBezTo>
                      <a:pt x="508" y="432"/>
                      <a:pt x="689" y="417"/>
                      <a:pt x="882" y="387"/>
                    </a:cubicBezTo>
                    <a:cubicBezTo>
                      <a:pt x="1358" y="304"/>
                      <a:pt x="1703" y="173"/>
                      <a:pt x="1691" y="90"/>
                    </a:cubicBezTo>
                    <a:cubicBezTo>
                      <a:pt x="1684" y="32"/>
                      <a:pt x="1542" y="0"/>
                      <a:pt x="1327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7" name="Google Shape;3457;p73"/>
              <p:cNvSpPr/>
              <p:nvPr/>
            </p:nvSpPr>
            <p:spPr>
              <a:xfrm>
                <a:off x="5184445" y="3369007"/>
                <a:ext cx="94895" cy="23738"/>
              </a:xfrm>
              <a:custGeom>
                <a:avLst/>
                <a:gdLst/>
                <a:ahLst/>
                <a:cxnLst/>
                <a:rect l="l" t="t" r="r" b="b"/>
                <a:pathLst>
                  <a:path w="1715" h="429" extrusionOk="0">
                    <a:moveTo>
                      <a:pt x="1327" y="1"/>
                    </a:moveTo>
                    <a:cubicBezTo>
                      <a:pt x="1187" y="1"/>
                      <a:pt x="1017" y="14"/>
                      <a:pt x="834" y="42"/>
                    </a:cubicBezTo>
                    <a:cubicBezTo>
                      <a:pt x="369" y="114"/>
                      <a:pt x="0" y="233"/>
                      <a:pt x="12" y="340"/>
                    </a:cubicBezTo>
                    <a:cubicBezTo>
                      <a:pt x="27" y="398"/>
                      <a:pt x="172" y="429"/>
                      <a:pt x="388" y="429"/>
                    </a:cubicBezTo>
                    <a:cubicBezTo>
                      <a:pt x="528" y="429"/>
                      <a:pt x="698" y="416"/>
                      <a:pt x="881" y="387"/>
                    </a:cubicBezTo>
                    <a:cubicBezTo>
                      <a:pt x="1346" y="304"/>
                      <a:pt x="1715" y="173"/>
                      <a:pt x="1703" y="90"/>
                    </a:cubicBezTo>
                    <a:cubicBezTo>
                      <a:pt x="1688" y="32"/>
                      <a:pt x="1543" y="1"/>
                      <a:pt x="1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8" name="Google Shape;3458;p73"/>
              <p:cNvSpPr/>
              <p:nvPr/>
            </p:nvSpPr>
            <p:spPr>
              <a:xfrm>
                <a:off x="5168619" y="2823640"/>
                <a:ext cx="568597" cy="649825"/>
              </a:xfrm>
              <a:custGeom>
                <a:avLst/>
                <a:gdLst/>
                <a:ahLst/>
                <a:cxnLst/>
                <a:rect l="l" t="t" r="r" b="b"/>
                <a:pathLst>
                  <a:path w="10276" h="11744" extrusionOk="0">
                    <a:moveTo>
                      <a:pt x="7752" y="1"/>
                    </a:moveTo>
                    <a:cubicBezTo>
                      <a:pt x="7689" y="1"/>
                      <a:pt x="7625" y="6"/>
                      <a:pt x="7561" y="16"/>
                    </a:cubicBezTo>
                    <a:lnTo>
                      <a:pt x="1155" y="969"/>
                    </a:lnTo>
                    <a:cubicBezTo>
                      <a:pt x="477" y="1076"/>
                      <a:pt x="1" y="1695"/>
                      <a:pt x="108" y="2362"/>
                    </a:cubicBezTo>
                    <a:lnTo>
                      <a:pt x="1334" y="10684"/>
                    </a:lnTo>
                    <a:cubicBezTo>
                      <a:pt x="1421" y="11294"/>
                      <a:pt x="1956" y="11744"/>
                      <a:pt x="2557" y="11744"/>
                    </a:cubicBezTo>
                    <a:cubicBezTo>
                      <a:pt x="2613" y="11744"/>
                      <a:pt x="2670" y="11740"/>
                      <a:pt x="2727" y="11732"/>
                    </a:cubicBezTo>
                    <a:lnTo>
                      <a:pt x="9145" y="10779"/>
                    </a:lnTo>
                    <a:cubicBezTo>
                      <a:pt x="9811" y="10684"/>
                      <a:pt x="10276" y="10065"/>
                      <a:pt x="10180" y="9374"/>
                    </a:cubicBezTo>
                    <a:lnTo>
                      <a:pt x="8966" y="1052"/>
                    </a:lnTo>
                    <a:cubicBezTo>
                      <a:pt x="8869" y="448"/>
                      <a:pt x="8352" y="1"/>
                      <a:pt x="775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59" name="Google Shape;3459;p73"/>
              <p:cNvSpPr/>
              <p:nvPr/>
            </p:nvSpPr>
            <p:spPr>
              <a:xfrm>
                <a:off x="5193630" y="2848208"/>
                <a:ext cx="230681" cy="249107"/>
              </a:xfrm>
              <a:custGeom>
                <a:avLst/>
                <a:gdLst/>
                <a:ahLst/>
                <a:cxnLst/>
                <a:rect l="l" t="t" r="r" b="b"/>
                <a:pathLst>
                  <a:path w="4169" h="4502" extrusionOk="0">
                    <a:moveTo>
                      <a:pt x="4168" y="1"/>
                    </a:moveTo>
                    <a:lnTo>
                      <a:pt x="3597" y="96"/>
                    </a:lnTo>
                    <a:cubicBezTo>
                      <a:pt x="3359" y="286"/>
                      <a:pt x="3156" y="489"/>
                      <a:pt x="2966" y="727"/>
                    </a:cubicBezTo>
                    <a:cubicBezTo>
                      <a:pt x="2537" y="1251"/>
                      <a:pt x="2227" y="1846"/>
                      <a:pt x="1858" y="2418"/>
                    </a:cubicBezTo>
                    <a:cubicBezTo>
                      <a:pt x="1501" y="2989"/>
                      <a:pt x="1084" y="3489"/>
                      <a:pt x="584" y="3858"/>
                    </a:cubicBezTo>
                    <a:cubicBezTo>
                      <a:pt x="382" y="4001"/>
                      <a:pt x="191" y="4120"/>
                      <a:pt x="1" y="4239"/>
                    </a:cubicBezTo>
                    <a:lnTo>
                      <a:pt x="49" y="4501"/>
                    </a:lnTo>
                    <a:cubicBezTo>
                      <a:pt x="287" y="4382"/>
                      <a:pt x="525" y="4227"/>
                      <a:pt x="739" y="4049"/>
                    </a:cubicBezTo>
                    <a:cubicBezTo>
                      <a:pt x="1263" y="3692"/>
                      <a:pt x="1715" y="3156"/>
                      <a:pt x="2085" y="2560"/>
                    </a:cubicBezTo>
                    <a:cubicBezTo>
                      <a:pt x="2454" y="1977"/>
                      <a:pt x="2763" y="1382"/>
                      <a:pt x="3156" y="894"/>
                    </a:cubicBezTo>
                    <a:cubicBezTo>
                      <a:pt x="3454" y="525"/>
                      <a:pt x="3799" y="215"/>
                      <a:pt x="41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0" name="Google Shape;3460;p73"/>
              <p:cNvSpPr/>
              <p:nvPr/>
            </p:nvSpPr>
            <p:spPr>
              <a:xfrm>
                <a:off x="5516504" y="2828454"/>
                <a:ext cx="116641" cy="13335"/>
              </a:xfrm>
              <a:custGeom>
                <a:avLst/>
                <a:gdLst/>
                <a:ahLst/>
                <a:cxnLst/>
                <a:rect l="l" t="t" r="r" b="b"/>
                <a:pathLst>
                  <a:path w="2108" h="241" extrusionOk="0">
                    <a:moveTo>
                      <a:pt x="1857" y="0"/>
                    </a:moveTo>
                    <a:cubicBezTo>
                      <a:pt x="1845" y="0"/>
                      <a:pt x="1834" y="24"/>
                      <a:pt x="1798" y="24"/>
                    </a:cubicBezTo>
                    <a:cubicBezTo>
                      <a:pt x="1663" y="40"/>
                      <a:pt x="1519" y="47"/>
                      <a:pt x="1371" y="47"/>
                    </a:cubicBezTo>
                    <a:cubicBezTo>
                      <a:pt x="1191" y="47"/>
                      <a:pt x="1004" y="37"/>
                      <a:pt x="822" y="24"/>
                    </a:cubicBezTo>
                    <a:lnTo>
                      <a:pt x="0" y="143"/>
                    </a:lnTo>
                    <a:cubicBezTo>
                      <a:pt x="23" y="141"/>
                      <a:pt x="45" y="140"/>
                      <a:pt x="68" y="140"/>
                    </a:cubicBezTo>
                    <a:cubicBezTo>
                      <a:pt x="165" y="140"/>
                      <a:pt x="261" y="157"/>
                      <a:pt x="357" y="167"/>
                    </a:cubicBezTo>
                    <a:cubicBezTo>
                      <a:pt x="675" y="204"/>
                      <a:pt x="992" y="241"/>
                      <a:pt x="1298" y="241"/>
                    </a:cubicBezTo>
                    <a:cubicBezTo>
                      <a:pt x="1486" y="241"/>
                      <a:pt x="1669" y="227"/>
                      <a:pt x="1845" y="191"/>
                    </a:cubicBezTo>
                    <a:cubicBezTo>
                      <a:pt x="1929" y="179"/>
                      <a:pt x="2024" y="155"/>
                      <a:pt x="2107" y="120"/>
                    </a:cubicBezTo>
                    <a:cubicBezTo>
                      <a:pt x="2036" y="84"/>
                      <a:pt x="1941" y="36"/>
                      <a:pt x="1857" y="0"/>
                    </a:cubicBezTo>
                    <a:close/>
                  </a:path>
                </a:pathLst>
              </a:custGeom>
              <a:solidFill>
                <a:srgbClr val="5732C9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1" name="Google Shape;3461;p73"/>
              <p:cNvSpPr/>
              <p:nvPr/>
            </p:nvSpPr>
            <p:spPr>
              <a:xfrm>
                <a:off x="5368264" y="2865361"/>
                <a:ext cx="326130" cy="292709"/>
              </a:xfrm>
              <a:custGeom>
                <a:avLst/>
                <a:gdLst/>
                <a:ahLst/>
                <a:cxnLst/>
                <a:rect l="l" t="t" r="r" b="b"/>
                <a:pathLst>
                  <a:path w="5894" h="5290" extrusionOk="0">
                    <a:moveTo>
                      <a:pt x="5263" y="0"/>
                    </a:moveTo>
                    <a:cubicBezTo>
                      <a:pt x="4786" y="84"/>
                      <a:pt x="4191" y="203"/>
                      <a:pt x="3524" y="476"/>
                    </a:cubicBezTo>
                    <a:cubicBezTo>
                      <a:pt x="3108" y="667"/>
                      <a:pt x="2655" y="881"/>
                      <a:pt x="2215" y="1191"/>
                    </a:cubicBezTo>
                    <a:cubicBezTo>
                      <a:pt x="1786" y="1512"/>
                      <a:pt x="1346" y="1893"/>
                      <a:pt x="965" y="2358"/>
                    </a:cubicBezTo>
                    <a:cubicBezTo>
                      <a:pt x="857" y="2477"/>
                      <a:pt x="786" y="2596"/>
                      <a:pt x="679" y="2715"/>
                    </a:cubicBezTo>
                    <a:cubicBezTo>
                      <a:pt x="595" y="2834"/>
                      <a:pt x="524" y="2977"/>
                      <a:pt x="429" y="3096"/>
                    </a:cubicBezTo>
                    <a:cubicBezTo>
                      <a:pt x="262" y="3370"/>
                      <a:pt x="119" y="3667"/>
                      <a:pt x="60" y="4024"/>
                    </a:cubicBezTo>
                    <a:cubicBezTo>
                      <a:pt x="0" y="4370"/>
                      <a:pt x="83" y="4763"/>
                      <a:pt x="369" y="5048"/>
                    </a:cubicBezTo>
                    <a:cubicBezTo>
                      <a:pt x="500" y="5179"/>
                      <a:pt x="703" y="5275"/>
                      <a:pt x="893" y="5287"/>
                    </a:cubicBezTo>
                    <a:cubicBezTo>
                      <a:pt x="926" y="5289"/>
                      <a:pt x="958" y="5290"/>
                      <a:pt x="991" y="5290"/>
                    </a:cubicBezTo>
                    <a:cubicBezTo>
                      <a:pt x="1148" y="5290"/>
                      <a:pt x="1303" y="5266"/>
                      <a:pt x="1441" y="5227"/>
                    </a:cubicBezTo>
                    <a:cubicBezTo>
                      <a:pt x="1798" y="5120"/>
                      <a:pt x="2096" y="4965"/>
                      <a:pt x="2393" y="4822"/>
                    </a:cubicBezTo>
                    <a:cubicBezTo>
                      <a:pt x="2691" y="4691"/>
                      <a:pt x="3000" y="4572"/>
                      <a:pt x="3298" y="4465"/>
                    </a:cubicBezTo>
                    <a:cubicBezTo>
                      <a:pt x="3596" y="4370"/>
                      <a:pt x="3917" y="4275"/>
                      <a:pt x="4215" y="4203"/>
                    </a:cubicBezTo>
                    <a:cubicBezTo>
                      <a:pt x="4513" y="4132"/>
                      <a:pt x="4810" y="4072"/>
                      <a:pt x="5084" y="4036"/>
                    </a:cubicBezTo>
                    <a:cubicBezTo>
                      <a:pt x="5370" y="4013"/>
                      <a:pt x="5644" y="3977"/>
                      <a:pt x="5894" y="3977"/>
                    </a:cubicBezTo>
                    <a:lnTo>
                      <a:pt x="5858" y="3751"/>
                    </a:lnTo>
                    <a:cubicBezTo>
                      <a:pt x="5596" y="3751"/>
                      <a:pt x="5322" y="3774"/>
                      <a:pt x="5060" y="3798"/>
                    </a:cubicBezTo>
                    <a:cubicBezTo>
                      <a:pt x="4763" y="3834"/>
                      <a:pt x="4453" y="3894"/>
                      <a:pt x="4155" y="3965"/>
                    </a:cubicBezTo>
                    <a:cubicBezTo>
                      <a:pt x="3834" y="4036"/>
                      <a:pt x="3536" y="4132"/>
                      <a:pt x="3227" y="4227"/>
                    </a:cubicBezTo>
                    <a:cubicBezTo>
                      <a:pt x="2917" y="4334"/>
                      <a:pt x="2608" y="4453"/>
                      <a:pt x="2310" y="4584"/>
                    </a:cubicBezTo>
                    <a:cubicBezTo>
                      <a:pt x="1988" y="4727"/>
                      <a:pt x="1691" y="4882"/>
                      <a:pt x="1381" y="4977"/>
                    </a:cubicBezTo>
                    <a:cubicBezTo>
                      <a:pt x="1263" y="5016"/>
                      <a:pt x="1128" y="5040"/>
                      <a:pt x="1011" y="5040"/>
                    </a:cubicBezTo>
                    <a:cubicBezTo>
                      <a:pt x="987" y="5040"/>
                      <a:pt x="963" y="5039"/>
                      <a:pt x="941" y="5037"/>
                    </a:cubicBezTo>
                    <a:cubicBezTo>
                      <a:pt x="786" y="5025"/>
                      <a:pt x="655" y="4965"/>
                      <a:pt x="560" y="4870"/>
                    </a:cubicBezTo>
                    <a:cubicBezTo>
                      <a:pt x="357" y="4679"/>
                      <a:pt x="286" y="4370"/>
                      <a:pt x="322" y="4072"/>
                    </a:cubicBezTo>
                    <a:cubicBezTo>
                      <a:pt x="369" y="3774"/>
                      <a:pt x="500" y="3501"/>
                      <a:pt x="655" y="3239"/>
                    </a:cubicBezTo>
                    <a:cubicBezTo>
                      <a:pt x="738" y="3096"/>
                      <a:pt x="822" y="2977"/>
                      <a:pt x="893" y="2846"/>
                    </a:cubicBezTo>
                    <a:lnTo>
                      <a:pt x="1155" y="2489"/>
                    </a:lnTo>
                    <a:cubicBezTo>
                      <a:pt x="1536" y="2048"/>
                      <a:pt x="1929" y="1655"/>
                      <a:pt x="2346" y="1346"/>
                    </a:cubicBezTo>
                    <a:cubicBezTo>
                      <a:pt x="2762" y="1036"/>
                      <a:pt x="3203" y="810"/>
                      <a:pt x="3596" y="631"/>
                    </a:cubicBezTo>
                    <a:cubicBezTo>
                      <a:pt x="4251" y="334"/>
                      <a:pt x="4846" y="203"/>
                      <a:pt x="5310" y="119"/>
                    </a:cubicBezTo>
                    <a:cubicBezTo>
                      <a:pt x="5298" y="84"/>
                      <a:pt x="5286" y="48"/>
                      <a:pt x="52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2" name="Google Shape;3462;p73"/>
              <p:cNvSpPr/>
              <p:nvPr/>
            </p:nvSpPr>
            <p:spPr>
              <a:xfrm>
                <a:off x="5216040" y="3216231"/>
                <a:ext cx="241858" cy="247392"/>
              </a:xfrm>
              <a:custGeom>
                <a:avLst/>
                <a:gdLst/>
                <a:ahLst/>
                <a:cxnLst/>
                <a:rect l="l" t="t" r="r" b="b"/>
                <a:pathLst>
                  <a:path w="4371" h="4471" extrusionOk="0">
                    <a:moveTo>
                      <a:pt x="1825" y="1"/>
                    </a:moveTo>
                    <a:cubicBezTo>
                      <a:pt x="1503" y="1"/>
                      <a:pt x="1190" y="27"/>
                      <a:pt x="894" y="77"/>
                    </a:cubicBezTo>
                    <a:cubicBezTo>
                      <a:pt x="560" y="136"/>
                      <a:pt x="263" y="208"/>
                      <a:pt x="1" y="303"/>
                    </a:cubicBezTo>
                    <a:lnTo>
                      <a:pt x="25" y="493"/>
                    </a:lnTo>
                    <a:cubicBezTo>
                      <a:pt x="513" y="343"/>
                      <a:pt x="1091" y="230"/>
                      <a:pt x="1723" y="230"/>
                    </a:cubicBezTo>
                    <a:cubicBezTo>
                      <a:pt x="1892" y="230"/>
                      <a:pt x="2064" y="238"/>
                      <a:pt x="2239" y="255"/>
                    </a:cubicBezTo>
                    <a:cubicBezTo>
                      <a:pt x="2692" y="303"/>
                      <a:pt x="3180" y="434"/>
                      <a:pt x="3549" y="720"/>
                    </a:cubicBezTo>
                    <a:cubicBezTo>
                      <a:pt x="3751" y="862"/>
                      <a:pt x="3894" y="1041"/>
                      <a:pt x="4001" y="1267"/>
                    </a:cubicBezTo>
                    <a:cubicBezTo>
                      <a:pt x="4085" y="1493"/>
                      <a:pt x="4120" y="1744"/>
                      <a:pt x="4097" y="1994"/>
                    </a:cubicBezTo>
                    <a:cubicBezTo>
                      <a:pt x="4061" y="2517"/>
                      <a:pt x="3835" y="2994"/>
                      <a:pt x="3596" y="3446"/>
                    </a:cubicBezTo>
                    <a:cubicBezTo>
                      <a:pt x="3418" y="3779"/>
                      <a:pt x="3227" y="4113"/>
                      <a:pt x="3096" y="4470"/>
                    </a:cubicBezTo>
                    <a:lnTo>
                      <a:pt x="3370" y="4422"/>
                    </a:lnTo>
                    <a:cubicBezTo>
                      <a:pt x="3489" y="4149"/>
                      <a:pt x="3656" y="3863"/>
                      <a:pt x="3823" y="3565"/>
                    </a:cubicBezTo>
                    <a:cubicBezTo>
                      <a:pt x="4049" y="3101"/>
                      <a:pt x="4287" y="2589"/>
                      <a:pt x="4347" y="2017"/>
                    </a:cubicBezTo>
                    <a:cubicBezTo>
                      <a:pt x="4370" y="1732"/>
                      <a:pt x="4323" y="1434"/>
                      <a:pt x="4216" y="1160"/>
                    </a:cubicBezTo>
                    <a:cubicBezTo>
                      <a:pt x="4097" y="898"/>
                      <a:pt x="3906" y="672"/>
                      <a:pt x="3704" y="505"/>
                    </a:cubicBezTo>
                    <a:cubicBezTo>
                      <a:pt x="3251" y="184"/>
                      <a:pt x="2727" y="65"/>
                      <a:pt x="2263" y="17"/>
                    </a:cubicBezTo>
                    <a:cubicBezTo>
                      <a:pt x="2115" y="6"/>
                      <a:pt x="1969" y="1"/>
                      <a:pt x="18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3" name="Google Shape;3463;p73"/>
              <p:cNvSpPr/>
              <p:nvPr/>
            </p:nvSpPr>
            <p:spPr>
              <a:xfrm>
                <a:off x="5534267" y="3226081"/>
                <a:ext cx="184534" cy="211813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828" extrusionOk="0">
                    <a:moveTo>
                      <a:pt x="2246" y="1"/>
                    </a:moveTo>
                    <a:cubicBezTo>
                      <a:pt x="1912" y="1"/>
                      <a:pt x="1563" y="69"/>
                      <a:pt x="1251" y="244"/>
                    </a:cubicBezTo>
                    <a:cubicBezTo>
                      <a:pt x="846" y="446"/>
                      <a:pt x="536" y="804"/>
                      <a:pt x="346" y="1185"/>
                    </a:cubicBezTo>
                    <a:cubicBezTo>
                      <a:pt x="155" y="1554"/>
                      <a:pt x="60" y="1970"/>
                      <a:pt x="36" y="2339"/>
                    </a:cubicBezTo>
                    <a:cubicBezTo>
                      <a:pt x="0" y="2887"/>
                      <a:pt x="96" y="3399"/>
                      <a:pt x="227" y="3828"/>
                    </a:cubicBezTo>
                    <a:lnTo>
                      <a:pt x="417" y="3804"/>
                    </a:lnTo>
                    <a:cubicBezTo>
                      <a:pt x="310" y="3363"/>
                      <a:pt x="227" y="2875"/>
                      <a:pt x="274" y="2351"/>
                    </a:cubicBezTo>
                    <a:cubicBezTo>
                      <a:pt x="298" y="1994"/>
                      <a:pt x="393" y="1625"/>
                      <a:pt x="572" y="1304"/>
                    </a:cubicBezTo>
                    <a:cubicBezTo>
                      <a:pt x="751" y="958"/>
                      <a:pt x="1013" y="661"/>
                      <a:pt x="1370" y="470"/>
                    </a:cubicBezTo>
                    <a:cubicBezTo>
                      <a:pt x="1649" y="312"/>
                      <a:pt x="1957" y="256"/>
                      <a:pt x="2261" y="256"/>
                    </a:cubicBezTo>
                    <a:cubicBezTo>
                      <a:pt x="2345" y="256"/>
                      <a:pt x="2430" y="260"/>
                      <a:pt x="2513" y="268"/>
                    </a:cubicBezTo>
                    <a:cubicBezTo>
                      <a:pt x="2798" y="303"/>
                      <a:pt x="3084" y="375"/>
                      <a:pt x="3334" y="470"/>
                    </a:cubicBezTo>
                    <a:lnTo>
                      <a:pt x="3287" y="196"/>
                    </a:lnTo>
                    <a:cubicBezTo>
                      <a:pt x="3060" y="113"/>
                      <a:pt x="2798" y="53"/>
                      <a:pt x="2537" y="18"/>
                    </a:cubicBezTo>
                    <a:cubicBezTo>
                      <a:pt x="2442" y="7"/>
                      <a:pt x="2345" y="1"/>
                      <a:pt x="22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4" name="Google Shape;3464;p73"/>
              <p:cNvSpPr/>
              <p:nvPr/>
            </p:nvSpPr>
            <p:spPr>
              <a:xfrm>
                <a:off x="5226609" y="3309358"/>
                <a:ext cx="81726" cy="153603"/>
              </a:xfrm>
              <a:custGeom>
                <a:avLst/>
                <a:gdLst/>
                <a:ahLst/>
                <a:cxnLst/>
                <a:rect l="l" t="t" r="r" b="b"/>
                <a:pathLst>
                  <a:path w="1477" h="2776" extrusionOk="0">
                    <a:moveTo>
                      <a:pt x="0" y="1"/>
                    </a:moveTo>
                    <a:lnTo>
                      <a:pt x="24" y="227"/>
                    </a:lnTo>
                    <a:cubicBezTo>
                      <a:pt x="226" y="263"/>
                      <a:pt x="405" y="299"/>
                      <a:pt x="596" y="358"/>
                    </a:cubicBezTo>
                    <a:cubicBezTo>
                      <a:pt x="738" y="406"/>
                      <a:pt x="893" y="453"/>
                      <a:pt x="1000" y="537"/>
                    </a:cubicBezTo>
                    <a:cubicBezTo>
                      <a:pt x="1096" y="620"/>
                      <a:pt x="1155" y="751"/>
                      <a:pt x="1191" y="882"/>
                    </a:cubicBezTo>
                    <a:cubicBezTo>
                      <a:pt x="1250" y="1180"/>
                      <a:pt x="1119" y="1489"/>
                      <a:pt x="953" y="1811"/>
                    </a:cubicBezTo>
                    <a:cubicBezTo>
                      <a:pt x="822" y="2073"/>
                      <a:pt x="715" y="2323"/>
                      <a:pt x="596" y="2597"/>
                    </a:cubicBezTo>
                    <a:cubicBezTo>
                      <a:pt x="655" y="2656"/>
                      <a:pt x="727" y="2716"/>
                      <a:pt x="798" y="2775"/>
                    </a:cubicBezTo>
                    <a:cubicBezTo>
                      <a:pt x="917" y="2489"/>
                      <a:pt x="1036" y="2204"/>
                      <a:pt x="1191" y="1918"/>
                    </a:cubicBezTo>
                    <a:cubicBezTo>
                      <a:pt x="1262" y="1739"/>
                      <a:pt x="1346" y="1585"/>
                      <a:pt x="1393" y="1406"/>
                    </a:cubicBezTo>
                    <a:cubicBezTo>
                      <a:pt x="1453" y="1227"/>
                      <a:pt x="1477" y="1013"/>
                      <a:pt x="1441" y="834"/>
                    </a:cubicBezTo>
                    <a:cubicBezTo>
                      <a:pt x="1417" y="644"/>
                      <a:pt x="1310" y="453"/>
                      <a:pt x="1143" y="346"/>
                    </a:cubicBezTo>
                    <a:cubicBezTo>
                      <a:pt x="977" y="227"/>
                      <a:pt x="822" y="180"/>
                      <a:pt x="667" y="132"/>
                    </a:cubicBezTo>
                    <a:cubicBezTo>
                      <a:pt x="441" y="84"/>
                      <a:pt x="203" y="25"/>
                      <a:pt x="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5" name="Google Shape;3465;p73"/>
              <p:cNvSpPr/>
              <p:nvPr/>
            </p:nvSpPr>
            <p:spPr>
              <a:xfrm>
                <a:off x="5266782" y="2914553"/>
                <a:ext cx="336698" cy="169815"/>
              </a:xfrm>
              <a:custGeom>
                <a:avLst/>
                <a:gdLst/>
                <a:ahLst/>
                <a:cxnLst/>
                <a:rect l="l" t="t" r="r" b="b"/>
                <a:pathLst>
                  <a:path w="6085" h="3069" extrusionOk="0">
                    <a:moveTo>
                      <a:pt x="5286" y="0"/>
                    </a:moveTo>
                    <a:cubicBezTo>
                      <a:pt x="5263" y="0"/>
                      <a:pt x="5239" y="1"/>
                      <a:pt x="5215" y="4"/>
                    </a:cubicBezTo>
                    <a:lnTo>
                      <a:pt x="536" y="695"/>
                    </a:lnTo>
                    <a:cubicBezTo>
                      <a:pt x="215" y="742"/>
                      <a:pt x="1" y="1040"/>
                      <a:pt x="48" y="1350"/>
                    </a:cubicBezTo>
                    <a:lnTo>
                      <a:pt x="227" y="2564"/>
                    </a:lnTo>
                    <a:cubicBezTo>
                      <a:pt x="271" y="2872"/>
                      <a:pt x="528" y="3068"/>
                      <a:pt x="811" y="3068"/>
                    </a:cubicBezTo>
                    <a:cubicBezTo>
                      <a:pt x="834" y="3068"/>
                      <a:pt x="858" y="3067"/>
                      <a:pt x="882" y="3064"/>
                    </a:cubicBezTo>
                    <a:lnTo>
                      <a:pt x="5549" y="2373"/>
                    </a:lnTo>
                    <a:cubicBezTo>
                      <a:pt x="5870" y="2326"/>
                      <a:pt x="6085" y="2028"/>
                      <a:pt x="6049" y="1719"/>
                    </a:cubicBezTo>
                    <a:lnTo>
                      <a:pt x="5870" y="504"/>
                    </a:lnTo>
                    <a:cubicBezTo>
                      <a:pt x="5826" y="196"/>
                      <a:pt x="5569" y="0"/>
                      <a:pt x="5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6" name="Google Shape;3466;p73"/>
              <p:cNvSpPr/>
              <p:nvPr/>
            </p:nvSpPr>
            <p:spPr>
              <a:xfrm>
                <a:off x="5520433" y="2713138"/>
                <a:ext cx="247779" cy="104910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1896" extrusionOk="0">
                    <a:moveTo>
                      <a:pt x="4477" y="1"/>
                    </a:moveTo>
                    <a:lnTo>
                      <a:pt x="0" y="668"/>
                    </a:lnTo>
                    <a:cubicBezTo>
                      <a:pt x="167" y="1084"/>
                      <a:pt x="501" y="1430"/>
                      <a:pt x="905" y="1620"/>
                    </a:cubicBezTo>
                    <a:cubicBezTo>
                      <a:pt x="1282" y="1819"/>
                      <a:pt x="1710" y="1895"/>
                      <a:pt x="2123" y="1895"/>
                    </a:cubicBezTo>
                    <a:cubicBezTo>
                      <a:pt x="2153" y="1895"/>
                      <a:pt x="2184" y="1895"/>
                      <a:pt x="2215" y="1894"/>
                    </a:cubicBezTo>
                    <a:cubicBezTo>
                      <a:pt x="2501" y="1894"/>
                      <a:pt x="2787" y="1846"/>
                      <a:pt x="3048" y="1763"/>
                    </a:cubicBezTo>
                    <a:cubicBezTo>
                      <a:pt x="3810" y="1501"/>
                      <a:pt x="4382" y="787"/>
                      <a:pt x="4477" y="1"/>
                    </a:cubicBezTo>
                    <a:close/>
                  </a:path>
                </a:pathLst>
              </a:custGeom>
              <a:solidFill>
                <a:srgbClr val="E06C88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7" name="Google Shape;3467;p73"/>
              <p:cNvSpPr/>
              <p:nvPr/>
            </p:nvSpPr>
            <p:spPr>
              <a:xfrm>
                <a:off x="5859077" y="2975309"/>
                <a:ext cx="289278" cy="384616"/>
              </a:xfrm>
              <a:custGeom>
                <a:avLst/>
                <a:gdLst/>
                <a:ahLst/>
                <a:cxnLst/>
                <a:rect l="l" t="t" r="r" b="b"/>
                <a:pathLst>
                  <a:path w="5228" h="6951" extrusionOk="0">
                    <a:moveTo>
                      <a:pt x="270" y="1"/>
                    </a:moveTo>
                    <a:cubicBezTo>
                      <a:pt x="186" y="1"/>
                      <a:pt x="144" y="90"/>
                      <a:pt x="167" y="168"/>
                    </a:cubicBezTo>
                    <a:cubicBezTo>
                      <a:pt x="169" y="183"/>
                      <a:pt x="174" y="197"/>
                      <a:pt x="180" y="210"/>
                    </a:cubicBezTo>
                    <a:lnTo>
                      <a:pt x="180" y="210"/>
                    </a:lnTo>
                    <a:lnTo>
                      <a:pt x="286" y="2"/>
                    </a:lnTo>
                    <a:cubicBezTo>
                      <a:pt x="281" y="1"/>
                      <a:pt x="275" y="1"/>
                      <a:pt x="270" y="1"/>
                    </a:cubicBezTo>
                    <a:close/>
                    <a:moveTo>
                      <a:pt x="180" y="210"/>
                    </a:moveTo>
                    <a:lnTo>
                      <a:pt x="0" y="561"/>
                    </a:lnTo>
                    <a:cubicBezTo>
                      <a:pt x="127" y="518"/>
                      <a:pt x="258" y="487"/>
                      <a:pt x="390" y="466"/>
                    </a:cubicBezTo>
                    <a:lnTo>
                      <a:pt x="390" y="466"/>
                    </a:lnTo>
                    <a:cubicBezTo>
                      <a:pt x="724" y="892"/>
                      <a:pt x="832" y="1488"/>
                      <a:pt x="679" y="2014"/>
                    </a:cubicBezTo>
                    <a:cubicBezTo>
                      <a:pt x="548" y="2490"/>
                      <a:pt x="191" y="2883"/>
                      <a:pt x="131" y="3383"/>
                    </a:cubicBezTo>
                    <a:cubicBezTo>
                      <a:pt x="0" y="4431"/>
                      <a:pt x="1131" y="5621"/>
                      <a:pt x="1798" y="6324"/>
                    </a:cubicBezTo>
                    <a:cubicBezTo>
                      <a:pt x="2196" y="6739"/>
                      <a:pt x="2724" y="6950"/>
                      <a:pt x="3248" y="6950"/>
                    </a:cubicBezTo>
                    <a:cubicBezTo>
                      <a:pt x="3821" y="6950"/>
                      <a:pt x="4389" y="6697"/>
                      <a:pt x="4775" y="6181"/>
                    </a:cubicBezTo>
                    <a:cubicBezTo>
                      <a:pt x="5227" y="5586"/>
                      <a:pt x="5168" y="4907"/>
                      <a:pt x="5072" y="4216"/>
                    </a:cubicBezTo>
                    <a:cubicBezTo>
                      <a:pt x="4941" y="3240"/>
                      <a:pt x="4727" y="2288"/>
                      <a:pt x="4489" y="1359"/>
                    </a:cubicBezTo>
                    <a:cubicBezTo>
                      <a:pt x="4429" y="1133"/>
                      <a:pt x="4358" y="894"/>
                      <a:pt x="4191" y="740"/>
                    </a:cubicBezTo>
                    <a:cubicBezTo>
                      <a:pt x="3989" y="549"/>
                      <a:pt x="3691" y="537"/>
                      <a:pt x="3417" y="513"/>
                    </a:cubicBezTo>
                    <a:lnTo>
                      <a:pt x="1548" y="430"/>
                    </a:lnTo>
                    <a:cubicBezTo>
                      <a:pt x="1387" y="426"/>
                      <a:pt x="1224" y="422"/>
                      <a:pt x="1062" y="422"/>
                    </a:cubicBezTo>
                    <a:cubicBezTo>
                      <a:pt x="835" y="422"/>
                      <a:pt x="610" y="431"/>
                      <a:pt x="390" y="466"/>
                    </a:cubicBezTo>
                    <a:lnTo>
                      <a:pt x="390" y="466"/>
                    </a:lnTo>
                    <a:cubicBezTo>
                      <a:pt x="361" y="429"/>
                      <a:pt x="330" y="393"/>
                      <a:pt x="298" y="359"/>
                    </a:cubicBezTo>
                    <a:cubicBezTo>
                      <a:pt x="250" y="311"/>
                      <a:pt x="203" y="264"/>
                      <a:pt x="180" y="21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8" name="Google Shape;3468;p73"/>
              <p:cNvSpPr/>
              <p:nvPr/>
            </p:nvSpPr>
            <p:spPr>
              <a:xfrm>
                <a:off x="5289192" y="2400559"/>
                <a:ext cx="96887" cy="215797"/>
              </a:xfrm>
              <a:custGeom>
                <a:avLst/>
                <a:gdLst/>
                <a:ahLst/>
                <a:cxnLst/>
                <a:rect l="l" t="t" r="r" b="b"/>
                <a:pathLst>
                  <a:path w="1751" h="3900" extrusionOk="0">
                    <a:moveTo>
                      <a:pt x="1352" y="0"/>
                    </a:moveTo>
                    <a:cubicBezTo>
                      <a:pt x="896" y="0"/>
                      <a:pt x="493" y="232"/>
                      <a:pt x="250" y="661"/>
                    </a:cubicBezTo>
                    <a:cubicBezTo>
                      <a:pt x="12" y="1078"/>
                      <a:pt x="0" y="1578"/>
                      <a:pt x="60" y="2030"/>
                    </a:cubicBezTo>
                    <a:cubicBezTo>
                      <a:pt x="119" y="2471"/>
                      <a:pt x="262" y="2911"/>
                      <a:pt x="548" y="3269"/>
                    </a:cubicBezTo>
                    <a:cubicBezTo>
                      <a:pt x="834" y="3626"/>
                      <a:pt x="1274" y="3876"/>
                      <a:pt x="1751" y="3900"/>
                    </a:cubicBezTo>
                    <a:lnTo>
                      <a:pt x="1739" y="54"/>
                    </a:lnTo>
                    <a:cubicBezTo>
                      <a:pt x="1607" y="18"/>
                      <a:pt x="1478" y="0"/>
                      <a:pt x="1352" y="0"/>
                    </a:cubicBezTo>
                    <a:close/>
                  </a:path>
                </a:pathLst>
              </a:custGeom>
              <a:solidFill>
                <a:srgbClr val="E06C88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69" name="Google Shape;3469;p73"/>
              <p:cNvSpPr/>
              <p:nvPr/>
            </p:nvSpPr>
            <p:spPr>
              <a:xfrm>
                <a:off x="5313539" y="2443609"/>
                <a:ext cx="62636" cy="131249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2372" extrusionOk="0">
                    <a:moveTo>
                      <a:pt x="34" y="0"/>
                    </a:moveTo>
                    <a:cubicBezTo>
                      <a:pt x="29" y="0"/>
                      <a:pt x="26" y="1"/>
                      <a:pt x="25" y="2"/>
                    </a:cubicBezTo>
                    <a:cubicBezTo>
                      <a:pt x="1" y="38"/>
                      <a:pt x="144" y="109"/>
                      <a:pt x="322" y="276"/>
                    </a:cubicBezTo>
                    <a:cubicBezTo>
                      <a:pt x="477" y="443"/>
                      <a:pt x="668" y="717"/>
                      <a:pt x="811" y="1062"/>
                    </a:cubicBezTo>
                    <a:cubicBezTo>
                      <a:pt x="930" y="1407"/>
                      <a:pt x="989" y="1752"/>
                      <a:pt x="1013" y="1991"/>
                    </a:cubicBezTo>
                    <a:cubicBezTo>
                      <a:pt x="1049" y="2229"/>
                      <a:pt x="1072" y="2372"/>
                      <a:pt x="1108" y="2372"/>
                    </a:cubicBezTo>
                    <a:cubicBezTo>
                      <a:pt x="1120" y="2372"/>
                      <a:pt x="1132" y="2229"/>
                      <a:pt x="1132" y="1967"/>
                    </a:cubicBezTo>
                    <a:cubicBezTo>
                      <a:pt x="1120" y="1717"/>
                      <a:pt x="1096" y="1371"/>
                      <a:pt x="953" y="1002"/>
                    </a:cubicBezTo>
                    <a:cubicBezTo>
                      <a:pt x="822" y="633"/>
                      <a:pt x="596" y="347"/>
                      <a:pt x="394" y="181"/>
                    </a:cubicBezTo>
                    <a:cubicBezTo>
                      <a:pt x="204" y="44"/>
                      <a:pt x="70" y="0"/>
                      <a:pt x="3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0" name="Google Shape;3470;p73"/>
              <p:cNvSpPr/>
              <p:nvPr/>
            </p:nvSpPr>
            <p:spPr>
              <a:xfrm>
                <a:off x="5337941" y="2191564"/>
                <a:ext cx="728010" cy="578723"/>
              </a:xfrm>
              <a:custGeom>
                <a:avLst/>
                <a:gdLst/>
                <a:ahLst/>
                <a:cxnLst/>
                <a:rect l="l" t="t" r="r" b="b"/>
                <a:pathLst>
                  <a:path w="13157" h="10459" extrusionOk="0">
                    <a:moveTo>
                      <a:pt x="5427" y="1"/>
                    </a:moveTo>
                    <a:cubicBezTo>
                      <a:pt x="5158" y="1"/>
                      <a:pt x="4889" y="7"/>
                      <a:pt x="4620" y="21"/>
                    </a:cubicBezTo>
                    <a:cubicBezTo>
                      <a:pt x="3751" y="69"/>
                      <a:pt x="2763" y="128"/>
                      <a:pt x="1965" y="533"/>
                    </a:cubicBezTo>
                    <a:cubicBezTo>
                      <a:pt x="965" y="1033"/>
                      <a:pt x="489" y="2331"/>
                      <a:pt x="370" y="3390"/>
                    </a:cubicBezTo>
                    <a:cubicBezTo>
                      <a:pt x="155" y="5093"/>
                      <a:pt x="0" y="7296"/>
                      <a:pt x="1012" y="8820"/>
                    </a:cubicBezTo>
                    <a:cubicBezTo>
                      <a:pt x="1501" y="9546"/>
                      <a:pt x="2322" y="9998"/>
                      <a:pt x="3167" y="10201"/>
                    </a:cubicBezTo>
                    <a:cubicBezTo>
                      <a:pt x="3883" y="10383"/>
                      <a:pt x="4611" y="10459"/>
                      <a:pt x="5340" y="10459"/>
                    </a:cubicBezTo>
                    <a:cubicBezTo>
                      <a:pt x="5995" y="10459"/>
                      <a:pt x="6651" y="10397"/>
                      <a:pt x="7299" y="10296"/>
                    </a:cubicBezTo>
                    <a:cubicBezTo>
                      <a:pt x="7406" y="10272"/>
                      <a:pt x="7525" y="10260"/>
                      <a:pt x="7632" y="10236"/>
                    </a:cubicBezTo>
                    <a:cubicBezTo>
                      <a:pt x="8716" y="10034"/>
                      <a:pt x="9656" y="9653"/>
                      <a:pt x="10204" y="8629"/>
                    </a:cubicBezTo>
                    <a:cubicBezTo>
                      <a:pt x="10323" y="8403"/>
                      <a:pt x="10430" y="8165"/>
                      <a:pt x="10514" y="7915"/>
                    </a:cubicBezTo>
                    <a:cubicBezTo>
                      <a:pt x="10607" y="7935"/>
                      <a:pt x="10701" y="7945"/>
                      <a:pt x="10797" y="7945"/>
                    </a:cubicBezTo>
                    <a:cubicBezTo>
                      <a:pt x="11590" y="7945"/>
                      <a:pt x="12425" y="7277"/>
                      <a:pt x="12776" y="6629"/>
                    </a:cubicBezTo>
                    <a:cubicBezTo>
                      <a:pt x="13157" y="5903"/>
                      <a:pt x="12943" y="4760"/>
                      <a:pt x="12300" y="4224"/>
                    </a:cubicBezTo>
                    <a:cubicBezTo>
                      <a:pt x="12032" y="3991"/>
                      <a:pt x="11709" y="3877"/>
                      <a:pt x="11383" y="3877"/>
                    </a:cubicBezTo>
                    <a:cubicBezTo>
                      <a:pt x="11259" y="3877"/>
                      <a:pt x="11135" y="3893"/>
                      <a:pt x="11014" y="3926"/>
                    </a:cubicBezTo>
                    <a:cubicBezTo>
                      <a:pt x="10990" y="3593"/>
                      <a:pt x="10966" y="3271"/>
                      <a:pt x="10918" y="2950"/>
                    </a:cubicBezTo>
                    <a:cubicBezTo>
                      <a:pt x="10776" y="1700"/>
                      <a:pt x="10145" y="616"/>
                      <a:pt x="8847" y="354"/>
                    </a:cubicBezTo>
                    <a:cubicBezTo>
                      <a:pt x="7728" y="123"/>
                      <a:pt x="6577" y="1"/>
                      <a:pt x="5427" y="1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1" name="Google Shape;3471;p73"/>
              <p:cNvSpPr/>
              <p:nvPr/>
            </p:nvSpPr>
            <p:spPr>
              <a:xfrm>
                <a:off x="5398532" y="2425902"/>
                <a:ext cx="146299" cy="143035"/>
              </a:xfrm>
              <a:custGeom>
                <a:avLst/>
                <a:gdLst/>
                <a:ahLst/>
                <a:cxnLst/>
                <a:rect l="l" t="t" r="r" b="b"/>
                <a:pathLst>
                  <a:path w="2644" h="2585" extrusionOk="0">
                    <a:moveTo>
                      <a:pt x="1322" y="1"/>
                    </a:moveTo>
                    <a:cubicBezTo>
                      <a:pt x="596" y="1"/>
                      <a:pt x="1" y="584"/>
                      <a:pt x="1" y="1299"/>
                    </a:cubicBezTo>
                    <a:cubicBezTo>
                      <a:pt x="1" y="2013"/>
                      <a:pt x="596" y="2584"/>
                      <a:pt x="1322" y="2584"/>
                    </a:cubicBezTo>
                    <a:cubicBezTo>
                      <a:pt x="2049" y="2584"/>
                      <a:pt x="2644" y="2013"/>
                      <a:pt x="2644" y="1299"/>
                    </a:cubicBezTo>
                    <a:cubicBezTo>
                      <a:pt x="2644" y="584"/>
                      <a:pt x="2049" y="1"/>
                      <a:pt x="132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2" name="Google Shape;3472;p73"/>
              <p:cNvSpPr/>
              <p:nvPr/>
            </p:nvSpPr>
            <p:spPr>
              <a:xfrm>
                <a:off x="5682506" y="2425902"/>
                <a:ext cx="153548" cy="148291"/>
              </a:xfrm>
              <a:custGeom>
                <a:avLst/>
                <a:gdLst/>
                <a:ahLst/>
                <a:cxnLst/>
                <a:rect l="l" t="t" r="r" b="b"/>
                <a:pathLst>
                  <a:path w="2775" h="2680" extrusionOk="0">
                    <a:moveTo>
                      <a:pt x="1393" y="1"/>
                    </a:moveTo>
                    <a:cubicBezTo>
                      <a:pt x="620" y="1"/>
                      <a:pt x="0" y="596"/>
                      <a:pt x="0" y="1334"/>
                    </a:cubicBezTo>
                    <a:cubicBezTo>
                      <a:pt x="0" y="2084"/>
                      <a:pt x="620" y="2680"/>
                      <a:pt x="1393" y="2680"/>
                    </a:cubicBezTo>
                    <a:cubicBezTo>
                      <a:pt x="2155" y="2680"/>
                      <a:pt x="2775" y="2084"/>
                      <a:pt x="2775" y="1334"/>
                    </a:cubicBezTo>
                    <a:cubicBezTo>
                      <a:pt x="2775" y="596"/>
                      <a:pt x="2155" y="1"/>
                      <a:pt x="139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3" name="Google Shape;3473;p73"/>
              <p:cNvSpPr/>
              <p:nvPr/>
            </p:nvSpPr>
            <p:spPr>
              <a:xfrm>
                <a:off x="5498023" y="2443055"/>
                <a:ext cx="46147" cy="106792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930" extrusionOk="0">
                    <a:moveTo>
                      <a:pt x="358" y="0"/>
                    </a:moveTo>
                    <a:cubicBezTo>
                      <a:pt x="144" y="238"/>
                      <a:pt x="1" y="572"/>
                      <a:pt x="1" y="929"/>
                    </a:cubicBezTo>
                    <a:cubicBezTo>
                      <a:pt x="1" y="1334"/>
                      <a:pt x="167" y="1691"/>
                      <a:pt x="441" y="1929"/>
                    </a:cubicBezTo>
                    <a:cubicBezTo>
                      <a:pt x="596" y="1774"/>
                      <a:pt x="715" y="1584"/>
                      <a:pt x="786" y="1370"/>
                    </a:cubicBezTo>
                    <a:cubicBezTo>
                      <a:pt x="822" y="1262"/>
                      <a:pt x="834" y="1167"/>
                      <a:pt x="834" y="1048"/>
                    </a:cubicBezTo>
                    <a:cubicBezTo>
                      <a:pt x="834" y="631"/>
                      <a:pt x="655" y="238"/>
                      <a:pt x="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4" name="Google Shape;3474;p73"/>
              <p:cNvSpPr/>
              <p:nvPr/>
            </p:nvSpPr>
            <p:spPr>
              <a:xfrm>
                <a:off x="5787254" y="2443055"/>
                <a:ext cx="48803" cy="108728"/>
              </a:xfrm>
              <a:custGeom>
                <a:avLst/>
                <a:gdLst/>
                <a:ahLst/>
                <a:cxnLst/>
                <a:rect l="l" t="t" r="r" b="b"/>
                <a:pathLst>
                  <a:path w="882" h="1965" extrusionOk="0">
                    <a:moveTo>
                      <a:pt x="358" y="0"/>
                    </a:moveTo>
                    <a:cubicBezTo>
                      <a:pt x="131" y="238"/>
                      <a:pt x="0" y="572"/>
                      <a:pt x="0" y="929"/>
                    </a:cubicBezTo>
                    <a:cubicBezTo>
                      <a:pt x="0" y="1346"/>
                      <a:pt x="191" y="1727"/>
                      <a:pt x="489" y="1965"/>
                    </a:cubicBezTo>
                    <a:cubicBezTo>
                      <a:pt x="727" y="1727"/>
                      <a:pt x="882" y="1405"/>
                      <a:pt x="882" y="1048"/>
                    </a:cubicBezTo>
                    <a:cubicBezTo>
                      <a:pt x="882" y="608"/>
                      <a:pt x="691" y="238"/>
                      <a:pt x="35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5" name="Google Shape;3475;p73"/>
              <p:cNvSpPr/>
              <p:nvPr/>
            </p:nvSpPr>
            <p:spPr>
              <a:xfrm>
                <a:off x="5408437" y="2318555"/>
                <a:ext cx="100816" cy="54835"/>
              </a:xfrm>
              <a:custGeom>
                <a:avLst/>
                <a:gdLst/>
                <a:ahLst/>
                <a:cxnLst/>
                <a:rect l="l" t="t" r="r" b="b"/>
                <a:pathLst>
                  <a:path w="1822" h="991" extrusionOk="0">
                    <a:moveTo>
                      <a:pt x="1194" y="0"/>
                    </a:moveTo>
                    <a:cubicBezTo>
                      <a:pt x="1068" y="0"/>
                      <a:pt x="929" y="19"/>
                      <a:pt x="786" y="60"/>
                    </a:cubicBezTo>
                    <a:cubicBezTo>
                      <a:pt x="334" y="202"/>
                      <a:pt x="0" y="500"/>
                      <a:pt x="72" y="738"/>
                    </a:cubicBezTo>
                    <a:cubicBezTo>
                      <a:pt x="112" y="900"/>
                      <a:pt x="329" y="991"/>
                      <a:pt x="606" y="991"/>
                    </a:cubicBezTo>
                    <a:cubicBezTo>
                      <a:pt x="736" y="991"/>
                      <a:pt x="880" y="971"/>
                      <a:pt x="1024" y="929"/>
                    </a:cubicBezTo>
                    <a:cubicBezTo>
                      <a:pt x="1489" y="798"/>
                      <a:pt x="1822" y="500"/>
                      <a:pt x="1739" y="262"/>
                    </a:cubicBezTo>
                    <a:cubicBezTo>
                      <a:pt x="1697" y="97"/>
                      <a:pt x="1479" y="0"/>
                      <a:pt x="119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6" name="Google Shape;3476;p73"/>
              <p:cNvSpPr/>
              <p:nvPr/>
            </p:nvSpPr>
            <p:spPr>
              <a:xfrm>
                <a:off x="5720078" y="2318555"/>
                <a:ext cx="100152" cy="54835"/>
              </a:xfrm>
              <a:custGeom>
                <a:avLst/>
                <a:gdLst/>
                <a:ahLst/>
                <a:cxnLst/>
                <a:rect l="l" t="t" r="r" b="b"/>
                <a:pathLst>
                  <a:path w="1810" h="991" extrusionOk="0">
                    <a:moveTo>
                      <a:pt x="616" y="0"/>
                    </a:moveTo>
                    <a:cubicBezTo>
                      <a:pt x="331" y="0"/>
                      <a:pt x="113" y="97"/>
                      <a:pt x="71" y="262"/>
                    </a:cubicBezTo>
                    <a:cubicBezTo>
                      <a:pt x="0" y="500"/>
                      <a:pt x="322" y="798"/>
                      <a:pt x="786" y="929"/>
                    </a:cubicBezTo>
                    <a:cubicBezTo>
                      <a:pt x="934" y="971"/>
                      <a:pt x="1079" y="991"/>
                      <a:pt x="1209" y="991"/>
                    </a:cubicBezTo>
                    <a:cubicBezTo>
                      <a:pt x="1487" y="991"/>
                      <a:pt x="1698" y="900"/>
                      <a:pt x="1738" y="738"/>
                    </a:cubicBezTo>
                    <a:cubicBezTo>
                      <a:pt x="1810" y="500"/>
                      <a:pt x="1488" y="202"/>
                      <a:pt x="1024" y="60"/>
                    </a:cubicBezTo>
                    <a:cubicBezTo>
                      <a:pt x="882" y="19"/>
                      <a:pt x="742" y="0"/>
                      <a:pt x="61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7" name="Google Shape;3477;p73"/>
              <p:cNvSpPr/>
              <p:nvPr/>
            </p:nvSpPr>
            <p:spPr>
              <a:xfrm>
                <a:off x="5480924" y="2408416"/>
                <a:ext cx="62636" cy="40614"/>
              </a:xfrm>
              <a:custGeom>
                <a:avLst/>
                <a:gdLst/>
                <a:ahLst/>
                <a:cxnLst/>
                <a:rect l="l" t="t" r="r" b="b"/>
                <a:pathLst>
                  <a:path w="1132" h="734" extrusionOk="0">
                    <a:moveTo>
                      <a:pt x="82" y="0"/>
                    </a:moveTo>
                    <a:cubicBezTo>
                      <a:pt x="31" y="0"/>
                      <a:pt x="0" y="12"/>
                      <a:pt x="0" y="19"/>
                    </a:cubicBezTo>
                    <a:cubicBezTo>
                      <a:pt x="0" y="43"/>
                      <a:pt x="310" y="79"/>
                      <a:pt x="607" y="305"/>
                    </a:cubicBezTo>
                    <a:cubicBezTo>
                      <a:pt x="898" y="491"/>
                      <a:pt x="1075" y="734"/>
                      <a:pt x="1117" y="734"/>
                    </a:cubicBezTo>
                    <a:cubicBezTo>
                      <a:pt x="1118" y="734"/>
                      <a:pt x="1118" y="734"/>
                      <a:pt x="1119" y="733"/>
                    </a:cubicBezTo>
                    <a:cubicBezTo>
                      <a:pt x="1131" y="722"/>
                      <a:pt x="988" y="436"/>
                      <a:pt x="667" y="210"/>
                    </a:cubicBezTo>
                    <a:cubicBezTo>
                      <a:pt x="500" y="91"/>
                      <a:pt x="345" y="31"/>
                      <a:pt x="202" y="19"/>
                    </a:cubicBezTo>
                    <a:cubicBezTo>
                      <a:pt x="156" y="5"/>
                      <a:pt x="115" y="0"/>
                      <a:pt x="8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8" name="Google Shape;3478;p73"/>
              <p:cNvSpPr/>
              <p:nvPr/>
            </p:nvSpPr>
            <p:spPr>
              <a:xfrm>
                <a:off x="5677914" y="2411238"/>
                <a:ext cx="55388" cy="47033"/>
              </a:xfrm>
              <a:custGeom>
                <a:avLst/>
                <a:gdLst/>
                <a:ahLst/>
                <a:cxnLst/>
                <a:rect l="l" t="t" r="r" b="b"/>
                <a:pathLst>
                  <a:path w="1001" h="850" extrusionOk="0">
                    <a:moveTo>
                      <a:pt x="941" y="0"/>
                    </a:moveTo>
                    <a:cubicBezTo>
                      <a:pt x="909" y="0"/>
                      <a:pt x="856" y="12"/>
                      <a:pt x="786" y="40"/>
                    </a:cubicBezTo>
                    <a:cubicBezTo>
                      <a:pt x="667" y="75"/>
                      <a:pt x="512" y="147"/>
                      <a:pt x="369" y="278"/>
                    </a:cubicBezTo>
                    <a:cubicBezTo>
                      <a:pt x="214" y="397"/>
                      <a:pt x="131" y="551"/>
                      <a:pt x="71" y="647"/>
                    </a:cubicBezTo>
                    <a:cubicBezTo>
                      <a:pt x="12" y="754"/>
                      <a:pt x="0" y="837"/>
                      <a:pt x="12" y="849"/>
                    </a:cubicBezTo>
                    <a:cubicBezTo>
                      <a:pt x="12" y="849"/>
                      <a:pt x="13" y="850"/>
                      <a:pt x="13" y="850"/>
                    </a:cubicBezTo>
                    <a:cubicBezTo>
                      <a:pt x="40" y="850"/>
                      <a:pt x="148" y="571"/>
                      <a:pt x="417" y="349"/>
                    </a:cubicBezTo>
                    <a:cubicBezTo>
                      <a:pt x="703" y="99"/>
                      <a:pt x="1000" y="40"/>
                      <a:pt x="976" y="16"/>
                    </a:cubicBezTo>
                    <a:cubicBezTo>
                      <a:pt x="976" y="6"/>
                      <a:pt x="964" y="0"/>
                      <a:pt x="94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79" name="Google Shape;3479;p73"/>
              <p:cNvSpPr/>
              <p:nvPr/>
            </p:nvSpPr>
            <p:spPr>
              <a:xfrm>
                <a:off x="5395931" y="2418653"/>
                <a:ext cx="152884" cy="100207"/>
              </a:xfrm>
              <a:custGeom>
                <a:avLst/>
                <a:gdLst/>
                <a:ahLst/>
                <a:cxnLst/>
                <a:rect l="l" t="t" r="r" b="b"/>
                <a:pathLst>
                  <a:path w="2763" h="1811" extrusionOk="0">
                    <a:moveTo>
                      <a:pt x="1393" y="1"/>
                    </a:moveTo>
                    <a:cubicBezTo>
                      <a:pt x="1036" y="1"/>
                      <a:pt x="667" y="132"/>
                      <a:pt x="453" y="358"/>
                    </a:cubicBezTo>
                    <a:cubicBezTo>
                      <a:pt x="226" y="572"/>
                      <a:pt x="95" y="846"/>
                      <a:pt x="48" y="1072"/>
                    </a:cubicBezTo>
                    <a:cubicBezTo>
                      <a:pt x="0" y="1310"/>
                      <a:pt x="24" y="1489"/>
                      <a:pt x="36" y="1620"/>
                    </a:cubicBezTo>
                    <a:cubicBezTo>
                      <a:pt x="60" y="1739"/>
                      <a:pt x="72" y="1811"/>
                      <a:pt x="95" y="1811"/>
                    </a:cubicBezTo>
                    <a:cubicBezTo>
                      <a:pt x="107" y="1811"/>
                      <a:pt x="107" y="1739"/>
                      <a:pt x="107" y="1620"/>
                    </a:cubicBezTo>
                    <a:cubicBezTo>
                      <a:pt x="107" y="1501"/>
                      <a:pt x="119" y="1322"/>
                      <a:pt x="179" y="1108"/>
                    </a:cubicBezTo>
                    <a:cubicBezTo>
                      <a:pt x="238" y="906"/>
                      <a:pt x="357" y="679"/>
                      <a:pt x="572" y="501"/>
                    </a:cubicBezTo>
                    <a:cubicBezTo>
                      <a:pt x="774" y="322"/>
                      <a:pt x="1072" y="215"/>
                      <a:pt x="1393" y="215"/>
                    </a:cubicBezTo>
                    <a:cubicBezTo>
                      <a:pt x="1548" y="215"/>
                      <a:pt x="1703" y="251"/>
                      <a:pt x="1834" y="298"/>
                    </a:cubicBezTo>
                    <a:cubicBezTo>
                      <a:pt x="1965" y="358"/>
                      <a:pt x="2084" y="429"/>
                      <a:pt x="2191" y="513"/>
                    </a:cubicBezTo>
                    <a:cubicBezTo>
                      <a:pt x="2393" y="715"/>
                      <a:pt x="2512" y="929"/>
                      <a:pt x="2560" y="1144"/>
                    </a:cubicBezTo>
                    <a:cubicBezTo>
                      <a:pt x="2679" y="1525"/>
                      <a:pt x="2596" y="1811"/>
                      <a:pt x="2643" y="1811"/>
                    </a:cubicBezTo>
                    <a:cubicBezTo>
                      <a:pt x="2655" y="1811"/>
                      <a:pt x="2679" y="1751"/>
                      <a:pt x="2715" y="1632"/>
                    </a:cubicBezTo>
                    <a:cubicBezTo>
                      <a:pt x="2739" y="1513"/>
                      <a:pt x="2762" y="1322"/>
                      <a:pt x="2715" y="1084"/>
                    </a:cubicBezTo>
                    <a:cubicBezTo>
                      <a:pt x="2667" y="858"/>
                      <a:pt x="2548" y="572"/>
                      <a:pt x="2322" y="358"/>
                    </a:cubicBezTo>
                    <a:cubicBezTo>
                      <a:pt x="2203" y="251"/>
                      <a:pt x="2072" y="144"/>
                      <a:pt x="1905" y="84"/>
                    </a:cubicBezTo>
                    <a:cubicBezTo>
                      <a:pt x="1738" y="25"/>
                      <a:pt x="1560" y="1"/>
                      <a:pt x="13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0" name="Google Shape;3480;p73"/>
              <p:cNvSpPr/>
              <p:nvPr/>
            </p:nvSpPr>
            <p:spPr>
              <a:xfrm>
                <a:off x="5677914" y="2419981"/>
                <a:ext cx="159468" cy="101535"/>
              </a:xfrm>
              <a:custGeom>
                <a:avLst/>
                <a:gdLst/>
                <a:ahLst/>
                <a:cxnLst/>
                <a:rect l="l" t="t" r="r" b="b"/>
                <a:pathLst>
                  <a:path w="2882" h="1835" extrusionOk="0">
                    <a:moveTo>
                      <a:pt x="1453" y="1"/>
                    </a:moveTo>
                    <a:cubicBezTo>
                      <a:pt x="1095" y="1"/>
                      <a:pt x="726" y="120"/>
                      <a:pt x="488" y="346"/>
                    </a:cubicBezTo>
                    <a:cubicBezTo>
                      <a:pt x="250" y="572"/>
                      <a:pt x="119" y="834"/>
                      <a:pt x="60" y="1060"/>
                    </a:cubicBezTo>
                    <a:cubicBezTo>
                      <a:pt x="0" y="1298"/>
                      <a:pt x="24" y="1489"/>
                      <a:pt x="36" y="1608"/>
                    </a:cubicBezTo>
                    <a:cubicBezTo>
                      <a:pt x="71" y="1739"/>
                      <a:pt x="83" y="1798"/>
                      <a:pt x="95" y="1798"/>
                    </a:cubicBezTo>
                    <a:cubicBezTo>
                      <a:pt x="119" y="1798"/>
                      <a:pt x="119" y="1727"/>
                      <a:pt x="119" y="1608"/>
                    </a:cubicBezTo>
                    <a:cubicBezTo>
                      <a:pt x="119" y="1489"/>
                      <a:pt x="131" y="1298"/>
                      <a:pt x="191" y="1108"/>
                    </a:cubicBezTo>
                    <a:cubicBezTo>
                      <a:pt x="250" y="894"/>
                      <a:pt x="381" y="679"/>
                      <a:pt x="607" y="489"/>
                    </a:cubicBezTo>
                    <a:cubicBezTo>
                      <a:pt x="810" y="310"/>
                      <a:pt x="1131" y="215"/>
                      <a:pt x="1453" y="215"/>
                    </a:cubicBezTo>
                    <a:cubicBezTo>
                      <a:pt x="1619" y="215"/>
                      <a:pt x="1774" y="239"/>
                      <a:pt x="1917" y="286"/>
                    </a:cubicBezTo>
                    <a:cubicBezTo>
                      <a:pt x="2072" y="346"/>
                      <a:pt x="2191" y="417"/>
                      <a:pt x="2286" y="513"/>
                    </a:cubicBezTo>
                    <a:cubicBezTo>
                      <a:pt x="2500" y="691"/>
                      <a:pt x="2631" y="929"/>
                      <a:pt x="2691" y="1132"/>
                    </a:cubicBezTo>
                    <a:cubicBezTo>
                      <a:pt x="2822" y="1536"/>
                      <a:pt x="2738" y="1822"/>
                      <a:pt x="2762" y="1834"/>
                    </a:cubicBezTo>
                    <a:cubicBezTo>
                      <a:pt x="2786" y="1834"/>
                      <a:pt x="2810" y="1775"/>
                      <a:pt x="2846" y="1644"/>
                    </a:cubicBezTo>
                    <a:cubicBezTo>
                      <a:pt x="2869" y="1513"/>
                      <a:pt x="2881" y="1310"/>
                      <a:pt x="2846" y="1084"/>
                    </a:cubicBezTo>
                    <a:cubicBezTo>
                      <a:pt x="2798" y="846"/>
                      <a:pt x="2667" y="584"/>
                      <a:pt x="2417" y="358"/>
                    </a:cubicBezTo>
                    <a:cubicBezTo>
                      <a:pt x="2298" y="251"/>
                      <a:pt x="2155" y="167"/>
                      <a:pt x="1988" y="96"/>
                    </a:cubicBezTo>
                    <a:cubicBezTo>
                      <a:pt x="1822" y="36"/>
                      <a:pt x="1655" y="1"/>
                      <a:pt x="14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1" name="Google Shape;3481;p73"/>
              <p:cNvSpPr/>
              <p:nvPr/>
            </p:nvSpPr>
            <p:spPr>
              <a:xfrm>
                <a:off x="5763515" y="2779041"/>
                <a:ext cx="368348" cy="413776"/>
              </a:xfrm>
              <a:custGeom>
                <a:avLst/>
                <a:gdLst/>
                <a:ahLst/>
                <a:cxnLst/>
                <a:rect l="l" t="t" r="r" b="b"/>
                <a:pathLst>
                  <a:path w="6657" h="7478" extrusionOk="0">
                    <a:moveTo>
                      <a:pt x="120" y="0"/>
                    </a:moveTo>
                    <a:cubicBezTo>
                      <a:pt x="84" y="36"/>
                      <a:pt x="48" y="48"/>
                      <a:pt x="1" y="48"/>
                    </a:cubicBezTo>
                    <a:lnTo>
                      <a:pt x="1544" y="348"/>
                    </a:lnTo>
                    <a:lnTo>
                      <a:pt x="1544" y="348"/>
                    </a:lnTo>
                    <a:cubicBezTo>
                      <a:pt x="1508" y="343"/>
                      <a:pt x="1471" y="338"/>
                      <a:pt x="1430" y="334"/>
                    </a:cubicBezTo>
                    <a:cubicBezTo>
                      <a:pt x="1013" y="1608"/>
                      <a:pt x="560" y="2953"/>
                      <a:pt x="680" y="4311"/>
                    </a:cubicBezTo>
                    <a:cubicBezTo>
                      <a:pt x="727" y="4572"/>
                      <a:pt x="787" y="4846"/>
                      <a:pt x="894" y="5108"/>
                    </a:cubicBezTo>
                    <a:cubicBezTo>
                      <a:pt x="977" y="5334"/>
                      <a:pt x="1144" y="5537"/>
                      <a:pt x="1168" y="5763"/>
                    </a:cubicBezTo>
                    <a:cubicBezTo>
                      <a:pt x="1251" y="6335"/>
                      <a:pt x="1251" y="6835"/>
                      <a:pt x="1501" y="7370"/>
                    </a:cubicBezTo>
                    <a:cubicBezTo>
                      <a:pt x="1513" y="7406"/>
                      <a:pt x="1549" y="7442"/>
                      <a:pt x="1572" y="7466"/>
                    </a:cubicBezTo>
                    <a:cubicBezTo>
                      <a:pt x="1608" y="7478"/>
                      <a:pt x="1632" y="7478"/>
                      <a:pt x="1680" y="7478"/>
                    </a:cubicBezTo>
                    <a:cubicBezTo>
                      <a:pt x="2346" y="7418"/>
                      <a:pt x="3001" y="7192"/>
                      <a:pt x="3632" y="6906"/>
                    </a:cubicBezTo>
                    <a:cubicBezTo>
                      <a:pt x="4013" y="6727"/>
                      <a:pt x="4406" y="6513"/>
                      <a:pt x="4740" y="6275"/>
                    </a:cubicBezTo>
                    <a:cubicBezTo>
                      <a:pt x="5442" y="5811"/>
                      <a:pt x="6085" y="5358"/>
                      <a:pt x="6656" y="4727"/>
                    </a:cubicBezTo>
                    <a:cubicBezTo>
                      <a:pt x="6633" y="4596"/>
                      <a:pt x="6549" y="4501"/>
                      <a:pt x="6478" y="4406"/>
                    </a:cubicBezTo>
                    <a:cubicBezTo>
                      <a:pt x="6156" y="4049"/>
                      <a:pt x="5859" y="3668"/>
                      <a:pt x="5537" y="3322"/>
                    </a:cubicBezTo>
                    <a:cubicBezTo>
                      <a:pt x="5299" y="3084"/>
                      <a:pt x="5085" y="2917"/>
                      <a:pt x="4882" y="2632"/>
                    </a:cubicBezTo>
                    <a:cubicBezTo>
                      <a:pt x="4418" y="2001"/>
                      <a:pt x="3823" y="1465"/>
                      <a:pt x="3168" y="1036"/>
                    </a:cubicBezTo>
                    <a:cubicBezTo>
                      <a:pt x="2370" y="489"/>
                      <a:pt x="1477" y="239"/>
                      <a:pt x="537" y="84"/>
                    </a:cubicBezTo>
                    <a:cubicBezTo>
                      <a:pt x="429" y="60"/>
                      <a:pt x="310" y="48"/>
                      <a:pt x="203" y="24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2" name="Google Shape;3482;p73"/>
              <p:cNvSpPr/>
              <p:nvPr/>
            </p:nvSpPr>
            <p:spPr>
              <a:xfrm>
                <a:off x="5909155" y="2445435"/>
                <a:ext cx="81062" cy="164338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2970" extrusionOk="0">
                    <a:moveTo>
                      <a:pt x="1414" y="1"/>
                    </a:moveTo>
                    <a:cubicBezTo>
                      <a:pt x="1346" y="1"/>
                      <a:pt x="1158" y="30"/>
                      <a:pt x="941" y="172"/>
                    </a:cubicBezTo>
                    <a:cubicBezTo>
                      <a:pt x="655" y="326"/>
                      <a:pt x="310" y="684"/>
                      <a:pt x="155" y="1196"/>
                    </a:cubicBezTo>
                    <a:cubicBezTo>
                      <a:pt x="0" y="1684"/>
                      <a:pt x="48" y="2160"/>
                      <a:pt x="131" y="2470"/>
                    </a:cubicBezTo>
                    <a:cubicBezTo>
                      <a:pt x="226" y="2791"/>
                      <a:pt x="322" y="2970"/>
                      <a:pt x="345" y="2970"/>
                    </a:cubicBezTo>
                    <a:cubicBezTo>
                      <a:pt x="369" y="2946"/>
                      <a:pt x="298" y="2767"/>
                      <a:pt x="250" y="2458"/>
                    </a:cubicBezTo>
                    <a:cubicBezTo>
                      <a:pt x="203" y="2148"/>
                      <a:pt x="167" y="1696"/>
                      <a:pt x="310" y="1255"/>
                    </a:cubicBezTo>
                    <a:cubicBezTo>
                      <a:pt x="441" y="803"/>
                      <a:pt x="738" y="469"/>
                      <a:pt x="1000" y="291"/>
                    </a:cubicBezTo>
                    <a:cubicBezTo>
                      <a:pt x="1250" y="76"/>
                      <a:pt x="1465" y="29"/>
                      <a:pt x="1441" y="5"/>
                    </a:cubicBezTo>
                    <a:cubicBezTo>
                      <a:pt x="1441" y="2"/>
                      <a:pt x="1431" y="1"/>
                      <a:pt x="141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3" name="Google Shape;3483;p73"/>
              <p:cNvSpPr/>
              <p:nvPr/>
            </p:nvSpPr>
            <p:spPr>
              <a:xfrm>
                <a:off x="5922988" y="2502871"/>
                <a:ext cx="52732" cy="74699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350" extrusionOk="0">
                    <a:moveTo>
                      <a:pt x="235" y="0"/>
                    </a:moveTo>
                    <a:cubicBezTo>
                      <a:pt x="159" y="0"/>
                      <a:pt x="101" y="28"/>
                      <a:pt x="60" y="38"/>
                    </a:cubicBezTo>
                    <a:cubicBezTo>
                      <a:pt x="24" y="74"/>
                      <a:pt x="0" y="86"/>
                      <a:pt x="0" y="98"/>
                    </a:cubicBezTo>
                    <a:cubicBezTo>
                      <a:pt x="7" y="105"/>
                      <a:pt x="20" y="107"/>
                      <a:pt x="37" y="107"/>
                    </a:cubicBezTo>
                    <a:cubicBezTo>
                      <a:pt x="56" y="107"/>
                      <a:pt x="82" y="105"/>
                      <a:pt x="113" y="105"/>
                    </a:cubicBezTo>
                    <a:cubicBezTo>
                      <a:pt x="153" y="105"/>
                      <a:pt x="202" y="108"/>
                      <a:pt x="262" y="122"/>
                    </a:cubicBezTo>
                    <a:cubicBezTo>
                      <a:pt x="405" y="169"/>
                      <a:pt x="572" y="289"/>
                      <a:pt x="679" y="503"/>
                    </a:cubicBezTo>
                    <a:cubicBezTo>
                      <a:pt x="774" y="705"/>
                      <a:pt x="798" y="931"/>
                      <a:pt x="762" y="1074"/>
                    </a:cubicBezTo>
                    <a:cubicBezTo>
                      <a:pt x="750" y="1241"/>
                      <a:pt x="703" y="1336"/>
                      <a:pt x="715" y="1348"/>
                    </a:cubicBezTo>
                    <a:cubicBezTo>
                      <a:pt x="716" y="1349"/>
                      <a:pt x="718" y="1349"/>
                      <a:pt x="720" y="1349"/>
                    </a:cubicBezTo>
                    <a:cubicBezTo>
                      <a:pt x="750" y="1349"/>
                      <a:pt x="826" y="1276"/>
                      <a:pt x="881" y="1110"/>
                    </a:cubicBezTo>
                    <a:cubicBezTo>
                      <a:pt x="941" y="943"/>
                      <a:pt x="953" y="681"/>
                      <a:pt x="822" y="419"/>
                    </a:cubicBezTo>
                    <a:cubicBezTo>
                      <a:pt x="762" y="300"/>
                      <a:pt x="679" y="205"/>
                      <a:pt x="572" y="122"/>
                    </a:cubicBezTo>
                    <a:cubicBezTo>
                      <a:pt x="465" y="50"/>
                      <a:pt x="357" y="27"/>
                      <a:pt x="274" y="3"/>
                    </a:cubicBezTo>
                    <a:cubicBezTo>
                      <a:pt x="261" y="1"/>
                      <a:pt x="248" y="0"/>
                      <a:pt x="23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4" name="Google Shape;3484;p73"/>
              <p:cNvSpPr/>
              <p:nvPr/>
            </p:nvSpPr>
            <p:spPr>
              <a:xfrm>
                <a:off x="5555349" y="2501045"/>
                <a:ext cx="58044" cy="64960"/>
              </a:xfrm>
              <a:custGeom>
                <a:avLst/>
                <a:gdLst/>
                <a:ahLst/>
                <a:cxnLst/>
                <a:rect l="l" t="t" r="r" b="b"/>
                <a:pathLst>
                  <a:path w="1049" h="1174" extrusionOk="0">
                    <a:moveTo>
                      <a:pt x="679" y="0"/>
                    </a:moveTo>
                    <a:cubicBezTo>
                      <a:pt x="560" y="0"/>
                      <a:pt x="417" y="24"/>
                      <a:pt x="274" y="119"/>
                    </a:cubicBezTo>
                    <a:cubicBezTo>
                      <a:pt x="143" y="202"/>
                      <a:pt x="12" y="369"/>
                      <a:pt x="0" y="560"/>
                    </a:cubicBezTo>
                    <a:cubicBezTo>
                      <a:pt x="0" y="667"/>
                      <a:pt x="12" y="750"/>
                      <a:pt x="60" y="845"/>
                    </a:cubicBezTo>
                    <a:cubicBezTo>
                      <a:pt x="96" y="929"/>
                      <a:pt x="179" y="976"/>
                      <a:pt x="239" y="1036"/>
                    </a:cubicBezTo>
                    <a:cubicBezTo>
                      <a:pt x="370" y="1131"/>
                      <a:pt x="512" y="1155"/>
                      <a:pt x="632" y="1167"/>
                    </a:cubicBezTo>
                    <a:cubicBezTo>
                      <a:pt x="676" y="1172"/>
                      <a:pt x="717" y="1173"/>
                      <a:pt x="755" y="1173"/>
                    </a:cubicBezTo>
                    <a:cubicBezTo>
                      <a:pt x="912" y="1173"/>
                      <a:pt x="1013" y="1141"/>
                      <a:pt x="1013" y="1131"/>
                    </a:cubicBezTo>
                    <a:cubicBezTo>
                      <a:pt x="1013" y="1107"/>
                      <a:pt x="858" y="1131"/>
                      <a:pt x="655" y="1084"/>
                    </a:cubicBezTo>
                    <a:cubicBezTo>
                      <a:pt x="548" y="1048"/>
                      <a:pt x="417" y="1024"/>
                      <a:pt x="310" y="929"/>
                    </a:cubicBezTo>
                    <a:cubicBezTo>
                      <a:pt x="251" y="893"/>
                      <a:pt x="203" y="845"/>
                      <a:pt x="155" y="786"/>
                    </a:cubicBezTo>
                    <a:cubicBezTo>
                      <a:pt x="131" y="726"/>
                      <a:pt x="120" y="655"/>
                      <a:pt x="120" y="572"/>
                    </a:cubicBezTo>
                    <a:cubicBezTo>
                      <a:pt x="131" y="429"/>
                      <a:pt x="215" y="298"/>
                      <a:pt x="334" y="214"/>
                    </a:cubicBezTo>
                    <a:cubicBezTo>
                      <a:pt x="453" y="143"/>
                      <a:pt x="572" y="107"/>
                      <a:pt x="679" y="83"/>
                    </a:cubicBezTo>
                    <a:cubicBezTo>
                      <a:pt x="905" y="60"/>
                      <a:pt x="1036" y="71"/>
                      <a:pt x="1048" y="60"/>
                    </a:cubicBezTo>
                    <a:cubicBezTo>
                      <a:pt x="1048" y="36"/>
                      <a:pt x="917" y="0"/>
                      <a:pt x="6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5" name="Google Shape;3485;p73"/>
              <p:cNvSpPr/>
              <p:nvPr/>
            </p:nvSpPr>
            <p:spPr>
              <a:xfrm>
                <a:off x="5615276" y="2545588"/>
                <a:ext cx="17208" cy="9739"/>
              </a:xfrm>
              <a:custGeom>
                <a:avLst/>
                <a:gdLst/>
                <a:ahLst/>
                <a:cxnLst/>
                <a:rect l="l" t="t" r="r" b="b"/>
                <a:pathLst>
                  <a:path w="311" h="176" extrusionOk="0">
                    <a:moveTo>
                      <a:pt x="274" y="0"/>
                    </a:moveTo>
                    <a:cubicBezTo>
                      <a:pt x="241" y="0"/>
                      <a:pt x="186" y="16"/>
                      <a:pt x="132" y="52"/>
                    </a:cubicBezTo>
                    <a:cubicBezTo>
                      <a:pt x="60" y="100"/>
                      <a:pt x="1" y="159"/>
                      <a:pt x="13" y="171"/>
                    </a:cubicBezTo>
                    <a:cubicBezTo>
                      <a:pt x="16" y="174"/>
                      <a:pt x="22" y="176"/>
                      <a:pt x="32" y="176"/>
                    </a:cubicBezTo>
                    <a:cubicBezTo>
                      <a:pt x="63" y="176"/>
                      <a:pt x="125" y="160"/>
                      <a:pt x="180" y="124"/>
                    </a:cubicBezTo>
                    <a:cubicBezTo>
                      <a:pt x="251" y="88"/>
                      <a:pt x="311" y="28"/>
                      <a:pt x="299" y="5"/>
                    </a:cubicBezTo>
                    <a:cubicBezTo>
                      <a:pt x="293" y="2"/>
                      <a:pt x="285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6" name="Google Shape;3486;p73"/>
              <p:cNvSpPr/>
              <p:nvPr/>
            </p:nvSpPr>
            <p:spPr>
              <a:xfrm>
                <a:off x="5571838" y="2554995"/>
                <a:ext cx="90303" cy="42883"/>
              </a:xfrm>
              <a:custGeom>
                <a:avLst/>
                <a:gdLst/>
                <a:ahLst/>
                <a:cxnLst/>
                <a:rect l="l" t="t" r="r" b="b"/>
                <a:pathLst>
                  <a:path w="1632" h="775" extrusionOk="0">
                    <a:moveTo>
                      <a:pt x="1617" y="0"/>
                    </a:moveTo>
                    <a:cubicBezTo>
                      <a:pt x="1602" y="0"/>
                      <a:pt x="1554" y="103"/>
                      <a:pt x="1441" y="228"/>
                    </a:cubicBezTo>
                    <a:cubicBezTo>
                      <a:pt x="1334" y="359"/>
                      <a:pt x="1155" y="513"/>
                      <a:pt x="917" y="597"/>
                    </a:cubicBezTo>
                    <a:cubicBezTo>
                      <a:pt x="777" y="639"/>
                      <a:pt x="638" y="656"/>
                      <a:pt x="513" y="656"/>
                    </a:cubicBezTo>
                    <a:cubicBezTo>
                      <a:pt x="424" y="656"/>
                      <a:pt x="343" y="647"/>
                      <a:pt x="274" y="632"/>
                    </a:cubicBezTo>
                    <a:cubicBezTo>
                      <a:pt x="153" y="604"/>
                      <a:pt x="61" y="562"/>
                      <a:pt x="27" y="562"/>
                    </a:cubicBezTo>
                    <a:cubicBezTo>
                      <a:pt x="17" y="562"/>
                      <a:pt x="12" y="565"/>
                      <a:pt x="12" y="573"/>
                    </a:cubicBezTo>
                    <a:cubicBezTo>
                      <a:pt x="0" y="585"/>
                      <a:pt x="83" y="656"/>
                      <a:pt x="262" y="716"/>
                    </a:cubicBezTo>
                    <a:cubicBezTo>
                      <a:pt x="355" y="749"/>
                      <a:pt x="477" y="775"/>
                      <a:pt x="614" y="775"/>
                    </a:cubicBezTo>
                    <a:cubicBezTo>
                      <a:pt x="723" y="775"/>
                      <a:pt x="843" y="758"/>
                      <a:pt x="965" y="716"/>
                    </a:cubicBezTo>
                    <a:cubicBezTo>
                      <a:pt x="1226" y="632"/>
                      <a:pt x="1429" y="430"/>
                      <a:pt x="1512" y="287"/>
                    </a:cubicBezTo>
                    <a:cubicBezTo>
                      <a:pt x="1619" y="120"/>
                      <a:pt x="1631" y="13"/>
                      <a:pt x="1619" y="1"/>
                    </a:cubicBezTo>
                    <a:cubicBezTo>
                      <a:pt x="1619" y="1"/>
                      <a:pt x="1618" y="0"/>
                      <a:pt x="16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7" name="Google Shape;3487;p73"/>
              <p:cNvSpPr/>
              <p:nvPr/>
            </p:nvSpPr>
            <p:spPr>
              <a:xfrm>
                <a:off x="5834011" y="2987206"/>
                <a:ext cx="262940" cy="170701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3085" extrusionOk="0">
                    <a:moveTo>
                      <a:pt x="4656" y="1"/>
                    </a:moveTo>
                    <a:cubicBezTo>
                      <a:pt x="4525" y="156"/>
                      <a:pt x="4394" y="287"/>
                      <a:pt x="4239" y="453"/>
                    </a:cubicBezTo>
                    <a:cubicBezTo>
                      <a:pt x="3894" y="799"/>
                      <a:pt x="3489" y="1156"/>
                      <a:pt x="3025" y="1489"/>
                    </a:cubicBezTo>
                    <a:cubicBezTo>
                      <a:pt x="2561" y="1822"/>
                      <a:pt x="2084" y="2108"/>
                      <a:pt x="1656" y="2323"/>
                    </a:cubicBezTo>
                    <a:cubicBezTo>
                      <a:pt x="1430" y="2430"/>
                      <a:pt x="1227" y="2537"/>
                      <a:pt x="1013" y="2620"/>
                    </a:cubicBezTo>
                    <a:cubicBezTo>
                      <a:pt x="918" y="2668"/>
                      <a:pt x="822" y="2715"/>
                      <a:pt x="715" y="2739"/>
                    </a:cubicBezTo>
                    <a:cubicBezTo>
                      <a:pt x="632" y="2775"/>
                      <a:pt x="537" y="2823"/>
                      <a:pt x="441" y="2846"/>
                    </a:cubicBezTo>
                    <a:cubicBezTo>
                      <a:pt x="287" y="2906"/>
                      <a:pt x="144" y="2954"/>
                      <a:pt x="1" y="3001"/>
                    </a:cubicBezTo>
                    <a:cubicBezTo>
                      <a:pt x="1" y="3025"/>
                      <a:pt x="25" y="3061"/>
                      <a:pt x="37" y="3085"/>
                    </a:cubicBezTo>
                    <a:cubicBezTo>
                      <a:pt x="168" y="3061"/>
                      <a:pt x="322" y="3013"/>
                      <a:pt x="477" y="2954"/>
                    </a:cubicBezTo>
                    <a:cubicBezTo>
                      <a:pt x="572" y="2918"/>
                      <a:pt x="679" y="2894"/>
                      <a:pt x="763" y="2858"/>
                    </a:cubicBezTo>
                    <a:cubicBezTo>
                      <a:pt x="870" y="2835"/>
                      <a:pt x="953" y="2787"/>
                      <a:pt x="1060" y="2739"/>
                    </a:cubicBezTo>
                    <a:cubicBezTo>
                      <a:pt x="1263" y="2668"/>
                      <a:pt x="1489" y="2561"/>
                      <a:pt x="1715" y="2465"/>
                    </a:cubicBezTo>
                    <a:cubicBezTo>
                      <a:pt x="2156" y="2239"/>
                      <a:pt x="2632" y="1953"/>
                      <a:pt x="3108" y="1608"/>
                    </a:cubicBezTo>
                    <a:cubicBezTo>
                      <a:pt x="3597" y="1287"/>
                      <a:pt x="4013" y="918"/>
                      <a:pt x="4347" y="560"/>
                    </a:cubicBezTo>
                    <a:cubicBezTo>
                      <a:pt x="4501" y="406"/>
                      <a:pt x="4632" y="263"/>
                      <a:pt x="4751" y="108"/>
                    </a:cubicBezTo>
                    <a:cubicBezTo>
                      <a:pt x="4728" y="84"/>
                      <a:pt x="4692" y="37"/>
                      <a:pt x="4656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8" name="Google Shape;3488;p73"/>
              <p:cNvSpPr/>
              <p:nvPr/>
            </p:nvSpPr>
            <p:spPr>
              <a:xfrm>
                <a:off x="5678522" y="2769523"/>
                <a:ext cx="311688" cy="700841"/>
              </a:xfrm>
              <a:custGeom>
                <a:avLst/>
                <a:gdLst/>
                <a:ahLst/>
                <a:cxnLst/>
                <a:rect l="l" t="t" r="r" b="b"/>
                <a:pathLst>
                  <a:path w="5633" h="12666" extrusionOk="0">
                    <a:moveTo>
                      <a:pt x="1463" y="0"/>
                    </a:moveTo>
                    <a:cubicBezTo>
                      <a:pt x="1428" y="0"/>
                      <a:pt x="1393" y="2"/>
                      <a:pt x="1358" y="6"/>
                    </a:cubicBezTo>
                    <a:cubicBezTo>
                      <a:pt x="572" y="161"/>
                      <a:pt x="346" y="2423"/>
                      <a:pt x="251" y="3030"/>
                    </a:cubicBezTo>
                    <a:cubicBezTo>
                      <a:pt x="1" y="4875"/>
                      <a:pt x="334" y="6733"/>
                      <a:pt x="763" y="8519"/>
                    </a:cubicBezTo>
                    <a:cubicBezTo>
                      <a:pt x="1120" y="9995"/>
                      <a:pt x="1203" y="11483"/>
                      <a:pt x="2716" y="12317"/>
                    </a:cubicBezTo>
                    <a:cubicBezTo>
                      <a:pt x="3121" y="12545"/>
                      <a:pt x="3601" y="12665"/>
                      <a:pt x="4066" y="12665"/>
                    </a:cubicBezTo>
                    <a:cubicBezTo>
                      <a:pt x="4161" y="12665"/>
                      <a:pt x="4254" y="12660"/>
                      <a:pt x="4347" y="12650"/>
                    </a:cubicBezTo>
                    <a:cubicBezTo>
                      <a:pt x="4632" y="12614"/>
                      <a:pt x="4930" y="12543"/>
                      <a:pt x="5192" y="12388"/>
                    </a:cubicBezTo>
                    <a:cubicBezTo>
                      <a:pt x="5633" y="12174"/>
                      <a:pt x="5585" y="12150"/>
                      <a:pt x="5466" y="11733"/>
                    </a:cubicBezTo>
                    <a:cubicBezTo>
                      <a:pt x="5371" y="11317"/>
                      <a:pt x="5168" y="10924"/>
                      <a:pt x="4954" y="10519"/>
                    </a:cubicBezTo>
                    <a:cubicBezTo>
                      <a:pt x="4692" y="10031"/>
                      <a:pt x="4418" y="9531"/>
                      <a:pt x="4228" y="9019"/>
                    </a:cubicBezTo>
                    <a:cubicBezTo>
                      <a:pt x="3382" y="6602"/>
                      <a:pt x="3906" y="3851"/>
                      <a:pt x="4025" y="1375"/>
                    </a:cubicBezTo>
                    <a:cubicBezTo>
                      <a:pt x="4049" y="720"/>
                      <a:pt x="3501" y="518"/>
                      <a:pt x="2906" y="351"/>
                    </a:cubicBezTo>
                    <a:cubicBezTo>
                      <a:pt x="2608" y="268"/>
                      <a:pt x="2323" y="184"/>
                      <a:pt x="2025" y="101"/>
                    </a:cubicBezTo>
                    <a:cubicBezTo>
                      <a:pt x="1834" y="51"/>
                      <a:pt x="1651" y="0"/>
                      <a:pt x="146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89" name="Google Shape;3489;p73"/>
              <p:cNvSpPr/>
              <p:nvPr/>
            </p:nvSpPr>
            <p:spPr>
              <a:xfrm>
                <a:off x="5789910" y="2785625"/>
                <a:ext cx="46147" cy="588350"/>
              </a:xfrm>
              <a:custGeom>
                <a:avLst/>
                <a:gdLst/>
                <a:ahLst/>
                <a:cxnLst/>
                <a:rect l="l" t="t" r="r" b="b"/>
                <a:pathLst>
                  <a:path w="834" h="10633" extrusionOk="0">
                    <a:moveTo>
                      <a:pt x="584" y="1"/>
                    </a:moveTo>
                    <a:cubicBezTo>
                      <a:pt x="548" y="96"/>
                      <a:pt x="536" y="179"/>
                      <a:pt x="500" y="286"/>
                    </a:cubicBezTo>
                    <a:cubicBezTo>
                      <a:pt x="464" y="465"/>
                      <a:pt x="429" y="655"/>
                      <a:pt x="381" y="870"/>
                    </a:cubicBezTo>
                    <a:cubicBezTo>
                      <a:pt x="298" y="1263"/>
                      <a:pt x="238" y="1679"/>
                      <a:pt x="179" y="2144"/>
                    </a:cubicBezTo>
                    <a:cubicBezTo>
                      <a:pt x="72" y="3049"/>
                      <a:pt x="0" y="4049"/>
                      <a:pt x="12" y="5108"/>
                    </a:cubicBezTo>
                    <a:cubicBezTo>
                      <a:pt x="24" y="6168"/>
                      <a:pt x="119" y="7156"/>
                      <a:pt x="238" y="8073"/>
                    </a:cubicBezTo>
                    <a:cubicBezTo>
                      <a:pt x="298" y="8513"/>
                      <a:pt x="369" y="8942"/>
                      <a:pt x="441" y="9347"/>
                    </a:cubicBezTo>
                    <a:cubicBezTo>
                      <a:pt x="524" y="9752"/>
                      <a:pt x="595" y="10121"/>
                      <a:pt x="667" y="10454"/>
                    </a:cubicBezTo>
                    <a:lnTo>
                      <a:pt x="714" y="10633"/>
                    </a:lnTo>
                    <a:lnTo>
                      <a:pt x="834" y="10633"/>
                    </a:lnTo>
                    <a:cubicBezTo>
                      <a:pt x="834" y="10526"/>
                      <a:pt x="822" y="10454"/>
                      <a:pt x="798" y="10371"/>
                    </a:cubicBezTo>
                    <a:cubicBezTo>
                      <a:pt x="726" y="10037"/>
                      <a:pt x="655" y="9680"/>
                      <a:pt x="595" y="9275"/>
                    </a:cubicBezTo>
                    <a:cubicBezTo>
                      <a:pt x="524" y="8871"/>
                      <a:pt x="464" y="8454"/>
                      <a:pt x="405" y="7990"/>
                    </a:cubicBezTo>
                    <a:cubicBezTo>
                      <a:pt x="298" y="7097"/>
                      <a:pt x="203" y="6108"/>
                      <a:pt x="191" y="5061"/>
                    </a:cubicBezTo>
                    <a:cubicBezTo>
                      <a:pt x="179" y="4025"/>
                      <a:pt x="238" y="3025"/>
                      <a:pt x="345" y="2132"/>
                    </a:cubicBezTo>
                    <a:cubicBezTo>
                      <a:pt x="405" y="1679"/>
                      <a:pt x="464" y="1251"/>
                      <a:pt x="536" y="870"/>
                    </a:cubicBezTo>
                    <a:cubicBezTo>
                      <a:pt x="584" y="667"/>
                      <a:pt x="607" y="477"/>
                      <a:pt x="643" y="298"/>
                    </a:cubicBezTo>
                    <a:cubicBezTo>
                      <a:pt x="667" y="215"/>
                      <a:pt x="679" y="120"/>
                      <a:pt x="703" y="36"/>
                    </a:cubicBezTo>
                    <a:cubicBezTo>
                      <a:pt x="655" y="12"/>
                      <a:pt x="619" y="1"/>
                      <a:pt x="584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90" name="Google Shape;3490;p73"/>
              <p:cNvSpPr/>
              <p:nvPr/>
            </p:nvSpPr>
            <p:spPr>
              <a:xfrm>
                <a:off x="5416350" y="3144685"/>
                <a:ext cx="730666" cy="293705"/>
              </a:xfrm>
              <a:custGeom>
                <a:avLst/>
                <a:gdLst/>
                <a:ahLst/>
                <a:cxnLst/>
                <a:rect l="l" t="t" r="r" b="b"/>
                <a:pathLst>
                  <a:path w="13205" h="5308" extrusionOk="0">
                    <a:moveTo>
                      <a:pt x="2024" y="0"/>
                    </a:moveTo>
                    <a:cubicBezTo>
                      <a:pt x="1929" y="0"/>
                      <a:pt x="1786" y="0"/>
                      <a:pt x="1727" y="96"/>
                    </a:cubicBezTo>
                    <a:cubicBezTo>
                      <a:pt x="1643" y="215"/>
                      <a:pt x="1750" y="393"/>
                      <a:pt x="1846" y="489"/>
                    </a:cubicBezTo>
                    <a:cubicBezTo>
                      <a:pt x="2072" y="703"/>
                      <a:pt x="2346" y="846"/>
                      <a:pt x="2620" y="929"/>
                    </a:cubicBezTo>
                    <a:cubicBezTo>
                      <a:pt x="2370" y="1085"/>
                      <a:pt x="2085" y="1141"/>
                      <a:pt x="1787" y="1141"/>
                    </a:cubicBezTo>
                    <a:cubicBezTo>
                      <a:pt x="1402" y="1141"/>
                      <a:pt x="995" y="1047"/>
                      <a:pt x="619" y="953"/>
                    </a:cubicBezTo>
                    <a:cubicBezTo>
                      <a:pt x="554" y="945"/>
                      <a:pt x="499" y="931"/>
                      <a:pt x="441" y="931"/>
                    </a:cubicBezTo>
                    <a:cubicBezTo>
                      <a:pt x="414" y="931"/>
                      <a:pt x="387" y="934"/>
                      <a:pt x="357" y="941"/>
                    </a:cubicBezTo>
                    <a:cubicBezTo>
                      <a:pt x="215" y="989"/>
                      <a:pt x="143" y="1167"/>
                      <a:pt x="179" y="1310"/>
                    </a:cubicBezTo>
                    <a:cubicBezTo>
                      <a:pt x="215" y="1465"/>
                      <a:pt x="334" y="1584"/>
                      <a:pt x="465" y="1667"/>
                    </a:cubicBezTo>
                    <a:cubicBezTo>
                      <a:pt x="790" y="1882"/>
                      <a:pt x="1172" y="1935"/>
                      <a:pt x="1560" y="1935"/>
                    </a:cubicBezTo>
                    <a:cubicBezTo>
                      <a:pt x="1711" y="1935"/>
                      <a:pt x="1862" y="1927"/>
                      <a:pt x="2012" y="1917"/>
                    </a:cubicBezTo>
                    <a:lnTo>
                      <a:pt x="2012" y="1917"/>
                    </a:lnTo>
                    <a:cubicBezTo>
                      <a:pt x="1820" y="2004"/>
                      <a:pt x="1610" y="2023"/>
                      <a:pt x="1396" y="2023"/>
                    </a:cubicBezTo>
                    <a:cubicBezTo>
                      <a:pt x="1226" y="2023"/>
                      <a:pt x="1054" y="2011"/>
                      <a:pt x="887" y="2011"/>
                    </a:cubicBezTo>
                    <a:cubicBezTo>
                      <a:pt x="626" y="2011"/>
                      <a:pt x="376" y="2040"/>
                      <a:pt x="167" y="2191"/>
                    </a:cubicBezTo>
                    <a:cubicBezTo>
                      <a:pt x="107" y="2239"/>
                      <a:pt x="36" y="2310"/>
                      <a:pt x="48" y="2382"/>
                    </a:cubicBezTo>
                    <a:cubicBezTo>
                      <a:pt x="60" y="2429"/>
                      <a:pt x="96" y="2477"/>
                      <a:pt x="143" y="2501"/>
                    </a:cubicBezTo>
                    <a:cubicBezTo>
                      <a:pt x="475" y="2806"/>
                      <a:pt x="935" y="2874"/>
                      <a:pt x="1406" y="2874"/>
                    </a:cubicBezTo>
                    <a:cubicBezTo>
                      <a:pt x="1561" y="2874"/>
                      <a:pt x="1717" y="2867"/>
                      <a:pt x="1870" y="2858"/>
                    </a:cubicBezTo>
                    <a:lnTo>
                      <a:pt x="1870" y="2858"/>
                    </a:lnTo>
                    <a:cubicBezTo>
                      <a:pt x="1441" y="2906"/>
                      <a:pt x="1000" y="2989"/>
                      <a:pt x="572" y="3108"/>
                    </a:cubicBezTo>
                    <a:cubicBezTo>
                      <a:pt x="369" y="3167"/>
                      <a:pt x="155" y="3263"/>
                      <a:pt x="36" y="3441"/>
                    </a:cubicBezTo>
                    <a:cubicBezTo>
                      <a:pt x="24" y="3465"/>
                      <a:pt x="0" y="3513"/>
                      <a:pt x="0" y="3560"/>
                    </a:cubicBezTo>
                    <a:cubicBezTo>
                      <a:pt x="0" y="3608"/>
                      <a:pt x="36" y="3632"/>
                      <a:pt x="60" y="3644"/>
                    </a:cubicBezTo>
                    <a:cubicBezTo>
                      <a:pt x="176" y="3752"/>
                      <a:pt x="337" y="3785"/>
                      <a:pt x="501" y="3785"/>
                    </a:cubicBezTo>
                    <a:cubicBezTo>
                      <a:pt x="589" y="3785"/>
                      <a:pt x="679" y="3775"/>
                      <a:pt x="762" y="3763"/>
                    </a:cubicBezTo>
                    <a:cubicBezTo>
                      <a:pt x="1131" y="3739"/>
                      <a:pt x="1524" y="3691"/>
                      <a:pt x="1893" y="3668"/>
                    </a:cubicBezTo>
                    <a:lnTo>
                      <a:pt x="1893" y="3668"/>
                    </a:lnTo>
                    <a:cubicBezTo>
                      <a:pt x="1572" y="3739"/>
                      <a:pt x="1250" y="3906"/>
                      <a:pt x="988" y="4108"/>
                    </a:cubicBezTo>
                    <a:cubicBezTo>
                      <a:pt x="893" y="4180"/>
                      <a:pt x="810" y="4275"/>
                      <a:pt x="762" y="4382"/>
                    </a:cubicBezTo>
                    <a:cubicBezTo>
                      <a:pt x="715" y="4477"/>
                      <a:pt x="715" y="4620"/>
                      <a:pt x="810" y="4703"/>
                    </a:cubicBezTo>
                    <a:cubicBezTo>
                      <a:pt x="871" y="4772"/>
                      <a:pt x="957" y="4797"/>
                      <a:pt x="1045" y="4797"/>
                    </a:cubicBezTo>
                    <a:cubicBezTo>
                      <a:pt x="1110" y="4797"/>
                      <a:pt x="1178" y="4783"/>
                      <a:pt x="1239" y="4763"/>
                    </a:cubicBezTo>
                    <a:cubicBezTo>
                      <a:pt x="1621" y="4682"/>
                      <a:pt x="2027" y="4465"/>
                      <a:pt x="2411" y="4465"/>
                    </a:cubicBezTo>
                    <a:cubicBezTo>
                      <a:pt x="2421" y="4465"/>
                      <a:pt x="2431" y="4465"/>
                      <a:pt x="2441" y="4465"/>
                    </a:cubicBezTo>
                    <a:cubicBezTo>
                      <a:pt x="2882" y="4477"/>
                      <a:pt x="3322" y="4525"/>
                      <a:pt x="3739" y="4572"/>
                    </a:cubicBezTo>
                    <a:cubicBezTo>
                      <a:pt x="3786" y="4572"/>
                      <a:pt x="3810" y="4584"/>
                      <a:pt x="3858" y="4584"/>
                    </a:cubicBezTo>
                    <a:cubicBezTo>
                      <a:pt x="4632" y="4751"/>
                      <a:pt x="5537" y="4882"/>
                      <a:pt x="5703" y="4918"/>
                    </a:cubicBezTo>
                    <a:cubicBezTo>
                      <a:pt x="6659" y="5043"/>
                      <a:pt x="8056" y="5307"/>
                      <a:pt x="9380" y="5307"/>
                    </a:cubicBezTo>
                    <a:cubicBezTo>
                      <a:pt x="11191" y="5307"/>
                      <a:pt x="12865" y="4814"/>
                      <a:pt x="13085" y="2798"/>
                    </a:cubicBezTo>
                    <a:cubicBezTo>
                      <a:pt x="13204" y="2179"/>
                      <a:pt x="13192" y="1072"/>
                      <a:pt x="12823" y="477"/>
                    </a:cubicBezTo>
                    <a:cubicBezTo>
                      <a:pt x="12752" y="358"/>
                      <a:pt x="12657" y="286"/>
                      <a:pt x="12549" y="227"/>
                    </a:cubicBezTo>
                    <a:cubicBezTo>
                      <a:pt x="12353" y="118"/>
                      <a:pt x="12104" y="93"/>
                      <a:pt x="11860" y="93"/>
                    </a:cubicBezTo>
                    <a:cubicBezTo>
                      <a:pt x="11705" y="93"/>
                      <a:pt x="11553" y="103"/>
                      <a:pt x="11418" y="108"/>
                    </a:cubicBezTo>
                    <a:cubicBezTo>
                      <a:pt x="10811" y="119"/>
                      <a:pt x="10204" y="179"/>
                      <a:pt x="9585" y="179"/>
                    </a:cubicBezTo>
                    <a:cubicBezTo>
                      <a:pt x="8716" y="191"/>
                      <a:pt x="7835" y="227"/>
                      <a:pt x="6965" y="274"/>
                    </a:cubicBezTo>
                    <a:cubicBezTo>
                      <a:pt x="6453" y="298"/>
                      <a:pt x="5941" y="334"/>
                      <a:pt x="5418" y="358"/>
                    </a:cubicBezTo>
                    <a:lnTo>
                      <a:pt x="5418" y="346"/>
                    </a:lnTo>
                    <a:cubicBezTo>
                      <a:pt x="5203" y="346"/>
                      <a:pt x="4978" y="330"/>
                      <a:pt x="4757" y="330"/>
                    </a:cubicBezTo>
                    <a:cubicBezTo>
                      <a:pt x="4646" y="330"/>
                      <a:pt x="4537" y="334"/>
                      <a:pt x="4429" y="346"/>
                    </a:cubicBezTo>
                    <a:cubicBezTo>
                      <a:pt x="4260" y="372"/>
                      <a:pt x="4124" y="406"/>
                      <a:pt x="3971" y="406"/>
                    </a:cubicBezTo>
                    <a:cubicBezTo>
                      <a:pt x="3920" y="406"/>
                      <a:pt x="3867" y="402"/>
                      <a:pt x="3810" y="393"/>
                    </a:cubicBezTo>
                    <a:cubicBezTo>
                      <a:pt x="3203" y="286"/>
                      <a:pt x="2643" y="48"/>
                      <a:pt x="2024" y="0"/>
                    </a:cubicBezTo>
                    <a:close/>
                  </a:path>
                </a:pathLst>
              </a:custGeom>
              <a:solidFill>
                <a:srgbClr val="F47A91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  <p:sp>
            <p:nvSpPr>
              <p:cNvPr id="3491" name="Google Shape;3491;p73"/>
              <p:cNvSpPr/>
              <p:nvPr/>
            </p:nvSpPr>
            <p:spPr>
              <a:xfrm>
                <a:off x="5788582" y="3151823"/>
                <a:ext cx="314953" cy="18094"/>
              </a:xfrm>
              <a:custGeom>
                <a:avLst/>
                <a:gdLst/>
                <a:ahLst/>
                <a:cxnLst/>
                <a:rect l="l" t="t" r="r" b="b"/>
                <a:pathLst>
                  <a:path w="5692" h="327" extrusionOk="0">
                    <a:moveTo>
                      <a:pt x="2663" y="1"/>
                    </a:moveTo>
                    <a:cubicBezTo>
                      <a:pt x="1949" y="1"/>
                      <a:pt x="1313" y="55"/>
                      <a:pt x="846" y="110"/>
                    </a:cubicBezTo>
                    <a:cubicBezTo>
                      <a:pt x="322" y="169"/>
                      <a:pt x="0" y="241"/>
                      <a:pt x="24" y="264"/>
                    </a:cubicBezTo>
                    <a:cubicBezTo>
                      <a:pt x="24" y="271"/>
                      <a:pt x="49" y="274"/>
                      <a:pt x="96" y="274"/>
                    </a:cubicBezTo>
                    <a:cubicBezTo>
                      <a:pt x="218" y="274"/>
                      <a:pt x="489" y="254"/>
                      <a:pt x="858" y="229"/>
                    </a:cubicBezTo>
                    <a:cubicBezTo>
                      <a:pt x="1310" y="208"/>
                      <a:pt x="1886" y="179"/>
                      <a:pt x="2549" y="179"/>
                    </a:cubicBezTo>
                    <a:cubicBezTo>
                      <a:pt x="2654" y="179"/>
                      <a:pt x="2761" y="179"/>
                      <a:pt x="2870" y="181"/>
                    </a:cubicBezTo>
                    <a:cubicBezTo>
                      <a:pt x="3656" y="205"/>
                      <a:pt x="4358" y="241"/>
                      <a:pt x="4870" y="288"/>
                    </a:cubicBezTo>
                    <a:cubicBezTo>
                      <a:pt x="5300" y="298"/>
                      <a:pt x="5598" y="326"/>
                      <a:pt x="5673" y="326"/>
                    </a:cubicBezTo>
                    <a:cubicBezTo>
                      <a:pt x="5685" y="326"/>
                      <a:pt x="5691" y="326"/>
                      <a:pt x="5691" y="324"/>
                    </a:cubicBezTo>
                    <a:cubicBezTo>
                      <a:pt x="5691" y="300"/>
                      <a:pt x="5382" y="229"/>
                      <a:pt x="4870" y="157"/>
                    </a:cubicBezTo>
                    <a:cubicBezTo>
                      <a:pt x="4370" y="86"/>
                      <a:pt x="3656" y="26"/>
                      <a:pt x="2870" y="2"/>
                    </a:cubicBezTo>
                    <a:cubicBezTo>
                      <a:pt x="2800" y="1"/>
                      <a:pt x="2731" y="1"/>
                      <a:pt x="266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121598" tIns="121598" rIns="121598" bIns="121598" anchor="ctr" anchorCtr="0">
                <a:noAutofit/>
              </a:bodyPr>
              <a:lstStyle/>
              <a:p>
                <a:endParaRPr sz="2479"/>
              </a:p>
            </p:txBody>
          </p:sp>
        </p:grpSp>
        <p:sp>
          <p:nvSpPr>
            <p:cNvPr id="3492" name="Google Shape;3492;p73"/>
            <p:cNvSpPr/>
            <p:nvPr/>
          </p:nvSpPr>
          <p:spPr>
            <a:xfrm flipH="1">
              <a:off x="5676857" y="1837327"/>
              <a:ext cx="220368" cy="303701"/>
            </a:xfrm>
            <a:custGeom>
              <a:avLst/>
              <a:gdLst/>
              <a:ahLst/>
              <a:cxnLst/>
              <a:rect l="l" t="t" r="r" b="b"/>
              <a:pathLst>
                <a:path w="3716" h="5121" extrusionOk="0">
                  <a:moveTo>
                    <a:pt x="3088" y="1"/>
                  </a:moveTo>
                  <a:cubicBezTo>
                    <a:pt x="3033" y="1"/>
                    <a:pt x="2984" y="20"/>
                    <a:pt x="2941" y="46"/>
                  </a:cubicBezTo>
                  <a:cubicBezTo>
                    <a:pt x="1786" y="558"/>
                    <a:pt x="750" y="1391"/>
                    <a:pt x="0" y="2439"/>
                  </a:cubicBezTo>
                  <a:lnTo>
                    <a:pt x="12" y="5118"/>
                  </a:lnTo>
                  <a:cubicBezTo>
                    <a:pt x="52" y="5120"/>
                    <a:pt x="93" y="5120"/>
                    <a:pt x="133" y="5120"/>
                  </a:cubicBezTo>
                  <a:cubicBezTo>
                    <a:pt x="1248" y="5120"/>
                    <a:pt x="2356" y="4489"/>
                    <a:pt x="2977" y="3558"/>
                  </a:cubicBezTo>
                  <a:cubicBezTo>
                    <a:pt x="3608" y="2570"/>
                    <a:pt x="3715" y="1296"/>
                    <a:pt x="3286" y="189"/>
                  </a:cubicBezTo>
                  <a:cubicBezTo>
                    <a:pt x="3251" y="117"/>
                    <a:pt x="3227" y="46"/>
                    <a:pt x="3155" y="10"/>
                  </a:cubicBezTo>
                  <a:cubicBezTo>
                    <a:pt x="3132" y="3"/>
                    <a:pt x="3110" y="1"/>
                    <a:pt x="3088" y="1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3493" name="Google Shape;3493;p73"/>
            <p:cNvSpPr/>
            <p:nvPr/>
          </p:nvSpPr>
          <p:spPr>
            <a:xfrm flipH="1">
              <a:off x="5246908" y="1795575"/>
              <a:ext cx="483671" cy="201637"/>
            </a:xfrm>
            <a:custGeom>
              <a:avLst/>
              <a:gdLst/>
              <a:ahLst/>
              <a:cxnLst/>
              <a:rect l="l" t="t" r="r" b="b"/>
              <a:pathLst>
                <a:path w="8156" h="3400" extrusionOk="0">
                  <a:moveTo>
                    <a:pt x="5739" y="1"/>
                  </a:moveTo>
                  <a:cubicBezTo>
                    <a:pt x="5239" y="1"/>
                    <a:pt x="4763" y="251"/>
                    <a:pt x="4286" y="417"/>
                  </a:cubicBezTo>
                  <a:cubicBezTo>
                    <a:pt x="3696" y="628"/>
                    <a:pt x="3077" y="731"/>
                    <a:pt x="2458" y="731"/>
                  </a:cubicBezTo>
                  <a:cubicBezTo>
                    <a:pt x="2028" y="731"/>
                    <a:pt x="1598" y="682"/>
                    <a:pt x="1179" y="584"/>
                  </a:cubicBezTo>
                  <a:lnTo>
                    <a:pt x="0" y="2025"/>
                  </a:lnTo>
                  <a:cubicBezTo>
                    <a:pt x="655" y="2596"/>
                    <a:pt x="1358" y="3180"/>
                    <a:pt x="2203" y="3358"/>
                  </a:cubicBezTo>
                  <a:cubicBezTo>
                    <a:pt x="2341" y="3386"/>
                    <a:pt x="2484" y="3399"/>
                    <a:pt x="2628" y="3399"/>
                  </a:cubicBezTo>
                  <a:cubicBezTo>
                    <a:pt x="3364" y="3399"/>
                    <a:pt x="4119" y="3045"/>
                    <a:pt x="4358" y="2358"/>
                  </a:cubicBezTo>
                  <a:cubicBezTo>
                    <a:pt x="4965" y="2930"/>
                    <a:pt x="5799" y="3299"/>
                    <a:pt x="6632" y="3311"/>
                  </a:cubicBezTo>
                  <a:cubicBezTo>
                    <a:pt x="6655" y="3311"/>
                    <a:pt x="6677" y="3312"/>
                    <a:pt x="6700" y="3312"/>
                  </a:cubicBezTo>
                  <a:cubicBezTo>
                    <a:pt x="7099" y="3312"/>
                    <a:pt x="7529" y="3211"/>
                    <a:pt x="7799" y="2930"/>
                  </a:cubicBezTo>
                  <a:cubicBezTo>
                    <a:pt x="8096" y="2620"/>
                    <a:pt x="8156" y="2144"/>
                    <a:pt x="8037" y="1727"/>
                  </a:cubicBezTo>
                  <a:cubicBezTo>
                    <a:pt x="7918" y="1310"/>
                    <a:pt x="7620" y="965"/>
                    <a:pt x="7311" y="691"/>
                  </a:cubicBezTo>
                  <a:cubicBezTo>
                    <a:pt x="6870" y="298"/>
                    <a:pt x="6322" y="1"/>
                    <a:pt x="5739" y="1"/>
                  </a:cubicBezTo>
                  <a:close/>
                </a:path>
              </a:pathLst>
            </a:custGeom>
            <a:solidFill>
              <a:srgbClr val="6D037D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" t="14767" r="7348" b="22952"/>
          <a:stretch/>
        </p:blipFill>
        <p:spPr>
          <a:xfrm>
            <a:off x="-1" y="-106021"/>
            <a:ext cx="12161837" cy="69349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119" y="585333"/>
            <a:ext cx="10820400" cy="953891"/>
          </a:xfrm>
          <a:prstGeom prst="rect">
            <a:avLst/>
          </a:prstGeom>
          <a:noFill/>
        </p:spPr>
        <p:txBody>
          <a:bodyPr wrap="square" lIns="121709" tIns="60853" rIns="121709" bIns="60853" rtlCol="0">
            <a:spAutoFit/>
          </a:bodyPr>
          <a:lstStyle/>
          <a:p>
            <a:pPr algn="ctr"/>
            <a:r>
              <a:rPr lang="en-US" sz="5400" b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 động: </a:t>
            </a:r>
            <a:r>
              <a:rPr lang="en-US" sz="5400" b="1" i="1">
                <a:solidFill>
                  <a:srgbClr val="FFFFFF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 viết bảng con</a:t>
            </a:r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44211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4831239" y="2439093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859DCF17-E1DC-4922-9971-FE017FE730A5}"/>
              </a:ext>
            </a:extLst>
          </p:cNvPr>
          <p:cNvGraphicFramePr>
            <a:graphicFrameLocks noGrp="1"/>
          </p:cNvGraphicFramePr>
          <p:nvPr/>
        </p:nvGraphicFramePr>
        <p:xfrm>
          <a:off x="9220359" y="2438400"/>
          <a:ext cx="4389120" cy="329184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3848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8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1462421" y="3502740"/>
            <a:ext cx="11978410" cy="17389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800">
                <a:solidFill>
                  <a:srgbClr val="FFFFFF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ĐŬg X</a:t>
            </a:r>
            <a:r>
              <a:rPr lang="en-US" sz="10800">
                <a:solidFill>
                  <a:srgbClr val="FFFFFF"/>
                </a:solidFill>
                <a:latin typeface="HP001 4H" panose="020B0603050302020204" pitchFamily="34" charset="0"/>
                <a:ea typeface="Arial-Rounded" pitchFamily="34" charset="0"/>
                <a:cs typeface="Arial-Rounded" pitchFamily="34" charset="0"/>
              </a:rPr>
              <a:t>ʄ</a:t>
            </a:r>
            <a:r>
              <a:rPr lang="en-US" sz="10800">
                <a:solidFill>
                  <a:srgbClr val="FFFFFF"/>
                </a:solidFill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10800">
              <a:solidFill>
                <a:srgbClr val="FFFFFF"/>
              </a:solidFill>
              <a:latin typeface="HP001 5 hàng" pitchFamily="34" charset="0"/>
              <a:ea typeface="HP001 4H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6127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391" y="712352"/>
            <a:ext cx="10120886" cy="1734397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Thứ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ba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ngày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14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tháng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3 </a:t>
            </a:r>
            <a:r>
              <a:rPr kumimoji="0" lang="en-GB" sz="3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năm </a:t>
            </a:r>
            <a:r>
              <a:rPr kumimoji="0" lang="en-GB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2023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         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73554" y="1624113"/>
            <a:ext cx="4092101" cy="660000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l" defTabSz="12155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Tiếng Việt</a:t>
            </a:r>
            <a:endParaRPr kumimoji="0" lang="en-US" sz="19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31607" y="2063764"/>
            <a:ext cx="8587914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</a:t>
            </a:r>
            <a:r>
              <a:rPr kumimoji="0" lang="en-GB" sz="35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15 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(</a:t>
            </a:r>
            <a:r>
              <a:rPr kumimoji="0" lang="en-GB" sz="35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Tiết</a:t>
            </a: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3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) </a:t>
            </a:r>
            <a:r>
              <a:rPr kumimoji="0" lang="en-GB" sz="3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Viết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: </a:t>
            </a:r>
            <a:r>
              <a:rPr kumimoji="0" lang="en-GB" sz="35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Chữ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</a:t>
            </a:r>
            <a:r>
              <a:rPr kumimoji="0" lang="en-GB" sz="3500" b="1" i="0" u="none" strike="noStrike" kern="0" cap="none" spc="0" normalizeH="0" baseline="0" noProof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hoa</a:t>
            </a:r>
            <a:r>
              <a:rPr kumimoji="0" lang="en-GB" sz="35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Y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31607" y="3432015"/>
            <a:ext cx="8587914" cy="928600"/>
          </a:xfrm>
          <a:prstGeom prst="rect">
            <a:avLst/>
          </a:prstGeom>
        </p:spPr>
        <p:txBody>
          <a:bodyPr wrap="square" lIns="121564" tIns="60783" rIns="121564" bIns="60783">
            <a:spAutoFit/>
          </a:bodyPr>
          <a:lstStyle/>
          <a:p>
            <a:pPr marL="0" marR="0" lvl="0" indent="0" algn="just" defTabSz="1215537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Bài 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15 (Tiết 4): Nói và nghe:</a:t>
            </a:r>
            <a:endParaRPr kumimoji="0" lang="en-GB" sz="35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P001 4 hàng" panose="020B0603050302020204" pitchFamily="34" charset="0"/>
              <a:ea typeface="HP001" panose="020B0603050302020204" pitchFamily="34" charset="0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09121" y="4343776"/>
            <a:ext cx="7010400" cy="661362"/>
          </a:xfrm>
          <a:prstGeom prst="rect">
            <a:avLst/>
          </a:prstGeom>
          <a:noFill/>
        </p:spPr>
        <p:txBody>
          <a:bodyPr wrap="square" lIns="121564" tIns="60783" rIns="121564" bIns="60783" rtlCol="0">
            <a:spAutoFit/>
          </a:bodyPr>
          <a:lstStyle/>
          <a:p>
            <a:pPr marL="0" marR="0" lvl="0" indent="0" algn="l" defTabSz="12155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  Bảo</a:t>
            </a:r>
            <a:r>
              <a:rPr kumimoji="0" lang="en-GB" sz="3500" b="1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 vệ môi trường</a:t>
            </a:r>
            <a:r>
              <a:rPr kumimoji="0" lang="en-GB" sz="35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P001 4 hàng" panose="020B0603050302020204" pitchFamily="34" charset="0"/>
                <a:ea typeface="HP001" panose="020B0603050302020204" pitchFamily="34" charset="0"/>
                <a:cs typeface="Arial"/>
                <a:sym typeface="Arial"/>
              </a:rPr>
              <a:t>.</a:t>
            </a:r>
            <a:endParaRPr kumimoji="0" lang="en-US" sz="19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322286" y="3396343"/>
            <a:ext cx="7532914" cy="145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063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2228564" y="1097100"/>
            <a:ext cx="7675486" cy="498366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49675" y="202816"/>
            <a:ext cx="10246588" cy="6368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4000" b="1">
                <a:latin typeface="+mj-lt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sz="40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Y</a:t>
            </a:r>
            <a:r>
              <a:rPr lang="en-US" sz="40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>
                <a:latin typeface="+mj-lt"/>
                <a:ea typeface="Arial-Rounded" pitchFamily="34" charset="0"/>
                <a:cs typeface="Arial-Rounded" pitchFamily="34" charset="0"/>
              </a:rPr>
              <a:t>(cỡ chữ vừa)</a:t>
            </a:r>
            <a:endParaRPr lang="en-US" sz="4000" b="1"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Google Shape;747;p69"/>
          <p:cNvSpPr/>
          <p:nvPr/>
        </p:nvSpPr>
        <p:spPr>
          <a:xfrm>
            <a:off x="1068968" y="114527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3296482" y="4171333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296482" y="3664949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311776" y="3090944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3311776" y="255011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11776" y="1999621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Rounded Rectangle 9"/>
          <p:cNvSpPr/>
          <p:nvPr/>
        </p:nvSpPr>
        <p:spPr>
          <a:xfrm>
            <a:off x="2596296" y="184999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578521" y="2365143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578521" y="2905976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3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578521" y="347998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286620" y="4013354"/>
            <a:ext cx="969334" cy="447623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Đường</a:t>
            </a:r>
          </a:p>
          <a:p>
            <a:pPr algn="ctr"/>
            <a:r>
              <a:rPr lang="en-US" sz="160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kẻ đậm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3296482" y="1467440"/>
            <a:ext cx="53340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5"/>
          <p:cNvSpPr/>
          <p:nvPr/>
        </p:nvSpPr>
        <p:spPr>
          <a:xfrm>
            <a:off x="2563227" y="1271451"/>
            <a:ext cx="692727" cy="369936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srgbClr val="002060"/>
                </a:solidFill>
                <a:latin typeface="Arial Rounded MT Bold" pitchFamily="34" charset="0"/>
              </a:rPr>
              <a:t>6</a:t>
            </a: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2565513"/>
              </p:ext>
            </p:extLst>
          </p:nvPr>
        </p:nvGraphicFramePr>
        <p:xfrm>
          <a:off x="3997576" y="1451561"/>
          <a:ext cx="493776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951565" y="1850719"/>
            <a:ext cx="16611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700">
                <a:latin typeface="HP001 5 hàng" pitchFamily="34" charset="0"/>
                <a:ea typeface="HP001 4H" pitchFamily="34" charset="-127"/>
              </a:rPr>
              <a:t>Y</a:t>
            </a:r>
          </a:p>
        </p:txBody>
      </p:sp>
      <p:sp>
        <p:nvSpPr>
          <p:cNvPr id="18" name="Rectangle 17"/>
          <p:cNvSpPr/>
          <p:nvPr/>
        </p:nvSpPr>
        <p:spPr>
          <a:xfrm>
            <a:off x="8380917" y="3649891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8380917" y="3090944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0" name="Rectangle 19"/>
          <p:cNvSpPr/>
          <p:nvPr/>
        </p:nvSpPr>
        <p:spPr>
          <a:xfrm>
            <a:off x="8380917" y="253941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21" name="Rectangle 20"/>
          <p:cNvSpPr/>
          <p:nvPr/>
        </p:nvSpPr>
        <p:spPr>
          <a:xfrm>
            <a:off x="8380917" y="1980433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80917" y="142489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5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84837" y="584555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635267" y="5845555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183907" y="5845555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35" name="Double Brace 34"/>
          <p:cNvSpPr/>
          <p:nvPr/>
        </p:nvSpPr>
        <p:spPr>
          <a:xfrm>
            <a:off x="7725787" y="1452586"/>
            <a:ext cx="1950339" cy="2694181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uble Brace 34"/>
          <p:cNvSpPr/>
          <p:nvPr/>
        </p:nvSpPr>
        <p:spPr>
          <a:xfrm rot="5400000">
            <a:off x="5391959" y="4468447"/>
            <a:ext cx="2011680" cy="2655976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" name="Google Shape;1704;p37"/>
          <p:cNvGrpSpPr/>
          <p:nvPr/>
        </p:nvGrpSpPr>
        <p:grpSpPr>
          <a:xfrm>
            <a:off x="279328" y="4375984"/>
            <a:ext cx="1812746" cy="2067755"/>
            <a:chOff x="6381235" y="1916344"/>
            <a:chExt cx="1936440" cy="2687032"/>
          </a:xfrm>
        </p:grpSpPr>
        <p:sp>
          <p:nvSpPr>
            <p:cNvPr id="32" name="Google Shape;1705;p37"/>
            <p:cNvSpPr/>
            <p:nvPr/>
          </p:nvSpPr>
          <p:spPr>
            <a:xfrm>
              <a:off x="6411915" y="4495421"/>
              <a:ext cx="1767251" cy="107955"/>
            </a:xfrm>
            <a:custGeom>
              <a:avLst/>
              <a:gdLst/>
              <a:ahLst/>
              <a:cxnLst/>
              <a:rect l="l" t="t" r="r" b="b"/>
              <a:pathLst>
                <a:path w="13882" h="848" extrusionOk="0">
                  <a:moveTo>
                    <a:pt x="6941" y="0"/>
                  </a:moveTo>
                  <a:cubicBezTo>
                    <a:pt x="687" y="0"/>
                    <a:pt x="0" y="188"/>
                    <a:pt x="0" y="429"/>
                  </a:cubicBezTo>
                  <a:cubicBezTo>
                    <a:pt x="0" y="660"/>
                    <a:pt x="3114" y="848"/>
                    <a:pt x="6941" y="848"/>
                  </a:cubicBezTo>
                  <a:cubicBezTo>
                    <a:pt x="10777" y="848"/>
                    <a:pt x="13881" y="660"/>
                    <a:pt x="13881" y="429"/>
                  </a:cubicBezTo>
                  <a:cubicBezTo>
                    <a:pt x="13881" y="188"/>
                    <a:pt x="13150" y="0"/>
                    <a:pt x="6941" y="0"/>
                  </a:cubicBezTo>
                  <a:close/>
                </a:path>
              </a:pathLst>
            </a:custGeom>
            <a:solidFill>
              <a:srgbClr val="C9CAD2">
                <a:alpha val="406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4" name="Google Shape;1706;p37"/>
            <p:cNvSpPr/>
            <p:nvPr/>
          </p:nvSpPr>
          <p:spPr>
            <a:xfrm>
              <a:off x="8024618" y="3575768"/>
              <a:ext cx="293057" cy="347671"/>
            </a:xfrm>
            <a:custGeom>
              <a:avLst/>
              <a:gdLst/>
              <a:ahLst/>
              <a:cxnLst/>
              <a:rect l="l" t="t" r="r" b="b"/>
              <a:pathLst>
                <a:path w="2302" h="2731" extrusionOk="0">
                  <a:moveTo>
                    <a:pt x="1413" y="1"/>
                  </a:moveTo>
                  <a:cubicBezTo>
                    <a:pt x="1375" y="1"/>
                    <a:pt x="1338" y="3"/>
                    <a:pt x="1303" y="7"/>
                  </a:cubicBezTo>
                  <a:cubicBezTo>
                    <a:pt x="1124" y="25"/>
                    <a:pt x="990" y="79"/>
                    <a:pt x="990" y="79"/>
                  </a:cubicBezTo>
                  <a:cubicBezTo>
                    <a:pt x="990" y="79"/>
                    <a:pt x="0" y="1452"/>
                    <a:pt x="0" y="1765"/>
                  </a:cubicBezTo>
                  <a:cubicBezTo>
                    <a:pt x="0" y="2009"/>
                    <a:pt x="406" y="2731"/>
                    <a:pt x="1028" y="2731"/>
                  </a:cubicBezTo>
                  <a:cubicBezTo>
                    <a:pt x="1199" y="2731"/>
                    <a:pt x="1387" y="2676"/>
                    <a:pt x="1588" y="2541"/>
                  </a:cubicBezTo>
                  <a:cubicBezTo>
                    <a:pt x="1766" y="2416"/>
                    <a:pt x="1891" y="2282"/>
                    <a:pt x="1954" y="2148"/>
                  </a:cubicBezTo>
                  <a:cubicBezTo>
                    <a:pt x="2230" y="1631"/>
                    <a:pt x="1749" y="1131"/>
                    <a:pt x="1749" y="1131"/>
                  </a:cubicBezTo>
                  <a:cubicBezTo>
                    <a:pt x="1749" y="1131"/>
                    <a:pt x="2302" y="1078"/>
                    <a:pt x="2025" y="418"/>
                  </a:cubicBezTo>
                  <a:cubicBezTo>
                    <a:pt x="1888" y="82"/>
                    <a:pt x="1634" y="1"/>
                    <a:pt x="141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6" name="Google Shape;1707;p37"/>
            <p:cNvSpPr/>
            <p:nvPr/>
          </p:nvSpPr>
          <p:spPr>
            <a:xfrm>
              <a:off x="8024618" y="3576659"/>
              <a:ext cx="248754" cy="346779"/>
            </a:xfrm>
            <a:custGeom>
              <a:avLst/>
              <a:gdLst/>
              <a:ahLst/>
              <a:cxnLst/>
              <a:rect l="l" t="t" r="r" b="b"/>
              <a:pathLst>
                <a:path w="1954" h="2724" extrusionOk="0">
                  <a:moveTo>
                    <a:pt x="1303" y="0"/>
                  </a:moveTo>
                  <a:lnTo>
                    <a:pt x="1303" y="0"/>
                  </a:lnTo>
                  <a:cubicBezTo>
                    <a:pt x="1124" y="18"/>
                    <a:pt x="990" y="72"/>
                    <a:pt x="990" y="72"/>
                  </a:cubicBezTo>
                  <a:cubicBezTo>
                    <a:pt x="990" y="72"/>
                    <a:pt x="0" y="1445"/>
                    <a:pt x="0" y="1758"/>
                  </a:cubicBezTo>
                  <a:cubicBezTo>
                    <a:pt x="0" y="2002"/>
                    <a:pt x="406" y="2724"/>
                    <a:pt x="1028" y="2724"/>
                  </a:cubicBezTo>
                  <a:cubicBezTo>
                    <a:pt x="1199" y="2724"/>
                    <a:pt x="1387" y="2669"/>
                    <a:pt x="1588" y="2534"/>
                  </a:cubicBezTo>
                  <a:cubicBezTo>
                    <a:pt x="1766" y="2409"/>
                    <a:pt x="1891" y="2275"/>
                    <a:pt x="1954" y="2141"/>
                  </a:cubicBezTo>
                  <a:cubicBezTo>
                    <a:pt x="1374" y="2114"/>
                    <a:pt x="955" y="1775"/>
                    <a:pt x="1142" y="1285"/>
                  </a:cubicBezTo>
                  <a:cubicBezTo>
                    <a:pt x="1320" y="821"/>
                    <a:pt x="1329" y="321"/>
                    <a:pt x="130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8" name="Google Shape;1708;p37"/>
            <p:cNvSpPr/>
            <p:nvPr/>
          </p:nvSpPr>
          <p:spPr>
            <a:xfrm>
              <a:off x="6484607" y="3785567"/>
              <a:ext cx="679173" cy="751101"/>
            </a:xfrm>
            <a:custGeom>
              <a:avLst/>
              <a:gdLst/>
              <a:ahLst/>
              <a:cxnLst/>
              <a:rect l="l" t="t" r="r" b="b"/>
              <a:pathLst>
                <a:path w="5335" h="5900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312" y="3105"/>
                    <a:pt x="375" y="3507"/>
                    <a:pt x="437" y="3863"/>
                  </a:cubicBezTo>
                  <a:cubicBezTo>
                    <a:pt x="741" y="5398"/>
                    <a:pt x="696" y="5567"/>
                    <a:pt x="696" y="5567"/>
                  </a:cubicBezTo>
                  <a:cubicBezTo>
                    <a:pt x="696" y="5567"/>
                    <a:pt x="0" y="5585"/>
                    <a:pt x="107" y="5764"/>
                  </a:cubicBezTo>
                  <a:cubicBezTo>
                    <a:pt x="165" y="5857"/>
                    <a:pt x="1454" y="5900"/>
                    <a:pt x="2736" y="5900"/>
                  </a:cubicBezTo>
                  <a:cubicBezTo>
                    <a:pt x="4017" y="5900"/>
                    <a:pt x="5290" y="5857"/>
                    <a:pt x="5317" y="5781"/>
                  </a:cubicBezTo>
                  <a:cubicBezTo>
                    <a:pt x="5335" y="5737"/>
                    <a:pt x="5335" y="5558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9" name="Google Shape;1709;p37"/>
            <p:cNvSpPr/>
            <p:nvPr/>
          </p:nvSpPr>
          <p:spPr>
            <a:xfrm>
              <a:off x="648460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0" y="1"/>
                  </a:moveTo>
                  <a:cubicBezTo>
                    <a:pt x="0" y="1"/>
                    <a:pt x="80" y="1375"/>
                    <a:pt x="259" y="2704"/>
                  </a:cubicBezTo>
                  <a:cubicBezTo>
                    <a:pt x="946" y="3890"/>
                    <a:pt x="2391" y="5273"/>
                    <a:pt x="5317" y="5335"/>
                  </a:cubicBezTo>
                  <a:cubicBezTo>
                    <a:pt x="5290" y="4916"/>
                    <a:pt x="5228" y="4363"/>
                    <a:pt x="5228" y="4363"/>
                  </a:cubicBezTo>
                  <a:lnTo>
                    <a:pt x="883" y="4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0" name="Google Shape;1710;p37"/>
            <p:cNvSpPr/>
            <p:nvPr/>
          </p:nvSpPr>
          <p:spPr>
            <a:xfrm>
              <a:off x="7379435" y="3785567"/>
              <a:ext cx="679301" cy="751101"/>
            </a:xfrm>
            <a:custGeom>
              <a:avLst/>
              <a:gdLst/>
              <a:ahLst/>
              <a:cxnLst/>
              <a:rect l="l" t="t" r="r" b="b"/>
              <a:pathLst>
                <a:path w="5336" h="5900" extrusionOk="0">
                  <a:moveTo>
                    <a:pt x="5336" y="1"/>
                  </a:moveTo>
                  <a:lnTo>
                    <a:pt x="4453" y="482"/>
                  </a:lnTo>
                  <a:lnTo>
                    <a:pt x="108" y="4363"/>
                  </a:lnTo>
                  <a:cubicBezTo>
                    <a:pt x="108" y="4363"/>
                    <a:pt x="46" y="4916"/>
                    <a:pt x="19" y="5335"/>
                  </a:cubicBezTo>
                  <a:cubicBezTo>
                    <a:pt x="10" y="5558"/>
                    <a:pt x="1" y="5737"/>
                    <a:pt x="19" y="5781"/>
                  </a:cubicBezTo>
                  <a:cubicBezTo>
                    <a:pt x="46" y="5857"/>
                    <a:pt x="1319" y="5900"/>
                    <a:pt x="2600" y="5900"/>
                  </a:cubicBezTo>
                  <a:cubicBezTo>
                    <a:pt x="3882" y="5900"/>
                    <a:pt x="5171" y="5857"/>
                    <a:pt x="5229" y="5764"/>
                  </a:cubicBezTo>
                  <a:cubicBezTo>
                    <a:pt x="5336" y="5585"/>
                    <a:pt x="4640" y="5567"/>
                    <a:pt x="4640" y="5567"/>
                  </a:cubicBezTo>
                  <a:cubicBezTo>
                    <a:pt x="4640" y="5567"/>
                    <a:pt x="4595" y="5398"/>
                    <a:pt x="4899" y="3863"/>
                  </a:cubicBezTo>
                  <a:cubicBezTo>
                    <a:pt x="4961" y="3507"/>
                    <a:pt x="5024" y="3105"/>
                    <a:pt x="5077" y="2704"/>
                  </a:cubicBezTo>
                  <a:cubicBezTo>
                    <a:pt x="5255" y="1375"/>
                    <a:pt x="5336" y="1"/>
                    <a:pt x="53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1" name="Google Shape;1711;p37"/>
            <p:cNvSpPr/>
            <p:nvPr/>
          </p:nvSpPr>
          <p:spPr>
            <a:xfrm>
              <a:off x="7381727" y="3785567"/>
              <a:ext cx="677009" cy="679301"/>
            </a:xfrm>
            <a:custGeom>
              <a:avLst/>
              <a:gdLst/>
              <a:ahLst/>
              <a:cxnLst/>
              <a:rect l="l" t="t" r="r" b="b"/>
              <a:pathLst>
                <a:path w="5318" h="5336" extrusionOk="0">
                  <a:moveTo>
                    <a:pt x="5318" y="1"/>
                  </a:moveTo>
                  <a:lnTo>
                    <a:pt x="4435" y="482"/>
                  </a:lnTo>
                  <a:lnTo>
                    <a:pt x="90" y="4363"/>
                  </a:lnTo>
                  <a:cubicBezTo>
                    <a:pt x="90" y="4363"/>
                    <a:pt x="28" y="4916"/>
                    <a:pt x="1" y="5335"/>
                  </a:cubicBezTo>
                  <a:cubicBezTo>
                    <a:pt x="2927" y="5273"/>
                    <a:pt x="4372" y="3890"/>
                    <a:pt x="5059" y="2704"/>
                  </a:cubicBezTo>
                  <a:cubicBezTo>
                    <a:pt x="5237" y="1375"/>
                    <a:pt x="5318" y="1"/>
                    <a:pt x="5318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2" name="Google Shape;1712;p37"/>
            <p:cNvSpPr/>
            <p:nvPr/>
          </p:nvSpPr>
          <p:spPr>
            <a:xfrm>
              <a:off x="6452780" y="2124361"/>
              <a:ext cx="383953" cy="326920"/>
            </a:xfrm>
            <a:custGeom>
              <a:avLst/>
              <a:gdLst/>
              <a:ahLst/>
              <a:cxnLst/>
              <a:rect l="l" t="t" r="r" b="b"/>
              <a:pathLst>
                <a:path w="3016" h="2568" extrusionOk="0">
                  <a:moveTo>
                    <a:pt x="1478" y="0"/>
                  </a:moveTo>
                  <a:cubicBezTo>
                    <a:pt x="1132" y="0"/>
                    <a:pt x="790" y="121"/>
                    <a:pt x="527" y="471"/>
                  </a:cubicBezTo>
                  <a:cubicBezTo>
                    <a:pt x="0" y="1158"/>
                    <a:pt x="616" y="1791"/>
                    <a:pt x="1169" y="2175"/>
                  </a:cubicBezTo>
                  <a:cubicBezTo>
                    <a:pt x="1517" y="2416"/>
                    <a:pt x="1838" y="2568"/>
                    <a:pt x="1838" y="2568"/>
                  </a:cubicBezTo>
                  <a:lnTo>
                    <a:pt x="2115" y="2104"/>
                  </a:lnTo>
                  <a:lnTo>
                    <a:pt x="2686" y="1140"/>
                  </a:lnTo>
                  <a:lnTo>
                    <a:pt x="3016" y="587"/>
                  </a:lnTo>
                  <a:cubicBezTo>
                    <a:pt x="3016" y="587"/>
                    <a:pt x="2802" y="426"/>
                    <a:pt x="2480" y="266"/>
                  </a:cubicBezTo>
                  <a:cubicBezTo>
                    <a:pt x="2199" y="130"/>
                    <a:pt x="1836" y="0"/>
                    <a:pt x="147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3" name="Google Shape;1713;p37"/>
            <p:cNvSpPr/>
            <p:nvPr/>
          </p:nvSpPr>
          <p:spPr>
            <a:xfrm>
              <a:off x="6585687" y="2209783"/>
              <a:ext cx="209035" cy="182428"/>
            </a:xfrm>
            <a:custGeom>
              <a:avLst/>
              <a:gdLst/>
              <a:ahLst/>
              <a:cxnLst/>
              <a:rect l="l" t="t" r="r" b="b"/>
              <a:pathLst>
                <a:path w="1642" h="1433" extrusionOk="0">
                  <a:moveTo>
                    <a:pt x="631" y="1"/>
                  </a:moveTo>
                  <a:cubicBezTo>
                    <a:pt x="461" y="1"/>
                    <a:pt x="305" y="66"/>
                    <a:pt x="188" y="237"/>
                  </a:cubicBezTo>
                  <a:cubicBezTo>
                    <a:pt x="0" y="505"/>
                    <a:pt x="134" y="764"/>
                    <a:pt x="375" y="978"/>
                  </a:cubicBezTo>
                  <a:cubicBezTo>
                    <a:pt x="580" y="1174"/>
                    <a:pt x="857" y="1326"/>
                    <a:pt x="1071" y="1433"/>
                  </a:cubicBezTo>
                  <a:lnTo>
                    <a:pt x="1642" y="469"/>
                  </a:lnTo>
                  <a:cubicBezTo>
                    <a:pt x="1481" y="344"/>
                    <a:pt x="1240" y="166"/>
                    <a:pt x="981" y="77"/>
                  </a:cubicBezTo>
                  <a:cubicBezTo>
                    <a:pt x="863" y="30"/>
                    <a:pt x="744" y="1"/>
                    <a:pt x="63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4" name="Google Shape;1714;p37"/>
            <p:cNvSpPr/>
            <p:nvPr/>
          </p:nvSpPr>
          <p:spPr>
            <a:xfrm>
              <a:off x="6601600" y="2158097"/>
              <a:ext cx="235133" cy="293184"/>
            </a:xfrm>
            <a:custGeom>
              <a:avLst/>
              <a:gdLst/>
              <a:ahLst/>
              <a:cxnLst/>
              <a:rect l="l" t="t" r="r" b="b"/>
              <a:pathLst>
                <a:path w="1847" h="2303" extrusionOk="0">
                  <a:moveTo>
                    <a:pt x="1311" y="1"/>
                  </a:moveTo>
                  <a:cubicBezTo>
                    <a:pt x="1142" y="161"/>
                    <a:pt x="990" y="322"/>
                    <a:pt x="856" y="483"/>
                  </a:cubicBezTo>
                  <a:cubicBezTo>
                    <a:pt x="589" y="795"/>
                    <a:pt x="393" y="1107"/>
                    <a:pt x="250" y="1384"/>
                  </a:cubicBezTo>
                  <a:cubicBezTo>
                    <a:pt x="143" y="1580"/>
                    <a:pt x="63" y="1767"/>
                    <a:pt x="0" y="1910"/>
                  </a:cubicBezTo>
                  <a:cubicBezTo>
                    <a:pt x="348" y="2151"/>
                    <a:pt x="669" y="2303"/>
                    <a:pt x="669" y="2303"/>
                  </a:cubicBezTo>
                  <a:lnTo>
                    <a:pt x="946" y="1839"/>
                  </a:lnTo>
                  <a:lnTo>
                    <a:pt x="1517" y="875"/>
                  </a:lnTo>
                  <a:lnTo>
                    <a:pt x="1847" y="322"/>
                  </a:lnTo>
                  <a:cubicBezTo>
                    <a:pt x="1847" y="322"/>
                    <a:pt x="1633" y="161"/>
                    <a:pt x="131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5" name="Google Shape;1715;p37"/>
            <p:cNvSpPr/>
            <p:nvPr/>
          </p:nvSpPr>
          <p:spPr>
            <a:xfrm>
              <a:off x="7652123" y="2121942"/>
              <a:ext cx="380515" cy="338377"/>
            </a:xfrm>
            <a:custGeom>
              <a:avLst/>
              <a:gdLst/>
              <a:ahLst/>
              <a:cxnLst/>
              <a:rect l="l" t="t" r="r" b="b"/>
              <a:pathLst>
                <a:path w="2989" h="2658" extrusionOk="0">
                  <a:moveTo>
                    <a:pt x="1580" y="1"/>
                  </a:moveTo>
                  <a:cubicBezTo>
                    <a:pt x="1232" y="1"/>
                    <a:pt x="887" y="124"/>
                    <a:pt x="607" y="267"/>
                  </a:cubicBezTo>
                  <a:cubicBezTo>
                    <a:pt x="250" y="445"/>
                    <a:pt x="0" y="651"/>
                    <a:pt x="0" y="651"/>
                  </a:cubicBezTo>
                  <a:lnTo>
                    <a:pt x="393" y="1168"/>
                  </a:lnTo>
                  <a:lnTo>
                    <a:pt x="1053" y="2024"/>
                  </a:lnTo>
                  <a:lnTo>
                    <a:pt x="1543" y="2658"/>
                  </a:lnTo>
                  <a:cubicBezTo>
                    <a:pt x="1543" y="2658"/>
                    <a:pt x="1820" y="2426"/>
                    <a:pt x="2105" y="2096"/>
                  </a:cubicBezTo>
                  <a:cubicBezTo>
                    <a:pt x="2543" y="1578"/>
                    <a:pt x="2989" y="820"/>
                    <a:pt x="2400" y="303"/>
                  </a:cubicBezTo>
                  <a:cubicBezTo>
                    <a:pt x="2148" y="83"/>
                    <a:pt x="1863" y="1"/>
                    <a:pt x="158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6" name="Google Shape;1716;p37"/>
            <p:cNvSpPr/>
            <p:nvPr/>
          </p:nvSpPr>
          <p:spPr>
            <a:xfrm>
              <a:off x="7702027" y="2192597"/>
              <a:ext cx="231823" cy="187139"/>
            </a:xfrm>
            <a:custGeom>
              <a:avLst/>
              <a:gdLst/>
              <a:ahLst/>
              <a:cxnLst/>
              <a:rect l="l" t="t" r="r" b="b"/>
              <a:pathLst>
                <a:path w="1821" h="1470" extrusionOk="0">
                  <a:moveTo>
                    <a:pt x="1042" y="1"/>
                  </a:moveTo>
                  <a:cubicBezTo>
                    <a:pt x="906" y="1"/>
                    <a:pt x="772" y="40"/>
                    <a:pt x="643" y="105"/>
                  </a:cubicBezTo>
                  <a:cubicBezTo>
                    <a:pt x="402" y="229"/>
                    <a:pt x="170" y="435"/>
                    <a:pt x="1" y="613"/>
                  </a:cubicBezTo>
                  <a:lnTo>
                    <a:pt x="661" y="1469"/>
                  </a:lnTo>
                  <a:cubicBezTo>
                    <a:pt x="875" y="1362"/>
                    <a:pt x="1160" y="1184"/>
                    <a:pt x="1374" y="997"/>
                  </a:cubicBezTo>
                  <a:cubicBezTo>
                    <a:pt x="1669" y="729"/>
                    <a:pt x="1820" y="426"/>
                    <a:pt x="1481" y="158"/>
                  </a:cubicBezTo>
                  <a:cubicBezTo>
                    <a:pt x="1338" y="47"/>
                    <a:pt x="1189" y="1"/>
                    <a:pt x="104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7" name="Google Shape;1717;p37"/>
            <p:cNvSpPr/>
            <p:nvPr/>
          </p:nvSpPr>
          <p:spPr>
            <a:xfrm>
              <a:off x="7652123" y="2155933"/>
              <a:ext cx="268105" cy="304387"/>
            </a:xfrm>
            <a:custGeom>
              <a:avLst/>
              <a:gdLst/>
              <a:ahLst/>
              <a:cxnLst/>
              <a:rect l="l" t="t" r="r" b="b"/>
              <a:pathLst>
                <a:path w="2106" h="2391" extrusionOk="0">
                  <a:moveTo>
                    <a:pt x="607" y="0"/>
                  </a:moveTo>
                  <a:cubicBezTo>
                    <a:pt x="250" y="178"/>
                    <a:pt x="0" y="384"/>
                    <a:pt x="0" y="384"/>
                  </a:cubicBezTo>
                  <a:lnTo>
                    <a:pt x="393" y="901"/>
                  </a:lnTo>
                  <a:lnTo>
                    <a:pt x="1053" y="1757"/>
                  </a:lnTo>
                  <a:lnTo>
                    <a:pt x="1543" y="2391"/>
                  </a:lnTo>
                  <a:cubicBezTo>
                    <a:pt x="1543" y="2391"/>
                    <a:pt x="1820" y="2159"/>
                    <a:pt x="2105" y="1829"/>
                  </a:cubicBezTo>
                  <a:cubicBezTo>
                    <a:pt x="1998" y="1633"/>
                    <a:pt x="1882" y="1445"/>
                    <a:pt x="1766" y="1285"/>
                  </a:cubicBezTo>
                  <a:cubicBezTo>
                    <a:pt x="1526" y="928"/>
                    <a:pt x="1267" y="633"/>
                    <a:pt x="1035" y="393"/>
                  </a:cubicBezTo>
                  <a:cubicBezTo>
                    <a:pt x="883" y="232"/>
                    <a:pt x="732" y="107"/>
                    <a:pt x="607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8" name="Google Shape;1718;p37"/>
            <p:cNvSpPr/>
            <p:nvPr/>
          </p:nvSpPr>
          <p:spPr>
            <a:xfrm>
              <a:off x="6406187" y="1916344"/>
              <a:ext cx="1801369" cy="2482962"/>
            </a:xfrm>
            <a:custGeom>
              <a:avLst/>
              <a:gdLst/>
              <a:ahLst/>
              <a:cxnLst/>
              <a:rect l="l" t="t" r="r" b="b"/>
              <a:pathLst>
                <a:path w="14150" h="19504" extrusionOk="0">
                  <a:moveTo>
                    <a:pt x="6111" y="0"/>
                  </a:moveTo>
                  <a:cubicBezTo>
                    <a:pt x="5783" y="0"/>
                    <a:pt x="5644" y="122"/>
                    <a:pt x="5701" y="250"/>
                  </a:cubicBezTo>
                  <a:cubicBezTo>
                    <a:pt x="5826" y="535"/>
                    <a:pt x="6477" y="651"/>
                    <a:pt x="6504" y="749"/>
                  </a:cubicBezTo>
                  <a:cubicBezTo>
                    <a:pt x="6504" y="749"/>
                    <a:pt x="6419" y="736"/>
                    <a:pt x="6268" y="736"/>
                  </a:cubicBezTo>
                  <a:cubicBezTo>
                    <a:pt x="5647" y="736"/>
                    <a:pt x="3912" y="955"/>
                    <a:pt x="2391" y="3193"/>
                  </a:cubicBezTo>
                  <a:cubicBezTo>
                    <a:pt x="1053" y="5156"/>
                    <a:pt x="259" y="8002"/>
                    <a:pt x="63" y="10375"/>
                  </a:cubicBezTo>
                  <a:cubicBezTo>
                    <a:pt x="18" y="10946"/>
                    <a:pt x="1" y="11481"/>
                    <a:pt x="27" y="11972"/>
                  </a:cubicBezTo>
                  <a:cubicBezTo>
                    <a:pt x="36" y="12346"/>
                    <a:pt x="72" y="12685"/>
                    <a:pt x="134" y="13007"/>
                  </a:cubicBezTo>
                  <a:cubicBezTo>
                    <a:pt x="563" y="15478"/>
                    <a:pt x="777" y="15326"/>
                    <a:pt x="937" y="15353"/>
                  </a:cubicBezTo>
                  <a:cubicBezTo>
                    <a:pt x="937" y="15353"/>
                    <a:pt x="946" y="15362"/>
                    <a:pt x="946" y="15362"/>
                  </a:cubicBezTo>
                  <a:cubicBezTo>
                    <a:pt x="1089" y="15442"/>
                    <a:pt x="1143" y="16646"/>
                    <a:pt x="1990" y="17619"/>
                  </a:cubicBezTo>
                  <a:cubicBezTo>
                    <a:pt x="2549" y="18258"/>
                    <a:pt x="2862" y="18433"/>
                    <a:pt x="3007" y="18433"/>
                  </a:cubicBezTo>
                  <a:cubicBezTo>
                    <a:pt x="3086" y="18433"/>
                    <a:pt x="3115" y="18380"/>
                    <a:pt x="3105" y="18323"/>
                  </a:cubicBezTo>
                  <a:cubicBezTo>
                    <a:pt x="3103" y="18316"/>
                    <a:pt x="3105" y="18312"/>
                    <a:pt x="3110" y="18312"/>
                  </a:cubicBezTo>
                  <a:cubicBezTo>
                    <a:pt x="3205" y="18312"/>
                    <a:pt x="4430" y="19503"/>
                    <a:pt x="6482" y="19503"/>
                  </a:cubicBezTo>
                  <a:cubicBezTo>
                    <a:pt x="6530" y="19503"/>
                    <a:pt x="6579" y="19502"/>
                    <a:pt x="6629" y="19501"/>
                  </a:cubicBezTo>
                  <a:cubicBezTo>
                    <a:pt x="8850" y="19439"/>
                    <a:pt x="10947" y="18395"/>
                    <a:pt x="12017" y="16780"/>
                  </a:cubicBezTo>
                  <a:cubicBezTo>
                    <a:pt x="12035" y="16744"/>
                    <a:pt x="12062" y="16718"/>
                    <a:pt x="12080" y="16691"/>
                  </a:cubicBezTo>
                  <a:cubicBezTo>
                    <a:pt x="13111" y="15048"/>
                    <a:pt x="13098" y="14424"/>
                    <a:pt x="13214" y="14424"/>
                  </a:cubicBezTo>
                  <a:cubicBezTo>
                    <a:pt x="13217" y="14424"/>
                    <a:pt x="13219" y="14424"/>
                    <a:pt x="13222" y="14425"/>
                  </a:cubicBezTo>
                  <a:cubicBezTo>
                    <a:pt x="13283" y="14442"/>
                    <a:pt x="13365" y="14518"/>
                    <a:pt x="13448" y="14518"/>
                  </a:cubicBezTo>
                  <a:cubicBezTo>
                    <a:pt x="13535" y="14518"/>
                    <a:pt x="13622" y="14436"/>
                    <a:pt x="13686" y="14122"/>
                  </a:cubicBezTo>
                  <a:cubicBezTo>
                    <a:pt x="13810" y="13497"/>
                    <a:pt x="14149" y="11365"/>
                    <a:pt x="12731" y="7092"/>
                  </a:cubicBezTo>
                  <a:cubicBezTo>
                    <a:pt x="11304" y="2819"/>
                    <a:pt x="9662" y="1641"/>
                    <a:pt x="8021" y="687"/>
                  </a:cubicBezTo>
                  <a:cubicBezTo>
                    <a:pt x="7136" y="167"/>
                    <a:pt x="6494" y="0"/>
                    <a:pt x="61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9" name="Google Shape;1719;p37"/>
            <p:cNvSpPr/>
            <p:nvPr/>
          </p:nvSpPr>
          <p:spPr>
            <a:xfrm>
              <a:off x="6526617" y="3155916"/>
              <a:ext cx="1459427" cy="1243390"/>
            </a:xfrm>
            <a:custGeom>
              <a:avLst/>
              <a:gdLst/>
              <a:ahLst/>
              <a:cxnLst/>
              <a:rect l="l" t="t" r="r" b="b"/>
              <a:pathLst>
                <a:path w="11464" h="9767" extrusionOk="0">
                  <a:moveTo>
                    <a:pt x="5997" y="1"/>
                  </a:moveTo>
                  <a:cubicBezTo>
                    <a:pt x="4533" y="1"/>
                    <a:pt x="2975" y="240"/>
                    <a:pt x="1972" y="781"/>
                  </a:cubicBezTo>
                  <a:cubicBezTo>
                    <a:pt x="268" y="1691"/>
                    <a:pt x="27" y="4483"/>
                    <a:pt x="0" y="5625"/>
                  </a:cubicBezTo>
                  <a:cubicBezTo>
                    <a:pt x="143" y="5705"/>
                    <a:pt x="197" y="6909"/>
                    <a:pt x="1044" y="7882"/>
                  </a:cubicBezTo>
                  <a:cubicBezTo>
                    <a:pt x="1603" y="8521"/>
                    <a:pt x="1916" y="8696"/>
                    <a:pt x="2061" y="8696"/>
                  </a:cubicBezTo>
                  <a:cubicBezTo>
                    <a:pt x="2140" y="8696"/>
                    <a:pt x="2169" y="8643"/>
                    <a:pt x="2159" y="8586"/>
                  </a:cubicBezTo>
                  <a:cubicBezTo>
                    <a:pt x="2157" y="8579"/>
                    <a:pt x="2159" y="8575"/>
                    <a:pt x="2164" y="8575"/>
                  </a:cubicBezTo>
                  <a:cubicBezTo>
                    <a:pt x="2259" y="8575"/>
                    <a:pt x="3484" y="9766"/>
                    <a:pt x="5536" y="9766"/>
                  </a:cubicBezTo>
                  <a:cubicBezTo>
                    <a:pt x="5584" y="9766"/>
                    <a:pt x="5633" y="9765"/>
                    <a:pt x="5683" y="9764"/>
                  </a:cubicBezTo>
                  <a:cubicBezTo>
                    <a:pt x="7904" y="9702"/>
                    <a:pt x="10001" y="8658"/>
                    <a:pt x="11071" y="7043"/>
                  </a:cubicBezTo>
                  <a:cubicBezTo>
                    <a:pt x="11464" y="4304"/>
                    <a:pt x="10384" y="1753"/>
                    <a:pt x="9697" y="870"/>
                  </a:cubicBezTo>
                  <a:cubicBezTo>
                    <a:pt x="9271" y="323"/>
                    <a:pt x="7698" y="1"/>
                    <a:pt x="59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grpSp>
          <p:nvGrpSpPr>
            <p:cNvPr id="50" name="Google Shape;1720;p37"/>
            <p:cNvGrpSpPr/>
            <p:nvPr/>
          </p:nvGrpSpPr>
          <p:grpSpPr>
            <a:xfrm>
              <a:off x="6560608" y="3392703"/>
              <a:ext cx="1352746" cy="976813"/>
              <a:chOff x="6665017" y="3460494"/>
              <a:chExt cx="1277139" cy="922218"/>
            </a:xfrm>
          </p:grpSpPr>
          <p:sp>
            <p:nvSpPr>
              <p:cNvPr id="70" name="Google Shape;1721;p37"/>
              <p:cNvSpPr/>
              <p:nvPr/>
            </p:nvSpPr>
            <p:spPr>
              <a:xfrm>
                <a:off x="6763693" y="3618905"/>
                <a:ext cx="19471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440" extrusionOk="0">
                    <a:moveTo>
                      <a:pt x="108" y="1"/>
                    </a:moveTo>
                    <a:cubicBezTo>
                      <a:pt x="105" y="1"/>
                      <a:pt x="102" y="1"/>
                      <a:pt x="99" y="2"/>
                    </a:cubicBezTo>
                    <a:cubicBezTo>
                      <a:pt x="63" y="2"/>
                      <a:pt x="45" y="29"/>
                      <a:pt x="36" y="56"/>
                    </a:cubicBezTo>
                    <a:cubicBezTo>
                      <a:pt x="27" y="163"/>
                      <a:pt x="10" y="270"/>
                      <a:pt x="1" y="377"/>
                    </a:cubicBezTo>
                    <a:cubicBezTo>
                      <a:pt x="1" y="413"/>
                      <a:pt x="27" y="439"/>
                      <a:pt x="63" y="439"/>
                    </a:cubicBezTo>
                    <a:cubicBezTo>
                      <a:pt x="99" y="439"/>
                      <a:pt x="117" y="413"/>
                      <a:pt x="126" y="377"/>
                    </a:cubicBezTo>
                    <a:cubicBezTo>
                      <a:pt x="134" y="270"/>
                      <a:pt x="143" y="163"/>
                      <a:pt x="161" y="56"/>
                    </a:cubicBezTo>
                    <a:cubicBezTo>
                      <a:pt x="161" y="32"/>
                      <a:pt x="133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1722;p37"/>
              <p:cNvSpPr/>
              <p:nvPr/>
            </p:nvSpPr>
            <p:spPr>
              <a:xfrm>
                <a:off x="6909484" y="3606886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92" y="0"/>
                    </a:moveTo>
                    <a:cubicBezTo>
                      <a:pt x="80" y="0"/>
                      <a:pt x="67" y="7"/>
                      <a:pt x="54" y="13"/>
                    </a:cubicBezTo>
                    <a:cubicBezTo>
                      <a:pt x="46" y="13"/>
                      <a:pt x="28" y="31"/>
                      <a:pt x="28" y="49"/>
                    </a:cubicBezTo>
                    <a:cubicBezTo>
                      <a:pt x="19" y="93"/>
                      <a:pt x="10" y="147"/>
                      <a:pt x="1" y="192"/>
                    </a:cubicBezTo>
                    <a:cubicBezTo>
                      <a:pt x="1" y="209"/>
                      <a:pt x="1" y="227"/>
                      <a:pt x="10" y="236"/>
                    </a:cubicBezTo>
                    <a:cubicBezTo>
                      <a:pt x="19" y="254"/>
                      <a:pt x="37" y="263"/>
                      <a:pt x="46" y="272"/>
                    </a:cubicBezTo>
                    <a:cubicBezTo>
                      <a:pt x="63" y="272"/>
                      <a:pt x="81" y="272"/>
                      <a:pt x="90" y="263"/>
                    </a:cubicBezTo>
                    <a:cubicBezTo>
                      <a:pt x="108" y="254"/>
                      <a:pt x="117" y="236"/>
                      <a:pt x="126" y="227"/>
                    </a:cubicBezTo>
                    <a:cubicBezTo>
                      <a:pt x="135" y="174"/>
                      <a:pt x="135" y="129"/>
                      <a:pt x="144" y="76"/>
                    </a:cubicBezTo>
                    <a:cubicBezTo>
                      <a:pt x="153" y="58"/>
                      <a:pt x="153" y="49"/>
                      <a:pt x="144" y="31"/>
                    </a:cubicBezTo>
                    <a:cubicBezTo>
                      <a:pt x="135" y="22"/>
                      <a:pt x="117" y="4"/>
                      <a:pt x="108" y="4"/>
                    </a:cubicBezTo>
                    <a:cubicBezTo>
                      <a:pt x="103" y="2"/>
                      <a:pt x="98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1723;p37"/>
              <p:cNvSpPr/>
              <p:nvPr/>
            </p:nvSpPr>
            <p:spPr>
              <a:xfrm>
                <a:off x="6845182" y="3568785"/>
                <a:ext cx="18389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70" extrusionOk="0">
                    <a:moveTo>
                      <a:pt x="72" y="0"/>
                    </a:moveTo>
                    <a:cubicBezTo>
                      <a:pt x="72" y="9"/>
                      <a:pt x="63" y="9"/>
                      <a:pt x="54" y="9"/>
                    </a:cubicBezTo>
                    <a:cubicBezTo>
                      <a:pt x="45" y="18"/>
                      <a:pt x="45" y="18"/>
                      <a:pt x="36" y="27"/>
                    </a:cubicBezTo>
                    <a:cubicBezTo>
                      <a:pt x="27" y="45"/>
                      <a:pt x="18" y="62"/>
                      <a:pt x="10" y="80"/>
                    </a:cubicBezTo>
                    <a:cubicBezTo>
                      <a:pt x="10" y="89"/>
                      <a:pt x="1" y="98"/>
                      <a:pt x="1" y="107"/>
                    </a:cubicBezTo>
                    <a:cubicBezTo>
                      <a:pt x="1" y="107"/>
                      <a:pt x="1" y="116"/>
                      <a:pt x="10" y="125"/>
                    </a:cubicBezTo>
                    <a:cubicBezTo>
                      <a:pt x="10" y="134"/>
                      <a:pt x="10" y="143"/>
                      <a:pt x="18" y="152"/>
                    </a:cubicBezTo>
                    <a:cubicBezTo>
                      <a:pt x="18" y="152"/>
                      <a:pt x="27" y="161"/>
                      <a:pt x="36" y="161"/>
                    </a:cubicBezTo>
                    <a:cubicBezTo>
                      <a:pt x="36" y="170"/>
                      <a:pt x="45" y="170"/>
                      <a:pt x="45" y="170"/>
                    </a:cubicBezTo>
                    <a:lnTo>
                      <a:pt x="81" y="170"/>
                    </a:lnTo>
                    <a:cubicBezTo>
                      <a:pt x="90" y="170"/>
                      <a:pt x="90" y="170"/>
                      <a:pt x="99" y="161"/>
                    </a:cubicBezTo>
                    <a:cubicBezTo>
                      <a:pt x="108" y="161"/>
                      <a:pt x="117" y="152"/>
                      <a:pt x="117" y="143"/>
                    </a:cubicBezTo>
                    <a:cubicBezTo>
                      <a:pt x="126" y="125"/>
                      <a:pt x="134" y="107"/>
                      <a:pt x="143" y="89"/>
                    </a:cubicBezTo>
                    <a:cubicBezTo>
                      <a:pt x="143" y="89"/>
                      <a:pt x="152" y="80"/>
                      <a:pt x="152" y="71"/>
                    </a:cubicBezTo>
                    <a:cubicBezTo>
                      <a:pt x="152" y="62"/>
                      <a:pt x="152" y="54"/>
                      <a:pt x="152" y="45"/>
                    </a:cubicBezTo>
                    <a:cubicBezTo>
                      <a:pt x="143" y="36"/>
                      <a:pt x="143" y="27"/>
                      <a:pt x="134" y="27"/>
                    </a:cubicBezTo>
                    <a:cubicBezTo>
                      <a:pt x="134" y="18"/>
                      <a:pt x="126" y="9"/>
                      <a:pt x="117" y="9"/>
                    </a:cubicBezTo>
                    <a:cubicBezTo>
                      <a:pt x="117" y="9"/>
                      <a:pt x="108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1724;p37"/>
              <p:cNvSpPr/>
              <p:nvPr/>
            </p:nvSpPr>
            <p:spPr>
              <a:xfrm>
                <a:off x="7013568" y="3586934"/>
                <a:ext cx="19351" cy="14062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17" extrusionOk="0">
                    <a:moveTo>
                      <a:pt x="81" y="1"/>
                    </a:moveTo>
                    <a:cubicBezTo>
                      <a:pt x="0" y="1"/>
                      <a:pt x="0" y="117"/>
                      <a:pt x="81" y="117"/>
                    </a:cubicBezTo>
                    <a:cubicBezTo>
                      <a:pt x="161" y="117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1725;p37"/>
              <p:cNvSpPr/>
              <p:nvPr/>
            </p:nvSpPr>
            <p:spPr>
              <a:xfrm>
                <a:off x="7107917" y="3651236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1"/>
                    </a:moveTo>
                    <a:cubicBezTo>
                      <a:pt x="0" y="1"/>
                      <a:pt x="0" y="126"/>
                      <a:pt x="81" y="126"/>
                    </a:cubicBezTo>
                    <a:cubicBezTo>
                      <a:pt x="161" y="126"/>
                      <a:pt x="161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1726;p37"/>
              <p:cNvSpPr/>
              <p:nvPr/>
            </p:nvSpPr>
            <p:spPr>
              <a:xfrm>
                <a:off x="6971742" y="3548353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13"/>
                      <a:pt x="27" y="340"/>
                      <a:pt x="63" y="340"/>
                    </a:cubicBezTo>
                    <a:cubicBezTo>
                      <a:pt x="98" y="340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1727;p37"/>
              <p:cNvSpPr/>
              <p:nvPr/>
            </p:nvSpPr>
            <p:spPr>
              <a:xfrm>
                <a:off x="7015732" y="3663134"/>
                <a:ext cx="1502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36" y="134"/>
                      <a:pt x="36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lnTo>
                      <a:pt x="116" y="116"/>
                    </a:lnTo>
                    <a:cubicBezTo>
                      <a:pt x="125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16" y="18"/>
                      <a:pt x="107" y="18"/>
                    </a:cubicBezTo>
                    <a:cubicBezTo>
                      <a:pt x="98" y="9"/>
                      <a:pt x="98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1728;p37"/>
              <p:cNvSpPr/>
              <p:nvPr/>
            </p:nvSpPr>
            <p:spPr>
              <a:xfrm>
                <a:off x="7086403" y="356337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8" y="0"/>
                      <a:pt x="19" y="18"/>
                    </a:cubicBezTo>
                    <a:cubicBezTo>
                      <a:pt x="10" y="27"/>
                      <a:pt x="1" y="45"/>
                      <a:pt x="1" y="54"/>
                    </a:cubicBezTo>
                    <a:lnTo>
                      <a:pt x="1" y="134"/>
                    </a:lnTo>
                    <a:cubicBezTo>
                      <a:pt x="1" y="143"/>
                      <a:pt x="10" y="161"/>
                      <a:pt x="19" y="179"/>
                    </a:cubicBezTo>
                    <a:cubicBezTo>
                      <a:pt x="28" y="179"/>
                      <a:pt x="28" y="188"/>
                      <a:pt x="37" y="188"/>
                    </a:cubicBezTo>
                    <a:cubicBezTo>
                      <a:pt x="45" y="188"/>
                      <a:pt x="54" y="197"/>
                      <a:pt x="63" y="197"/>
                    </a:cubicBezTo>
                    <a:cubicBezTo>
                      <a:pt x="81" y="188"/>
                      <a:pt x="90" y="188"/>
                      <a:pt x="108" y="179"/>
                    </a:cubicBezTo>
                    <a:cubicBezTo>
                      <a:pt x="117" y="161"/>
                      <a:pt x="126" y="152"/>
                      <a:pt x="126" y="134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90" y="0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1729;p37"/>
              <p:cNvSpPr/>
              <p:nvPr/>
            </p:nvSpPr>
            <p:spPr>
              <a:xfrm>
                <a:off x="7197940" y="3627678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7" y="233"/>
                      <a:pt x="45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1730;p37"/>
              <p:cNvSpPr/>
              <p:nvPr/>
            </p:nvSpPr>
            <p:spPr>
              <a:xfrm>
                <a:off x="7326663" y="3633327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79" y="1"/>
                    </a:moveTo>
                    <a:cubicBezTo>
                      <a:pt x="72" y="1"/>
                      <a:pt x="63" y="3"/>
                      <a:pt x="54" y="7"/>
                    </a:cubicBezTo>
                    <a:cubicBezTo>
                      <a:pt x="36" y="7"/>
                      <a:pt x="27" y="16"/>
                      <a:pt x="18" y="34"/>
                    </a:cubicBezTo>
                    <a:cubicBezTo>
                      <a:pt x="9" y="43"/>
                      <a:pt x="0" y="61"/>
                      <a:pt x="9" y="79"/>
                    </a:cubicBezTo>
                    <a:cubicBezTo>
                      <a:pt x="18" y="105"/>
                      <a:pt x="27" y="141"/>
                      <a:pt x="36" y="168"/>
                    </a:cubicBezTo>
                    <a:cubicBezTo>
                      <a:pt x="36" y="192"/>
                      <a:pt x="36" y="214"/>
                      <a:pt x="36" y="239"/>
                    </a:cubicBezTo>
                    <a:cubicBezTo>
                      <a:pt x="27" y="257"/>
                      <a:pt x="27" y="275"/>
                      <a:pt x="36" y="293"/>
                    </a:cubicBezTo>
                    <a:cubicBezTo>
                      <a:pt x="45" y="302"/>
                      <a:pt x="63" y="311"/>
                      <a:pt x="72" y="319"/>
                    </a:cubicBezTo>
                    <a:cubicBezTo>
                      <a:pt x="89" y="319"/>
                      <a:pt x="107" y="319"/>
                      <a:pt x="125" y="311"/>
                    </a:cubicBezTo>
                    <a:cubicBezTo>
                      <a:pt x="134" y="302"/>
                      <a:pt x="152" y="293"/>
                      <a:pt x="152" y="275"/>
                    </a:cubicBezTo>
                    <a:cubicBezTo>
                      <a:pt x="161" y="195"/>
                      <a:pt x="161" y="114"/>
                      <a:pt x="125" y="43"/>
                    </a:cubicBezTo>
                    <a:cubicBezTo>
                      <a:pt x="125" y="34"/>
                      <a:pt x="116" y="16"/>
                      <a:pt x="98" y="7"/>
                    </a:cubicBezTo>
                    <a:cubicBezTo>
                      <a:pt x="94" y="3"/>
                      <a:pt x="87" y="1"/>
                      <a:pt x="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1731;p37"/>
              <p:cNvSpPr/>
              <p:nvPr/>
            </p:nvSpPr>
            <p:spPr>
              <a:xfrm>
                <a:off x="7378105" y="3565540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1732;p37"/>
              <p:cNvSpPr/>
              <p:nvPr/>
            </p:nvSpPr>
            <p:spPr>
              <a:xfrm>
                <a:off x="7285919" y="357191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36" y="1"/>
                      <a:pt x="18" y="19"/>
                    </a:cubicBezTo>
                    <a:cubicBezTo>
                      <a:pt x="9" y="28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36" y="233"/>
                      <a:pt x="54" y="242"/>
                      <a:pt x="63" y="242"/>
                    </a:cubicBezTo>
                    <a:cubicBezTo>
                      <a:pt x="80" y="242"/>
                      <a:pt x="98" y="24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1733;p37"/>
              <p:cNvSpPr/>
              <p:nvPr/>
            </p:nvSpPr>
            <p:spPr>
              <a:xfrm>
                <a:off x="7500338" y="3571910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5"/>
                      <a:pt x="0" y="63"/>
                      <a:pt x="9" y="72"/>
                    </a:cubicBezTo>
                    <a:lnTo>
                      <a:pt x="27" y="170"/>
                    </a:lnTo>
                    <a:cubicBezTo>
                      <a:pt x="36" y="188"/>
                      <a:pt x="45" y="206"/>
                      <a:pt x="63" y="215"/>
                    </a:cubicBezTo>
                    <a:cubicBezTo>
                      <a:pt x="69" y="215"/>
                      <a:pt x="79" y="219"/>
                      <a:pt x="90" y="219"/>
                    </a:cubicBezTo>
                    <a:cubicBezTo>
                      <a:pt x="96" y="219"/>
                      <a:pt x="102" y="218"/>
                      <a:pt x="107" y="215"/>
                    </a:cubicBezTo>
                    <a:cubicBezTo>
                      <a:pt x="125" y="215"/>
                      <a:pt x="134" y="206"/>
                      <a:pt x="143" y="188"/>
                    </a:cubicBezTo>
                    <a:cubicBezTo>
                      <a:pt x="152" y="170"/>
                      <a:pt x="152" y="161"/>
                      <a:pt x="152" y="144"/>
                    </a:cubicBezTo>
                    <a:lnTo>
                      <a:pt x="125" y="45"/>
                    </a:lnTo>
                    <a:cubicBezTo>
                      <a:pt x="116" y="28"/>
                      <a:pt x="107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3" name="Google Shape;1734;p37"/>
              <p:cNvSpPr/>
              <p:nvPr/>
            </p:nvSpPr>
            <p:spPr>
              <a:xfrm>
                <a:off x="7459593" y="3648111"/>
                <a:ext cx="18389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68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0"/>
                    </a:cubicBezTo>
                    <a:cubicBezTo>
                      <a:pt x="9" y="125"/>
                      <a:pt x="18" y="179"/>
                      <a:pt x="27" y="223"/>
                    </a:cubicBezTo>
                    <a:cubicBezTo>
                      <a:pt x="36" y="241"/>
                      <a:pt x="45" y="250"/>
                      <a:pt x="54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5"/>
                      <a:pt x="143" y="196"/>
                    </a:cubicBezTo>
                    <a:cubicBezTo>
                      <a:pt x="143" y="143"/>
                      <a:pt x="134" y="98"/>
                      <a:pt x="125" y="45"/>
                    </a:cubicBez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1735;p37"/>
              <p:cNvSpPr/>
              <p:nvPr/>
            </p:nvSpPr>
            <p:spPr>
              <a:xfrm>
                <a:off x="7588197" y="3621669"/>
                <a:ext cx="22716" cy="35336"/>
              </a:xfrm>
              <a:custGeom>
                <a:avLst/>
                <a:gdLst/>
                <a:ahLst/>
                <a:cxnLst/>
                <a:rect l="l" t="t" r="r" b="b"/>
                <a:pathLst>
                  <a:path w="189" h="294" extrusionOk="0">
                    <a:moveTo>
                      <a:pt x="74" y="0"/>
                    </a:moveTo>
                    <a:cubicBezTo>
                      <a:pt x="67" y="0"/>
                      <a:pt x="60" y="2"/>
                      <a:pt x="54" y="6"/>
                    </a:cubicBezTo>
                    <a:cubicBezTo>
                      <a:pt x="19" y="15"/>
                      <a:pt x="1" y="42"/>
                      <a:pt x="10" y="77"/>
                    </a:cubicBezTo>
                    <a:cubicBezTo>
                      <a:pt x="28" y="131"/>
                      <a:pt x="46" y="193"/>
                      <a:pt x="63" y="247"/>
                    </a:cubicBezTo>
                    <a:cubicBezTo>
                      <a:pt x="71" y="277"/>
                      <a:pt x="97" y="294"/>
                      <a:pt x="120" y="294"/>
                    </a:cubicBezTo>
                    <a:cubicBezTo>
                      <a:pt x="125" y="294"/>
                      <a:pt x="130" y="293"/>
                      <a:pt x="135" y="292"/>
                    </a:cubicBezTo>
                    <a:cubicBezTo>
                      <a:pt x="170" y="283"/>
                      <a:pt x="188" y="247"/>
                      <a:pt x="179" y="211"/>
                    </a:cubicBezTo>
                    <a:cubicBezTo>
                      <a:pt x="162" y="158"/>
                      <a:pt x="144" y="104"/>
                      <a:pt x="126" y="42"/>
                    </a:cubicBezTo>
                    <a:cubicBezTo>
                      <a:pt x="119" y="21"/>
                      <a:pt x="96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1736;p37"/>
              <p:cNvSpPr/>
              <p:nvPr/>
            </p:nvSpPr>
            <p:spPr>
              <a:xfrm>
                <a:off x="7676176" y="3533329"/>
                <a:ext cx="24759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206" h="349" extrusionOk="0">
                    <a:moveTo>
                      <a:pt x="90" y="1"/>
                    </a:moveTo>
                    <a:cubicBezTo>
                      <a:pt x="72" y="1"/>
                      <a:pt x="54" y="1"/>
                      <a:pt x="36" y="10"/>
                    </a:cubicBezTo>
                    <a:cubicBezTo>
                      <a:pt x="9" y="27"/>
                      <a:pt x="0" y="63"/>
                      <a:pt x="18" y="90"/>
                    </a:cubicBezTo>
                    <a:cubicBezTo>
                      <a:pt x="27" y="108"/>
                      <a:pt x="36" y="117"/>
                      <a:pt x="45" y="134"/>
                    </a:cubicBezTo>
                    <a:cubicBezTo>
                      <a:pt x="45" y="143"/>
                      <a:pt x="54" y="152"/>
                      <a:pt x="54" y="152"/>
                    </a:cubicBezTo>
                    <a:cubicBezTo>
                      <a:pt x="54" y="161"/>
                      <a:pt x="54" y="161"/>
                      <a:pt x="54" y="170"/>
                    </a:cubicBezTo>
                    <a:cubicBezTo>
                      <a:pt x="72" y="197"/>
                      <a:pt x="81" y="224"/>
                      <a:pt x="81" y="259"/>
                    </a:cubicBezTo>
                    <a:cubicBezTo>
                      <a:pt x="81" y="268"/>
                      <a:pt x="81" y="275"/>
                      <a:pt x="81" y="286"/>
                    </a:cubicBezTo>
                    <a:cubicBezTo>
                      <a:pt x="81" y="313"/>
                      <a:pt x="108" y="349"/>
                      <a:pt x="143" y="349"/>
                    </a:cubicBezTo>
                    <a:cubicBezTo>
                      <a:pt x="179" y="340"/>
                      <a:pt x="206" y="322"/>
                      <a:pt x="206" y="286"/>
                    </a:cubicBezTo>
                    <a:cubicBezTo>
                      <a:pt x="206" y="197"/>
                      <a:pt x="170" y="108"/>
                      <a:pt x="125" y="36"/>
                    </a:cubicBezTo>
                    <a:cubicBezTo>
                      <a:pt x="116" y="18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1737;p37"/>
              <p:cNvSpPr/>
              <p:nvPr/>
            </p:nvSpPr>
            <p:spPr>
              <a:xfrm>
                <a:off x="7603220" y="3489340"/>
                <a:ext cx="1838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3" extrusionOk="0">
                    <a:moveTo>
                      <a:pt x="45" y="1"/>
                    </a:moveTo>
                    <a:cubicBezTo>
                      <a:pt x="37" y="10"/>
                      <a:pt x="19" y="19"/>
                      <a:pt x="10" y="28"/>
                    </a:cubicBezTo>
                    <a:cubicBezTo>
                      <a:pt x="1" y="45"/>
                      <a:pt x="1" y="63"/>
                      <a:pt x="10" y="81"/>
                    </a:cubicBezTo>
                    <a:cubicBezTo>
                      <a:pt x="19" y="126"/>
                      <a:pt x="19" y="179"/>
                      <a:pt x="28" y="224"/>
                    </a:cubicBezTo>
                    <a:cubicBezTo>
                      <a:pt x="37" y="242"/>
                      <a:pt x="45" y="260"/>
                      <a:pt x="63" y="260"/>
                    </a:cubicBezTo>
                    <a:cubicBezTo>
                      <a:pt x="70" y="266"/>
                      <a:pt x="80" y="272"/>
                      <a:pt x="92" y="272"/>
                    </a:cubicBezTo>
                    <a:cubicBezTo>
                      <a:pt x="97" y="272"/>
                      <a:pt x="103" y="271"/>
                      <a:pt x="108" y="269"/>
                    </a:cubicBezTo>
                    <a:cubicBezTo>
                      <a:pt x="117" y="260"/>
                      <a:pt x="135" y="251"/>
                      <a:pt x="144" y="242"/>
                    </a:cubicBezTo>
                    <a:cubicBezTo>
                      <a:pt x="152" y="224"/>
                      <a:pt x="152" y="206"/>
                      <a:pt x="152" y="197"/>
                    </a:cubicBezTo>
                    <a:cubicBezTo>
                      <a:pt x="144" y="144"/>
                      <a:pt x="135" y="99"/>
                      <a:pt x="126" y="45"/>
                    </a:cubicBezTo>
                    <a:cubicBezTo>
                      <a:pt x="126" y="37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1738;p37"/>
              <p:cNvSpPr/>
              <p:nvPr/>
            </p:nvSpPr>
            <p:spPr>
              <a:xfrm>
                <a:off x="7765116" y="3497993"/>
                <a:ext cx="23798" cy="29807"/>
              </a:xfrm>
              <a:custGeom>
                <a:avLst/>
                <a:gdLst/>
                <a:ahLst/>
                <a:cxnLst/>
                <a:rect l="l" t="t" r="r" b="b"/>
                <a:pathLst>
                  <a:path w="198" h="248" extrusionOk="0"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63"/>
                      <a:pt x="1" y="81"/>
                      <a:pt x="10" y="89"/>
                    </a:cubicBezTo>
                    <a:cubicBezTo>
                      <a:pt x="37" y="134"/>
                      <a:pt x="63" y="179"/>
                      <a:pt x="81" y="214"/>
                    </a:cubicBezTo>
                    <a:cubicBezTo>
                      <a:pt x="90" y="232"/>
                      <a:pt x="108" y="241"/>
                      <a:pt x="126" y="241"/>
                    </a:cubicBezTo>
                    <a:cubicBezTo>
                      <a:pt x="130" y="246"/>
                      <a:pt x="137" y="248"/>
                      <a:pt x="145" y="248"/>
                    </a:cubicBezTo>
                    <a:cubicBezTo>
                      <a:pt x="153" y="248"/>
                      <a:pt x="161" y="246"/>
                      <a:pt x="170" y="241"/>
                    </a:cubicBezTo>
                    <a:cubicBezTo>
                      <a:pt x="179" y="232"/>
                      <a:pt x="197" y="214"/>
                      <a:pt x="197" y="205"/>
                    </a:cubicBezTo>
                    <a:cubicBezTo>
                      <a:pt x="197" y="188"/>
                      <a:pt x="197" y="170"/>
                      <a:pt x="188" y="152"/>
                    </a:cubicBezTo>
                    <a:cubicBezTo>
                      <a:pt x="170" y="116"/>
                      <a:pt x="144" y="72"/>
                      <a:pt x="117" y="36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1739;p37"/>
              <p:cNvSpPr/>
              <p:nvPr/>
            </p:nvSpPr>
            <p:spPr>
              <a:xfrm>
                <a:off x="7838072" y="3574675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5" y="1"/>
                    </a:moveTo>
                    <a:cubicBezTo>
                      <a:pt x="62" y="1"/>
                      <a:pt x="60" y="5"/>
                      <a:pt x="54" y="5"/>
                    </a:cubicBezTo>
                    <a:cubicBezTo>
                      <a:pt x="36" y="5"/>
                      <a:pt x="18" y="13"/>
                      <a:pt x="9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03"/>
                      <a:pt x="27" y="129"/>
                      <a:pt x="36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9"/>
                      <a:pt x="94" y="199"/>
                    </a:cubicBezTo>
                    <a:cubicBezTo>
                      <a:pt x="99" y="199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1"/>
                    </a:cubicBezTo>
                    <a:cubicBezTo>
                      <a:pt x="143" y="94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5"/>
                    </a:cubicBezTo>
                    <a:lnTo>
                      <a:pt x="72" y="5"/>
                    </a:lnTo>
                    <a:cubicBezTo>
                      <a:pt x="69" y="2"/>
                      <a:pt x="67" y="1"/>
                      <a:pt x="6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1740;p37"/>
              <p:cNvSpPr/>
              <p:nvPr/>
            </p:nvSpPr>
            <p:spPr>
              <a:xfrm>
                <a:off x="7764035" y="361914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5" y="0"/>
                    </a:moveTo>
                    <a:cubicBezTo>
                      <a:pt x="37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72"/>
                    </a:cubicBezTo>
                    <a:cubicBezTo>
                      <a:pt x="19" y="98"/>
                      <a:pt x="28" y="125"/>
                      <a:pt x="37" y="152"/>
                    </a:cubicBezTo>
                    <a:cubicBezTo>
                      <a:pt x="37" y="161"/>
                      <a:pt x="46" y="179"/>
                      <a:pt x="63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108" y="197"/>
                    </a:lnTo>
                    <a:cubicBezTo>
                      <a:pt x="126" y="188"/>
                      <a:pt x="135" y="179"/>
                      <a:pt x="144" y="161"/>
                    </a:cubicBezTo>
                    <a:cubicBezTo>
                      <a:pt x="153" y="152"/>
                      <a:pt x="153" y="134"/>
                      <a:pt x="153" y="116"/>
                    </a:cubicBezTo>
                    <a:cubicBezTo>
                      <a:pt x="144" y="90"/>
                      <a:pt x="135" y="72"/>
                      <a:pt x="126" y="45"/>
                    </a:cubicBezTo>
                    <a:cubicBezTo>
                      <a:pt x="126" y="27"/>
                      <a:pt x="117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1741;p37"/>
              <p:cNvSpPr/>
              <p:nvPr/>
            </p:nvSpPr>
            <p:spPr>
              <a:xfrm>
                <a:off x="7694445" y="3654481"/>
                <a:ext cx="1502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lnTo>
                      <a:pt x="9" y="27"/>
                    </a:lnTo>
                    <a:cubicBezTo>
                      <a:pt x="9" y="36"/>
                      <a:pt x="0" y="45"/>
                      <a:pt x="0" y="54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35"/>
                      <a:pt x="18" y="143"/>
                      <a:pt x="18" y="152"/>
                    </a:cubicBezTo>
                    <a:cubicBezTo>
                      <a:pt x="27" y="152"/>
                      <a:pt x="36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0" y="170"/>
                    </a:lnTo>
                    <a:cubicBezTo>
                      <a:pt x="89" y="161"/>
                      <a:pt x="98" y="161"/>
                      <a:pt x="107" y="152"/>
                    </a:cubicBezTo>
                    <a:lnTo>
                      <a:pt x="116" y="135"/>
                    </a:lnTo>
                    <a:cubicBezTo>
                      <a:pt x="125" y="126"/>
                      <a:pt x="125" y="117"/>
                      <a:pt x="125" y="108"/>
                    </a:cubicBezTo>
                    <a:lnTo>
                      <a:pt x="125" y="54"/>
                    </a:lnTo>
                    <a:cubicBezTo>
                      <a:pt x="125" y="45"/>
                      <a:pt x="125" y="45"/>
                      <a:pt x="116" y="36"/>
                    </a:cubicBezTo>
                    <a:cubicBezTo>
                      <a:pt x="116" y="27"/>
                      <a:pt x="116" y="19"/>
                      <a:pt x="107" y="19"/>
                    </a:cubicBezTo>
                    <a:cubicBezTo>
                      <a:pt x="98" y="10"/>
                      <a:pt x="98" y="1"/>
                      <a:pt x="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1742;p37"/>
              <p:cNvSpPr/>
              <p:nvPr/>
            </p:nvSpPr>
            <p:spPr>
              <a:xfrm>
                <a:off x="7797327" y="3709768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66" y="1"/>
                    </a:moveTo>
                    <a:cubicBezTo>
                      <a:pt x="61" y="1"/>
                      <a:pt x="57" y="2"/>
                      <a:pt x="54" y="5"/>
                    </a:cubicBezTo>
                    <a:cubicBezTo>
                      <a:pt x="36" y="5"/>
                      <a:pt x="18" y="14"/>
                      <a:pt x="18" y="31"/>
                    </a:cubicBezTo>
                    <a:cubicBezTo>
                      <a:pt x="9" y="49"/>
                      <a:pt x="1" y="58"/>
                      <a:pt x="9" y="76"/>
                    </a:cubicBezTo>
                    <a:cubicBezTo>
                      <a:pt x="18" y="121"/>
                      <a:pt x="27" y="156"/>
                      <a:pt x="36" y="201"/>
                    </a:cubicBezTo>
                    <a:cubicBezTo>
                      <a:pt x="36" y="219"/>
                      <a:pt x="45" y="228"/>
                      <a:pt x="63" y="237"/>
                    </a:cubicBezTo>
                    <a:cubicBezTo>
                      <a:pt x="72" y="245"/>
                      <a:pt x="90" y="245"/>
                      <a:pt x="108" y="245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65"/>
                    </a:cubicBezTo>
                    <a:cubicBezTo>
                      <a:pt x="143" y="129"/>
                      <a:pt x="134" y="85"/>
                      <a:pt x="125" y="49"/>
                    </a:cubicBezTo>
                    <a:cubicBezTo>
                      <a:pt x="125" y="31"/>
                      <a:pt x="108" y="14"/>
                      <a:pt x="99" y="5"/>
                    </a:cubicBezTo>
                    <a:cubicBezTo>
                      <a:pt x="87" y="5"/>
                      <a:pt x="75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1743;p37"/>
              <p:cNvSpPr/>
              <p:nvPr/>
            </p:nvSpPr>
            <p:spPr>
              <a:xfrm>
                <a:off x="7864874" y="3680201"/>
                <a:ext cx="21514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49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36"/>
                    </a:cubicBezTo>
                    <a:cubicBezTo>
                      <a:pt x="9" y="45"/>
                      <a:pt x="1" y="63"/>
                      <a:pt x="9" y="81"/>
                    </a:cubicBezTo>
                    <a:cubicBezTo>
                      <a:pt x="18" y="117"/>
                      <a:pt x="36" y="161"/>
                      <a:pt x="54" y="206"/>
                    </a:cubicBezTo>
                    <a:cubicBezTo>
                      <a:pt x="54" y="206"/>
                      <a:pt x="63" y="215"/>
                      <a:pt x="63" y="224"/>
                    </a:cubicBezTo>
                    <a:cubicBezTo>
                      <a:pt x="72" y="233"/>
                      <a:pt x="72" y="233"/>
                      <a:pt x="81" y="242"/>
                    </a:cubicBezTo>
                    <a:cubicBezTo>
                      <a:pt x="90" y="246"/>
                      <a:pt x="99" y="248"/>
                      <a:pt x="108" y="248"/>
                    </a:cubicBezTo>
                    <a:cubicBezTo>
                      <a:pt x="117" y="248"/>
                      <a:pt x="125" y="246"/>
                      <a:pt x="134" y="242"/>
                    </a:cubicBezTo>
                    <a:cubicBezTo>
                      <a:pt x="143" y="242"/>
                      <a:pt x="161" y="233"/>
                      <a:pt x="170" y="215"/>
                    </a:cubicBezTo>
                    <a:cubicBezTo>
                      <a:pt x="170" y="206"/>
                      <a:pt x="179" y="188"/>
                      <a:pt x="170" y="170"/>
                    </a:cubicBezTo>
                    <a:cubicBezTo>
                      <a:pt x="161" y="126"/>
                      <a:pt x="143" y="90"/>
                      <a:pt x="125" y="45"/>
                    </a:cubicBezTo>
                    <a:cubicBezTo>
                      <a:pt x="125" y="36"/>
                      <a:pt x="117" y="36"/>
                      <a:pt x="117" y="28"/>
                    </a:cubicBezTo>
                    <a:cubicBezTo>
                      <a:pt x="108" y="19"/>
                      <a:pt x="108" y="19"/>
                      <a:pt x="99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1744;p37"/>
              <p:cNvSpPr/>
              <p:nvPr/>
            </p:nvSpPr>
            <p:spPr>
              <a:xfrm>
                <a:off x="7893840" y="3818540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54" y="1"/>
                    </a:moveTo>
                    <a:cubicBezTo>
                      <a:pt x="36" y="10"/>
                      <a:pt x="18" y="18"/>
                      <a:pt x="18" y="27"/>
                    </a:cubicBezTo>
                    <a:cubicBezTo>
                      <a:pt x="9" y="45"/>
                      <a:pt x="0" y="63"/>
                      <a:pt x="9" y="81"/>
                    </a:cubicBezTo>
                    <a:cubicBezTo>
                      <a:pt x="18" y="117"/>
                      <a:pt x="27" y="161"/>
                      <a:pt x="36" y="197"/>
                    </a:cubicBez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1"/>
                    </a:cubicBezTo>
                    <a:cubicBezTo>
                      <a:pt x="125" y="241"/>
                      <a:pt x="134" y="233"/>
                      <a:pt x="143" y="215"/>
                    </a:cubicBezTo>
                    <a:cubicBezTo>
                      <a:pt x="152" y="197"/>
                      <a:pt x="152" y="188"/>
                      <a:pt x="152" y="170"/>
                    </a:cubicBezTo>
                    <a:cubicBezTo>
                      <a:pt x="143" y="126"/>
                      <a:pt x="134" y="90"/>
                      <a:pt x="125" y="45"/>
                    </a:cubicBezTo>
                    <a:cubicBezTo>
                      <a:pt x="125" y="27"/>
                      <a:pt x="107" y="18"/>
                      <a:pt x="99" y="10"/>
                    </a:cubicBezTo>
                    <a:cubicBezTo>
                      <a:pt x="81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1745;p37"/>
              <p:cNvSpPr/>
              <p:nvPr/>
            </p:nvSpPr>
            <p:spPr>
              <a:xfrm>
                <a:off x="7871364" y="3933322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1746;p37"/>
              <p:cNvSpPr/>
              <p:nvPr/>
            </p:nvSpPr>
            <p:spPr>
              <a:xfrm>
                <a:off x="7530385" y="3515782"/>
                <a:ext cx="20432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22" extrusionOk="0">
                    <a:moveTo>
                      <a:pt x="65" y="0"/>
                    </a:moveTo>
                    <a:cubicBezTo>
                      <a:pt x="52" y="0"/>
                      <a:pt x="40" y="7"/>
                      <a:pt x="27" y="13"/>
                    </a:cubicBezTo>
                    <a:cubicBezTo>
                      <a:pt x="18" y="22"/>
                      <a:pt x="9" y="31"/>
                      <a:pt x="0" y="49"/>
                    </a:cubicBezTo>
                    <a:lnTo>
                      <a:pt x="0" y="57"/>
                    </a:lnTo>
                    <a:cubicBezTo>
                      <a:pt x="0" y="75"/>
                      <a:pt x="0" y="84"/>
                      <a:pt x="9" y="93"/>
                    </a:cubicBezTo>
                    <a:cubicBezTo>
                      <a:pt x="27" y="129"/>
                      <a:pt x="45" y="156"/>
                      <a:pt x="54" y="191"/>
                    </a:cubicBezTo>
                    <a:cubicBezTo>
                      <a:pt x="63" y="200"/>
                      <a:pt x="80" y="218"/>
                      <a:pt x="98" y="218"/>
                    </a:cubicBezTo>
                    <a:cubicBezTo>
                      <a:pt x="101" y="221"/>
                      <a:pt x="104" y="222"/>
                      <a:pt x="108" y="222"/>
                    </a:cubicBezTo>
                    <a:cubicBezTo>
                      <a:pt x="118" y="222"/>
                      <a:pt x="130" y="215"/>
                      <a:pt x="143" y="209"/>
                    </a:cubicBezTo>
                    <a:cubicBezTo>
                      <a:pt x="152" y="200"/>
                      <a:pt x="170" y="191"/>
                      <a:pt x="170" y="173"/>
                    </a:cubicBezTo>
                    <a:cubicBezTo>
                      <a:pt x="170" y="173"/>
                      <a:pt x="170" y="164"/>
                      <a:pt x="170" y="156"/>
                    </a:cubicBezTo>
                    <a:cubicBezTo>
                      <a:pt x="170" y="147"/>
                      <a:pt x="170" y="138"/>
                      <a:pt x="161" y="129"/>
                    </a:cubicBezTo>
                    <a:lnTo>
                      <a:pt x="116" y="31"/>
                    </a:lnTo>
                    <a:cubicBezTo>
                      <a:pt x="107" y="22"/>
                      <a:pt x="89" y="4"/>
                      <a:pt x="80" y="4"/>
                    </a:cubicBezTo>
                    <a:cubicBezTo>
                      <a:pt x="75" y="1"/>
                      <a:pt x="70" y="0"/>
                      <a:pt x="6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1747;p37"/>
              <p:cNvSpPr/>
              <p:nvPr/>
            </p:nvSpPr>
            <p:spPr>
              <a:xfrm>
                <a:off x="7491804" y="3765536"/>
                <a:ext cx="18269" cy="2680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3" extrusionOk="0">
                    <a:moveTo>
                      <a:pt x="63" y="1"/>
                    </a:moveTo>
                    <a:cubicBezTo>
                      <a:pt x="60" y="1"/>
                      <a:pt x="56" y="2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0" y="58"/>
                      <a:pt x="9" y="76"/>
                    </a:cubicBezTo>
                    <a:cubicBezTo>
                      <a:pt x="18" y="112"/>
                      <a:pt x="27" y="147"/>
                      <a:pt x="36" y="174"/>
                    </a:cubicBezTo>
                    <a:cubicBezTo>
                      <a:pt x="36" y="192"/>
                      <a:pt x="45" y="201"/>
                      <a:pt x="62" y="210"/>
                    </a:cubicBezTo>
                    <a:cubicBezTo>
                      <a:pt x="69" y="216"/>
                      <a:pt x="80" y="222"/>
                      <a:pt x="92" y="222"/>
                    </a:cubicBezTo>
                    <a:cubicBezTo>
                      <a:pt x="97" y="222"/>
                      <a:pt x="102" y="221"/>
                      <a:pt x="107" y="219"/>
                    </a:cubicBezTo>
                    <a:cubicBezTo>
                      <a:pt x="125" y="210"/>
                      <a:pt x="134" y="201"/>
                      <a:pt x="143" y="192"/>
                    </a:cubicBezTo>
                    <a:cubicBezTo>
                      <a:pt x="152" y="174"/>
                      <a:pt x="152" y="156"/>
                      <a:pt x="152" y="147"/>
                    </a:cubicBezTo>
                    <a:lnTo>
                      <a:pt x="125" y="49"/>
                    </a:lnTo>
                    <a:cubicBezTo>
                      <a:pt x="125" y="31"/>
                      <a:pt x="107" y="13"/>
                      <a:pt x="98" y="13"/>
                    </a:cubicBezTo>
                    <a:cubicBezTo>
                      <a:pt x="86" y="7"/>
                      <a:pt x="73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1748;p37"/>
              <p:cNvSpPr/>
              <p:nvPr/>
            </p:nvSpPr>
            <p:spPr>
              <a:xfrm>
                <a:off x="7394210" y="3674432"/>
                <a:ext cx="21514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321" extrusionOk="0">
                    <a:moveTo>
                      <a:pt x="54" y="183"/>
                    </a:moveTo>
                    <a:cubicBezTo>
                      <a:pt x="54" y="189"/>
                      <a:pt x="54" y="191"/>
                      <a:pt x="57" y="195"/>
                    </a:cubicBezTo>
                    <a:lnTo>
                      <a:pt x="57" y="195"/>
                    </a:lnTo>
                    <a:cubicBezTo>
                      <a:pt x="56" y="191"/>
                      <a:pt x="55" y="187"/>
                      <a:pt x="54" y="183"/>
                    </a:cubicBezTo>
                    <a:close/>
                    <a:moveTo>
                      <a:pt x="74" y="1"/>
                    </a:moveTo>
                    <a:cubicBezTo>
                      <a:pt x="61" y="1"/>
                      <a:pt x="49" y="7"/>
                      <a:pt x="36" y="13"/>
                    </a:cubicBezTo>
                    <a:cubicBezTo>
                      <a:pt x="9" y="22"/>
                      <a:pt x="0" y="67"/>
                      <a:pt x="18" y="93"/>
                    </a:cubicBezTo>
                    <a:cubicBezTo>
                      <a:pt x="24" y="105"/>
                      <a:pt x="30" y="117"/>
                      <a:pt x="36" y="129"/>
                    </a:cubicBezTo>
                    <a:lnTo>
                      <a:pt x="36" y="129"/>
                    </a:lnTo>
                    <a:cubicBezTo>
                      <a:pt x="45" y="156"/>
                      <a:pt x="54" y="174"/>
                      <a:pt x="63" y="200"/>
                    </a:cubicBezTo>
                    <a:cubicBezTo>
                      <a:pt x="60" y="198"/>
                      <a:pt x="59" y="196"/>
                      <a:pt x="57" y="195"/>
                    </a:cubicBezTo>
                    <a:lnTo>
                      <a:pt x="57" y="195"/>
                    </a:lnTo>
                    <a:cubicBezTo>
                      <a:pt x="62" y="215"/>
                      <a:pt x="61" y="232"/>
                      <a:pt x="54" y="254"/>
                    </a:cubicBezTo>
                    <a:lnTo>
                      <a:pt x="54" y="254"/>
                    </a:lnTo>
                    <a:cubicBezTo>
                      <a:pt x="54" y="251"/>
                      <a:pt x="54" y="248"/>
                      <a:pt x="54" y="245"/>
                    </a:cubicBezTo>
                    <a:cubicBezTo>
                      <a:pt x="54" y="250"/>
                      <a:pt x="54" y="254"/>
                      <a:pt x="54" y="254"/>
                    </a:cubicBezTo>
                    <a:cubicBezTo>
                      <a:pt x="54" y="254"/>
                      <a:pt x="54" y="254"/>
                      <a:pt x="54" y="254"/>
                    </a:cubicBezTo>
                    <a:lnTo>
                      <a:pt x="54" y="254"/>
                    </a:lnTo>
                    <a:cubicBezTo>
                      <a:pt x="54" y="266"/>
                      <a:pt x="55" y="275"/>
                      <a:pt x="63" y="290"/>
                    </a:cubicBezTo>
                    <a:cubicBezTo>
                      <a:pt x="72" y="299"/>
                      <a:pt x="89" y="316"/>
                      <a:pt x="98" y="316"/>
                    </a:cubicBezTo>
                    <a:cubicBezTo>
                      <a:pt x="104" y="319"/>
                      <a:pt x="109" y="320"/>
                      <a:pt x="114" y="320"/>
                    </a:cubicBezTo>
                    <a:cubicBezTo>
                      <a:pt x="127" y="320"/>
                      <a:pt x="139" y="314"/>
                      <a:pt x="152" y="308"/>
                    </a:cubicBezTo>
                    <a:cubicBezTo>
                      <a:pt x="161" y="308"/>
                      <a:pt x="170" y="290"/>
                      <a:pt x="179" y="272"/>
                    </a:cubicBezTo>
                    <a:cubicBezTo>
                      <a:pt x="179" y="227"/>
                      <a:pt x="179" y="183"/>
                      <a:pt x="170" y="138"/>
                    </a:cubicBezTo>
                    <a:cubicBezTo>
                      <a:pt x="161" y="102"/>
                      <a:pt x="143" y="67"/>
                      <a:pt x="125" y="31"/>
                    </a:cubicBezTo>
                    <a:cubicBezTo>
                      <a:pt x="116" y="22"/>
                      <a:pt x="98" y="4"/>
                      <a:pt x="89" y="4"/>
                    </a:cubicBezTo>
                    <a:cubicBezTo>
                      <a:pt x="84" y="2"/>
                      <a:pt x="79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1749;p37"/>
              <p:cNvSpPr/>
              <p:nvPr/>
            </p:nvSpPr>
            <p:spPr>
              <a:xfrm>
                <a:off x="7542164" y="3691980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27" y="10"/>
                      <a:pt x="18" y="19"/>
                      <a:pt x="9" y="37"/>
                    </a:cubicBezTo>
                    <a:cubicBezTo>
                      <a:pt x="0" y="46"/>
                      <a:pt x="0" y="63"/>
                      <a:pt x="0" y="81"/>
                    </a:cubicBezTo>
                    <a:cubicBezTo>
                      <a:pt x="9" y="117"/>
                      <a:pt x="18" y="162"/>
                      <a:pt x="27" y="206"/>
                    </a:cubicBezTo>
                    <a:cubicBezTo>
                      <a:pt x="27" y="215"/>
                      <a:pt x="45" y="233"/>
                      <a:pt x="54" y="242"/>
                    </a:cubicBezTo>
                    <a:cubicBezTo>
                      <a:pt x="66" y="242"/>
                      <a:pt x="78" y="246"/>
                      <a:pt x="87" y="246"/>
                    </a:cubicBezTo>
                    <a:cubicBezTo>
                      <a:pt x="92" y="246"/>
                      <a:pt x="95" y="245"/>
                      <a:pt x="98" y="242"/>
                    </a:cubicBezTo>
                    <a:cubicBezTo>
                      <a:pt x="116" y="242"/>
                      <a:pt x="134" y="233"/>
                      <a:pt x="143" y="215"/>
                    </a:cubicBezTo>
                    <a:cubicBezTo>
                      <a:pt x="143" y="197"/>
                      <a:pt x="152" y="188"/>
                      <a:pt x="143" y="170"/>
                    </a:cubicBezTo>
                    <a:cubicBezTo>
                      <a:pt x="134" y="126"/>
                      <a:pt x="125" y="90"/>
                      <a:pt x="116" y="46"/>
                    </a:cubicBezTo>
                    <a:cubicBezTo>
                      <a:pt x="116" y="37"/>
                      <a:pt x="107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1750;p37"/>
              <p:cNvSpPr/>
              <p:nvPr/>
            </p:nvSpPr>
            <p:spPr>
              <a:xfrm>
                <a:off x="7633268" y="3774551"/>
                <a:ext cx="1838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10" y="28"/>
                    </a:cubicBezTo>
                    <a:cubicBezTo>
                      <a:pt x="1" y="45"/>
                      <a:pt x="1" y="63"/>
                      <a:pt x="1" y="72"/>
                    </a:cubicBezTo>
                    <a:lnTo>
                      <a:pt x="27" y="197"/>
                    </a:lnTo>
                    <a:cubicBezTo>
                      <a:pt x="27" y="215"/>
                      <a:pt x="45" y="224"/>
                      <a:pt x="54" y="233"/>
                    </a:cubicBezTo>
                    <a:cubicBezTo>
                      <a:pt x="67" y="239"/>
                      <a:pt x="79" y="245"/>
                      <a:pt x="92" y="245"/>
                    </a:cubicBezTo>
                    <a:cubicBezTo>
                      <a:pt x="97" y="245"/>
                      <a:pt x="102" y="244"/>
                      <a:pt x="108" y="242"/>
                    </a:cubicBezTo>
                    <a:cubicBezTo>
                      <a:pt x="117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43" y="170"/>
                    </a:cubicBezTo>
                    <a:cubicBezTo>
                      <a:pt x="134" y="126"/>
                      <a:pt x="134" y="81"/>
                      <a:pt x="126" y="45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1751;p37"/>
              <p:cNvSpPr/>
              <p:nvPr/>
            </p:nvSpPr>
            <p:spPr>
              <a:xfrm>
                <a:off x="7752256" y="3803516"/>
                <a:ext cx="20552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73" extrusionOk="0">
                    <a:moveTo>
                      <a:pt x="90" y="1"/>
                    </a:moveTo>
                    <a:cubicBezTo>
                      <a:pt x="72" y="1"/>
                      <a:pt x="54" y="1"/>
                      <a:pt x="45" y="10"/>
                    </a:cubicBezTo>
                    <a:cubicBezTo>
                      <a:pt x="19" y="27"/>
                      <a:pt x="1" y="63"/>
                      <a:pt x="19" y="90"/>
                    </a:cubicBezTo>
                    <a:cubicBezTo>
                      <a:pt x="28" y="99"/>
                      <a:pt x="28" y="108"/>
                      <a:pt x="28" y="117"/>
                    </a:cubicBezTo>
                    <a:lnTo>
                      <a:pt x="28" y="99"/>
                    </a:lnTo>
                    <a:cubicBezTo>
                      <a:pt x="37" y="117"/>
                      <a:pt x="37" y="135"/>
                      <a:pt x="37" y="152"/>
                    </a:cubicBezTo>
                    <a:cubicBezTo>
                      <a:pt x="37" y="164"/>
                      <a:pt x="37" y="176"/>
                      <a:pt x="37" y="188"/>
                    </a:cubicBezTo>
                    <a:cubicBezTo>
                      <a:pt x="37" y="191"/>
                      <a:pt x="37" y="194"/>
                      <a:pt x="37" y="197"/>
                    </a:cubicBezTo>
                    <a:cubicBezTo>
                      <a:pt x="28" y="215"/>
                      <a:pt x="37" y="224"/>
                      <a:pt x="45" y="242"/>
                    </a:cubicBezTo>
                    <a:cubicBezTo>
                      <a:pt x="45" y="251"/>
                      <a:pt x="63" y="268"/>
                      <a:pt x="81" y="268"/>
                    </a:cubicBezTo>
                    <a:cubicBezTo>
                      <a:pt x="84" y="271"/>
                      <a:pt x="87" y="272"/>
                      <a:pt x="91" y="272"/>
                    </a:cubicBezTo>
                    <a:cubicBezTo>
                      <a:pt x="101" y="272"/>
                      <a:pt x="113" y="266"/>
                      <a:pt x="126" y="259"/>
                    </a:cubicBezTo>
                    <a:cubicBezTo>
                      <a:pt x="135" y="259"/>
                      <a:pt x="153" y="242"/>
                      <a:pt x="153" y="224"/>
                    </a:cubicBezTo>
                    <a:cubicBezTo>
                      <a:pt x="170" y="161"/>
                      <a:pt x="161" y="90"/>
                      <a:pt x="126" y="36"/>
                    </a:cubicBezTo>
                    <a:cubicBezTo>
                      <a:pt x="117" y="19"/>
                      <a:pt x="108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1752;p37"/>
              <p:cNvSpPr/>
              <p:nvPr/>
            </p:nvSpPr>
            <p:spPr>
              <a:xfrm>
                <a:off x="7712593" y="3915293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8" y="7"/>
                      <a:pt x="19" y="16"/>
                      <a:pt x="10" y="34"/>
                    </a:cubicBezTo>
                    <a:cubicBezTo>
                      <a:pt x="1" y="43"/>
                      <a:pt x="1" y="61"/>
                      <a:pt x="1" y="79"/>
                    </a:cubicBezTo>
                    <a:cubicBezTo>
                      <a:pt x="10" y="114"/>
                      <a:pt x="19" y="141"/>
                      <a:pt x="28" y="177"/>
                    </a:cubicBezTo>
                    <a:cubicBezTo>
                      <a:pt x="36" y="195"/>
                      <a:pt x="45" y="204"/>
                      <a:pt x="54" y="213"/>
                    </a:cubicBezTo>
                    <a:cubicBezTo>
                      <a:pt x="72" y="222"/>
                      <a:pt x="90" y="222"/>
                      <a:pt x="108" y="222"/>
                    </a:cubicBezTo>
                    <a:cubicBezTo>
                      <a:pt x="117" y="213"/>
                      <a:pt x="135" y="204"/>
                      <a:pt x="144" y="195"/>
                    </a:cubicBezTo>
                    <a:cubicBezTo>
                      <a:pt x="152" y="177"/>
                      <a:pt x="152" y="159"/>
                      <a:pt x="144" y="141"/>
                    </a:cubicBezTo>
                    <a:cubicBezTo>
                      <a:pt x="135" y="114"/>
                      <a:pt x="126" y="79"/>
                      <a:pt x="126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6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1753;p37"/>
              <p:cNvSpPr/>
              <p:nvPr/>
            </p:nvSpPr>
            <p:spPr>
              <a:xfrm>
                <a:off x="7702978" y="3742460"/>
                <a:ext cx="2151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79" h="197" extrusionOk="0">
                    <a:moveTo>
                      <a:pt x="54" y="0"/>
                    </a:moveTo>
                    <a:cubicBezTo>
                      <a:pt x="54" y="0"/>
                      <a:pt x="45" y="0"/>
                      <a:pt x="36" y="9"/>
                    </a:cubicBezTo>
                    <a:cubicBezTo>
                      <a:pt x="18" y="18"/>
                      <a:pt x="9" y="27"/>
                      <a:pt x="9" y="45"/>
                    </a:cubicBezTo>
                    <a:cubicBezTo>
                      <a:pt x="0" y="63"/>
                      <a:pt x="0" y="81"/>
                      <a:pt x="9" y="89"/>
                    </a:cubicBezTo>
                    <a:cubicBezTo>
                      <a:pt x="27" y="116"/>
                      <a:pt x="45" y="143"/>
                      <a:pt x="63" y="161"/>
                    </a:cubicBezTo>
                    <a:cubicBezTo>
                      <a:pt x="63" y="170"/>
                      <a:pt x="72" y="179"/>
                      <a:pt x="81" y="179"/>
                    </a:cubicBezTo>
                    <a:cubicBezTo>
                      <a:pt x="81" y="188"/>
                      <a:pt x="90" y="188"/>
                      <a:pt x="99" y="188"/>
                    </a:cubicBezTo>
                    <a:cubicBezTo>
                      <a:pt x="108" y="196"/>
                      <a:pt x="116" y="196"/>
                      <a:pt x="125" y="196"/>
                    </a:cubicBezTo>
                    <a:cubicBezTo>
                      <a:pt x="134" y="196"/>
                      <a:pt x="143" y="188"/>
                      <a:pt x="143" y="188"/>
                    </a:cubicBezTo>
                    <a:cubicBezTo>
                      <a:pt x="161" y="179"/>
                      <a:pt x="170" y="161"/>
                      <a:pt x="170" y="152"/>
                    </a:cubicBezTo>
                    <a:cubicBezTo>
                      <a:pt x="179" y="134"/>
                      <a:pt x="179" y="116"/>
                      <a:pt x="170" y="98"/>
                    </a:cubicBezTo>
                    <a:cubicBezTo>
                      <a:pt x="152" y="81"/>
                      <a:pt x="134" y="54"/>
                      <a:pt x="116" y="27"/>
                    </a:cubicBezTo>
                    <a:cubicBezTo>
                      <a:pt x="116" y="18"/>
                      <a:pt x="108" y="18"/>
                      <a:pt x="108" y="9"/>
                    </a:cubicBezTo>
                    <a:cubicBezTo>
                      <a:pt x="99" y="9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1754;p37"/>
              <p:cNvSpPr/>
              <p:nvPr/>
            </p:nvSpPr>
            <p:spPr>
              <a:xfrm>
                <a:off x="7588197" y="3868539"/>
                <a:ext cx="2163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80" h="272" extrusionOk="0">
                    <a:moveTo>
                      <a:pt x="64" y="0"/>
                    </a:moveTo>
                    <a:cubicBezTo>
                      <a:pt x="60" y="0"/>
                      <a:pt x="57" y="1"/>
                      <a:pt x="54" y="4"/>
                    </a:cubicBezTo>
                    <a:cubicBezTo>
                      <a:pt x="37" y="4"/>
                      <a:pt x="19" y="13"/>
                      <a:pt x="19" y="31"/>
                    </a:cubicBezTo>
                    <a:cubicBezTo>
                      <a:pt x="10" y="49"/>
                      <a:pt x="1" y="66"/>
                      <a:pt x="10" y="75"/>
                    </a:cubicBezTo>
                    <a:cubicBezTo>
                      <a:pt x="28" y="129"/>
                      <a:pt x="46" y="173"/>
                      <a:pt x="54" y="227"/>
                    </a:cubicBezTo>
                    <a:cubicBezTo>
                      <a:pt x="63" y="236"/>
                      <a:pt x="72" y="254"/>
                      <a:pt x="90" y="263"/>
                    </a:cubicBezTo>
                    <a:cubicBezTo>
                      <a:pt x="99" y="272"/>
                      <a:pt x="117" y="272"/>
                      <a:pt x="135" y="272"/>
                    </a:cubicBezTo>
                    <a:cubicBezTo>
                      <a:pt x="144" y="263"/>
                      <a:pt x="162" y="254"/>
                      <a:pt x="170" y="236"/>
                    </a:cubicBezTo>
                    <a:cubicBezTo>
                      <a:pt x="179" y="227"/>
                      <a:pt x="179" y="209"/>
                      <a:pt x="179" y="191"/>
                    </a:cubicBezTo>
                    <a:cubicBezTo>
                      <a:pt x="162" y="147"/>
                      <a:pt x="144" y="93"/>
                      <a:pt x="126" y="49"/>
                    </a:cubicBezTo>
                    <a:cubicBezTo>
                      <a:pt x="126" y="31"/>
                      <a:pt x="117" y="13"/>
                      <a:pt x="99" y="13"/>
                    </a:cubicBezTo>
                    <a:cubicBezTo>
                      <a:pt x="86" y="7"/>
                      <a:pt x="74" y="0"/>
                      <a:pt x="6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4" name="Google Shape;1755;p37"/>
              <p:cNvSpPr/>
              <p:nvPr/>
            </p:nvSpPr>
            <p:spPr>
              <a:xfrm>
                <a:off x="7493848" y="3909644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54" y="1"/>
                    </a:moveTo>
                    <a:cubicBezTo>
                      <a:pt x="37" y="10"/>
                      <a:pt x="19" y="19"/>
                      <a:pt x="19" y="28"/>
                    </a:cubicBezTo>
                    <a:cubicBezTo>
                      <a:pt x="10" y="46"/>
                      <a:pt x="1" y="63"/>
                      <a:pt x="10" y="81"/>
                    </a:cubicBezTo>
                    <a:cubicBezTo>
                      <a:pt x="19" y="108"/>
                      <a:pt x="28" y="144"/>
                      <a:pt x="37" y="179"/>
                    </a:cubicBezTo>
                    <a:cubicBezTo>
                      <a:pt x="37" y="188"/>
                      <a:pt x="45" y="206"/>
                      <a:pt x="63" y="215"/>
                    </a:cubicBezTo>
                    <a:cubicBezTo>
                      <a:pt x="68" y="219"/>
                      <a:pt x="74" y="222"/>
                      <a:pt x="82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26" y="215"/>
                      <a:pt x="135" y="206"/>
                      <a:pt x="144" y="188"/>
                    </a:cubicBezTo>
                    <a:cubicBezTo>
                      <a:pt x="153" y="179"/>
                      <a:pt x="153" y="161"/>
                      <a:pt x="153" y="144"/>
                    </a:cubicBezTo>
                    <a:lnTo>
                      <a:pt x="126" y="46"/>
                    </a:lnTo>
                    <a:cubicBezTo>
                      <a:pt x="126" y="28"/>
                      <a:pt x="108" y="19"/>
                      <a:pt x="99" y="10"/>
                    </a:cubicBezTo>
                    <a:cubicBezTo>
                      <a:pt x="90" y="1"/>
                      <a:pt x="63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5" name="Google Shape;1756;p37"/>
              <p:cNvSpPr/>
              <p:nvPr/>
            </p:nvSpPr>
            <p:spPr>
              <a:xfrm>
                <a:off x="7469209" y="3835968"/>
                <a:ext cx="17307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0" extrusionOk="0">
                    <a:moveTo>
                      <a:pt x="71" y="1"/>
                    </a:moveTo>
                    <a:cubicBezTo>
                      <a:pt x="63" y="1"/>
                      <a:pt x="54" y="3"/>
                      <a:pt x="45" y="7"/>
                    </a:cubicBezTo>
                    <a:cubicBezTo>
                      <a:pt x="27" y="7"/>
                      <a:pt x="19" y="16"/>
                      <a:pt x="10" y="34"/>
                    </a:cubicBezTo>
                    <a:lnTo>
                      <a:pt x="1" y="43"/>
                    </a:lnTo>
                    <a:cubicBezTo>
                      <a:pt x="1" y="61"/>
                      <a:pt x="1" y="70"/>
                      <a:pt x="1" y="79"/>
                    </a:cubicBezTo>
                    <a:cubicBezTo>
                      <a:pt x="10" y="132"/>
                      <a:pt x="19" y="177"/>
                      <a:pt x="27" y="221"/>
                    </a:cubicBezTo>
                    <a:cubicBezTo>
                      <a:pt x="27" y="239"/>
                      <a:pt x="45" y="257"/>
                      <a:pt x="54" y="266"/>
                    </a:cubicBezTo>
                    <a:cubicBezTo>
                      <a:pt x="60" y="266"/>
                      <a:pt x="74" y="270"/>
                      <a:pt x="85" y="270"/>
                    </a:cubicBezTo>
                    <a:cubicBezTo>
                      <a:pt x="91" y="270"/>
                      <a:pt x="96" y="269"/>
                      <a:pt x="99" y="266"/>
                    </a:cubicBezTo>
                    <a:cubicBezTo>
                      <a:pt x="117" y="266"/>
                      <a:pt x="126" y="257"/>
                      <a:pt x="135" y="239"/>
                    </a:cubicBezTo>
                    <a:lnTo>
                      <a:pt x="143" y="221"/>
                    </a:lnTo>
                    <a:cubicBezTo>
                      <a:pt x="143" y="212"/>
                      <a:pt x="143" y="204"/>
                      <a:pt x="143" y="195"/>
                    </a:cubicBezTo>
                    <a:cubicBezTo>
                      <a:pt x="135" y="141"/>
                      <a:pt x="126" y="96"/>
                      <a:pt x="117" y="43"/>
                    </a:cubicBezTo>
                    <a:cubicBezTo>
                      <a:pt x="117" y="34"/>
                      <a:pt x="108" y="16"/>
                      <a:pt x="90" y="7"/>
                    </a:cubicBezTo>
                    <a:cubicBezTo>
                      <a:pt x="85" y="3"/>
                      <a:pt x="79" y="1"/>
                      <a:pt x="7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6" name="Google Shape;1757;p37"/>
              <p:cNvSpPr/>
              <p:nvPr/>
            </p:nvSpPr>
            <p:spPr>
              <a:xfrm>
                <a:off x="7392047" y="3791738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7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1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9" y="268"/>
                      <a:pt x="125" y="24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7" name="Google Shape;1758;p37"/>
              <p:cNvSpPr/>
              <p:nvPr/>
            </p:nvSpPr>
            <p:spPr>
              <a:xfrm>
                <a:off x="7309476" y="3747748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45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27" y="242"/>
                      <a:pt x="45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8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8" name="Google Shape;1759;p37"/>
              <p:cNvSpPr/>
              <p:nvPr/>
            </p:nvSpPr>
            <p:spPr>
              <a:xfrm>
                <a:off x="7256953" y="3718782"/>
                <a:ext cx="1514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60"/>
                    </a:lnTo>
                    <a:cubicBezTo>
                      <a:pt x="0" y="284"/>
                      <a:pt x="22" y="315"/>
                      <a:pt x="52" y="315"/>
                    </a:cubicBezTo>
                    <a:cubicBezTo>
                      <a:pt x="55" y="315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60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9" name="Google Shape;1760;p37"/>
              <p:cNvSpPr/>
              <p:nvPr/>
            </p:nvSpPr>
            <p:spPr>
              <a:xfrm>
                <a:off x="7162604" y="3565540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27" y="188"/>
                      <a:pt x="36" y="188"/>
                      <a:pt x="36" y="197"/>
                    </a:cubicBezTo>
                    <a:lnTo>
                      <a:pt x="63" y="197"/>
                    </a:lnTo>
                    <a:cubicBezTo>
                      <a:pt x="81" y="197"/>
                      <a:pt x="98" y="197"/>
                      <a:pt x="107" y="179"/>
                    </a:cubicBezTo>
                    <a:cubicBezTo>
                      <a:pt x="116" y="170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18"/>
                      <a:pt x="98" y="9"/>
                      <a:pt x="89" y="9"/>
                    </a:cubicBezTo>
                    <a:cubicBezTo>
                      <a:pt x="81" y="0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Google Shape;1761;p37"/>
              <p:cNvSpPr/>
              <p:nvPr/>
            </p:nvSpPr>
            <p:spPr>
              <a:xfrm>
                <a:off x="7118614" y="3762772"/>
                <a:ext cx="15144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6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33"/>
                    </a:lnTo>
                    <a:cubicBezTo>
                      <a:pt x="1" y="268"/>
                      <a:pt x="27" y="295"/>
                      <a:pt x="63" y="295"/>
                    </a:cubicBezTo>
                    <a:cubicBezTo>
                      <a:pt x="9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9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Google Shape;1762;p37"/>
              <p:cNvSpPr/>
              <p:nvPr/>
            </p:nvSpPr>
            <p:spPr>
              <a:xfrm>
                <a:off x="6974987" y="3771426"/>
                <a:ext cx="18269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322" extrusionOk="0">
                    <a:moveTo>
                      <a:pt x="89" y="0"/>
                    </a:moveTo>
                    <a:cubicBezTo>
                      <a:pt x="71" y="0"/>
                      <a:pt x="54" y="9"/>
                      <a:pt x="45" y="18"/>
                    </a:cubicBezTo>
                    <a:cubicBezTo>
                      <a:pt x="36" y="36"/>
                      <a:pt x="27" y="45"/>
                      <a:pt x="27" y="63"/>
                    </a:cubicBezTo>
                    <a:cubicBezTo>
                      <a:pt x="18" y="125"/>
                      <a:pt x="9" y="196"/>
                      <a:pt x="0" y="259"/>
                    </a:cubicBezTo>
                    <a:cubicBezTo>
                      <a:pt x="0" y="277"/>
                      <a:pt x="9" y="294"/>
                      <a:pt x="18" y="303"/>
                    </a:cubicBezTo>
                    <a:cubicBezTo>
                      <a:pt x="36" y="312"/>
                      <a:pt x="45" y="321"/>
                      <a:pt x="63" y="321"/>
                    </a:cubicBezTo>
                    <a:cubicBezTo>
                      <a:pt x="80" y="321"/>
                      <a:pt x="98" y="312"/>
                      <a:pt x="107" y="303"/>
                    </a:cubicBezTo>
                    <a:cubicBezTo>
                      <a:pt x="116" y="286"/>
                      <a:pt x="125" y="277"/>
                      <a:pt x="125" y="259"/>
                    </a:cubicBezTo>
                    <a:cubicBezTo>
                      <a:pt x="134" y="196"/>
                      <a:pt x="143" y="125"/>
                      <a:pt x="152" y="63"/>
                    </a:cubicBezTo>
                    <a:cubicBezTo>
                      <a:pt x="152" y="45"/>
                      <a:pt x="143" y="27"/>
                      <a:pt x="134" y="18"/>
                    </a:cubicBezTo>
                    <a:cubicBezTo>
                      <a:pt x="125" y="9"/>
                      <a:pt x="107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Google Shape;1763;p37"/>
              <p:cNvSpPr/>
              <p:nvPr/>
            </p:nvSpPr>
            <p:spPr>
              <a:xfrm>
                <a:off x="6924507" y="3739215"/>
                <a:ext cx="18389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95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8" y="99"/>
                      <a:pt x="19" y="161"/>
                      <a:pt x="10" y="215"/>
                    </a:cubicBezTo>
                    <a:cubicBezTo>
                      <a:pt x="1" y="232"/>
                      <a:pt x="1" y="250"/>
                      <a:pt x="10" y="268"/>
                    </a:cubicBezTo>
                    <a:cubicBezTo>
                      <a:pt x="19" y="277"/>
                      <a:pt x="36" y="286"/>
                      <a:pt x="45" y="295"/>
                    </a:cubicBezTo>
                    <a:cubicBezTo>
                      <a:pt x="63" y="295"/>
                      <a:pt x="81" y="295"/>
                      <a:pt x="99" y="286"/>
                    </a:cubicBezTo>
                    <a:cubicBezTo>
                      <a:pt x="108" y="277"/>
                      <a:pt x="126" y="268"/>
                      <a:pt x="126" y="250"/>
                    </a:cubicBezTo>
                    <a:cubicBezTo>
                      <a:pt x="135" y="197"/>
                      <a:pt x="144" y="134"/>
                      <a:pt x="152" y="81"/>
                    </a:cubicBezTo>
                    <a:cubicBezTo>
                      <a:pt x="152" y="63"/>
                      <a:pt x="152" y="45"/>
                      <a:pt x="144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Google Shape;1764;p37"/>
              <p:cNvSpPr/>
              <p:nvPr/>
            </p:nvSpPr>
            <p:spPr>
              <a:xfrm>
                <a:off x="6801193" y="3733205"/>
                <a:ext cx="21634" cy="46994"/>
              </a:xfrm>
              <a:custGeom>
                <a:avLst/>
                <a:gdLst/>
                <a:ahLst/>
                <a:cxnLst/>
                <a:rect l="l" t="t" r="r" b="b"/>
                <a:pathLst>
                  <a:path w="180" h="391" extrusionOk="0">
                    <a:moveTo>
                      <a:pt x="113" y="1"/>
                    </a:moveTo>
                    <a:cubicBezTo>
                      <a:pt x="91" y="1"/>
                      <a:pt x="69" y="9"/>
                      <a:pt x="63" y="33"/>
                    </a:cubicBezTo>
                    <a:cubicBezTo>
                      <a:pt x="19" y="131"/>
                      <a:pt x="1" y="229"/>
                      <a:pt x="1" y="336"/>
                    </a:cubicBezTo>
                    <a:cubicBezTo>
                      <a:pt x="1" y="360"/>
                      <a:pt x="22" y="391"/>
                      <a:pt x="52" y="391"/>
                    </a:cubicBezTo>
                    <a:cubicBezTo>
                      <a:pt x="56" y="391"/>
                      <a:pt x="60" y="390"/>
                      <a:pt x="63" y="389"/>
                    </a:cubicBezTo>
                    <a:cubicBezTo>
                      <a:pt x="99" y="389"/>
                      <a:pt x="126" y="363"/>
                      <a:pt x="126" y="336"/>
                    </a:cubicBezTo>
                    <a:cubicBezTo>
                      <a:pt x="126" y="309"/>
                      <a:pt x="126" y="282"/>
                      <a:pt x="126" y="265"/>
                    </a:cubicBezTo>
                    <a:cubicBezTo>
                      <a:pt x="126" y="256"/>
                      <a:pt x="126" y="247"/>
                      <a:pt x="126" y="238"/>
                    </a:cubicBezTo>
                    <a:cubicBezTo>
                      <a:pt x="126" y="229"/>
                      <a:pt x="126" y="229"/>
                      <a:pt x="126" y="229"/>
                    </a:cubicBezTo>
                    <a:cubicBezTo>
                      <a:pt x="126" y="220"/>
                      <a:pt x="135" y="220"/>
                      <a:pt x="135" y="211"/>
                    </a:cubicBezTo>
                    <a:cubicBezTo>
                      <a:pt x="135" y="193"/>
                      <a:pt x="144" y="166"/>
                      <a:pt x="144" y="149"/>
                    </a:cubicBezTo>
                    <a:cubicBezTo>
                      <a:pt x="153" y="140"/>
                      <a:pt x="153" y="131"/>
                      <a:pt x="161" y="113"/>
                    </a:cubicBezTo>
                    <a:cubicBezTo>
                      <a:pt x="161" y="113"/>
                      <a:pt x="161" y="104"/>
                      <a:pt x="161" y="104"/>
                    </a:cubicBezTo>
                    <a:cubicBezTo>
                      <a:pt x="161" y="95"/>
                      <a:pt x="161" y="95"/>
                      <a:pt x="170" y="95"/>
                    </a:cubicBezTo>
                    <a:cubicBezTo>
                      <a:pt x="170" y="77"/>
                      <a:pt x="179" y="68"/>
                      <a:pt x="170" y="50"/>
                    </a:cubicBezTo>
                    <a:cubicBezTo>
                      <a:pt x="170" y="33"/>
                      <a:pt x="161" y="15"/>
                      <a:pt x="144" y="6"/>
                    </a:cubicBezTo>
                    <a:cubicBezTo>
                      <a:pt x="135" y="3"/>
                      <a:pt x="124" y="1"/>
                      <a:pt x="11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4" name="Google Shape;1765;p37"/>
              <p:cNvSpPr/>
              <p:nvPr/>
            </p:nvSpPr>
            <p:spPr>
              <a:xfrm>
                <a:off x="6821625" y="3656644"/>
                <a:ext cx="18389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72" extrusionOk="0">
                    <a:moveTo>
                      <a:pt x="107" y="1"/>
                    </a:moveTo>
                    <a:cubicBezTo>
                      <a:pt x="90" y="1"/>
                      <a:pt x="72" y="1"/>
                      <a:pt x="54" y="9"/>
                    </a:cubicBezTo>
                    <a:cubicBezTo>
                      <a:pt x="45" y="18"/>
                      <a:pt x="36" y="36"/>
                      <a:pt x="27" y="45"/>
                    </a:cubicBezTo>
                    <a:cubicBezTo>
                      <a:pt x="18" y="99"/>
                      <a:pt x="9" y="143"/>
                      <a:pt x="0" y="197"/>
                    </a:cubicBezTo>
                    <a:cubicBezTo>
                      <a:pt x="0" y="215"/>
                      <a:pt x="0" y="224"/>
                      <a:pt x="9" y="241"/>
                    </a:cubicBezTo>
                    <a:cubicBezTo>
                      <a:pt x="18" y="250"/>
                      <a:pt x="36" y="268"/>
                      <a:pt x="45" y="268"/>
                    </a:cubicBezTo>
                    <a:cubicBezTo>
                      <a:pt x="50" y="271"/>
                      <a:pt x="55" y="272"/>
                      <a:pt x="61" y="272"/>
                    </a:cubicBezTo>
                    <a:cubicBezTo>
                      <a:pt x="73" y="272"/>
                      <a:pt x="86" y="266"/>
                      <a:pt x="99" y="259"/>
                    </a:cubicBezTo>
                    <a:cubicBezTo>
                      <a:pt x="107" y="259"/>
                      <a:pt x="116" y="241"/>
                      <a:pt x="125" y="224"/>
                    </a:cubicBezTo>
                    <a:cubicBezTo>
                      <a:pt x="134" y="179"/>
                      <a:pt x="143" y="125"/>
                      <a:pt x="143" y="81"/>
                    </a:cubicBezTo>
                    <a:cubicBezTo>
                      <a:pt x="152" y="63"/>
                      <a:pt x="152" y="45"/>
                      <a:pt x="143" y="36"/>
                    </a:cubicBezTo>
                    <a:cubicBezTo>
                      <a:pt x="134" y="18"/>
                      <a:pt x="116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Google Shape;1766;p37"/>
              <p:cNvSpPr/>
              <p:nvPr/>
            </p:nvSpPr>
            <p:spPr>
              <a:xfrm>
                <a:off x="6775472" y="3553762"/>
                <a:ext cx="1947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2" h="126" extrusionOk="0">
                    <a:moveTo>
                      <a:pt x="81" y="0"/>
                    </a:moveTo>
                    <a:cubicBezTo>
                      <a:pt x="1" y="0"/>
                      <a:pt x="1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Google Shape;1767;p37"/>
              <p:cNvSpPr/>
              <p:nvPr/>
            </p:nvSpPr>
            <p:spPr>
              <a:xfrm>
                <a:off x="6669344" y="3724191"/>
                <a:ext cx="20552" cy="53725"/>
              </a:xfrm>
              <a:custGeom>
                <a:avLst/>
                <a:gdLst/>
                <a:ahLst/>
                <a:cxnLst/>
                <a:rect l="l" t="t" r="r" b="b"/>
                <a:pathLst>
                  <a:path w="171" h="447" extrusionOk="0">
                    <a:moveTo>
                      <a:pt x="99" y="1"/>
                    </a:moveTo>
                    <a:cubicBezTo>
                      <a:pt x="63" y="1"/>
                      <a:pt x="45" y="27"/>
                      <a:pt x="45" y="63"/>
                    </a:cubicBezTo>
                    <a:cubicBezTo>
                      <a:pt x="27" y="170"/>
                      <a:pt x="18" y="277"/>
                      <a:pt x="1" y="384"/>
                    </a:cubicBezTo>
                    <a:cubicBezTo>
                      <a:pt x="1" y="411"/>
                      <a:pt x="36" y="447"/>
                      <a:pt x="63" y="447"/>
                    </a:cubicBezTo>
                    <a:cubicBezTo>
                      <a:pt x="99" y="447"/>
                      <a:pt x="117" y="420"/>
                      <a:pt x="125" y="384"/>
                    </a:cubicBezTo>
                    <a:cubicBezTo>
                      <a:pt x="134" y="277"/>
                      <a:pt x="152" y="170"/>
                      <a:pt x="161" y="63"/>
                    </a:cubicBezTo>
                    <a:cubicBezTo>
                      <a:pt x="170" y="27"/>
                      <a:pt x="134" y="1"/>
                      <a:pt x="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Google Shape;1768;p37"/>
              <p:cNvSpPr/>
              <p:nvPr/>
            </p:nvSpPr>
            <p:spPr>
              <a:xfrm>
                <a:off x="6735809" y="3771426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108" y="0"/>
                    </a:moveTo>
                    <a:cubicBezTo>
                      <a:pt x="90" y="0"/>
                      <a:pt x="72" y="0"/>
                      <a:pt x="63" y="9"/>
                    </a:cubicBezTo>
                    <a:cubicBezTo>
                      <a:pt x="45" y="18"/>
                      <a:pt x="36" y="27"/>
                      <a:pt x="36" y="45"/>
                    </a:cubicBezTo>
                    <a:cubicBezTo>
                      <a:pt x="27" y="80"/>
                      <a:pt x="19" y="107"/>
                      <a:pt x="10" y="143"/>
                    </a:cubicBezTo>
                    <a:cubicBezTo>
                      <a:pt x="1" y="161"/>
                      <a:pt x="10" y="179"/>
                      <a:pt x="19" y="187"/>
                    </a:cubicBezTo>
                    <a:cubicBezTo>
                      <a:pt x="19" y="205"/>
                      <a:pt x="36" y="214"/>
                      <a:pt x="54" y="223"/>
                    </a:cubicBezTo>
                    <a:cubicBezTo>
                      <a:pt x="63" y="223"/>
                      <a:pt x="81" y="223"/>
                      <a:pt x="99" y="214"/>
                    </a:cubicBezTo>
                    <a:cubicBezTo>
                      <a:pt x="108" y="205"/>
                      <a:pt x="126" y="187"/>
                      <a:pt x="126" y="179"/>
                    </a:cubicBezTo>
                    <a:cubicBezTo>
                      <a:pt x="135" y="143"/>
                      <a:pt x="143" y="107"/>
                      <a:pt x="152" y="80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5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Google Shape;1769;p37"/>
              <p:cNvSpPr/>
              <p:nvPr/>
            </p:nvSpPr>
            <p:spPr>
              <a:xfrm>
                <a:off x="6702637" y="3909644"/>
                <a:ext cx="19351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94" extrusionOk="0">
                    <a:moveTo>
                      <a:pt x="98" y="1"/>
                    </a:moveTo>
                    <a:cubicBezTo>
                      <a:pt x="80" y="1"/>
                      <a:pt x="63" y="1"/>
                      <a:pt x="54" y="19"/>
                    </a:cubicBezTo>
                    <a:cubicBezTo>
                      <a:pt x="36" y="28"/>
                      <a:pt x="36" y="46"/>
                      <a:pt x="36" y="63"/>
                    </a:cubicBezTo>
                    <a:cubicBezTo>
                      <a:pt x="18" y="153"/>
                      <a:pt x="9" y="242"/>
                      <a:pt x="0" y="331"/>
                    </a:cubicBezTo>
                    <a:cubicBezTo>
                      <a:pt x="0" y="349"/>
                      <a:pt x="9" y="367"/>
                      <a:pt x="18" y="376"/>
                    </a:cubicBezTo>
                    <a:cubicBezTo>
                      <a:pt x="27" y="385"/>
                      <a:pt x="45" y="393"/>
                      <a:pt x="63" y="393"/>
                    </a:cubicBezTo>
                    <a:cubicBezTo>
                      <a:pt x="80" y="393"/>
                      <a:pt x="89" y="385"/>
                      <a:pt x="107" y="376"/>
                    </a:cubicBezTo>
                    <a:cubicBezTo>
                      <a:pt x="116" y="358"/>
                      <a:pt x="116" y="349"/>
                      <a:pt x="125" y="331"/>
                    </a:cubicBezTo>
                    <a:lnTo>
                      <a:pt x="152" y="63"/>
                    </a:lnTo>
                    <a:cubicBezTo>
                      <a:pt x="161" y="46"/>
                      <a:pt x="152" y="28"/>
                      <a:pt x="134" y="19"/>
                    </a:cubicBezTo>
                    <a:cubicBezTo>
                      <a:pt x="125" y="10"/>
                      <a:pt x="107" y="1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Google Shape;1770;p37"/>
              <p:cNvSpPr/>
              <p:nvPr/>
            </p:nvSpPr>
            <p:spPr>
              <a:xfrm>
                <a:off x="6762612" y="3953634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108" y="1"/>
                    </a:moveTo>
                    <a:cubicBezTo>
                      <a:pt x="90" y="1"/>
                      <a:pt x="72" y="1"/>
                      <a:pt x="63" y="10"/>
                    </a:cubicBezTo>
                    <a:cubicBezTo>
                      <a:pt x="54" y="10"/>
                      <a:pt x="54" y="19"/>
                      <a:pt x="45" y="19"/>
                    </a:cubicBezTo>
                    <a:cubicBezTo>
                      <a:pt x="36" y="27"/>
                      <a:pt x="36" y="36"/>
                      <a:pt x="27" y="45"/>
                    </a:cubicBezTo>
                    <a:lnTo>
                      <a:pt x="10" y="117"/>
                    </a:lnTo>
                    <a:cubicBezTo>
                      <a:pt x="1" y="126"/>
                      <a:pt x="1" y="134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70"/>
                      <a:pt x="19" y="179"/>
                      <a:pt x="27" y="179"/>
                    </a:cubicBezTo>
                    <a:cubicBezTo>
                      <a:pt x="36" y="188"/>
                      <a:pt x="45" y="188"/>
                      <a:pt x="45" y="197"/>
                    </a:cubicBezTo>
                    <a:cubicBezTo>
                      <a:pt x="63" y="197"/>
                      <a:pt x="81" y="197"/>
                      <a:pt x="99" y="188"/>
                    </a:cubicBezTo>
                    <a:cubicBezTo>
                      <a:pt x="99" y="188"/>
                      <a:pt x="108" y="179"/>
                      <a:pt x="108" y="179"/>
                    </a:cubicBezTo>
                    <a:cubicBezTo>
                      <a:pt x="117" y="170"/>
                      <a:pt x="126" y="161"/>
                      <a:pt x="126" y="152"/>
                    </a:cubicBezTo>
                    <a:cubicBezTo>
                      <a:pt x="135" y="126"/>
                      <a:pt x="143" y="99"/>
                      <a:pt x="152" y="81"/>
                    </a:cubicBezTo>
                    <a:cubicBezTo>
                      <a:pt x="152" y="72"/>
                      <a:pt x="152" y="63"/>
                      <a:pt x="152" y="54"/>
                    </a:cubicBezTo>
                    <a:cubicBezTo>
                      <a:pt x="152" y="45"/>
                      <a:pt x="143" y="36"/>
                      <a:pt x="143" y="27"/>
                    </a:cubicBezTo>
                    <a:cubicBezTo>
                      <a:pt x="143" y="27"/>
                      <a:pt x="135" y="19"/>
                      <a:pt x="126" y="10"/>
                    </a:cubicBezTo>
                    <a:cubicBezTo>
                      <a:pt x="126" y="10"/>
                      <a:pt x="117" y="1"/>
                      <a:pt x="10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0" name="Google Shape;1771;p37"/>
              <p:cNvSpPr/>
              <p:nvPr/>
            </p:nvSpPr>
            <p:spPr>
              <a:xfrm>
                <a:off x="6760448" y="4062766"/>
                <a:ext cx="1838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15" extrusionOk="0">
                    <a:moveTo>
                      <a:pt x="81" y="0"/>
                    </a:moveTo>
                    <a:cubicBezTo>
                      <a:pt x="54" y="0"/>
                      <a:pt x="35" y="16"/>
                      <a:pt x="28" y="38"/>
                    </a:cubicBezTo>
                    <a:cubicBezTo>
                      <a:pt x="1" y="110"/>
                      <a:pt x="1" y="199"/>
                      <a:pt x="28" y="270"/>
                    </a:cubicBezTo>
                    <a:cubicBezTo>
                      <a:pt x="37" y="288"/>
                      <a:pt x="45" y="297"/>
                      <a:pt x="54" y="306"/>
                    </a:cubicBezTo>
                    <a:cubicBezTo>
                      <a:pt x="72" y="315"/>
                      <a:pt x="90" y="315"/>
                      <a:pt x="99" y="315"/>
                    </a:cubicBezTo>
                    <a:cubicBezTo>
                      <a:pt x="117" y="306"/>
                      <a:pt x="135" y="297"/>
                      <a:pt x="144" y="288"/>
                    </a:cubicBezTo>
                    <a:cubicBezTo>
                      <a:pt x="144" y="270"/>
                      <a:pt x="153" y="252"/>
                      <a:pt x="144" y="235"/>
                    </a:cubicBezTo>
                    <a:cubicBezTo>
                      <a:pt x="135" y="217"/>
                      <a:pt x="135" y="190"/>
                      <a:pt x="126" y="172"/>
                    </a:cubicBezTo>
                    <a:lnTo>
                      <a:pt x="126" y="172"/>
                    </a:lnTo>
                    <a:cubicBezTo>
                      <a:pt x="126" y="155"/>
                      <a:pt x="127" y="132"/>
                      <a:pt x="135" y="110"/>
                    </a:cubicBezTo>
                    <a:lnTo>
                      <a:pt x="135" y="110"/>
                    </a:lnTo>
                    <a:cubicBezTo>
                      <a:pt x="133" y="111"/>
                      <a:pt x="132" y="112"/>
                      <a:pt x="131" y="114"/>
                    </a:cubicBezTo>
                    <a:lnTo>
                      <a:pt x="131" y="114"/>
                    </a:lnTo>
                    <a:cubicBezTo>
                      <a:pt x="135" y="100"/>
                      <a:pt x="137" y="87"/>
                      <a:pt x="144" y="74"/>
                    </a:cubicBezTo>
                    <a:cubicBezTo>
                      <a:pt x="153" y="47"/>
                      <a:pt x="126" y="3"/>
                      <a:pt x="99" y="3"/>
                    </a:cubicBezTo>
                    <a:cubicBezTo>
                      <a:pt x="93" y="1"/>
                      <a:pt x="87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1" name="Google Shape;1772;p37"/>
              <p:cNvSpPr/>
              <p:nvPr/>
            </p:nvSpPr>
            <p:spPr>
              <a:xfrm>
                <a:off x="6823788" y="4165288"/>
                <a:ext cx="22596" cy="38581"/>
              </a:xfrm>
              <a:custGeom>
                <a:avLst/>
                <a:gdLst/>
                <a:ahLst/>
                <a:cxnLst/>
                <a:rect l="l" t="t" r="r" b="b"/>
                <a:pathLst>
                  <a:path w="188" h="321" extrusionOk="0">
                    <a:moveTo>
                      <a:pt x="78" y="0"/>
                    </a:moveTo>
                    <a:cubicBezTo>
                      <a:pt x="70" y="0"/>
                      <a:pt x="62" y="2"/>
                      <a:pt x="54" y="6"/>
                    </a:cubicBezTo>
                    <a:cubicBezTo>
                      <a:pt x="27" y="15"/>
                      <a:pt x="0" y="42"/>
                      <a:pt x="9" y="77"/>
                    </a:cubicBezTo>
                    <a:cubicBezTo>
                      <a:pt x="27" y="140"/>
                      <a:pt x="45" y="211"/>
                      <a:pt x="63" y="274"/>
                    </a:cubicBezTo>
                    <a:cubicBezTo>
                      <a:pt x="70" y="297"/>
                      <a:pt x="98" y="320"/>
                      <a:pt x="123" y="320"/>
                    </a:cubicBezTo>
                    <a:cubicBezTo>
                      <a:pt x="127" y="320"/>
                      <a:pt x="130" y="319"/>
                      <a:pt x="134" y="318"/>
                    </a:cubicBezTo>
                    <a:cubicBezTo>
                      <a:pt x="170" y="309"/>
                      <a:pt x="188" y="274"/>
                      <a:pt x="179" y="238"/>
                    </a:cubicBezTo>
                    <a:cubicBezTo>
                      <a:pt x="161" y="176"/>
                      <a:pt x="152" y="113"/>
                      <a:pt x="134" y="42"/>
                    </a:cubicBezTo>
                    <a:cubicBezTo>
                      <a:pt x="127" y="21"/>
                      <a:pt x="104" y="0"/>
                      <a:pt x="7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2" name="Google Shape;1773;p37"/>
              <p:cNvSpPr/>
              <p:nvPr/>
            </p:nvSpPr>
            <p:spPr>
              <a:xfrm>
                <a:off x="6871984" y="4103751"/>
                <a:ext cx="18389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53" h="340" extrusionOk="0">
                    <a:moveTo>
                      <a:pt x="63" y="1"/>
                    </a:moveTo>
                    <a:cubicBezTo>
                      <a:pt x="45" y="1"/>
                      <a:pt x="27" y="1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cubicBezTo>
                      <a:pt x="10" y="134"/>
                      <a:pt x="19" y="206"/>
                      <a:pt x="27" y="277"/>
                    </a:cubicBezTo>
                    <a:cubicBezTo>
                      <a:pt x="27" y="295"/>
                      <a:pt x="36" y="313"/>
                      <a:pt x="45" y="322"/>
                    </a:cubicBezTo>
                    <a:cubicBezTo>
                      <a:pt x="54" y="331"/>
                      <a:pt x="72" y="340"/>
                      <a:pt x="90" y="340"/>
                    </a:cubicBezTo>
                    <a:cubicBezTo>
                      <a:pt x="108" y="340"/>
                      <a:pt x="126" y="340"/>
                      <a:pt x="134" y="322"/>
                    </a:cubicBezTo>
                    <a:cubicBezTo>
                      <a:pt x="143" y="313"/>
                      <a:pt x="152" y="295"/>
                      <a:pt x="152" y="277"/>
                    </a:cubicBezTo>
                    <a:cubicBezTo>
                      <a:pt x="143" y="206"/>
                      <a:pt x="134" y="134"/>
                      <a:pt x="126" y="63"/>
                    </a:cubicBez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3" name="Google Shape;1774;p37"/>
              <p:cNvSpPr/>
              <p:nvPr/>
            </p:nvSpPr>
            <p:spPr>
              <a:xfrm>
                <a:off x="6821625" y="4050146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1"/>
                    </a:moveTo>
                    <a:cubicBezTo>
                      <a:pt x="45" y="9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97"/>
                      <a:pt x="18" y="206"/>
                    </a:cubicBezTo>
                    <a:cubicBezTo>
                      <a:pt x="36" y="215"/>
                      <a:pt x="54" y="224"/>
                      <a:pt x="63" y="224"/>
                    </a:cubicBezTo>
                    <a:cubicBezTo>
                      <a:pt x="81" y="224"/>
                      <a:pt x="99" y="224"/>
                      <a:pt x="107" y="206"/>
                    </a:cubicBezTo>
                    <a:cubicBezTo>
                      <a:pt x="116" y="197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4" name="Google Shape;1775;p37"/>
              <p:cNvSpPr/>
              <p:nvPr/>
            </p:nvSpPr>
            <p:spPr>
              <a:xfrm>
                <a:off x="6704680" y="4027190"/>
                <a:ext cx="14062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6" extrusionOk="0">
                    <a:moveTo>
                      <a:pt x="72" y="1"/>
                    </a:moveTo>
                    <a:cubicBezTo>
                      <a:pt x="69" y="1"/>
                      <a:pt x="66" y="2"/>
                      <a:pt x="63" y="4"/>
                    </a:cubicBezTo>
                    <a:cubicBezTo>
                      <a:pt x="46" y="4"/>
                      <a:pt x="28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8" y="236"/>
                      <a:pt x="46" y="245"/>
                      <a:pt x="63" y="245"/>
                    </a:cubicBezTo>
                    <a:cubicBezTo>
                      <a:pt x="72" y="245"/>
                      <a:pt x="90" y="236"/>
                      <a:pt x="99" y="227"/>
                    </a:cubicBezTo>
                    <a:cubicBezTo>
                      <a:pt x="117" y="218"/>
                      <a:pt x="117" y="200"/>
                      <a:pt x="117" y="183"/>
                    </a:cubicBezTo>
                    <a:lnTo>
                      <a:pt x="117" y="58"/>
                    </a:lnTo>
                    <a:cubicBezTo>
                      <a:pt x="117" y="49"/>
                      <a:pt x="117" y="31"/>
                      <a:pt x="99" y="22"/>
                    </a:cubicBezTo>
                    <a:cubicBezTo>
                      <a:pt x="93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5" name="Google Shape;1776;p37"/>
              <p:cNvSpPr/>
              <p:nvPr/>
            </p:nvSpPr>
            <p:spPr>
              <a:xfrm>
                <a:off x="6780880" y="3883202"/>
                <a:ext cx="18389" cy="2656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1" extrusionOk="0">
                    <a:moveTo>
                      <a:pt x="91" y="0"/>
                    </a:moveTo>
                    <a:cubicBezTo>
                      <a:pt x="83" y="0"/>
                      <a:pt x="76" y="2"/>
                      <a:pt x="72" y="7"/>
                    </a:cubicBezTo>
                    <a:cubicBezTo>
                      <a:pt x="54" y="7"/>
                      <a:pt x="36" y="16"/>
                      <a:pt x="36" y="34"/>
                    </a:cubicBezTo>
                    <a:cubicBezTo>
                      <a:pt x="27" y="42"/>
                      <a:pt x="18" y="60"/>
                      <a:pt x="27" y="78"/>
                    </a:cubicBezTo>
                    <a:cubicBezTo>
                      <a:pt x="27" y="81"/>
                      <a:pt x="27" y="84"/>
                      <a:pt x="27" y="87"/>
                    </a:cubicBezTo>
                    <a:cubicBezTo>
                      <a:pt x="27" y="96"/>
                      <a:pt x="27" y="105"/>
                      <a:pt x="18" y="114"/>
                    </a:cubicBezTo>
                    <a:cubicBezTo>
                      <a:pt x="19" y="114"/>
                      <a:pt x="20" y="114"/>
                      <a:pt x="21" y="114"/>
                    </a:cubicBezTo>
                    <a:lnTo>
                      <a:pt x="21" y="114"/>
                    </a:lnTo>
                    <a:cubicBezTo>
                      <a:pt x="21" y="114"/>
                      <a:pt x="21" y="114"/>
                      <a:pt x="21" y="114"/>
                    </a:cubicBezTo>
                    <a:lnTo>
                      <a:pt x="18" y="114"/>
                    </a:lnTo>
                    <a:cubicBezTo>
                      <a:pt x="9" y="132"/>
                      <a:pt x="0" y="141"/>
                      <a:pt x="0" y="158"/>
                    </a:cubicBezTo>
                    <a:cubicBezTo>
                      <a:pt x="0" y="176"/>
                      <a:pt x="9" y="194"/>
                      <a:pt x="18" y="203"/>
                    </a:cubicBezTo>
                    <a:cubicBezTo>
                      <a:pt x="27" y="212"/>
                      <a:pt x="45" y="221"/>
                      <a:pt x="63" y="221"/>
                    </a:cubicBezTo>
                    <a:cubicBezTo>
                      <a:pt x="81" y="221"/>
                      <a:pt x="99" y="212"/>
                      <a:pt x="107" y="203"/>
                    </a:cubicBezTo>
                    <a:cubicBezTo>
                      <a:pt x="125" y="185"/>
                      <a:pt x="143" y="158"/>
                      <a:pt x="143" y="132"/>
                    </a:cubicBezTo>
                    <a:cubicBezTo>
                      <a:pt x="152" y="105"/>
                      <a:pt x="152" y="69"/>
                      <a:pt x="143" y="42"/>
                    </a:cubicBezTo>
                    <a:cubicBezTo>
                      <a:pt x="143" y="34"/>
                      <a:pt x="125" y="16"/>
                      <a:pt x="116" y="7"/>
                    </a:cubicBezTo>
                    <a:cubicBezTo>
                      <a:pt x="107" y="2"/>
                      <a:pt x="99" y="0"/>
                      <a:pt x="9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6" name="Google Shape;1777;p37"/>
              <p:cNvSpPr/>
              <p:nvPr/>
            </p:nvSpPr>
            <p:spPr>
              <a:xfrm>
                <a:off x="6665017" y="3862530"/>
                <a:ext cx="1947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20" extrusionOk="0">
                    <a:moveTo>
                      <a:pt x="108" y="0"/>
                    </a:moveTo>
                    <a:cubicBezTo>
                      <a:pt x="90" y="0"/>
                      <a:pt x="81" y="0"/>
                      <a:pt x="63" y="9"/>
                    </a:cubicBezTo>
                    <a:cubicBezTo>
                      <a:pt x="46" y="18"/>
                      <a:pt x="46" y="27"/>
                      <a:pt x="37" y="45"/>
                    </a:cubicBezTo>
                    <a:cubicBezTo>
                      <a:pt x="1" y="116"/>
                      <a:pt x="1" y="197"/>
                      <a:pt x="19" y="277"/>
                    </a:cubicBezTo>
                    <a:cubicBezTo>
                      <a:pt x="19" y="286"/>
                      <a:pt x="28" y="304"/>
                      <a:pt x="46" y="313"/>
                    </a:cubicBezTo>
                    <a:cubicBezTo>
                      <a:pt x="50" y="317"/>
                      <a:pt x="57" y="319"/>
                      <a:pt x="64" y="319"/>
                    </a:cubicBezTo>
                    <a:cubicBezTo>
                      <a:pt x="72" y="319"/>
                      <a:pt x="81" y="317"/>
                      <a:pt x="90" y="313"/>
                    </a:cubicBezTo>
                    <a:cubicBezTo>
                      <a:pt x="126" y="304"/>
                      <a:pt x="135" y="277"/>
                      <a:pt x="135" y="241"/>
                    </a:cubicBezTo>
                    <a:cubicBezTo>
                      <a:pt x="134" y="239"/>
                      <a:pt x="134" y="236"/>
                      <a:pt x="133" y="234"/>
                    </a:cubicBezTo>
                    <a:lnTo>
                      <a:pt x="133" y="234"/>
                    </a:lnTo>
                    <a:cubicBezTo>
                      <a:pt x="134" y="236"/>
                      <a:pt x="135" y="239"/>
                      <a:pt x="135" y="241"/>
                    </a:cubicBezTo>
                    <a:cubicBezTo>
                      <a:pt x="135" y="235"/>
                      <a:pt x="135" y="228"/>
                      <a:pt x="131" y="225"/>
                    </a:cubicBezTo>
                    <a:lnTo>
                      <a:pt x="131" y="225"/>
                    </a:lnTo>
                    <a:cubicBezTo>
                      <a:pt x="126" y="197"/>
                      <a:pt x="127" y="175"/>
                      <a:pt x="135" y="152"/>
                    </a:cubicBezTo>
                    <a:lnTo>
                      <a:pt x="135" y="152"/>
                    </a:lnTo>
                    <a:cubicBezTo>
                      <a:pt x="135" y="152"/>
                      <a:pt x="130" y="156"/>
                      <a:pt x="128" y="162"/>
                    </a:cubicBezTo>
                    <a:lnTo>
                      <a:pt x="128" y="162"/>
                    </a:lnTo>
                    <a:cubicBezTo>
                      <a:pt x="136" y="130"/>
                      <a:pt x="144" y="105"/>
                      <a:pt x="153" y="81"/>
                    </a:cubicBezTo>
                    <a:cubicBezTo>
                      <a:pt x="161" y="63"/>
                      <a:pt x="153" y="45"/>
                      <a:pt x="144" y="27"/>
                    </a:cubicBezTo>
                    <a:cubicBezTo>
                      <a:pt x="144" y="18"/>
                      <a:pt x="126" y="9"/>
                      <a:pt x="1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7" name="Google Shape;1778;p37"/>
              <p:cNvSpPr/>
              <p:nvPr/>
            </p:nvSpPr>
            <p:spPr>
              <a:xfrm>
                <a:off x="6895542" y="384750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34"/>
                    </a:lnTo>
                    <a:cubicBezTo>
                      <a:pt x="1" y="152"/>
                      <a:pt x="10" y="170"/>
                      <a:pt x="19" y="179"/>
                    </a:cubicBezTo>
                    <a:cubicBezTo>
                      <a:pt x="28" y="188"/>
                      <a:pt x="28" y="188"/>
                      <a:pt x="37" y="197"/>
                    </a:cubicBezTo>
                    <a:lnTo>
                      <a:pt x="63" y="197"/>
                    </a:lnTo>
                    <a:cubicBezTo>
                      <a:pt x="81" y="197"/>
                      <a:pt x="90" y="197"/>
                      <a:pt x="108" y="179"/>
                    </a:cubicBezTo>
                    <a:cubicBezTo>
                      <a:pt x="117" y="170"/>
                      <a:pt x="126" y="152"/>
                      <a:pt x="126" y="134"/>
                    </a:cubicBezTo>
                    <a:lnTo>
                      <a:pt x="126" y="63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8" name="Google Shape;1779;p37"/>
              <p:cNvSpPr/>
              <p:nvPr/>
            </p:nvSpPr>
            <p:spPr>
              <a:xfrm>
                <a:off x="6742299" y="3830319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38" y="99"/>
                    </a:moveTo>
                    <a:lnTo>
                      <a:pt x="134" y="108"/>
                    </a:lnTo>
                    <a:cubicBezTo>
                      <a:pt x="134" y="103"/>
                      <a:pt x="136" y="101"/>
                      <a:pt x="138" y="99"/>
                    </a:cubicBezTo>
                    <a:close/>
                    <a:moveTo>
                      <a:pt x="72" y="1"/>
                    </a:moveTo>
                    <a:cubicBezTo>
                      <a:pt x="54" y="10"/>
                      <a:pt x="45" y="19"/>
                      <a:pt x="36" y="28"/>
                    </a:cubicBezTo>
                    <a:cubicBezTo>
                      <a:pt x="18" y="54"/>
                      <a:pt x="9" y="90"/>
                      <a:pt x="9" y="117"/>
                    </a:cubicBezTo>
                    <a:cubicBezTo>
                      <a:pt x="0" y="135"/>
                      <a:pt x="0" y="152"/>
                      <a:pt x="0" y="170"/>
                    </a:cubicBezTo>
                    <a:cubicBezTo>
                      <a:pt x="0" y="188"/>
                      <a:pt x="0" y="206"/>
                      <a:pt x="9" y="224"/>
                    </a:cubicBezTo>
                    <a:cubicBezTo>
                      <a:pt x="9" y="242"/>
                      <a:pt x="27" y="251"/>
                      <a:pt x="36" y="259"/>
                    </a:cubicBezTo>
                    <a:cubicBezTo>
                      <a:pt x="45" y="268"/>
                      <a:pt x="72" y="268"/>
                      <a:pt x="81" y="268"/>
                    </a:cubicBezTo>
                    <a:cubicBezTo>
                      <a:pt x="98" y="259"/>
                      <a:pt x="107" y="251"/>
                      <a:pt x="116" y="242"/>
                    </a:cubicBezTo>
                    <a:cubicBezTo>
                      <a:pt x="116" y="233"/>
                      <a:pt x="125" y="233"/>
                      <a:pt x="125" y="224"/>
                    </a:cubicBezTo>
                    <a:cubicBezTo>
                      <a:pt x="125" y="216"/>
                      <a:pt x="125" y="209"/>
                      <a:pt x="125" y="197"/>
                    </a:cubicBezTo>
                    <a:cubicBezTo>
                      <a:pt x="125" y="182"/>
                      <a:pt x="125" y="167"/>
                      <a:pt x="125" y="152"/>
                    </a:cubicBezTo>
                    <a:cubicBezTo>
                      <a:pt x="125" y="136"/>
                      <a:pt x="133" y="120"/>
                      <a:pt x="141" y="96"/>
                    </a:cubicBezTo>
                    <a:lnTo>
                      <a:pt x="141" y="96"/>
                    </a:lnTo>
                    <a:cubicBezTo>
                      <a:pt x="142" y="95"/>
                      <a:pt x="143" y="93"/>
                      <a:pt x="143" y="90"/>
                    </a:cubicBezTo>
                    <a:lnTo>
                      <a:pt x="143" y="90"/>
                    </a:lnTo>
                    <a:cubicBezTo>
                      <a:pt x="143" y="90"/>
                      <a:pt x="143" y="90"/>
                      <a:pt x="143" y="90"/>
                    </a:cubicBezTo>
                    <a:cubicBezTo>
                      <a:pt x="152" y="81"/>
                      <a:pt x="152" y="63"/>
                      <a:pt x="152" y="45"/>
                    </a:cubicBezTo>
                    <a:cubicBezTo>
                      <a:pt x="143" y="28"/>
                      <a:pt x="134" y="19"/>
                      <a:pt x="116" y="10"/>
                    </a:cubicBezTo>
                    <a:cubicBezTo>
                      <a:pt x="107" y="1"/>
                      <a:pt x="89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29" name="Google Shape;1780;p37"/>
              <p:cNvSpPr/>
              <p:nvPr/>
            </p:nvSpPr>
            <p:spPr>
              <a:xfrm>
                <a:off x="6848427" y="3798228"/>
                <a:ext cx="15144" cy="1718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3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80"/>
                    </a:lnTo>
                    <a:cubicBezTo>
                      <a:pt x="0" y="89"/>
                      <a:pt x="0" y="98"/>
                      <a:pt x="9" y="107"/>
                    </a:cubicBezTo>
                    <a:cubicBezTo>
                      <a:pt x="9" y="116"/>
                      <a:pt x="9" y="125"/>
                      <a:pt x="18" y="125"/>
                    </a:cubicBezTo>
                    <a:cubicBezTo>
                      <a:pt x="27" y="134"/>
                      <a:pt x="27" y="134"/>
                      <a:pt x="36" y="143"/>
                    </a:cubicBezTo>
                    <a:lnTo>
                      <a:pt x="81" y="143"/>
                    </a:lnTo>
                    <a:cubicBezTo>
                      <a:pt x="90" y="143"/>
                      <a:pt x="99" y="134"/>
                      <a:pt x="107" y="125"/>
                    </a:cubicBezTo>
                    <a:cubicBezTo>
                      <a:pt x="107" y="125"/>
                      <a:pt x="107" y="116"/>
                      <a:pt x="116" y="116"/>
                    </a:cubicBezTo>
                    <a:cubicBezTo>
                      <a:pt x="116" y="107"/>
                      <a:pt x="125" y="98"/>
                      <a:pt x="125" y="80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7"/>
                      <a:pt x="107" y="18"/>
                      <a:pt x="107" y="18"/>
                    </a:cubicBezTo>
                    <a:cubicBezTo>
                      <a:pt x="99" y="9"/>
                      <a:pt x="90" y="9"/>
                      <a:pt x="9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0" name="Google Shape;1781;p37"/>
              <p:cNvSpPr/>
              <p:nvPr/>
            </p:nvSpPr>
            <p:spPr>
              <a:xfrm>
                <a:off x="6863451" y="3959643"/>
                <a:ext cx="15144" cy="176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47" extrusionOk="0">
                    <a:moveTo>
                      <a:pt x="69" y="0"/>
                    </a:moveTo>
                    <a:cubicBezTo>
                      <a:pt x="68" y="0"/>
                      <a:pt x="66" y="1"/>
                      <a:pt x="63" y="4"/>
                    </a:cubicBezTo>
                    <a:lnTo>
                      <a:pt x="45" y="4"/>
                    </a:lnTo>
                    <a:cubicBezTo>
                      <a:pt x="36" y="4"/>
                      <a:pt x="27" y="13"/>
                      <a:pt x="18" y="22"/>
                    </a:cubicBezTo>
                    <a:lnTo>
                      <a:pt x="9" y="31"/>
                    </a:lnTo>
                    <a:cubicBezTo>
                      <a:pt x="0" y="40"/>
                      <a:pt x="0" y="49"/>
                      <a:pt x="0" y="58"/>
                    </a:cubicBezTo>
                    <a:lnTo>
                      <a:pt x="0" y="84"/>
                    </a:lnTo>
                    <a:cubicBezTo>
                      <a:pt x="0" y="93"/>
                      <a:pt x="0" y="102"/>
                      <a:pt x="0" y="111"/>
                    </a:cubicBezTo>
                    <a:cubicBezTo>
                      <a:pt x="9" y="120"/>
                      <a:pt x="9" y="120"/>
                      <a:pt x="18" y="129"/>
                    </a:cubicBezTo>
                    <a:cubicBezTo>
                      <a:pt x="18" y="138"/>
                      <a:pt x="27" y="138"/>
                      <a:pt x="36" y="138"/>
                    </a:cubicBezTo>
                    <a:cubicBezTo>
                      <a:pt x="45" y="147"/>
                      <a:pt x="54" y="147"/>
                      <a:pt x="63" y="147"/>
                    </a:cubicBezTo>
                    <a:lnTo>
                      <a:pt x="72" y="147"/>
                    </a:lnTo>
                    <a:cubicBezTo>
                      <a:pt x="90" y="138"/>
                      <a:pt x="98" y="138"/>
                      <a:pt x="98" y="129"/>
                    </a:cubicBezTo>
                    <a:lnTo>
                      <a:pt x="116" y="120"/>
                    </a:lnTo>
                    <a:cubicBezTo>
                      <a:pt x="116" y="111"/>
                      <a:pt x="116" y="93"/>
                      <a:pt x="116" y="84"/>
                    </a:cubicBezTo>
                    <a:lnTo>
                      <a:pt x="116" y="58"/>
                    </a:lnTo>
                    <a:cubicBezTo>
                      <a:pt x="125" y="49"/>
                      <a:pt x="116" y="49"/>
                      <a:pt x="116" y="40"/>
                    </a:cubicBezTo>
                    <a:cubicBezTo>
                      <a:pt x="116" y="31"/>
                      <a:pt x="107" y="22"/>
                      <a:pt x="98" y="22"/>
                    </a:cubicBezTo>
                    <a:cubicBezTo>
                      <a:pt x="98" y="13"/>
                      <a:pt x="90" y="4"/>
                      <a:pt x="81" y="4"/>
                    </a:cubicBezTo>
                    <a:cubicBezTo>
                      <a:pt x="75" y="4"/>
                      <a:pt x="73" y="0"/>
                      <a:pt x="6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1" name="Google Shape;1782;p37"/>
              <p:cNvSpPr/>
              <p:nvPr/>
            </p:nvSpPr>
            <p:spPr>
              <a:xfrm>
                <a:off x="6938450" y="4068415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54" y="0"/>
                    </a:moveTo>
                    <a:cubicBezTo>
                      <a:pt x="36" y="9"/>
                      <a:pt x="19" y="18"/>
                      <a:pt x="19" y="27"/>
                    </a:cubicBezTo>
                    <a:cubicBezTo>
                      <a:pt x="10" y="45"/>
                      <a:pt x="1" y="63"/>
                      <a:pt x="10" y="81"/>
                    </a:cubicBezTo>
                    <a:cubicBezTo>
                      <a:pt x="19" y="98"/>
                      <a:pt x="28" y="125"/>
                      <a:pt x="36" y="152"/>
                    </a:cubicBezTo>
                    <a:cubicBezTo>
                      <a:pt x="36" y="170"/>
                      <a:pt x="45" y="179"/>
                      <a:pt x="63" y="188"/>
                    </a:cubicBezTo>
                    <a:cubicBezTo>
                      <a:pt x="63" y="196"/>
                      <a:pt x="72" y="196"/>
                      <a:pt x="81" y="196"/>
                    </a:cubicBezTo>
                    <a:lnTo>
                      <a:pt x="108" y="196"/>
                    </a:lnTo>
                    <a:cubicBezTo>
                      <a:pt x="126" y="188"/>
                      <a:pt x="135" y="179"/>
                      <a:pt x="144" y="170"/>
                    </a:cubicBezTo>
                    <a:cubicBezTo>
                      <a:pt x="152" y="152"/>
                      <a:pt x="152" y="134"/>
                      <a:pt x="152" y="116"/>
                    </a:cubicBezTo>
                    <a:cubicBezTo>
                      <a:pt x="144" y="98"/>
                      <a:pt x="135" y="72"/>
                      <a:pt x="126" y="45"/>
                    </a:cubicBezTo>
                    <a:cubicBezTo>
                      <a:pt x="126" y="27"/>
                      <a:pt x="108" y="18"/>
                      <a:pt x="99" y="9"/>
                    </a:cubicBezTo>
                    <a:cubicBezTo>
                      <a:pt x="90" y="0"/>
                      <a:pt x="81" y="0"/>
                      <a:pt x="7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2" name="Google Shape;1783;p37"/>
              <p:cNvSpPr/>
              <p:nvPr/>
            </p:nvSpPr>
            <p:spPr>
              <a:xfrm>
                <a:off x="6962127" y="4206273"/>
                <a:ext cx="19351" cy="38461"/>
              </a:xfrm>
              <a:custGeom>
                <a:avLst/>
                <a:gdLst/>
                <a:ahLst/>
                <a:cxnLst/>
                <a:rect l="l" t="t" r="r" b="b"/>
                <a:pathLst>
                  <a:path w="161" h="320" extrusionOk="0">
                    <a:moveTo>
                      <a:pt x="134" y="147"/>
                    </a:moveTo>
                    <a:cubicBezTo>
                      <a:pt x="133" y="149"/>
                      <a:pt x="133" y="152"/>
                      <a:pt x="132" y="154"/>
                    </a:cubicBezTo>
                    <a:lnTo>
                      <a:pt x="132" y="154"/>
                    </a:lnTo>
                    <a:cubicBezTo>
                      <a:pt x="133" y="152"/>
                      <a:pt x="134" y="149"/>
                      <a:pt x="134" y="147"/>
                    </a:cubicBezTo>
                    <a:close/>
                    <a:moveTo>
                      <a:pt x="92" y="0"/>
                    </a:moveTo>
                    <a:cubicBezTo>
                      <a:pt x="80" y="0"/>
                      <a:pt x="69" y="7"/>
                      <a:pt x="62" y="13"/>
                    </a:cubicBezTo>
                    <a:cubicBezTo>
                      <a:pt x="45" y="22"/>
                      <a:pt x="36" y="31"/>
                      <a:pt x="36" y="49"/>
                    </a:cubicBezTo>
                    <a:cubicBezTo>
                      <a:pt x="0" y="120"/>
                      <a:pt x="0" y="200"/>
                      <a:pt x="9" y="272"/>
                    </a:cubicBezTo>
                    <a:cubicBezTo>
                      <a:pt x="18" y="289"/>
                      <a:pt x="27" y="307"/>
                      <a:pt x="36" y="307"/>
                    </a:cubicBezTo>
                    <a:cubicBezTo>
                      <a:pt x="48" y="314"/>
                      <a:pt x="61" y="320"/>
                      <a:pt x="74" y="320"/>
                    </a:cubicBezTo>
                    <a:cubicBezTo>
                      <a:pt x="79" y="320"/>
                      <a:pt x="84" y="319"/>
                      <a:pt x="89" y="316"/>
                    </a:cubicBezTo>
                    <a:cubicBezTo>
                      <a:pt x="98" y="316"/>
                      <a:pt x="116" y="307"/>
                      <a:pt x="125" y="289"/>
                    </a:cubicBezTo>
                    <a:cubicBezTo>
                      <a:pt x="134" y="272"/>
                      <a:pt x="134" y="263"/>
                      <a:pt x="134" y="245"/>
                    </a:cubicBezTo>
                    <a:cubicBezTo>
                      <a:pt x="125" y="236"/>
                      <a:pt x="125" y="236"/>
                      <a:pt x="125" y="227"/>
                    </a:cubicBezTo>
                    <a:lnTo>
                      <a:pt x="125" y="227"/>
                    </a:lnTo>
                    <a:lnTo>
                      <a:pt x="134" y="245"/>
                    </a:lnTo>
                    <a:cubicBezTo>
                      <a:pt x="126" y="220"/>
                      <a:pt x="125" y="187"/>
                      <a:pt x="132" y="154"/>
                    </a:cubicBezTo>
                    <a:lnTo>
                      <a:pt x="132" y="154"/>
                    </a:lnTo>
                    <a:cubicBezTo>
                      <a:pt x="130" y="160"/>
                      <a:pt x="125" y="165"/>
                      <a:pt x="125" y="165"/>
                    </a:cubicBezTo>
                    <a:cubicBezTo>
                      <a:pt x="134" y="138"/>
                      <a:pt x="143" y="111"/>
                      <a:pt x="152" y="75"/>
                    </a:cubicBezTo>
                    <a:cubicBezTo>
                      <a:pt x="161" y="66"/>
                      <a:pt x="152" y="40"/>
                      <a:pt x="143" y="31"/>
                    </a:cubicBezTo>
                    <a:cubicBezTo>
                      <a:pt x="134" y="22"/>
                      <a:pt x="125" y="4"/>
                      <a:pt x="107" y="4"/>
                    </a:cubicBezTo>
                    <a:cubicBezTo>
                      <a:pt x="102" y="1"/>
                      <a:pt x="97" y="0"/>
                      <a:pt x="9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3" name="Google Shape;1784;p37"/>
              <p:cNvSpPr/>
              <p:nvPr/>
            </p:nvSpPr>
            <p:spPr>
              <a:xfrm>
                <a:off x="7033880" y="4303146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28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08"/>
                      <a:pt x="19" y="144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2"/>
                      <a:pt x="81" y="222"/>
                    </a:cubicBezTo>
                    <a:cubicBezTo>
                      <a:pt x="90" y="222"/>
                      <a:pt x="99" y="219"/>
                      <a:pt x="108" y="215"/>
                    </a:cubicBezTo>
                    <a:cubicBezTo>
                      <a:pt x="117" y="215"/>
                      <a:pt x="135" y="206"/>
                      <a:pt x="143" y="188"/>
                    </a:cubicBezTo>
                    <a:cubicBezTo>
                      <a:pt x="152" y="179"/>
                      <a:pt x="152" y="161"/>
                      <a:pt x="143" y="144"/>
                    </a:cubicBezTo>
                    <a:cubicBezTo>
                      <a:pt x="135" y="108"/>
                      <a:pt x="126" y="81"/>
                      <a:pt x="126" y="46"/>
                    </a:cubicBezTo>
                    <a:cubicBezTo>
                      <a:pt x="117" y="28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4" name="Google Shape;1785;p37"/>
              <p:cNvSpPr/>
              <p:nvPr/>
            </p:nvSpPr>
            <p:spPr>
              <a:xfrm>
                <a:off x="7080033" y="4215287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45" y="0"/>
                    </a:moveTo>
                    <a:cubicBezTo>
                      <a:pt x="36" y="9"/>
                      <a:pt x="18" y="18"/>
                      <a:pt x="9" y="27"/>
                    </a:cubicBezTo>
                    <a:cubicBezTo>
                      <a:pt x="0" y="45"/>
                      <a:pt x="0" y="63"/>
                      <a:pt x="0" y="81"/>
                    </a:cubicBezTo>
                    <a:lnTo>
                      <a:pt x="27" y="223"/>
                    </a:lnTo>
                    <a:cubicBezTo>
                      <a:pt x="36" y="241"/>
                      <a:pt x="45" y="250"/>
                      <a:pt x="63" y="259"/>
                    </a:cubicBezTo>
                    <a:cubicBezTo>
                      <a:pt x="72" y="268"/>
                      <a:pt x="90" y="268"/>
                      <a:pt x="107" y="268"/>
                    </a:cubicBezTo>
                    <a:cubicBezTo>
                      <a:pt x="116" y="259"/>
                      <a:pt x="134" y="250"/>
                      <a:pt x="143" y="241"/>
                    </a:cubicBezTo>
                    <a:cubicBezTo>
                      <a:pt x="152" y="223"/>
                      <a:pt x="152" y="206"/>
                      <a:pt x="152" y="188"/>
                    </a:cubicBezTo>
                    <a:lnTo>
                      <a:pt x="125" y="45"/>
                    </a:lnTo>
                    <a:cubicBezTo>
                      <a:pt x="116" y="27"/>
                      <a:pt x="107" y="18"/>
                      <a:pt x="90" y="9"/>
                    </a:cubicBezTo>
                    <a:cubicBezTo>
                      <a:pt x="81" y="0"/>
                      <a:pt x="63" y="0"/>
                      <a:pt x="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5" name="Google Shape;1786;p37"/>
              <p:cNvSpPr/>
              <p:nvPr/>
            </p:nvSpPr>
            <p:spPr>
              <a:xfrm>
                <a:off x="7194695" y="4332713"/>
                <a:ext cx="21634" cy="23557"/>
              </a:xfrm>
              <a:custGeom>
                <a:avLst/>
                <a:gdLst/>
                <a:ahLst/>
                <a:cxnLst/>
                <a:rect l="l" t="t" r="r" b="b"/>
                <a:pathLst>
                  <a:path w="180" h="196" extrusionOk="0">
                    <a:moveTo>
                      <a:pt x="117" y="1"/>
                    </a:moveTo>
                    <a:cubicBezTo>
                      <a:pt x="111" y="1"/>
                      <a:pt x="105" y="2"/>
                      <a:pt x="99" y="5"/>
                    </a:cubicBezTo>
                    <a:lnTo>
                      <a:pt x="81" y="5"/>
                    </a:lnTo>
                    <a:cubicBezTo>
                      <a:pt x="72" y="14"/>
                      <a:pt x="63" y="23"/>
                      <a:pt x="63" y="31"/>
                    </a:cubicBezTo>
                    <a:cubicBezTo>
                      <a:pt x="46" y="58"/>
                      <a:pt x="28" y="76"/>
                      <a:pt x="10" y="103"/>
                    </a:cubicBezTo>
                    <a:cubicBezTo>
                      <a:pt x="10" y="112"/>
                      <a:pt x="10" y="121"/>
                      <a:pt x="10" y="130"/>
                    </a:cubicBezTo>
                    <a:cubicBezTo>
                      <a:pt x="1" y="139"/>
                      <a:pt x="1" y="147"/>
                      <a:pt x="10" y="147"/>
                    </a:cubicBezTo>
                    <a:cubicBezTo>
                      <a:pt x="10" y="156"/>
                      <a:pt x="10" y="165"/>
                      <a:pt x="19" y="174"/>
                    </a:cubicBezTo>
                    <a:cubicBezTo>
                      <a:pt x="19" y="183"/>
                      <a:pt x="28" y="183"/>
                      <a:pt x="37" y="192"/>
                    </a:cubicBezTo>
                    <a:cubicBezTo>
                      <a:pt x="43" y="192"/>
                      <a:pt x="52" y="196"/>
                      <a:pt x="64" y="196"/>
                    </a:cubicBezTo>
                    <a:cubicBezTo>
                      <a:pt x="69" y="196"/>
                      <a:pt x="75" y="195"/>
                      <a:pt x="81" y="192"/>
                    </a:cubicBezTo>
                    <a:lnTo>
                      <a:pt x="99" y="192"/>
                    </a:lnTo>
                    <a:cubicBezTo>
                      <a:pt x="108" y="183"/>
                      <a:pt x="117" y="174"/>
                      <a:pt x="117" y="165"/>
                    </a:cubicBezTo>
                    <a:cubicBezTo>
                      <a:pt x="135" y="139"/>
                      <a:pt x="153" y="121"/>
                      <a:pt x="170" y="94"/>
                    </a:cubicBezTo>
                    <a:cubicBezTo>
                      <a:pt x="170" y="85"/>
                      <a:pt x="170" y="76"/>
                      <a:pt x="179" y="67"/>
                    </a:cubicBezTo>
                    <a:cubicBezTo>
                      <a:pt x="179" y="58"/>
                      <a:pt x="179" y="58"/>
                      <a:pt x="170" y="49"/>
                    </a:cubicBezTo>
                    <a:cubicBezTo>
                      <a:pt x="170" y="40"/>
                      <a:pt x="170" y="31"/>
                      <a:pt x="161" y="23"/>
                    </a:cubicBezTo>
                    <a:cubicBezTo>
                      <a:pt x="161" y="23"/>
                      <a:pt x="153" y="14"/>
                      <a:pt x="144" y="5"/>
                    </a:cubicBezTo>
                    <a:cubicBezTo>
                      <a:pt x="138" y="5"/>
                      <a:pt x="128" y="1"/>
                      <a:pt x="11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6" name="Google Shape;1787;p37"/>
              <p:cNvSpPr/>
              <p:nvPr/>
            </p:nvSpPr>
            <p:spPr>
              <a:xfrm>
                <a:off x="7409234" y="4365405"/>
                <a:ext cx="18269" cy="1730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144" extrusionOk="0">
                    <a:moveTo>
                      <a:pt x="71" y="0"/>
                    </a:moveTo>
                    <a:cubicBezTo>
                      <a:pt x="63" y="0"/>
                      <a:pt x="54" y="9"/>
                      <a:pt x="45" y="18"/>
                    </a:cubicBezTo>
                    <a:cubicBezTo>
                      <a:pt x="36" y="27"/>
                      <a:pt x="27" y="36"/>
                      <a:pt x="18" y="36"/>
                    </a:cubicBezTo>
                    <a:cubicBezTo>
                      <a:pt x="18" y="45"/>
                      <a:pt x="9" y="54"/>
                      <a:pt x="9" y="63"/>
                    </a:cubicBezTo>
                    <a:cubicBezTo>
                      <a:pt x="9" y="63"/>
                      <a:pt x="0" y="72"/>
                      <a:pt x="0" y="81"/>
                    </a:cubicBezTo>
                    <a:cubicBezTo>
                      <a:pt x="0" y="90"/>
                      <a:pt x="9" y="98"/>
                      <a:pt x="9" y="107"/>
                    </a:cubicBezTo>
                    <a:cubicBezTo>
                      <a:pt x="9" y="116"/>
                      <a:pt x="18" y="125"/>
                      <a:pt x="18" y="125"/>
                    </a:cubicBezTo>
                    <a:cubicBezTo>
                      <a:pt x="27" y="134"/>
                      <a:pt x="27" y="134"/>
                      <a:pt x="36" y="134"/>
                    </a:cubicBezTo>
                    <a:cubicBezTo>
                      <a:pt x="45" y="143"/>
                      <a:pt x="54" y="143"/>
                      <a:pt x="63" y="143"/>
                    </a:cubicBezTo>
                    <a:lnTo>
                      <a:pt x="80" y="143"/>
                    </a:lnTo>
                    <a:cubicBezTo>
                      <a:pt x="89" y="143"/>
                      <a:pt x="98" y="134"/>
                      <a:pt x="107" y="125"/>
                    </a:cubicBezTo>
                    <a:cubicBezTo>
                      <a:pt x="116" y="116"/>
                      <a:pt x="125" y="107"/>
                      <a:pt x="134" y="98"/>
                    </a:cubicBezTo>
                    <a:cubicBezTo>
                      <a:pt x="143" y="98"/>
                      <a:pt x="143" y="90"/>
                      <a:pt x="143" y="81"/>
                    </a:cubicBezTo>
                    <a:cubicBezTo>
                      <a:pt x="152" y="72"/>
                      <a:pt x="152" y="72"/>
                      <a:pt x="152" y="63"/>
                    </a:cubicBezTo>
                    <a:cubicBezTo>
                      <a:pt x="152" y="54"/>
                      <a:pt x="152" y="45"/>
                      <a:pt x="143" y="36"/>
                    </a:cubicBezTo>
                    <a:cubicBezTo>
                      <a:pt x="143" y="27"/>
                      <a:pt x="143" y="18"/>
                      <a:pt x="134" y="18"/>
                    </a:cubicBezTo>
                    <a:cubicBezTo>
                      <a:pt x="125" y="9"/>
                      <a:pt x="125" y="9"/>
                      <a:pt x="125" y="9"/>
                    </a:cubicBezTo>
                    <a:cubicBezTo>
                      <a:pt x="107" y="0"/>
                      <a:pt x="98" y="0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7" name="Google Shape;1788;p37"/>
              <p:cNvSpPr/>
              <p:nvPr/>
            </p:nvSpPr>
            <p:spPr>
              <a:xfrm>
                <a:off x="7582908" y="4309396"/>
                <a:ext cx="21514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1" extrusionOk="0">
                    <a:moveTo>
                      <a:pt x="111" y="0"/>
                    </a:moveTo>
                    <a:cubicBezTo>
                      <a:pt x="87" y="0"/>
                      <a:pt x="61" y="17"/>
                      <a:pt x="54" y="47"/>
                    </a:cubicBezTo>
                    <a:cubicBezTo>
                      <a:pt x="36" y="92"/>
                      <a:pt x="18" y="145"/>
                      <a:pt x="0" y="190"/>
                    </a:cubicBezTo>
                    <a:cubicBezTo>
                      <a:pt x="0" y="208"/>
                      <a:pt x="0" y="225"/>
                      <a:pt x="9" y="234"/>
                    </a:cubicBezTo>
                    <a:cubicBezTo>
                      <a:pt x="18" y="252"/>
                      <a:pt x="36" y="261"/>
                      <a:pt x="45" y="270"/>
                    </a:cubicBezTo>
                    <a:cubicBezTo>
                      <a:pt x="81" y="270"/>
                      <a:pt x="107" y="252"/>
                      <a:pt x="125" y="225"/>
                    </a:cubicBezTo>
                    <a:cubicBezTo>
                      <a:pt x="134" y="172"/>
                      <a:pt x="152" y="127"/>
                      <a:pt x="170" y="74"/>
                    </a:cubicBezTo>
                    <a:cubicBezTo>
                      <a:pt x="179" y="65"/>
                      <a:pt x="170" y="38"/>
                      <a:pt x="161" y="29"/>
                    </a:cubicBezTo>
                    <a:cubicBezTo>
                      <a:pt x="161" y="20"/>
                      <a:pt x="143" y="2"/>
                      <a:pt x="125" y="2"/>
                    </a:cubicBezTo>
                    <a:cubicBezTo>
                      <a:pt x="121" y="1"/>
                      <a:pt x="116" y="0"/>
                      <a:pt x="1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8" name="Google Shape;1789;p37"/>
              <p:cNvSpPr/>
              <p:nvPr/>
            </p:nvSpPr>
            <p:spPr>
              <a:xfrm>
                <a:off x="7694445" y="4250623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1" y="1"/>
                      <a:pt x="63" y="10"/>
                    </a:cubicBezTo>
                    <a:cubicBezTo>
                      <a:pt x="45" y="19"/>
                      <a:pt x="36" y="28"/>
                      <a:pt x="36" y="45"/>
                    </a:cubicBezTo>
                    <a:cubicBezTo>
                      <a:pt x="27" y="81"/>
                      <a:pt x="18" y="108"/>
                      <a:pt x="9" y="144"/>
                    </a:cubicBezTo>
                    <a:cubicBezTo>
                      <a:pt x="0" y="161"/>
                      <a:pt x="9" y="179"/>
                      <a:pt x="9" y="188"/>
                    </a:cubicBezTo>
                    <a:cubicBezTo>
                      <a:pt x="18" y="206"/>
                      <a:pt x="36" y="215"/>
                      <a:pt x="54" y="215"/>
                    </a:cubicBezTo>
                    <a:cubicBezTo>
                      <a:pt x="58" y="219"/>
                      <a:pt x="65" y="222"/>
                      <a:pt x="73" y="222"/>
                    </a:cubicBezTo>
                    <a:cubicBezTo>
                      <a:pt x="80" y="222"/>
                      <a:pt x="89" y="219"/>
                      <a:pt x="98" y="215"/>
                    </a:cubicBezTo>
                    <a:cubicBezTo>
                      <a:pt x="107" y="206"/>
                      <a:pt x="125" y="188"/>
                      <a:pt x="125" y="179"/>
                    </a:cubicBezTo>
                    <a:cubicBezTo>
                      <a:pt x="134" y="144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8"/>
                    </a:cubicBezTo>
                    <a:cubicBezTo>
                      <a:pt x="134" y="19"/>
                      <a:pt x="125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39" name="Google Shape;1790;p37"/>
              <p:cNvSpPr/>
              <p:nvPr/>
            </p:nvSpPr>
            <p:spPr>
              <a:xfrm>
                <a:off x="7788794" y="4179831"/>
                <a:ext cx="18269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69" extrusionOk="0">
                    <a:moveTo>
                      <a:pt x="107" y="1"/>
                    </a:moveTo>
                    <a:cubicBezTo>
                      <a:pt x="89" y="1"/>
                      <a:pt x="72" y="1"/>
                      <a:pt x="54" y="10"/>
                    </a:cubicBezTo>
                    <a:cubicBezTo>
                      <a:pt x="45" y="19"/>
                      <a:pt x="36" y="28"/>
                      <a:pt x="27" y="46"/>
                    </a:cubicBezTo>
                    <a:cubicBezTo>
                      <a:pt x="18" y="99"/>
                      <a:pt x="9" y="144"/>
                      <a:pt x="0" y="197"/>
                    </a:cubicBezTo>
                    <a:cubicBezTo>
                      <a:pt x="0" y="206"/>
                      <a:pt x="0" y="224"/>
                      <a:pt x="9" y="242"/>
                    </a:cubicBezTo>
                    <a:cubicBezTo>
                      <a:pt x="18" y="251"/>
                      <a:pt x="36" y="269"/>
                      <a:pt x="45" y="269"/>
                    </a:cubicBezTo>
                    <a:cubicBezTo>
                      <a:pt x="63" y="269"/>
                      <a:pt x="80" y="269"/>
                      <a:pt x="98" y="260"/>
                    </a:cubicBezTo>
                    <a:cubicBezTo>
                      <a:pt x="107" y="251"/>
                      <a:pt x="116" y="242"/>
                      <a:pt x="125" y="224"/>
                    </a:cubicBezTo>
                    <a:cubicBezTo>
                      <a:pt x="134" y="179"/>
                      <a:pt x="143" y="126"/>
                      <a:pt x="152" y="81"/>
                    </a:cubicBezTo>
                    <a:cubicBezTo>
                      <a:pt x="152" y="63"/>
                      <a:pt x="152" y="46"/>
                      <a:pt x="143" y="37"/>
                    </a:cubicBezTo>
                    <a:cubicBezTo>
                      <a:pt x="134" y="19"/>
                      <a:pt x="116" y="10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0" name="Google Shape;1791;p37"/>
              <p:cNvSpPr/>
              <p:nvPr/>
            </p:nvSpPr>
            <p:spPr>
              <a:xfrm>
                <a:off x="7864874" y="4115530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9" y="242"/>
                      <a:pt x="18" y="251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9" y="268"/>
                      <a:pt x="125" y="242"/>
                      <a:pt x="125" y="206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1" name="Google Shape;1792;p37"/>
              <p:cNvSpPr/>
              <p:nvPr/>
            </p:nvSpPr>
            <p:spPr>
              <a:xfrm>
                <a:off x="7918479" y="4017935"/>
                <a:ext cx="14062" cy="3882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23" extrusionOk="0">
                    <a:moveTo>
                      <a:pt x="54" y="1"/>
                    </a:moveTo>
                    <a:cubicBezTo>
                      <a:pt x="27" y="10"/>
                      <a:pt x="1" y="28"/>
                      <a:pt x="1" y="63"/>
                    </a:cubicBezTo>
                    <a:lnTo>
                      <a:pt x="1" y="260"/>
                    </a:lnTo>
                    <a:cubicBezTo>
                      <a:pt x="1" y="295"/>
                      <a:pt x="27" y="322"/>
                      <a:pt x="54" y="322"/>
                    </a:cubicBezTo>
                    <a:cubicBezTo>
                      <a:pt x="90" y="322"/>
                      <a:pt x="117" y="295"/>
                      <a:pt x="117" y="260"/>
                    </a:cubicBezTo>
                    <a:lnTo>
                      <a:pt x="117" y="63"/>
                    </a:lnTo>
                    <a:cubicBezTo>
                      <a:pt x="117" y="3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2" name="Google Shape;1793;p37"/>
              <p:cNvSpPr/>
              <p:nvPr/>
            </p:nvSpPr>
            <p:spPr>
              <a:xfrm>
                <a:off x="7923887" y="3909644"/>
                <a:ext cx="18269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46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0" y="46"/>
                      <a:pt x="0" y="63"/>
                      <a:pt x="9" y="81"/>
                    </a:cubicBezTo>
                    <a:lnTo>
                      <a:pt x="36" y="197"/>
                    </a:lnTo>
                    <a:cubicBezTo>
                      <a:pt x="36" y="215"/>
                      <a:pt x="45" y="233"/>
                      <a:pt x="63" y="233"/>
                    </a:cubicBezTo>
                    <a:cubicBezTo>
                      <a:pt x="69" y="239"/>
                      <a:pt x="80" y="245"/>
                      <a:pt x="92" y="245"/>
                    </a:cubicBezTo>
                    <a:cubicBezTo>
                      <a:pt x="97" y="245"/>
                      <a:pt x="102" y="244"/>
                      <a:pt x="107" y="242"/>
                    </a:cubicBezTo>
                    <a:cubicBezTo>
                      <a:pt x="125" y="233"/>
                      <a:pt x="134" y="224"/>
                      <a:pt x="143" y="215"/>
                    </a:cubicBezTo>
                    <a:cubicBezTo>
                      <a:pt x="152" y="197"/>
                      <a:pt x="152" y="179"/>
                      <a:pt x="152" y="170"/>
                    </a:cubicBezTo>
                    <a:lnTo>
                      <a:pt x="125" y="46"/>
                    </a:lnTo>
                    <a:cubicBezTo>
                      <a:pt x="125" y="28"/>
                      <a:pt x="107" y="19"/>
                      <a:pt x="98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3" name="Google Shape;1794;p37"/>
              <p:cNvSpPr/>
              <p:nvPr/>
            </p:nvSpPr>
            <p:spPr>
              <a:xfrm>
                <a:off x="7797327" y="3901111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41"/>
                      <a:pt x="108" y="224"/>
                    </a:cubicBezTo>
                    <a:cubicBezTo>
                      <a:pt x="117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9" y="9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4" name="Google Shape;1795;p37"/>
              <p:cNvSpPr/>
              <p:nvPr/>
            </p:nvSpPr>
            <p:spPr>
              <a:xfrm>
                <a:off x="7824130" y="3809526"/>
                <a:ext cx="18389" cy="2391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9" extrusionOk="0">
                    <a:moveTo>
                      <a:pt x="63" y="0"/>
                    </a:moveTo>
                    <a:cubicBezTo>
                      <a:pt x="58" y="0"/>
                      <a:pt x="54" y="4"/>
                      <a:pt x="54" y="4"/>
                    </a:cubicBezTo>
                    <a:cubicBezTo>
                      <a:pt x="36" y="4"/>
                      <a:pt x="18" y="13"/>
                      <a:pt x="9" y="31"/>
                    </a:cubicBezTo>
                    <a:cubicBezTo>
                      <a:pt x="9" y="49"/>
                      <a:pt x="1" y="67"/>
                      <a:pt x="9" y="76"/>
                    </a:cubicBezTo>
                    <a:cubicBezTo>
                      <a:pt x="18" y="102"/>
                      <a:pt x="27" y="129"/>
                      <a:pt x="27" y="147"/>
                    </a:cubicBezTo>
                    <a:cubicBezTo>
                      <a:pt x="36" y="156"/>
                      <a:pt x="36" y="165"/>
                      <a:pt x="45" y="174"/>
                    </a:cubicBezTo>
                    <a:cubicBezTo>
                      <a:pt x="45" y="183"/>
                      <a:pt x="54" y="183"/>
                      <a:pt x="63" y="192"/>
                    </a:cubicBezTo>
                    <a:lnTo>
                      <a:pt x="81" y="192"/>
                    </a:lnTo>
                    <a:cubicBezTo>
                      <a:pt x="85" y="196"/>
                      <a:pt x="90" y="198"/>
                      <a:pt x="94" y="198"/>
                    </a:cubicBezTo>
                    <a:cubicBezTo>
                      <a:pt x="99" y="198"/>
                      <a:pt x="103" y="196"/>
                      <a:pt x="108" y="192"/>
                    </a:cubicBezTo>
                    <a:cubicBezTo>
                      <a:pt x="125" y="192"/>
                      <a:pt x="134" y="183"/>
                      <a:pt x="143" y="165"/>
                    </a:cubicBezTo>
                    <a:cubicBezTo>
                      <a:pt x="152" y="156"/>
                      <a:pt x="152" y="138"/>
                      <a:pt x="152" y="120"/>
                    </a:cubicBezTo>
                    <a:cubicBezTo>
                      <a:pt x="143" y="93"/>
                      <a:pt x="134" y="67"/>
                      <a:pt x="125" y="49"/>
                    </a:cubicBezTo>
                    <a:cubicBezTo>
                      <a:pt x="125" y="40"/>
                      <a:pt x="117" y="31"/>
                      <a:pt x="117" y="22"/>
                    </a:cubicBezTo>
                    <a:cubicBezTo>
                      <a:pt x="108" y="22"/>
                      <a:pt x="108" y="13"/>
                      <a:pt x="99" y="13"/>
                    </a:cubicBezTo>
                    <a:cubicBezTo>
                      <a:pt x="90" y="4"/>
                      <a:pt x="81" y="4"/>
                      <a:pt x="72" y="4"/>
                    </a:cubicBezTo>
                    <a:cubicBezTo>
                      <a:pt x="69" y="1"/>
                      <a:pt x="66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5" name="Google Shape;1796;p37"/>
              <p:cNvSpPr/>
              <p:nvPr/>
            </p:nvSpPr>
            <p:spPr>
              <a:xfrm>
                <a:off x="7888431" y="3615900"/>
                <a:ext cx="1838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2" extrusionOk="0">
                    <a:moveTo>
                      <a:pt x="45" y="1"/>
                    </a:moveTo>
                    <a:cubicBezTo>
                      <a:pt x="28" y="9"/>
                      <a:pt x="19" y="18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108"/>
                      <a:pt x="19" y="143"/>
                      <a:pt x="28" y="179"/>
                    </a:cubicBezTo>
                    <a:cubicBezTo>
                      <a:pt x="28" y="188"/>
                      <a:pt x="45" y="206"/>
                      <a:pt x="54" y="215"/>
                    </a:cubicBezTo>
                    <a:cubicBezTo>
                      <a:pt x="63" y="219"/>
                      <a:pt x="72" y="221"/>
                      <a:pt x="80" y="221"/>
                    </a:cubicBezTo>
                    <a:cubicBezTo>
                      <a:pt x="88" y="221"/>
                      <a:pt x="94" y="219"/>
                      <a:pt x="99" y="215"/>
                    </a:cubicBezTo>
                    <a:cubicBezTo>
                      <a:pt x="117" y="215"/>
                      <a:pt x="135" y="206"/>
                      <a:pt x="144" y="188"/>
                    </a:cubicBezTo>
                    <a:cubicBezTo>
                      <a:pt x="144" y="179"/>
                      <a:pt x="152" y="161"/>
                      <a:pt x="144" y="143"/>
                    </a:cubicBezTo>
                    <a:lnTo>
                      <a:pt x="117" y="45"/>
                    </a:lnTo>
                    <a:cubicBezTo>
                      <a:pt x="117" y="27"/>
                      <a:pt x="108" y="18"/>
                      <a:pt x="90" y="9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6" name="Google Shape;1797;p37"/>
              <p:cNvSpPr/>
              <p:nvPr/>
            </p:nvSpPr>
            <p:spPr>
              <a:xfrm>
                <a:off x="7828456" y="3630443"/>
                <a:ext cx="22596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88" h="273" extrusionOk="0">
                    <a:moveTo>
                      <a:pt x="69" y="1"/>
                    </a:moveTo>
                    <a:cubicBezTo>
                      <a:pt x="64" y="1"/>
                      <a:pt x="59" y="2"/>
                      <a:pt x="54" y="4"/>
                    </a:cubicBezTo>
                    <a:cubicBezTo>
                      <a:pt x="27" y="13"/>
                      <a:pt x="0" y="49"/>
                      <a:pt x="9" y="76"/>
                    </a:cubicBezTo>
                    <a:cubicBezTo>
                      <a:pt x="27" y="129"/>
                      <a:pt x="45" y="174"/>
                      <a:pt x="63" y="227"/>
                    </a:cubicBezTo>
                    <a:cubicBezTo>
                      <a:pt x="63" y="245"/>
                      <a:pt x="72" y="254"/>
                      <a:pt x="89" y="263"/>
                    </a:cubicBezTo>
                    <a:cubicBezTo>
                      <a:pt x="98" y="272"/>
                      <a:pt x="116" y="272"/>
                      <a:pt x="134" y="272"/>
                    </a:cubicBezTo>
                    <a:cubicBezTo>
                      <a:pt x="161" y="263"/>
                      <a:pt x="188" y="227"/>
                      <a:pt x="179" y="192"/>
                    </a:cubicBezTo>
                    <a:cubicBezTo>
                      <a:pt x="161" y="147"/>
                      <a:pt x="143" y="94"/>
                      <a:pt x="134" y="49"/>
                    </a:cubicBezTo>
                    <a:cubicBezTo>
                      <a:pt x="125" y="31"/>
                      <a:pt x="116" y="13"/>
                      <a:pt x="107" y="13"/>
                    </a:cubicBezTo>
                    <a:cubicBezTo>
                      <a:pt x="95" y="7"/>
                      <a:pt x="82" y="1"/>
                      <a:pt x="6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7" name="Google Shape;1798;p37"/>
              <p:cNvSpPr/>
              <p:nvPr/>
            </p:nvSpPr>
            <p:spPr>
              <a:xfrm>
                <a:off x="7820884" y="3460494"/>
                <a:ext cx="20552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71" h="219" extrusionOk="0">
                    <a:moveTo>
                      <a:pt x="81" y="0"/>
                    </a:moveTo>
                    <a:cubicBezTo>
                      <a:pt x="63" y="0"/>
                      <a:pt x="45" y="0"/>
                      <a:pt x="28" y="9"/>
                    </a:cubicBezTo>
                    <a:cubicBezTo>
                      <a:pt x="19" y="18"/>
                      <a:pt x="10" y="27"/>
                      <a:pt x="1" y="45"/>
                    </a:cubicBezTo>
                    <a:cubicBezTo>
                      <a:pt x="1" y="45"/>
                      <a:pt x="1" y="54"/>
                      <a:pt x="1" y="62"/>
                    </a:cubicBezTo>
                    <a:cubicBezTo>
                      <a:pt x="1" y="71"/>
                      <a:pt x="1" y="80"/>
                      <a:pt x="10" y="89"/>
                    </a:cubicBezTo>
                    <a:cubicBezTo>
                      <a:pt x="28" y="125"/>
                      <a:pt x="45" y="152"/>
                      <a:pt x="54" y="187"/>
                    </a:cubicBezTo>
                    <a:cubicBezTo>
                      <a:pt x="63" y="205"/>
                      <a:pt x="81" y="214"/>
                      <a:pt x="90" y="214"/>
                    </a:cubicBezTo>
                    <a:cubicBezTo>
                      <a:pt x="96" y="217"/>
                      <a:pt x="102" y="218"/>
                      <a:pt x="108" y="218"/>
                    </a:cubicBezTo>
                    <a:cubicBezTo>
                      <a:pt x="120" y="218"/>
                      <a:pt x="132" y="214"/>
                      <a:pt x="144" y="214"/>
                    </a:cubicBezTo>
                    <a:cubicBezTo>
                      <a:pt x="152" y="205"/>
                      <a:pt x="161" y="187"/>
                      <a:pt x="170" y="170"/>
                    </a:cubicBezTo>
                    <a:lnTo>
                      <a:pt x="170" y="161"/>
                    </a:lnTo>
                    <a:cubicBezTo>
                      <a:pt x="170" y="143"/>
                      <a:pt x="170" y="134"/>
                      <a:pt x="161" y="125"/>
                    </a:cubicBezTo>
                    <a:cubicBezTo>
                      <a:pt x="144" y="89"/>
                      <a:pt x="135" y="62"/>
                      <a:pt x="117" y="27"/>
                    </a:cubicBezTo>
                    <a:cubicBezTo>
                      <a:pt x="108" y="18"/>
                      <a:pt x="90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8" name="Google Shape;1799;p37"/>
              <p:cNvSpPr/>
              <p:nvPr/>
            </p:nvSpPr>
            <p:spPr>
              <a:xfrm>
                <a:off x="7806942" y="4017935"/>
                <a:ext cx="18389" cy="2992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9" extrusionOk="0">
                    <a:moveTo>
                      <a:pt x="45" y="1"/>
                    </a:moveTo>
                    <a:cubicBezTo>
                      <a:pt x="28" y="10"/>
                      <a:pt x="19" y="19"/>
                      <a:pt x="10" y="37"/>
                    </a:cubicBezTo>
                    <a:cubicBezTo>
                      <a:pt x="1" y="46"/>
                      <a:pt x="1" y="63"/>
                      <a:pt x="1" y="81"/>
                    </a:cubicBezTo>
                    <a:cubicBezTo>
                      <a:pt x="10" y="117"/>
                      <a:pt x="19" y="162"/>
                      <a:pt x="28" y="206"/>
                    </a:cubicBezTo>
                    <a:cubicBezTo>
                      <a:pt x="28" y="215"/>
                      <a:pt x="45" y="233"/>
                      <a:pt x="54" y="242"/>
                    </a:cubicBezTo>
                    <a:cubicBezTo>
                      <a:pt x="63" y="246"/>
                      <a:pt x="72" y="248"/>
                      <a:pt x="80" y="248"/>
                    </a:cubicBezTo>
                    <a:cubicBezTo>
                      <a:pt x="88" y="248"/>
                      <a:pt x="94" y="246"/>
                      <a:pt x="99" y="242"/>
                    </a:cubicBezTo>
                    <a:cubicBezTo>
                      <a:pt x="117" y="242"/>
                      <a:pt x="135" y="233"/>
                      <a:pt x="135" y="215"/>
                    </a:cubicBezTo>
                    <a:cubicBezTo>
                      <a:pt x="144" y="206"/>
                      <a:pt x="152" y="188"/>
                      <a:pt x="144" y="170"/>
                    </a:cubicBezTo>
                    <a:cubicBezTo>
                      <a:pt x="135" y="126"/>
                      <a:pt x="126" y="90"/>
                      <a:pt x="117" y="46"/>
                    </a:cubicBezTo>
                    <a:cubicBezTo>
                      <a:pt x="117" y="37"/>
                      <a:pt x="108" y="19"/>
                      <a:pt x="90" y="10"/>
                    </a:cubicBezTo>
                    <a:cubicBezTo>
                      <a:pt x="81" y="1"/>
                      <a:pt x="63" y="1"/>
                      <a:pt x="45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49" name="Google Shape;1800;p37"/>
              <p:cNvSpPr/>
              <p:nvPr/>
            </p:nvSpPr>
            <p:spPr>
              <a:xfrm>
                <a:off x="7873408" y="4006157"/>
                <a:ext cx="15144" cy="2163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80" extrusionOk="0">
                    <a:moveTo>
                      <a:pt x="63" y="1"/>
                    </a:moveTo>
                    <a:cubicBezTo>
                      <a:pt x="63" y="1"/>
                      <a:pt x="54" y="10"/>
                      <a:pt x="46" y="10"/>
                    </a:cubicBezTo>
                    <a:cubicBezTo>
                      <a:pt x="37" y="10"/>
                      <a:pt x="28" y="19"/>
                      <a:pt x="19" y="19"/>
                    </a:cubicBezTo>
                    <a:cubicBezTo>
                      <a:pt x="19" y="28"/>
                      <a:pt x="19" y="28"/>
                      <a:pt x="10" y="36"/>
                    </a:cubicBezTo>
                    <a:cubicBezTo>
                      <a:pt x="10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0" y="135"/>
                      <a:pt x="10" y="135"/>
                    </a:cubicBezTo>
                    <a:cubicBezTo>
                      <a:pt x="10" y="144"/>
                      <a:pt x="19" y="152"/>
                      <a:pt x="19" y="161"/>
                    </a:cubicBezTo>
                    <a:cubicBezTo>
                      <a:pt x="28" y="161"/>
                      <a:pt x="37" y="170"/>
                      <a:pt x="46" y="170"/>
                    </a:cubicBezTo>
                    <a:cubicBezTo>
                      <a:pt x="46" y="170"/>
                      <a:pt x="54" y="179"/>
                      <a:pt x="63" y="179"/>
                    </a:cubicBezTo>
                    <a:cubicBezTo>
                      <a:pt x="72" y="179"/>
                      <a:pt x="81" y="170"/>
                      <a:pt x="81" y="170"/>
                    </a:cubicBezTo>
                    <a:cubicBezTo>
                      <a:pt x="90" y="170"/>
                      <a:pt x="99" y="161"/>
                      <a:pt x="108" y="161"/>
                    </a:cubicBezTo>
                    <a:cubicBezTo>
                      <a:pt x="117" y="152"/>
                      <a:pt x="117" y="152"/>
                      <a:pt x="117" y="144"/>
                    </a:cubicBezTo>
                    <a:cubicBezTo>
                      <a:pt x="126" y="135"/>
                      <a:pt x="126" y="126"/>
                      <a:pt x="126" y="117"/>
                    </a:cubicBezTo>
                    <a:lnTo>
                      <a:pt x="126" y="63"/>
                    </a:lnTo>
                    <a:cubicBezTo>
                      <a:pt x="126" y="54"/>
                      <a:pt x="126" y="45"/>
                      <a:pt x="126" y="45"/>
                    </a:cubicBezTo>
                    <a:cubicBezTo>
                      <a:pt x="117" y="36"/>
                      <a:pt x="117" y="28"/>
                      <a:pt x="108" y="19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0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0" name="Google Shape;1801;p37"/>
              <p:cNvSpPr/>
              <p:nvPr/>
            </p:nvSpPr>
            <p:spPr>
              <a:xfrm>
                <a:off x="7805861" y="4095218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37" y="0"/>
                      <a:pt x="1" y="27"/>
                      <a:pt x="1" y="54"/>
                    </a:cubicBezTo>
                    <a:lnTo>
                      <a:pt x="1" y="205"/>
                    </a:lnTo>
                    <a:cubicBezTo>
                      <a:pt x="1" y="223"/>
                      <a:pt x="10" y="232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5"/>
                    </a:cubicBezTo>
                    <a:lnTo>
                      <a:pt x="126" y="54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1" name="Google Shape;1802;p37"/>
              <p:cNvSpPr/>
              <p:nvPr/>
            </p:nvSpPr>
            <p:spPr>
              <a:xfrm>
                <a:off x="7721247" y="4150986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34"/>
                    </a:lnTo>
                    <a:cubicBezTo>
                      <a:pt x="0" y="152"/>
                      <a:pt x="9" y="161"/>
                      <a:pt x="18" y="179"/>
                    </a:cubicBezTo>
                    <a:cubicBezTo>
                      <a:pt x="27" y="179"/>
                      <a:pt x="27" y="187"/>
                      <a:pt x="36" y="187"/>
                    </a:cubicBezTo>
                    <a:cubicBezTo>
                      <a:pt x="45" y="187"/>
                      <a:pt x="54" y="196"/>
                      <a:pt x="63" y="196"/>
                    </a:cubicBezTo>
                    <a:cubicBezTo>
                      <a:pt x="80" y="196"/>
                      <a:pt x="89" y="187"/>
                      <a:pt x="107" y="179"/>
                    </a:cubicBezTo>
                    <a:cubicBezTo>
                      <a:pt x="116" y="161"/>
                      <a:pt x="125" y="152"/>
                      <a:pt x="125" y="134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9" y="9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2" name="Google Shape;1803;p37"/>
              <p:cNvSpPr/>
              <p:nvPr/>
            </p:nvSpPr>
            <p:spPr>
              <a:xfrm>
                <a:off x="7738314" y="4017935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45" y="1"/>
                      <a:pt x="37" y="10"/>
                      <a:pt x="19" y="19"/>
                    </a:cubicBezTo>
                    <a:cubicBezTo>
                      <a:pt x="10" y="37"/>
                      <a:pt x="1" y="46"/>
                      <a:pt x="1" y="63"/>
                    </a:cubicBezTo>
                    <a:lnTo>
                      <a:pt x="1" y="135"/>
                    </a:lnTo>
                    <a:cubicBezTo>
                      <a:pt x="1" y="153"/>
                      <a:pt x="10" y="170"/>
                      <a:pt x="19" y="179"/>
                    </a:cubicBezTo>
                    <a:cubicBezTo>
                      <a:pt x="28" y="188"/>
                      <a:pt x="37" y="188"/>
                      <a:pt x="45" y="197"/>
                    </a:cubicBezTo>
                    <a:lnTo>
                      <a:pt x="63" y="197"/>
                    </a:lnTo>
                    <a:cubicBezTo>
                      <a:pt x="81" y="197"/>
                      <a:pt x="99" y="197"/>
                      <a:pt x="108" y="179"/>
                    </a:cubicBezTo>
                    <a:cubicBezTo>
                      <a:pt x="117" y="170"/>
                      <a:pt x="126" y="153"/>
                      <a:pt x="126" y="135"/>
                    </a:cubicBezTo>
                    <a:lnTo>
                      <a:pt x="126" y="63"/>
                    </a:lnTo>
                    <a:cubicBezTo>
                      <a:pt x="126" y="46"/>
                      <a:pt x="117" y="37"/>
                      <a:pt x="108" y="19"/>
                    </a:cubicBezTo>
                    <a:cubicBezTo>
                      <a:pt x="99" y="19"/>
                      <a:pt x="99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3" name="Google Shape;1804;p37"/>
              <p:cNvSpPr/>
              <p:nvPr/>
            </p:nvSpPr>
            <p:spPr>
              <a:xfrm>
                <a:off x="7759828" y="4109160"/>
                <a:ext cx="1406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90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36"/>
                      <a:pt x="90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4" name="Google Shape;1805;p37"/>
              <p:cNvSpPr/>
              <p:nvPr/>
            </p:nvSpPr>
            <p:spPr>
              <a:xfrm>
                <a:off x="7680503" y="4006157"/>
                <a:ext cx="14062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51" extrusionOk="0">
                    <a:moveTo>
                      <a:pt x="54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0" y="224"/>
                      <a:pt x="18" y="233"/>
                    </a:cubicBezTo>
                    <a:cubicBezTo>
                      <a:pt x="27" y="242"/>
                      <a:pt x="45" y="251"/>
                      <a:pt x="54" y="251"/>
                    </a:cubicBezTo>
                    <a:cubicBezTo>
                      <a:pt x="72" y="251"/>
                      <a:pt x="89" y="242"/>
                      <a:pt x="98" y="233"/>
                    </a:cubicBezTo>
                    <a:cubicBezTo>
                      <a:pt x="116" y="215"/>
                      <a:pt x="116" y="206"/>
                      <a:pt x="116" y="188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9"/>
                    </a:cubicBezTo>
                    <a:cubicBezTo>
                      <a:pt x="89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5" name="Google Shape;1806;p37"/>
              <p:cNvSpPr/>
              <p:nvPr/>
            </p:nvSpPr>
            <p:spPr>
              <a:xfrm>
                <a:off x="7677257" y="3835727"/>
                <a:ext cx="15144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7" extrusionOk="0">
                    <a:moveTo>
                      <a:pt x="63" y="0"/>
                    </a:moveTo>
                    <a:cubicBezTo>
                      <a:pt x="45" y="9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43"/>
                    </a:lnTo>
                    <a:cubicBezTo>
                      <a:pt x="0" y="152"/>
                      <a:pt x="9" y="170"/>
                      <a:pt x="18" y="179"/>
                    </a:cubicBezTo>
                    <a:cubicBezTo>
                      <a:pt x="18" y="188"/>
                      <a:pt x="27" y="197"/>
                      <a:pt x="36" y="197"/>
                    </a:cubicBezTo>
                    <a:lnTo>
                      <a:pt x="63" y="197"/>
                    </a:lnTo>
                    <a:cubicBezTo>
                      <a:pt x="72" y="197"/>
                      <a:pt x="90" y="197"/>
                      <a:pt x="107" y="179"/>
                    </a:cubicBezTo>
                    <a:cubicBezTo>
                      <a:pt x="116" y="170"/>
                      <a:pt x="125" y="152"/>
                      <a:pt x="125" y="143"/>
                    </a:cubicBezTo>
                    <a:lnTo>
                      <a:pt x="125" y="63"/>
                    </a:lnTo>
                    <a:cubicBezTo>
                      <a:pt x="125" y="54"/>
                      <a:pt x="116" y="36"/>
                      <a:pt x="107" y="18"/>
                    </a:cubicBezTo>
                    <a:cubicBezTo>
                      <a:pt x="99" y="18"/>
                      <a:pt x="90" y="9"/>
                      <a:pt x="81" y="9"/>
                    </a:cubicBezTo>
                    <a:cubicBezTo>
                      <a:pt x="81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6" name="Google Shape;1807;p37"/>
              <p:cNvSpPr/>
              <p:nvPr/>
            </p:nvSpPr>
            <p:spPr>
              <a:xfrm>
                <a:off x="7611874" y="4006517"/>
                <a:ext cx="21514" cy="32451"/>
              </a:xfrm>
              <a:custGeom>
                <a:avLst/>
                <a:gdLst/>
                <a:ahLst/>
                <a:cxnLst/>
                <a:rect l="l" t="t" r="r" b="b"/>
                <a:pathLst>
                  <a:path w="179" h="270" extrusionOk="0">
                    <a:moveTo>
                      <a:pt x="73" y="0"/>
                    </a:moveTo>
                    <a:cubicBezTo>
                      <a:pt x="65" y="0"/>
                      <a:pt x="58" y="2"/>
                      <a:pt x="54" y="7"/>
                    </a:cubicBezTo>
                    <a:cubicBezTo>
                      <a:pt x="36" y="7"/>
                      <a:pt x="18" y="16"/>
                      <a:pt x="9" y="33"/>
                    </a:cubicBezTo>
                    <a:cubicBezTo>
                      <a:pt x="9" y="42"/>
                      <a:pt x="0" y="60"/>
                      <a:pt x="9" y="78"/>
                    </a:cubicBezTo>
                    <a:cubicBezTo>
                      <a:pt x="27" y="132"/>
                      <a:pt x="36" y="176"/>
                      <a:pt x="54" y="230"/>
                    </a:cubicBezTo>
                    <a:cubicBezTo>
                      <a:pt x="63" y="239"/>
                      <a:pt x="72" y="257"/>
                      <a:pt x="80" y="265"/>
                    </a:cubicBezTo>
                    <a:cubicBezTo>
                      <a:pt x="92" y="265"/>
                      <a:pt x="104" y="269"/>
                      <a:pt x="116" y="269"/>
                    </a:cubicBezTo>
                    <a:cubicBezTo>
                      <a:pt x="122" y="269"/>
                      <a:pt x="128" y="268"/>
                      <a:pt x="134" y="265"/>
                    </a:cubicBezTo>
                    <a:cubicBezTo>
                      <a:pt x="143" y="265"/>
                      <a:pt x="161" y="257"/>
                      <a:pt x="170" y="239"/>
                    </a:cubicBezTo>
                    <a:cubicBezTo>
                      <a:pt x="179" y="230"/>
                      <a:pt x="179" y="212"/>
                      <a:pt x="179" y="194"/>
                    </a:cubicBezTo>
                    <a:cubicBezTo>
                      <a:pt x="161" y="141"/>
                      <a:pt x="143" y="96"/>
                      <a:pt x="125" y="42"/>
                    </a:cubicBezTo>
                    <a:cubicBezTo>
                      <a:pt x="116" y="33"/>
                      <a:pt x="107" y="16"/>
                      <a:pt x="98" y="7"/>
                    </a:cubicBezTo>
                    <a:cubicBezTo>
                      <a:pt x="89" y="2"/>
                      <a:pt x="80" y="0"/>
                      <a:pt x="7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7" name="Google Shape;1808;p37"/>
              <p:cNvSpPr/>
              <p:nvPr/>
            </p:nvSpPr>
            <p:spPr>
              <a:xfrm>
                <a:off x="7538919" y="3815295"/>
                <a:ext cx="15144" cy="2103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5" extrusionOk="0">
                    <a:moveTo>
                      <a:pt x="63" y="1"/>
                    </a:moveTo>
                    <a:cubicBezTo>
                      <a:pt x="54" y="1"/>
                      <a:pt x="54" y="1"/>
                      <a:pt x="45" y="10"/>
                    </a:cubicBezTo>
                    <a:cubicBezTo>
                      <a:pt x="36" y="10"/>
                      <a:pt x="27" y="10"/>
                      <a:pt x="18" y="19"/>
                    </a:cubicBezTo>
                    <a:lnTo>
                      <a:pt x="9" y="37"/>
                    </a:lnTo>
                    <a:cubicBezTo>
                      <a:pt x="1" y="45"/>
                      <a:pt x="1" y="54"/>
                      <a:pt x="1" y="63"/>
                    </a:cubicBezTo>
                    <a:lnTo>
                      <a:pt x="1" y="117"/>
                    </a:lnTo>
                    <a:cubicBezTo>
                      <a:pt x="1" y="126"/>
                      <a:pt x="1" y="126"/>
                      <a:pt x="9" y="135"/>
                    </a:cubicBezTo>
                    <a:cubicBezTo>
                      <a:pt x="9" y="144"/>
                      <a:pt x="9" y="153"/>
                      <a:pt x="18" y="153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2" y="170"/>
                      <a:pt x="48" y="174"/>
                      <a:pt x="54" y="174"/>
                    </a:cubicBezTo>
                    <a:cubicBezTo>
                      <a:pt x="57" y="174"/>
                      <a:pt x="60" y="173"/>
                      <a:pt x="63" y="170"/>
                    </a:cubicBezTo>
                    <a:lnTo>
                      <a:pt x="81" y="170"/>
                    </a:lnTo>
                    <a:cubicBezTo>
                      <a:pt x="90" y="170"/>
                      <a:pt x="99" y="161"/>
                      <a:pt x="108" y="153"/>
                    </a:cubicBezTo>
                    <a:lnTo>
                      <a:pt x="117" y="144"/>
                    </a:lnTo>
                    <a:cubicBezTo>
                      <a:pt x="117" y="135"/>
                      <a:pt x="125" y="126"/>
                      <a:pt x="125" y="117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7" y="37"/>
                    </a:cubicBezTo>
                    <a:cubicBezTo>
                      <a:pt x="117" y="37"/>
                      <a:pt x="108" y="28"/>
                      <a:pt x="108" y="19"/>
                    </a:cubicBezTo>
                    <a:cubicBezTo>
                      <a:pt x="99" y="19"/>
                      <a:pt x="90" y="10"/>
                      <a:pt x="90" y="10"/>
                    </a:cubicBezTo>
                    <a:cubicBezTo>
                      <a:pt x="81" y="1"/>
                      <a:pt x="72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8" name="Google Shape;1809;p37"/>
              <p:cNvSpPr/>
              <p:nvPr/>
            </p:nvSpPr>
            <p:spPr>
              <a:xfrm>
                <a:off x="7559351" y="3938610"/>
                <a:ext cx="1502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59" name="Google Shape;1810;p37"/>
              <p:cNvSpPr/>
              <p:nvPr/>
            </p:nvSpPr>
            <p:spPr>
              <a:xfrm>
                <a:off x="7545409" y="4065170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68"/>
                      <a:pt x="45" y="268"/>
                      <a:pt x="54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07" y="27"/>
                      <a:pt x="98" y="18"/>
                    </a:cubicBezTo>
                    <a:cubicBezTo>
                      <a:pt x="89" y="9"/>
                      <a:pt x="71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0" name="Google Shape;1811;p37"/>
              <p:cNvSpPr/>
              <p:nvPr/>
            </p:nvSpPr>
            <p:spPr>
              <a:xfrm>
                <a:off x="7651537" y="4100506"/>
                <a:ext cx="17187" cy="35576"/>
              </a:xfrm>
              <a:custGeom>
                <a:avLst/>
                <a:gdLst/>
                <a:ahLst/>
                <a:cxnLst/>
                <a:rect l="l" t="t" r="r" b="b"/>
                <a:pathLst>
                  <a:path w="143" h="296" extrusionOk="0">
                    <a:moveTo>
                      <a:pt x="98" y="1"/>
                    </a:moveTo>
                    <a:cubicBezTo>
                      <a:pt x="81" y="1"/>
                      <a:pt x="63" y="1"/>
                      <a:pt x="54" y="10"/>
                    </a:cubicBezTo>
                    <a:cubicBezTo>
                      <a:pt x="36" y="19"/>
                      <a:pt x="27" y="28"/>
                      <a:pt x="27" y="45"/>
                    </a:cubicBezTo>
                    <a:cubicBezTo>
                      <a:pt x="18" y="108"/>
                      <a:pt x="9" y="161"/>
                      <a:pt x="0" y="215"/>
                    </a:cubicBezTo>
                    <a:cubicBezTo>
                      <a:pt x="0" y="233"/>
                      <a:pt x="0" y="251"/>
                      <a:pt x="9" y="268"/>
                    </a:cubicBezTo>
                    <a:cubicBezTo>
                      <a:pt x="18" y="277"/>
                      <a:pt x="27" y="286"/>
                      <a:pt x="45" y="295"/>
                    </a:cubicBezTo>
                    <a:cubicBezTo>
                      <a:pt x="63" y="295"/>
                      <a:pt x="81" y="295"/>
                      <a:pt x="89" y="286"/>
                    </a:cubicBezTo>
                    <a:cubicBezTo>
                      <a:pt x="107" y="277"/>
                      <a:pt x="116" y="268"/>
                      <a:pt x="116" y="251"/>
                    </a:cubicBezTo>
                    <a:cubicBezTo>
                      <a:pt x="125" y="197"/>
                      <a:pt x="134" y="135"/>
                      <a:pt x="143" y="81"/>
                    </a:cubicBezTo>
                    <a:cubicBezTo>
                      <a:pt x="143" y="63"/>
                      <a:pt x="143" y="45"/>
                      <a:pt x="134" y="37"/>
                    </a:cubicBezTo>
                    <a:cubicBezTo>
                      <a:pt x="125" y="19"/>
                      <a:pt x="116" y="10"/>
                      <a:pt x="9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1" name="Google Shape;1812;p37"/>
              <p:cNvSpPr/>
              <p:nvPr/>
            </p:nvSpPr>
            <p:spPr>
              <a:xfrm>
                <a:off x="7636513" y="4229470"/>
                <a:ext cx="17307" cy="21274"/>
              </a:xfrm>
              <a:custGeom>
                <a:avLst/>
                <a:gdLst/>
                <a:ahLst/>
                <a:cxnLst/>
                <a:rect l="l" t="t" r="r" b="b"/>
                <a:pathLst>
                  <a:path w="144" h="177" extrusionOk="0">
                    <a:moveTo>
                      <a:pt x="66" y="1"/>
                    </a:moveTo>
                    <a:cubicBezTo>
                      <a:pt x="63" y="1"/>
                      <a:pt x="58" y="3"/>
                      <a:pt x="54" y="7"/>
                    </a:cubicBezTo>
                    <a:lnTo>
                      <a:pt x="27" y="7"/>
                    </a:lnTo>
                    <a:cubicBezTo>
                      <a:pt x="27" y="16"/>
                      <a:pt x="18" y="16"/>
                      <a:pt x="18" y="25"/>
                    </a:cubicBezTo>
                    <a:cubicBezTo>
                      <a:pt x="9" y="25"/>
                      <a:pt x="0" y="34"/>
                      <a:pt x="0" y="52"/>
                    </a:cubicBezTo>
                    <a:cubicBezTo>
                      <a:pt x="0" y="52"/>
                      <a:pt x="0" y="61"/>
                      <a:pt x="0" y="61"/>
                    </a:cubicBezTo>
                    <a:cubicBezTo>
                      <a:pt x="0" y="79"/>
                      <a:pt x="0" y="88"/>
                      <a:pt x="9" y="96"/>
                    </a:cubicBezTo>
                    <a:cubicBezTo>
                      <a:pt x="18" y="114"/>
                      <a:pt x="27" y="123"/>
                      <a:pt x="27" y="141"/>
                    </a:cubicBezTo>
                    <a:cubicBezTo>
                      <a:pt x="36" y="150"/>
                      <a:pt x="36" y="159"/>
                      <a:pt x="45" y="159"/>
                    </a:cubicBezTo>
                    <a:cubicBezTo>
                      <a:pt x="54" y="168"/>
                      <a:pt x="63" y="168"/>
                      <a:pt x="72" y="168"/>
                    </a:cubicBezTo>
                    <a:cubicBezTo>
                      <a:pt x="72" y="177"/>
                      <a:pt x="81" y="177"/>
                      <a:pt x="90" y="177"/>
                    </a:cubicBezTo>
                    <a:cubicBezTo>
                      <a:pt x="99" y="177"/>
                      <a:pt x="107" y="168"/>
                      <a:pt x="116" y="168"/>
                    </a:cubicBezTo>
                    <a:cubicBezTo>
                      <a:pt x="116" y="159"/>
                      <a:pt x="125" y="159"/>
                      <a:pt x="125" y="159"/>
                    </a:cubicBezTo>
                    <a:cubicBezTo>
                      <a:pt x="134" y="150"/>
                      <a:pt x="143" y="141"/>
                      <a:pt x="143" y="132"/>
                    </a:cubicBezTo>
                    <a:cubicBezTo>
                      <a:pt x="143" y="123"/>
                      <a:pt x="143" y="114"/>
                      <a:pt x="143" y="114"/>
                    </a:cubicBezTo>
                    <a:cubicBezTo>
                      <a:pt x="143" y="105"/>
                      <a:pt x="143" y="88"/>
                      <a:pt x="134" y="79"/>
                    </a:cubicBezTo>
                    <a:cubicBezTo>
                      <a:pt x="125" y="70"/>
                      <a:pt x="116" y="52"/>
                      <a:pt x="116" y="34"/>
                    </a:cubicBezTo>
                    <a:cubicBezTo>
                      <a:pt x="107" y="25"/>
                      <a:pt x="99" y="16"/>
                      <a:pt x="99" y="16"/>
                    </a:cubicBezTo>
                    <a:cubicBezTo>
                      <a:pt x="90" y="7"/>
                      <a:pt x="81" y="7"/>
                      <a:pt x="72" y="7"/>
                    </a:cubicBezTo>
                    <a:cubicBezTo>
                      <a:pt x="72" y="3"/>
                      <a:pt x="70" y="1"/>
                      <a:pt x="6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2" name="Google Shape;1813;p37"/>
              <p:cNvSpPr/>
              <p:nvPr/>
            </p:nvSpPr>
            <p:spPr>
              <a:xfrm>
                <a:off x="7504665" y="4341847"/>
                <a:ext cx="19351" cy="1502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5" extrusionOk="0">
                    <a:moveTo>
                      <a:pt x="80" y="0"/>
                    </a:moveTo>
                    <a:cubicBezTo>
                      <a:pt x="0" y="0"/>
                      <a:pt x="0" y="125"/>
                      <a:pt x="80" y="125"/>
                    </a:cubicBezTo>
                    <a:cubicBezTo>
                      <a:pt x="161" y="125"/>
                      <a:pt x="161" y="0"/>
                      <a:pt x="8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3" name="Google Shape;1814;p37"/>
              <p:cNvSpPr/>
              <p:nvPr/>
            </p:nvSpPr>
            <p:spPr>
              <a:xfrm>
                <a:off x="7579663" y="4176706"/>
                <a:ext cx="15144" cy="4723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3" extrusionOk="0">
                    <a:moveTo>
                      <a:pt x="63" y="0"/>
                    </a:moveTo>
                    <a:cubicBezTo>
                      <a:pt x="36" y="0"/>
                      <a:pt x="1" y="27"/>
                      <a:pt x="1" y="63"/>
                    </a:cubicBezTo>
                    <a:lnTo>
                      <a:pt x="1" y="330"/>
                    </a:lnTo>
                    <a:cubicBezTo>
                      <a:pt x="1" y="366"/>
                      <a:pt x="36" y="393"/>
                      <a:pt x="63" y="393"/>
                    </a:cubicBezTo>
                    <a:cubicBezTo>
                      <a:pt x="99" y="393"/>
                      <a:pt x="125" y="366"/>
                      <a:pt x="125" y="330"/>
                    </a:cubicBezTo>
                    <a:lnTo>
                      <a:pt x="125" y="63"/>
                    </a:lnTo>
                    <a:cubicBezTo>
                      <a:pt x="125" y="36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4" name="Google Shape;1815;p37"/>
              <p:cNvSpPr/>
              <p:nvPr/>
            </p:nvSpPr>
            <p:spPr>
              <a:xfrm>
                <a:off x="7501419" y="4220936"/>
                <a:ext cx="17307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144" h="273" extrusionOk="0">
                    <a:moveTo>
                      <a:pt x="79" y="0"/>
                    </a:moveTo>
                    <a:cubicBezTo>
                      <a:pt x="72" y="0"/>
                      <a:pt x="63" y="2"/>
                      <a:pt x="54" y="7"/>
                    </a:cubicBezTo>
                    <a:cubicBezTo>
                      <a:pt x="45" y="16"/>
                      <a:pt x="27" y="34"/>
                      <a:pt x="27" y="52"/>
                    </a:cubicBezTo>
                    <a:cubicBezTo>
                      <a:pt x="18" y="96"/>
                      <a:pt x="9" y="150"/>
                      <a:pt x="0" y="194"/>
                    </a:cubicBezTo>
                    <a:cubicBezTo>
                      <a:pt x="0" y="212"/>
                      <a:pt x="0" y="230"/>
                      <a:pt x="9" y="239"/>
                    </a:cubicBezTo>
                    <a:cubicBezTo>
                      <a:pt x="18" y="257"/>
                      <a:pt x="27" y="266"/>
                      <a:pt x="45" y="266"/>
                    </a:cubicBezTo>
                    <a:cubicBezTo>
                      <a:pt x="54" y="270"/>
                      <a:pt x="63" y="272"/>
                      <a:pt x="71" y="272"/>
                    </a:cubicBezTo>
                    <a:cubicBezTo>
                      <a:pt x="78" y="272"/>
                      <a:pt x="85" y="270"/>
                      <a:pt x="90" y="266"/>
                    </a:cubicBezTo>
                    <a:cubicBezTo>
                      <a:pt x="107" y="257"/>
                      <a:pt x="116" y="239"/>
                      <a:pt x="116" y="230"/>
                    </a:cubicBezTo>
                    <a:cubicBezTo>
                      <a:pt x="125" y="176"/>
                      <a:pt x="134" y="132"/>
                      <a:pt x="143" y="78"/>
                    </a:cubicBezTo>
                    <a:cubicBezTo>
                      <a:pt x="143" y="60"/>
                      <a:pt x="143" y="52"/>
                      <a:pt x="134" y="34"/>
                    </a:cubicBezTo>
                    <a:cubicBezTo>
                      <a:pt x="134" y="16"/>
                      <a:pt x="116" y="7"/>
                      <a:pt x="98" y="7"/>
                    </a:cubicBezTo>
                    <a:cubicBezTo>
                      <a:pt x="94" y="2"/>
                      <a:pt x="87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5" name="Google Shape;1816;p37"/>
              <p:cNvSpPr/>
              <p:nvPr/>
            </p:nvSpPr>
            <p:spPr>
              <a:xfrm>
                <a:off x="7430628" y="4259277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1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9"/>
                      <a:pt x="1" y="187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72" y="223"/>
                      <a:pt x="90" y="214"/>
                      <a:pt x="99" y="205"/>
                    </a:cubicBezTo>
                    <a:cubicBezTo>
                      <a:pt x="117" y="187"/>
                      <a:pt x="117" y="179"/>
                      <a:pt x="117" y="161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6" name="Google Shape;1817;p37"/>
              <p:cNvSpPr/>
              <p:nvPr/>
            </p:nvSpPr>
            <p:spPr>
              <a:xfrm>
                <a:off x="7315846" y="4338602"/>
                <a:ext cx="14062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45" extrusionOk="0">
                    <a:moveTo>
                      <a:pt x="63" y="0"/>
                    </a:moveTo>
                    <a:cubicBezTo>
                      <a:pt x="46" y="0"/>
                      <a:pt x="28" y="9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197"/>
                      <a:pt x="10" y="214"/>
                      <a:pt x="19" y="223"/>
                    </a:cubicBezTo>
                    <a:cubicBezTo>
                      <a:pt x="25" y="236"/>
                      <a:pt x="37" y="245"/>
                      <a:pt x="49" y="245"/>
                    </a:cubicBezTo>
                    <a:cubicBezTo>
                      <a:pt x="54" y="245"/>
                      <a:pt x="59" y="244"/>
                      <a:pt x="63" y="241"/>
                    </a:cubicBezTo>
                    <a:cubicBezTo>
                      <a:pt x="72" y="241"/>
                      <a:pt x="90" y="241"/>
                      <a:pt x="99" y="223"/>
                    </a:cubicBezTo>
                    <a:cubicBezTo>
                      <a:pt x="117" y="214"/>
                      <a:pt x="117" y="197"/>
                      <a:pt x="117" y="188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7" name="Google Shape;1818;p37"/>
              <p:cNvSpPr/>
              <p:nvPr/>
            </p:nvSpPr>
            <p:spPr>
              <a:xfrm>
                <a:off x="7295534" y="4238845"/>
                <a:ext cx="14062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94" extrusionOk="0">
                    <a:moveTo>
                      <a:pt x="54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331"/>
                    </a:lnTo>
                    <a:cubicBezTo>
                      <a:pt x="0" y="357"/>
                      <a:pt x="27" y="393"/>
                      <a:pt x="54" y="393"/>
                    </a:cubicBezTo>
                    <a:cubicBezTo>
                      <a:pt x="90" y="393"/>
                      <a:pt x="116" y="366"/>
                      <a:pt x="116" y="331"/>
                    </a:cubicBezTo>
                    <a:lnTo>
                      <a:pt x="116" y="63"/>
                    </a:lnTo>
                    <a:cubicBezTo>
                      <a:pt x="116" y="27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8" name="Google Shape;1819;p37"/>
              <p:cNvSpPr/>
              <p:nvPr/>
            </p:nvSpPr>
            <p:spPr>
              <a:xfrm>
                <a:off x="7374859" y="4250623"/>
                <a:ext cx="14062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0" extrusionOk="0">
                    <a:moveTo>
                      <a:pt x="54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40"/>
                      <a:pt x="54" y="340"/>
                    </a:cubicBezTo>
                    <a:cubicBezTo>
                      <a:pt x="90" y="340"/>
                      <a:pt x="117" y="313"/>
                      <a:pt x="117" y="277"/>
                    </a:cubicBezTo>
                    <a:lnTo>
                      <a:pt x="117" y="63"/>
                    </a:lnTo>
                    <a:cubicBezTo>
                      <a:pt x="117" y="28"/>
                      <a:pt x="90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69" name="Google Shape;1820;p37"/>
              <p:cNvSpPr/>
              <p:nvPr/>
            </p:nvSpPr>
            <p:spPr>
              <a:xfrm>
                <a:off x="7442406" y="4171298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54" y="1"/>
                    </a:moveTo>
                    <a:cubicBezTo>
                      <a:pt x="27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" y="241"/>
                      <a:pt x="19" y="250"/>
                    </a:cubicBezTo>
                    <a:cubicBezTo>
                      <a:pt x="27" y="259"/>
                      <a:pt x="45" y="268"/>
                      <a:pt x="54" y="268"/>
                    </a:cubicBezTo>
                    <a:cubicBezTo>
                      <a:pt x="90" y="268"/>
                      <a:pt x="117" y="241"/>
                      <a:pt x="117" y="206"/>
                    </a:cubicBezTo>
                    <a:lnTo>
                      <a:pt x="117" y="63"/>
                    </a:lnTo>
                    <a:cubicBezTo>
                      <a:pt x="117" y="45"/>
                      <a:pt x="117" y="27"/>
                      <a:pt x="99" y="18"/>
                    </a:cubicBezTo>
                    <a:cubicBezTo>
                      <a:pt x="90" y="10"/>
                      <a:pt x="72" y="1"/>
                      <a:pt x="5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0" name="Google Shape;1821;p37"/>
              <p:cNvSpPr/>
              <p:nvPr/>
            </p:nvSpPr>
            <p:spPr>
              <a:xfrm>
                <a:off x="7518607" y="4144495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3" y="1"/>
                    </a:moveTo>
                    <a:cubicBezTo>
                      <a:pt x="27" y="1"/>
                      <a:pt x="0" y="27"/>
                      <a:pt x="0" y="63"/>
                    </a:cubicBezTo>
                    <a:lnTo>
                      <a:pt x="0" y="233"/>
                    </a:lnTo>
                    <a:cubicBezTo>
                      <a:pt x="0" y="268"/>
                      <a:pt x="27" y="295"/>
                      <a:pt x="63" y="295"/>
                    </a:cubicBezTo>
                    <a:cubicBezTo>
                      <a:pt x="89" y="295"/>
                      <a:pt x="125" y="268"/>
                      <a:pt x="125" y="233"/>
                    </a:cubicBezTo>
                    <a:lnTo>
                      <a:pt x="125" y="63"/>
                    </a:lnTo>
                    <a:cubicBezTo>
                      <a:pt x="125" y="27"/>
                      <a:pt x="89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1" name="Google Shape;1822;p37"/>
              <p:cNvSpPr/>
              <p:nvPr/>
            </p:nvSpPr>
            <p:spPr>
              <a:xfrm>
                <a:off x="7476781" y="4021180"/>
                <a:ext cx="15144" cy="52884"/>
              </a:xfrm>
              <a:custGeom>
                <a:avLst/>
                <a:gdLst/>
                <a:ahLst/>
                <a:cxnLst/>
                <a:rect l="l" t="t" r="r" b="b"/>
                <a:pathLst>
                  <a:path w="126" h="440" extrusionOk="0">
                    <a:moveTo>
                      <a:pt x="63" y="1"/>
                    </a:moveTo>
                    <a:cubicBezTo>
                      <a:pt x="36" y="1"/>
                      <a:pt x="0" y="27"/>
                      <a:pt x="0" y="63"/>
                    </a:cubicBezTo>
                    <a:lnTo>
                      <a:pt x="0" y="384"/>
                    </a:lnTo>
                    <a:cubicBezTo>
                      <a:pt x="0" y="408"/>
                      <a:pt x="29" y="439"/>
                      <a:pt x="54" y="439"/>
                    </a:cubicBezTo>
                    <a:cubicBezTo>
                      <a:pt x="57" y="439"/>
                      <a:pt x="60" y="439"/>
                      <a:pt x="63" y="438"/>
                    </a:cubicBezTo>
                    <a:cubicBezTo>
                      <a:pt x="98" y="438"/>
                      <a:pt x="125" y="411"/>
                      <a:pt x="125" y="384"/>
                    </a:cubicBezTo>
                    <a:lnTo>
                      <a:pt x="125" y="63"/>
                    </a:lnTo>
                    <a:cubicBezTo>
                      <a:pt x="125" y="27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2" name="Google Shape;1823;p37"/>
              <p:cNvSpPr/>
              <p:nvPr/>
            </p:nvSpPr>
            <p:spPr>
              <a:xfrm>
                <a:off x="7424257" y="3953634"/>
                <a:ext cx="1502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24" extrusionOk="0">
                    <a:moveTo>
                      <a:pt x="62" y="1"/>
                    </a:moveTo>
                    <a:cubicBezTo>
                      <a:pt x="45" y="1"/>
                      <a:pt x="27" y="10"/>
                      <a:pt x="18" y="19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9" y="188"/>
                      <a:pt x="18" y="206"/>
                    </a:cubicBezTo>
                    <a:cubicBezTo>
                      <a:pt x="27" y="215"/>
                      <a:pt x="45" y="224"/>
                      <a:pt x="62" y="224"/>
                    </a:cubicBezTo>
                    <a:cubicBezTo>
                      <a:pt x="80" y="224"/>
                      <a:pt x="98" y="215"/>
                      <a:pt x="107" y="206"/>
                    </a:cubicBezTo>
                    <a:cubicBezTo>
                      <a:pt x="116" y="188"/>
                      <a:pt x="125" y="179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9"/>
                    </a:cubicBezTo>
                    <a:cubicBezTo>
                      <a:pt x="98" y="10"/>
                      <a:pt x="80" y="1"/>
                      <a:pt x="6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3" name="Google Shape;1824;p37"/>
              <p:cNvSpPr/>
              <p:nvPr/>
            </p:nvSpPr>
            <p:spPr>
              <a:xfrm>
                <a:off x="7527140" y="3997623"/>
                <a:ext cx="18389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cubicBezTo>
                      <a:pt x="0" y="81"/>
                      <a:pt x="9" y="90"/>
                      <a:pt x="18" y="107"/>
                    </a:cubicBezTo>
                    <a:lnTo>
                      <a:pt x="21" y="107"/>
                    </a:lnTo>
                    <a:cubicBezTo>
                      <a:pt x="21" y="108"/>
                      <a:pt x="21" y="108"/>
                      <a:pt x="21" y="108"/>
                    </a:cubicBezTo>
                    <a:lnTo>
                      <a:pt x="21" y="108"/>
                    </a:lnTo>
                    <a:cubicBezTo>
                      <a:pt x="20" y="108"/>
                      <a:pt x="19" y="107"/>
                      <a:pt x="18" y="107"/>
                    </a:cubicBezTo>
                    <a:lnTo>
                      <a:pt x="18" y="107"/>
                    </a:lnTo>
                    <a:cubicBezTo>
                      <a:pt x="27" y="116"/>
                      <a:pt x="27" y="125"/>
                      <a:pt x="27" y="134"/>
                    </a:cubicBezTo>
                    <a:cubicBezTo>
                      <a:pt x="27" y="137"/>
                      <a:pt x="27" y="140"/>
                      <a:pt x="27" y="143"/>
                    </a:cubicBezTo>
                    <a:cubicBezTo>
                      <a:pt x="18" y="161"/>
                      <a:pt x="27" y="179"/>
                      <a:pt x="36" y="188"/>
                    </a:cubicBezTo>
                    <a:cubicBezTo>
                      <a:pt x="36" y="206"/>
                      <a:pt x="54" y="215"/>
                      <a:pt x="72" y="223"/>
                    </a:cubicBezTo>
                    <a:cubicBezTo>
                      <a:pt x="81" y="223"/>
                      <a:pt x="99" y="223"/>
                      <a:pt x="116" y="215"/>
                    </a:cubicBezTo>
                    <a:cubicBezTo>
                      <a:pt x="134" y="206"/>
                      <a:pt x="143" y="197"/>
                      <a:pt x="143" y="179"/>
                    </a:cubicBezTo>
                    <a:cubicBezTo>
                      <a:pt x="152" y="152"/>
                      <a:pt x="152" y="116"/>
                      <a:pt x="143" y="90"/>
                    </a:cubicBezTo>
                    <a:cubicBezTo>
                      <a:pt x="143" y="81"/>
                      <a:pt x="134" y="63"/>
                      <a:pt x="134" y="54"/>
                    </a:cubicBezTo>
                    <a:cubicBezTo>
                      <a:pt x="125" y="45"/>
                      <a:pt x="116" y="27"/>
                      <a:pt x="107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4" name="Google Shape;1825;p37"/>
              <p:cNvSpPr/>
              <p:nvPr/>
            </p:nvSpPr>
            <p:spPr>
              <a:xfrm>
                <a:off x="7423176" y="3862530"/>
                <a:ext cx="20432" cy="32571"/>
              </a:xfrm>
              <a:custGeom>
                <a:avLst/>
                <a:gdLst/>
                <a:ahLst/>
                <a:cxnLst/>
                <a:rect l="l" t="t" r="r" b="b"/>
                <a:pathLst>
                  <a:path w="170" h="271" extrusionOk="0">
                    <a:moveTo>
                      <a:pt x="89" y="0"/>
                    </a:moveTo>
                    <a:cubicBezTo>
                      <a:pt x="71" y="0"/>
                      <a:pt x="54" y="0"/>
                      <a:pt x="45" y="9"/>
                    </a:cubicBezTo>
                    <a:cubicBezTo>
                      <a:pt x="18" y="27"/>
                      <a:pt x="0" y="63"/>
                      <a:pt x="18" y="90"/>
                    </a:cubicBezTo>
                    <a:cubicBezTo>
                      <a:pt x="25" y="97"/>
                      <a:pt x="27" y="105"/>
                      <a:pt x="32" y="112"/>
                    </a:cubicBezTo>
                    <a:lnTo>
                      <a:pt x="32" y="112"/>
                    </a:lnTo>
                    <a:cubicBezTo>
                      <a:pt x="36" y="125"/>
                      <a:pt x="36" y="139"/>
                      <a:pt x="36" y="152"/>
                    </a:cubicBezTo>
                    <a:cubicBezTo>
                      <a:pt x="36" y="164"/>
                      <a:pt x="36" y="176"/>
                      <a:pt x="36" y="188"/>
                    </a:cubicBezTo>
                    <a:cubicBezTo>
                      <a:pt x="36" y="191"/>
                      <a:pt x="36" y="194"/>
                      <a:pt x="36" y="197"/>
                    </a:cubicBezTo>
                    <a:cubicBezTo>
                      <a:pt x="27" y="206"/>
                      <a:pt x="36" y="223"/>
                      <a:pt x="45" y="241"/>
                    </a:cubicBezTo>
                    <a:cubicBezTo>
                      <a:pt x="45" y="250"/>
                      <a:pt x="63" y="268"/>
                      <a:pt x="80" y="268"/>
                    </a:cubicBezTo>
                    <a:cubicBezTo>
                      <a:pt x="85" y="270"/>
                      <a:pt x="90" y="270"/>
                      <a:pt x="95" y="270"/>
                    </a:cubicBezTo>
                    <a:cubicBezTo>
                      <a:pt x="119" y="270"/>
                      <a:pt x="144" y="253"/>
                      <a:pt x="152" y="223"/>
                    </a:cubicBezTo>
                    <a:cubicBezTo>
                      <a:pt x="170" y="161"/>
                      <a:pt x="161" y="90"/>
                      <a:pt x="125" y="27"/>
                    </a:cubicBezTo>
                    <a:cubicBezTo>
                      <a:pt x="116" y="18"/>
                      <a:pt x="107" y="9"/>
                      <a:pt x="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5" name="Google Shape;1826;p37"/>
              <p:cNvSpPr/>
              <p:nvPr/>
            </p:nvSpPr>
            <p:spPr>
              <a:xfrm>
                <a:off x="7341687" y="3882842"/>
                <a:ext cx="1502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9"/>
                    </a:cubicBezTo>
                    <a:cubicBezTo>
                      <a:pt x="9" y="37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2"/>
                      <a:pt x="54" y="251"/>
                      <a:pt x="63" y="251"/>
                    </a:cubicBezTo>
                    <a:cubicBezTo>
                      <a:pt x="80" y="251"/>
                      <a:pt x="98" y="242"/>
                      <a:pt x="107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37"/>
                      <a:pt x="107" y="19"/>
                    </a:cubicBezTo>
                    <a:cubicBezTo>
                      <a:pt x="98" y="10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6" name="Google Shape;1827;p37"/>
              <p:cNvSpPr/>
              <p:nvPr/>
            </p:nvSpPr>
            <p:spPr>
              <a:xfrm>
                <a:off x="7339524" y="3810007"/>
                <a:ext cx="14062" cy="20432"/>
              </a:xfrm>
              <a:custGeom>
                <a:avLst/>
                <a:gdLst/>
                <a:ahLst/>
                <a:cxnLst/>
                <a:rect l="l" t="t" r="r" b="b"/>
                <a:pathLst>
                  <a:path w="117" h="170" extrusionOk="0">
                    <a:moveTo>
                      <a:pt x="45" y="0"/>
                    </a:moveTo>
                    <a:cubicBezTo>
                      <a:pt x="36" y="0"/>
                      <a:pt x="27" y="9"/>
                      <a:pt x="18" y="18"/>
                    </a:cubicBezTo>
                    <a:lnTo>
                      <a:pt x="9" y="27"/>
                    </a:lnTo>
                    <a:cubicBezTo>
                      <a:pt x="0" y="36"/>
                      <a:pt x="0" y="45"/>
                      <a:pt x="0" y="63"/>
                    </a:cubicBezTo>
                    <a:lnTo>
                      <a:pt x="0" y="107"/>
                    </a:lnTo>
                    <a:cubicBezTo>
                      <a:pt x="0" y="116"/>
                      <a:pt x="0" y="125"/>
                      <a:pt x="0" y="134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18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72" y="170"/>
                    </a:lnTo>
                    <a:cubicBezTo>
                      <a:pt x="89" y="161"/>
                      <a:pt x="98" y="161"/>
                      <a:pt x="98" y="152"/>
                    </a:cubicBezTo>
                    <a:lnTo>
                      <a:pt x="107" y="143"/>
                    </a:lnTo>
                    <a:cubicBezTo>
                      <a:pt x="116" y="134"/>
                      <a:pt x="116" y="116"/>
                      <a:pt x="116" y="107"/>
                    </a:cubicBezTo>
                    <a:lnTo>
                      <a:pt x="116" y="63"/>
                    </a:lnTo>
                    <a:cubicBezTo>
                      <a:pt x="116" y="54"/>
                      <a:pt x="116" y="45"/>
                      <a:pt x="116" y="36"/>
                    </a:cubicBezTo>
                    <a:cubicBezTo>
                      <a:pt x="116" y="27"/>
                      <a:pt x="107" y="18"/>
                      <a:pt x="98" y="18"/>
                    </a:cubicBezTo>
                    <a:cubicBezTo>
                      <a:pt x="98" y="9"/>
                      <a:pt x="8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7" name="Google Shape;1828;p37"/>
              <p:cNvSpPr/>
              <p:nvPr/>
            </p:nvSpPr>
            <p:spPr>
              <a:xfrm>
                <a:off x="7233396" y="3833564"/>
                <a:ext cx="1502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42" extrusionOk="0">
                    <a:moveTo>
                      <a:pt x="63" y="1"/>
                    </a:moveTo>
                    <a:cubicBezTo>
                      <a:pt x="45" y="1"/>
                      <a:pt x="27" y="1"/>
                      <a:pt x="18" y="18"/>
                    </a:cubicBezTo>
                    <a:cubicBezTo>
                      <a:pt x="9" y="27"/>
                      <a:pt x="0" y="45"/>
                      <a:pt x="0" y="63"/>
                    </a:cubicBezTo>
                    <a:lnTo>
                      <a:pt x="0" y="179"/>
                    </a:lnTo>
                    <a:cubicBezTo>
                      <a:pt x="0" y="197"/>
                      <a:pt x="9" y="215"/>
                      <a:pt x="18" y="224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0" y="241"/>
                      <a:pt x="98" y="232"/>
                      <a:pt x="107" y="224"/>
                    </a:cubicBezTo>
                    <a:cubicBezTo>
                      <a:pt x="116" y="215"/>
                      <a:pt x="125" y="197"/>
                      <a:pt x="125" y="179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8" name="Google Shape;1829;p37"/>
              <p:cNvSpPr/>
              <p:nvPr/>
            </p:nvSpPr>
            <p:spPr>
              <a:xfrm>
                <a:off x="7197940" y="3721667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7" y="0"/>
                    </a:moveTo>
                    <a:cubicBezTo>
                      <a:pt x="73" y="0"/>
                      <a:pt x="68" y="1"/>
                      <a:pt x="63" y="4"/>
                    </a:cubicBezTo>
                    <a:cubicBezTo>
                      <a:pt x="27" y="4"/>
                      <a:pt x="1" y="30"/>
                      <a:pt x="1" y="57"/>
                    </a:cubicBezTo>
                    <a:lnTo>
                      <a:pt x="1" y="209"/>
                    </a:lnTo>
                    <a:cubicBezTo>
                      <a:pt x="1" y="227"/>
                      <a:pt x="10" y="236"/>
                      <a:pt x="19" y="254"/>
                    </a:cubicBezTo>
                    <a:cubicBezTo>
                      <a:pt x="27" y="262"/>
                      <a:pt x="45" y="271"/>
                      <a:pt x="63" y="271"/>
                    </a:cubicBezTo>
                    <a:cubicBezTo>
                      <a:pt x="99" y="271"/>
                      <a:pt x="126" y="245"/>
                      <a:pt x="126" y="209"/>
                    </a:cubicBezTo>
                    <a:lnTo>
                      <a:pt x="126" y="57"/>
                    </a:lnTo>
                    <a:cubicBezTo>
                      <a:pt x="126" y="48"/>
                      <a:pt x="117" y="30"/>
                      <a:pt x="108" y="22"/>
                    </a:cubicBezTo>
                    <a:cubicBezTo>
                      <a:pt x="101" y="9"/>
                      <a:pt x="90" y="0"/>
                      <a:pt x="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79" name="Google Shape;1830;p37"/>
              <p:cNvSpPr/>
              <p:nvPr/>
            </p:nvSpPr>
            <p:spPr>
              <a:xfrm>
                <a:off x="7059601" y="3821785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0"/>
                    </a:moveTo>
                    <a:cubicBezTo>
                      <a:pt x="28" y="0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3"/>
                      <a:pt x="10" y="241"/>
                      <a:pt x="19" y="250"/>
                    </a:cubicBezTo>
                    <a:cubicBezTo>
                      <a:pt x="37" y="259"/>
                      <a:pt x="54" y="268"/>
                      <a:pt x="63" y="268"/>
                    </a:cubicBezTo>
                    <a:cubicBezTo>
                      <a:pt x="99" y="268"/>
                      <a:pt x="126" y="241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0" name="Google Shape;1831;p37"/>
              <p:cNvSpPr/>
              <p:nvPr/>
            </p:nvSpPr>
            <p:spPr>
              <a:xfrm>
                <a:off x="7062846" y="3698470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0"/>
                    </a:moveTo>
                    <a:cubicBezTo>
                      <a:pt x="45" y="0"/>
                      <a:pt x="27" y="0"/>
                      <a:pt x="18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8" y="223"/>
                    </a:cubicBezTo>
                    <a:cubicBezTo>
                      <a:pt x="27" y="232"/>
                      <a:pt x="45" y="241"/>
                      <a:pt x="63" y="241"/>
                    </a:cubicBezTo>
                    <a:cubicBezTo>
                      <a:pt x="81" y="241"/>
                      <a:pt x="99" y="232"/>
                      <a:pt x="108" y="223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0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1" name="Google Shape;1832;p37"/>
              <p:cNvSpPr/>
              <p:nvPr/>
            </p:nvSpPr>
            <p:spPr>
              <a:xfrm>
                <a:off x="6995299" y="3857001"/>
                <a:ext cx="15144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1" extrusionOk="0">
                    <a:moveTo>
                      <a:pt x="74" y="0"/>
                    </a:moveTo>
                    <a:cubicBezTo>
                      <a:pt x="71" y="0"/>
                      <a:pt x="67" y="1"/>
                      <a:pt x="63" y="2"/>
                    </a:cubicBezTo>
                    <a:cubicBezTo>
                      <a:pt x="27" y="2"/>
                      <a:pt x="1" y="29"/>
                      <a:pt x="1" y="55"/>
                    </a:cubicBezTo>
                    <a:lnTo>
                      <a:pt x="1" y="278"/>
                    </a:lnTo>
                    <a:cubicBezTo>
                      <a:pt x="1" y="314"/>
                      <a:pt x="27" y="341"/>
                      <a:pt x="63" y="341"/>
                    </a:cubicBezTo>
                    <a:cubicBezTo>
                      <a:pt x="99" y="341"/>
                      <a:pt x="125" y="314"/>
                      <a:pt x="125" y="278"/>
                    </a:cubicBezTo>
                    <a:lnTo>
                      <a:pt x="125" y="55"/>
                    </a:lnTo>
                    <a:cubicBezTo>
                      <a:pt x="125" y="31"/>
                      <a:pt x="104" y="0"/>
                      <a:pt x="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2" name="Google Shape;1833;p37"/>
              <p:cNvSpPr/>
              <p:nvPr/>
            </p:nvSpPr>
            <p:spPr>
              <a:xfrm>
                <a:off x="6936286" y="3933322"/>
                <a:ext cx="18389" cy="2944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45" extrusionOk="0">
                    <a:moveTo>
                      <a:pt x="126" y="80"/>
                    </a:moveTo>
                    <a:cubicBezTo>
                      <a:pt x="126" y="89"/>
                      <a:pt x="126" y="89"/>
                      <a:pt x="117" y="98"/>
                    </a:cubicBezTo>
                    <a:cubicBezTo>
                      <a:pt x="126" y="89"/>
                      <a:pt x="126" y="81"/>
                      <a:pt x="126" y="80"/>
                    </a:cubicBezTo>
                    <a:close/>
                    <a:moveTo>
                      <a:pt x="126" y="125"/>
                    </a:moveTo>
                    <a:lnTo>
                      <a:pt x="134" y="142"/>
                    </a:lnTo>
                    <a:lnTo>
                      <a:pt x="134" y="142"/>
                    </a:lnTo>
                    <a:cubicBezTo>
                      <a:pt x="129" y="136"/>
                      <a:pt x="126" y="131"/>
                      <a:pt x="126" y="125"/>
                    </a:cubicBezTo>
                    <a:close/>
                    <a:moveTo>
                      <a:pt x="81" y="0"/>
                    </a:moveTo>
                    <a:cubicBezTo>
                      <a:pt x="63" y="0"/>
                      <a:pt x="46" y="0"/>
                      <a:pt x="37" y="9"/>
                    </a:cubicBezTo>
                    <a:cubicBezTo>
                      <a:pt x="19" y="18"/>
                      <a:pt x="10" y="27"/>
                      <a:pt x="10" y="45"/>
                    </a:cubicBezTo>
                    <a:cubicBezTo>
                      <a:pt x="1" y="80"/>
                      <a:pt x="1" y="107"/>
                      <a:pt x="1" y="143"/>
                    </a:cubicBezTo>
                    <a:cubicBezTo>
                      <a:pt x="10" y="152"/>
                      <a:pt x="10" y="161"/>
                      <a:pt x="10" y="170"/>
                    </a:cubicBezTo>
                    <a:cubicBezTo>
                      <a:pt x="19" y="188"/>
                      <a:pt x="28" y="205"/>
                      <a:pt x="37" y="214"/>
                    </a:cubicBezTo>
                    <a:cubicBezTo>
                      <a:pt x="46" y="223"/>
                      <a:pt x="54" y="241"/>
                      <a:pt x="72" y="241"/>
                    </a:cubicBezTo>
                    <a:cubicBezTo>
                      <a:pt x="78" y="244"/>
                      <a:pt x="83" y="245"/>
                      <a:pt x="88" y="245"/>
                    </a:cubicBezTo>
                    <a:cubicBezTo>
                      <a:pt x="100" y="245"/>
                      <a:pt x="111" y="238"/>
                      <a:pt x="117" y="232"/>
                    </a:cubicBezTo>
                    <a:cubicBezTo>
                      <a:pt x="135" y="232"/>
                      <a:pt x="144" y="214"/>
                      <a:pt x="144" y="196"/>
                    </a:cubicBezTo>
                    <a:cubicBezTo>
                      <a:pt x="153" y="188"/>
                      <a:pt x="153" y="170"/>
                      <a:pt x="144" y="152"/>
                    </a:cubicBezTo>
                    <a:cubicBezTo>
                      <a:pt x="140" y="149"/>
                      <a:pt x="137" y="145"/>
                      <a:pt x="134" y="142"/>
                    </a:cubicBezTo>
                    <a:lnTo>
                      <a:pt x="134" y="142"/>
                    </a:lnTo>
                    <a:cubicBezTo>
                      <a:pt x="126" y="125"/>
                      <a:pt x="126" y="116"/>
                      <a:pt x="117" y="98"/>
                    </a:cubicBezTo>
                    <a:lnTo>
                      <a:pt x="117" y="98"/>
                    </a:lnTo>
                    <a:cubicBezTo>
                      <a:pt x="126" y="107"/>
                      <a:pt x="126" y="116"/>
                      <a:pt x="126" y="116"/>
                    </a:cubicBezTo>
                    <a:cubicBezTo>
                      <a:pt x="126" y="107"/>
                      <a:pt x="126" y="89"/>
                      <a:pt x="126" y="80"/>
                    </a:cubicBezTo>
                    <a:cubicBezTo>
                      <a:pt x="126" y="63"/>
                      <a:pt x="126" y="45"/>
                      <a:pt x="117" y="27"/>
                    </a:cubicBezTo>
                    <a:cubicBezTo>
                      <a:pt x="108" y="18"/>
                      <a:pt x="99" y="9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3" name="Google Shape;1834;p37"/>
              <p:cNvSpPr/>
              <p:nvPr/>
            </p:nvSpPr>
            <p:spPr>
              <a:xfrm>
                <a:off x="6968497" y="4015652"/>
                <a:ext cx="15144" cy="3569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97" extrusionOk="0">
                    <a:moveTo>
                      <a:pt x="74" y="1"/>
                    </a:moveTo>
                    <a:cubicBezTo>
                      <a:pt x="71" y="1"/>
                      <a:pt x="67" y="1"/>
                      <a:pt x="63" y="2"/>
                    </a:cubicBezTo>
                    <a:cubicBezTo>
                      <a:pt x="36" y="2"/>
                      <a:pt x="1" y="29"/>
                      <a:pt x="1" y="56"/>
                    </a:cubicBezTo>
                    <a:lnTo>
                      <a:pt x="1" y="234"/>
                    </a:lnTo>
                    <a:cubicBezTo>
                      <a:pt x="1" y="261"/>
                      <a:pt x="36" y="296"/>
                      <a:pt x="63" y="296"/>
                    </a:cubicBezTo>
                    <a:cubicBezTo>
                      <a:pt x="99" y="288"/>
                      <a:pt x="125" y="270"/>
                      <a:pt x="125" y="234"/>
                    </a:cubicBezTo>
                    <a:lnTo>
                      <a:pt x="125" y="56"/>
                    </a:lnTo>
                    <a:cubicBezTo>
                      <a:pt x="125" y="32"/>
                      <a:pt x="104" y="1"/>
                      <a:pt x="7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4" name="Google Shape;1835;p37"/>
              <p:cNvSpPr/>
              <p:nvPr/>
            </p:nvSpPr>
            <p:spPr>
              <a:xfrm>
                <a:off x="7007078" y="4132717"/>
                <a:ext cx="15144" cy="3870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22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59"/>
                    </a:lnTo>
                    <a:cubicBezTo>
                      <a:pt x="1" y="295"/>
                      <a:pt x="27" y="322"/>
                      <a:pt x="63" y="322"/>
                    </a:cubicBezTo>
                    <a:cubicBezTo>
                      <a:pt x="99" y="322"/>
                      <a:pt x="126" y="295"/>
                      <a:pt x="126" y="259"/>
                    </a:cubicBezTo>
                    <a:lnTo>
                      <a:pt x="126" y="63"/>
                    </a:lnTo>
                    <a:cubicBezTo>
                      <a:pt x="126" y="27"/>
                      <a:pt x="99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5" name="Google Shape;1836;p37"/>
              <p:cNvSpPr/>
              <p:nvPr/>
            </p:nvSpPr>
            <p:spPr>
              <a:xfrm>
                <a:off x="7057558" y="4135962"/>
                <a:ext cx="13942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16" h="295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54" y="295"/>
                    </a:cubicBezTo>
                    <a:cubicBezTo>
                      <a:pt x="89" y="295"/>
                      <a:pt x="116" y="268"/>
                      <a:pt x="116" y="232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6" name="Google Shape;1837;p37"/>
              <p:cNvSpPr/>
              <p:nvPr/>
            </p:nvSpPr>
            <p:spPr>
              <a:xfrm>
                <a:off x="6934243" y="4135962"/>
                <a:ext cx="14062" cy="40985"/>
              </a:xfrm>
              <a:custGeom>
                <a:avLst/>
                <a:gdLst/>
                <a:ahLst/>
                <a:cxnLst/>
                <a:rect l="l" t="t" r="r" b="b"/>
                <a:pathLst>
                  <a:path w="117" h="341" extrusionOk="0">
                    <a:moveTo>
                      <a:pt x="54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77"/>
                    </a:lnTo>
                    <a:cubicBezTo>
                      <a:pt x="0" y="309"/>
                      <a:pt x="21" y="341"/>
                      <a:pt x="45" y="341"/>
                    </a:cubicBezTo>
                    <a:cubicBezTo>
                      <a:pt x="48" y="341"/>
                      <a:pt x="51" y="340"/>
                      <a:pt x="54" y="339"/>
                    </a:cubicBezTo>
                    <a:cubicBezTo>
                      <a:pt x="89" y="339"/>
                      <a:pt x="116" y="312"/>
                      <a:pt x="116" y="277"/>
                    </a:cubicBezTo>
                    <a:lnTo>
                      <a:pt x="116" y="63"/>
                    </a:lnTo>
                    <a:cubicBezTo>
                      <a:pt x="116" y="27"/>
                      <a:pt x="89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7" name="Google Shape;1838;p37"/>
              <p:cNvSpPr/>
              <p:nvPr/>
            </p:nvSpPr>
            <p:spPr>
              <a:xfrm>
                <a:off x="7187243" y="4218052"/>
                <a:ext cx="19471" cy="41345"/>
              </a:xfrm>
              <a:custGeom>
                <a:avLst/>
                <a:gdLst/>
                <a:ahLst/>
                <a:cxnLst/>
                <a:rect l="l" t="t" r="r" b="b"/>
                <a:pathLst>
                  <a:path w="162" h="344" extrusionOk="0">
                    <a:moveTo>
                      <a:pt x="63" y="0"/>
                    </a:moveTo>
                    <a:cubicBezTo>
                      <a:pt x="57" y="0"/>
                      <a:pt x="51" y="1"/>
                      <a:pt x="45" y="4"/>
                    </a:cubicBezTo>
                    <a:cubicBezTo>
                      <a:pt x="9" y="13"/>
                      <a:pt x="0" y="40"/>
                      <a:pt x="0" y="76"/>
                    </a:cubicBezTo>
                    <a:lnTo>
                      <a:pt x="36" y="299"/>
                    </a:lnTo>
                    <a:cubicBezTo>
                      <a:pt x="45" y="316"/>
                      <a:pt x="54" y="325"/>
                      <a:pt x="72" y="334"/>
                    </a:cubicBezTo>
                    <a:cubicBezTo>
                      <a:pt x="81" y="343"/>
                      <a:pt x="99" y="343"/>
                      <a:pt x="116" y="343"/>
                    </a:cubicBezTo>
                    <a:cubicBezTo>
                      <a:pt x="152" y="334"/>
                      <a:pt x="161" y="299"/>
                      <a:pt x="161" y="263"/>
                    </a:cubicBezTo>
                    <a:lnTo>
                      <a:pt x="116" y="49"/>
                    </a:lnTo>
                    <a:cubicBezTo>
                      <a:pt x="116" y="31"/>
                      <a:pt x="108" y="13"/>
                      <a:pt x="90" y="4"/>
                    </a:cubicBezTo>
                    <a:cubicBezTo>
                      <a:pt x="84" y="4"/>
                      <a:pt x="74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8" name="Google Shape;1839;p37"/>
              <p:cNvSpPr/>
              <p:nvPr/>
            </p:nvSpPr>
            <p:spPr>
              <a:xfrm>
                <a:off x="7024265" y="4212042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6" y="10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88"/>
                    </a:lnTo>
                    <a:cubicBezTo>
                      <a:pt x="0" y="206"/>
                      <a:pt x="9" y="215"/>
                      <a:pt x="18" y="233"/>
                    </a:cubicBezTo>
                    <a:cubicBezTo>
                      <a:pt x="36" y="241"/>
                      <a:pt x="54" y="250"/>
                      <a:pt x="63" y="250"/>
                    </a:cubicBezTo>
                    <a:cubicBezTo>
                      <a:pt x="81" y="250"/>
                      <a:pt x="99" y="241"/>
                      <a:pt x="108" y="233"/>
                    </a:cubicBezTo>
                    <a:cubicBezTo>
                      <a:pt x="116" y="215"/>
                      <a:pt x="125" y="206"/>
                      <a:pt x="125" y="188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8" y="18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89" name="Google Shape;1840;p37"/>
              <p:cNvSpPr/>
              <p:nvPr/>
            </p:nvSpPr>
            <p:spPr>
              <a:xfrm>
                <a:off x="7115369" y="4288243"/>
                <a:ext cx="15144" cy="3329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7" extrusionOk="0">
                    <a:moveTo>
                      <a:pt x="63" y="0"/>
                    </a:moveTo>
                    <a:cubicBezTo>
                      <a:pt x="36" y="9"/>
                      <a:pt x="1" y="27"/>
                      <a:pt x="1" y="62"/>
                    </a:cubicBezTo>
                    <a:lnTo>
                      <a:pt x="1" y="214"/>
                    </a:lnTo>
                    <a:cubicBezTo>
                      <a:pt x="1" y="232"/>
                      <a:pt x="10" y="241"/>
                      <a:pt x="19" y="259"/>
                    </a:cubicBezTo>
                    <a:cubicBezTo>
                      <a:pt x="36" y="268"/>
                      <a:pt x="54" y="277"/>
                      <a:pt x="63" y="277"/>
                    </a:cubicBezTo>
                    <a:cubicBezTo>
                      <a:pt x="99" y="268"/>
                      <a:pt x="126" y="250"/>
                      <a:pt x="126" y="214"/>
                    </a:cubicBezTo>
                    <a:lnTo>
                      <a:pt x="126" y="62"/>
                    </a:lnTo>
                    <a:cubicBezTo>
                      <a:pt x="126" y="54"/>
                      <a:pt x="117" y="36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0" name="Google Shape;1841;p37"/>
              <p:cNvSpPr/>
              <p:nvPr/>
            </p:nvSpPr>
            <p:spPr>
              <a:xfrm>
                <a:off x="7145417" y="413596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05"/>
                    </a:lnTo>
                    <a:cubicBezTo>
                      <a:pt x="1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0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7" y="27"/>
                      <a:pt x="108" y="18"/>
                    </a:cubicBezTo>
                    <a:cubicBezTo>
                      <a:pt x="90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1" name="Google Shape;1842;p37"/>
              <p:cNvSpPr/>
              <p:nvPr/>
            </p:nvSpPr>
            <p:spPr>
              <a:xfrm>
                <a:off x="7256953" y="4183076"/>
                <a:ext cx="15144" cy="2055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71" extrusionOk="0">
                    <a:moveTo>
                      <a:pt x="45" y="1"/>
                    </a:moveTo>
                    <a:cubicBezTo>
                      <a:pt x="36" y="1"/>
                      <a:pt x="27" y="10"/>
                      <a:pt x="18" y="19"/>
                    </a:cubicBezTo>
                    <a:cubicBezTo>
                      <a:pt x="18" y="19"/>
                      <a:pt x="9" y="28"/>
                      <a:pt x="9" y="2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08"/>
                    </a:lnTo>
                    <a:cubicBezTo>
                      <a:pt x="0" y="117"/>
                      <a:pt x="0" y="126"/>
                      <a:pt x="9" y="135"/>
                    </a:cubicBezTo>
                    <a:cubicBezTo>
                      <a:pt x="9" y="143"/>
                      <a:pt x="9" y="143"/>
                      <a:pt x="18" y="152"/>
                    </a:cubicBezTo>
                    <a:cubicBezTo>
                      <a:pt x="27" y="161"/>
                      <a:pt x="27" y="161"/>
                      <a:pt x="36" y="161"/>
                    </a:cubicBezTo>
                    <a:cubicBezTo>
                      <a:pt x="45" y="170"/>
                      <a:pt x="54" y="170"/>
                      <a:pt x="63" y="170"/>
                    </a:cubicBezTo>
                    <a:lnTo>
                      <a:pt x="81" y="170"/>
                    </a:lnTo>
                    <a:cubicBezTo>
                      <a:pt x="90" y="161"/>
                      <a:pt x="98" y="161"/>
                      <a:pt x="107" y="152"/>
                    </a:cubicBezTo>
                    <a:cubicBezTo>
                      <a:pt x="107" y="152"/>
                      <a:pt x="107" y="143"/>
                      <a:pt x="116" y="143"/>
                    </a:cubicBezTo>
                    <a:cubicBezTo>
                      <a:pt x="116" y="135"/>
                      <a:pt x="125" y="117"/>
                      <a:pt x="125" y="108"/>
                    </a:cubicBezTo>
                    <a:lnTo>
                      <a:pt x="125" y="63"/>
                    </a:lnTo>
                    <a:cubicBezTo>
                      <a:pt x="125" y="54"/>
                      <a:pt x="125" y="45"/>
                      <a:pt x="116" y="36"/>
                    </a:cubicBezTo>
                    <a:cubicBezTo>
                      <a:pt x="116" y="28"/>
                      <a:pt x="107" y="19"/>
                      <a:pt x="107" y="19"/>
                    </a:cubicBezTo>
                    <a:cubicBezTo>
                      <a:pt x="98" y="10"/>
                      <a:pt x="90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2" name="Google Shape;1843;p37"/>
              <p:cNvSpPr/>
              <p:nvPr/>
            </p:nvSpPr>
            <p:spPr>
              <a:xfrm>
                <a:off x="7359836" y="4156274"/>
                <a:ext cx="15144" cy="4194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86"/>
                    </a:lnTo>
                    <a:cubicBezTo>
                      <a:pt x="1" y="313"/>
                      <a:pt x="28" y="349"/>
                      <a:pt x="63" y="349"/>
                    </a:cubicBezTo>
                    <a:cubicBezTo>
                      <a:pt x="90" y="340"/>
                      <a:pt x="126" y="322"/>
                      <a:pt x="126" y="286"/>
                    </a:cubicBezTo>
                    <a:lnTo>
                      <a:pt x="126" y="63"/>
                    </a:lnTo>
                    <a:cubicBezTo>
                      <a:pt x="126" y="2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3" name="Google Shape;1844;p37"/>
              <p:cNvSpPr/>
              <p:nvPr/>
            </p:nvSpPr>
            <p:spPr>
              <a:xfrm>
                <a:off x="7412359" y="4088727"/>
                <a:ext cx="15144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9" extrusionOk="0">
                    <a:moveTo>
                      <a:pt x="63" y="1"/>
                    </a:moveTo>
                    <a:cubicBezTo>
                      <a:pt x="28" y="1"/>
                      <a:pt x="1" y="27"/>
                      <a:pt x="1" y="63"/>
                    </a:cubicBezTo>
                    <a:lnTo>
                      <a:pt x="1" y="206"/>
                    </a:lnTo>
                    <a:cubicBezTo>
                      <a:pt x="1" y="224"/>
                      <a:pt x="10" y="242"/>
                      <a:pt x="19" y="250"/>
                    </a:cubicBezTo>
                    <a:cubicBezTo>
                      <a:pt x="28" y="259"/>
                      <a:pt x="45" y="268"/>
                      <a:pt x="63" y="268"/>
                    </a:cubicBezTo>
                    <a:cubicBezTo>
                      <a:pt x="99" y="268"/>
                      <a:pt x="126" y="242"/>
                      <a:pt x="126" y="206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4" name="Google Shape;1845;p37"/>
              <p:cNvSpPr/>
              <p:nvPr/>
            </p:nvSpPr>
            <p:spPr>
              <a:xfrm>
                <a:off x="7356591" y="4047983"/>
                <a:ext cx="18389" cy="23677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7" extrusionOk="0">
                    <a:moveTo>
                      <a:pt x="46" y="1"/>
                    </a:moveTo>
                    <a:cubicBezTo>
                      <a:pt x="28" y="10"/>
                      <a:pt x="19" y="19"/>
                      <a:pt x="10" y="27"/>
                    </a:cubicBezTo>
                    <a:cubicBezTo>
                      <a:pt x="1" y="45"/>
                      <a:pt x="1" y="63"/>
                      <a:pt x="1" y="81"/>
                    </a:cubicBezTo>
                    <a:cubicBezTo>
                      <a:pt x="10" y="99"/>
                      <a:pt x="19" y="126"/>
                      <a:pt x="28" y="152"/>
                    </a:cubicBezTo>
                    <a:cubicBezTo>
                      <a:pt x="28" y="161"/>
                      <a:pt x="37" y="161"/>
                      <a:pt x="37" y="170"/>
                    </a:cubicBezTo>
                    <a:cubicBezTo>
                      <a:pt x="46" y="179"/>
                      <a:pt x="46" y="179"/>
                      <a:pt x="55" y="188"/>
                    </a:cubicBezTo>
                    <a:cubicBezTo>
                      <a:pt x="63" y="188"/>
                      <a:pt x="72" y="197"/>
                      <a:pt x="81" y="197"/>
                    </a:cubicBezTo>
                    <a:lnTo>
                      <a:pt x="99" y="197"/>
                    </a:lnTo>
                    <a:cubicBezTo>
                      <a:pt x="117" y="188"/>
                      <a:pt x="135" y="179"/>
                      <a:pt x="144" y="161"/>
                    </a:cubicBezTo>
                    <a:cubicBezTo>
                      <a:pt x="144" y="152"/>
                      <a:pt x="153" y="135"/>
                      <a:pt x="144" y="117"/>
                    </a:cubicBezTo>
                    <a:lnTo>
                      <a:pt x="117" y="45"/>
                    </a:lnTo>
                    <a:cubicBezTo>
                      <a:pt x="117" y="36"/>
                      <a:pt x="117" y="27"/>
                      <a:pt x="108" y="27"/>
                    </a:cubicBezTo>
                    <a:cubicBezTo>
                      <a:pt x="108" y="19"/>
                      <a:pt x="99" y="10"/>
                      <a:pt x="90" y="10"/>
                    </a:cubicBezTo>
                    <a:cubicBezTo>
                      <a:pt x="81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5" name="Google Shape;1846;p37"/>
              <p:cNvSpPr/>
              <p:nvPr/>
            </p:nvSpPr>
            <p:spPr>
              <a:xfrm>
                <a:off x="7404907" y="4036204"/>
                <a:ext cx="18389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26" extrusionOk="0">
                    <a:moveTo>
                      <a:pt x="81" y="1"/>
                    </a:moveTo>
                    <a:cubicBezTo>
                      <a:pt x="0" y="1"/>
                      <a:pt x="0" y="125"/>
                      <a:pt x="81" y="125"/>
                    </a:cubicBezTo>
                    <a:cubicBezTo>
                      <a:pt x="152" y="125"/>
                      <a:pt x="152" y="1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6" name="Google Shape;1847;p37"/>
              <p:cNvSpPr/>
              <p:nvPr/>
            </p:nvSpPr>
            <p:spPr>
              <a:xfrm>
                <a:off x="7333033" y="3959643"/>
                <a:ext cx="15144" cy="2956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6" extrusionOk="0">
                    <a:moveTo>
                      <a:pt x="77" y="1"/>
                    </a:moveTo>
                    <a:cubicBezTo>
                      <a:pt x="73" y="1"/>
                      <a:pt x="68" y="2"/>
                      <a:pt x="63" y="4"/>
                    </a:cubicBezTo>
                    <a:cubicBezTo>
                      <a:pt x="45" y="4"/>
                      <a:pt x="27" y="4"/>
                      <a:pt x="19" y="22"/>
                    </a:cubicBezTo>
                    <a:cubicBezTo>
                      <a:pt x="10" y="31"/>
                      <a:pt x="1" y="49"/>
                      <a:pt x="1" y="58"/>
                    </a:cubicBezTo>
                    <a:lnTo>
                      <a:pt x="1" y="183"/>
                    </a:lnTo>
                    <a:cubicBezTo>
                      <a:pt x="1" y="200"/>
                      <a:pt x="10" y="218"/>
                      <a:pt x="19" y="227"/>
                    </a:cubicBezTo>
                    <a:cubicBezTo>
                      <a:pt x="27" y="236"/>
                      <a:pt x="45" y="245"/>
                      <a:pt x="63" y="245"/>
                    </a:cubicBezTo>
                    <a:cubicBezTo>
                      <a:pt x="81" y="245"/>
                      <a:pt x="99" y="236"/>
                      <a:pt x="108" y="227"/>
                    </a:cubicBezTo>
                    <a:cubicBezTo>
                      <a:pt x="117" y="218"/>
                      <a:pt x="126" y="200"/>
                      <a:pt x="126" y="183"/>
                    </a:cubicBezTo>
                    <a:lnTo>
                      <a:pt x="126" y="58"/>
                    </a:lnTo>
                    <a:cubicBezTo>
                      <a:pt x="126" y="49"/>
                      <a:pt x="117" y="31"/>
                      <a:pt x="108" y="22"/>
                    </a:cubicBezTo>
                    <a:cubicBezTo>
                      <a:pt x="101" y="9"/>
                      <a:pt x="90" y="1"/>
                      <a:pt x="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7" name="Google Shape;1848;p37"/>
              <p:cNvSpPr/>
              <p:nvPr/>
            </p:nvSpPr>
            <p:spPr>
              <a:xfrm>
                <a:off x="7262241" y="3945100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54" y="0"/>
                      <a:pt x="37" y="0"/>
                      <a:pt x="19" y="18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61"/>
                    </a:lnTo>
                    <a:cubicBezTo>
                      <a:pt x="1" y="170"/>
                      <a:pt x="10" y="188"/>
                      <a:pt x="19" y="205"/>
                    </a:cubicBezTo>
                    <a:cubicBezTo>
                      <a:pt x="37" y="214"/>
                      <a:pt x="54" y="223"/>
                      <a:pt x="63" y="223"/>
                    </a:cubicBezTo>
                    <a:cubicBezTo>
                      <a:pt x="81" y="214"/>
                      <a:pt x="99" y="214"/>
                      <a:pt x="108" y="205"/>
                    </a:cubicBezTo>
                    <a:cubicBezTo>
                      <a:pt x="117" y="188"/>
                      <a:pt x="126" y="179"/>
                      <a:pt x="126" y="161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8"/>
                    </a:cubicBezTo>
                    <a:cubicBezTo>
                      <a:pt x="99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8" name="Google Shape;1849;p37"/>
              <p:cNvSpPr/>
              <p:nvPr/>
            </p:nvSpPr>
            <p:spPr>
              <a:xfrm>
                <a:off x="7283755" y="3847506"/>
                <a:ext cx="14062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24" extrusionOk="0">
                    <a:moveTo>
                      <a:pt x="54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0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9"/>
                      <a:pt x="0" y="197"/>
                      <a:pt x="18" y="206"/>
                    </a:cubicBezTo>
                    <a:cubicBezTo>
                      <a:pt x="27" y="215"/>
                      <a:pt x="45" y="224"/>
                      <a:pt x="54" y="224"/>
                    </a:cubicBezTo>
                    <a:cubicBezTo>
                      <a:pt x="72" y="224"/>
                      <a:pt x="90" y="215"/>
                      <a:pt x="98" y="206"/>
                    </a:cubicBezTo>
                    <a:cubicBezTo>
                      <a:pt x="116" y="197"/>
                      <a:pt x="116" y="179"/>
                      <a:pt x="116" y="161"/>
                    </a:cubicBezTo>
                    <a:lnTo>
                      <a:pt x="116" y="63"/>
                    </a:lnTo>
                    <a:cubicBezTo>
                      <a:pt x="116" y="45"/>
                      <a:pt x="116" y="36"/>
                      <a:pt x="98" y="18"/>
                    </a:cubicBezTo>
                    <a:cubicBezTo>
                      <a:pt x="90" y="9"/>
                      <a:pt x="72" y="0"/>
                      <a:pt x="5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99" name="Google Shape;1850;p37"/>
              <p:cNvSpPr/>
              <p:nvPr/>
            </p:nvSpPr>
            <p:spPr>
              <a:xfrm>
                <a:off x="7165849" y="3850751"/>
                <a:ext cx="15024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25" h="295" extrusionOk="0">
                    <a:moveTo>
                      <a:pt x="62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32"/>
                    </a:lnTo>
                    <a:cubicBezTo>
                      <a:pt x="0" y="268"/>
                      <a:pt x="27" y="295"/>
                      <a:pt x="62" y="295"/>
                    </a:cubicBezTo>
                    <a:cubicBezTo>
                      <a:pt x="98" y="295"/>
                      <a:pt x="125" y="268"/>
                      <a:pt x="125" y="232"/>
                    </a:cubicBezTo>
                    <a:lnTo>
                      <a:pt x="125" y="63"/>
                    </a:lnTo>
                    <a:cubicBezTo>
                      <a:pt x="125" y="27"/>
                      <a:pt x="98" y="0"/>
                      <a:pt x="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0" name="Google Shape;1851;p37"/>
              <p:cNvSpPr/>
              <p:nvPr/>
            </p:nvSpPr>
            <p:spPr>
              <a:xfrm>
                <a:off x="7200103" y="3801353"/>
                <a:ext cx="18389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198" extrusionOk="0">
                    <a:moveTo>
                      <a:pt x="45" y="1"/>
                    </a:moveTo>
                    <a:cubicBezTo>
                      <a:pt x="36" y="10"/>
                      <a:pt x="18" y="19"/>
                      <a:pt x="9" y="28"/>
                    </a:cubicBezTo>
                    <a:cubicBezTo>
                      <a:pt x="1" y="45"/>
                      <a:pt x="1" y="63"/>
                      <a:pt x="9" y="72"/>
                    </a:cubicBezTo>
                    <a:cubicBezTo>
                      <a:pt x="9" y="99"/>
                      <a:pt x="18" y="126"/>
                      <a:pt x="27" y="153"/>
                    </a:cubicBezTo>
                    <a:cubicBezTo>
                      <a:pt x="27" y="161"/>
                      <a:pt x="36" y="161"/>
                      <a:pt x="36" y="170"/>
                    </a:cubicBezTo>
                    <a:cubicBezTo>
                      <a:pt x="45" y="179"/>
                      <a:pt x="54" y="179"/>
                      <a:pt x="54" y="188"/>
                    </a:cubicBezTo>
                    <a:cubicBezTo>
                      <a:pt x="63" y="188"/>
                      <a:pt x="72" y="197"/>
                      <a:pt x="81" y="197"/>
                    </a:cubicBezTo>
                    <a:cubicBezTo>
                      <a:pt x="90" y="197"/>
                      <a:pt x="99" y="197"/>
                      <a:pt x="108" y="188"/>
                    </a:cubicBezTo>
                    <a:cubicBezTo>
                      <a:pt x="116" y="188"/>
                      <a:pt x="134" y="179"/>
                      <a:pt x="143" y="161"/>
                    </a:cubicBezTo>
                    <a:cubicBezTo>
                      <a:pt x="152" y="153"/>
                      <a:pt x="152" y="135"/>
                      <a:pt x="152" y="117"/>
                    </a:cubicBezTo>
                    <a:cubicBezTo>
                      <a:pt x="143" y="90"/>
                      <a:pt x="134" y="72"/>
                      <a:pt x="125" y="45"/>
                    </a:cubicBezTo>
                    <a:cubicBezTo>
                      <a:pt x="125" y="37"/>
                      <a:pt x="116" y="28"/>
                      <a:pt x="116" y="19"/>
                    </a:cubicBezTo>
                    <a:cubicBezTo>
                      <a:pt x="108" y="19"/>
                      <a:pt x="99" y="10"/>
                      <a:pt x="99" y="10"/>
                    </a:cubicBezTo>
                    <a:cubicBezTo>
                      <a:pt x="90" y="1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1" name="Google Shape;1852;p37"/>
              <p:cNvSpPr/>
              <p:nvPr/>
            </p:nvSpPr>
            <p:spPr>
              <a:xfrm>
                <a:off x="7097220" y="3912409"/>
                <a:ext cx="18269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50" extrusionOk="0">
                    <a:moveTo>
                      <a:pt x="64" y="1"/>
                    </a:moveTo>
                    <a:cubicBezTo>
                      <a:pt x="60" y="1"/>
                      <a:pt x="56" y="2"/>
                      <a:pt x="54" y="5"/>
                    </a:cubicBezTo>
                    <a:cubicBezTo>
                      <a:pt x="36" y="14"/>
                      <a:pt x="18" y="23"/>
                      <a:pt x="9" y="31"/>
                    </a:cubicBezTo>
                    <a:cubicBezTo>
                      <a:pt x="9" y="49"/>
                      <a:pt x="0" y="67"/>
                      <a:pt x="9" y="76"/>
                    </a:cubicBezTo>
                    <a:lnTo>
                      <a:pt x="36" y="201"/>
                    </a:lnTo>
                    <a:cubicBezTo>
                      <a:pt x="36" y="219"/>
                      <a:pt x="45" y="228"/>
                      <a:pt x="63" y="237"/>
                    </a:cubicBezTo>
                    <a:cubicBezTo>
                      <a:pt x="69" y="243"/>
                      <a:pt x="80" y="249"/>
                      <a:pt x="92" y="249"/>
                    </a:cubicBezTo>
                    <a:cubicBezTo>
                      <a:pt x="97" y="249"/>
                      <a:pt x="102" y="248"/>
                      <a:pt x="107" y="246"/>
                    </a:cubicBezTo>
                    <a:cubicBezTo>
                      <a:pt x="125" y="237"/>
                      <a:pt x="134" y="228"/>
                      <a:pt x="143" y="219"/>
                    </a:cubicBezTo>
                    <a:cubicBezTo>
                      <a:pt x="152" y="201"/>
                      <a:pt x="152" y="183"/>
                      <a:pt x="152" y="174"/>
                    </a:cubicBezTo>
                    <a:lnTo>
                      <a:pt x="125" y="49"/>
                    </a:lnTo>
                    <a:cubicBezTo>
                      <a:pt x="125" y="31"/>
                      <a:pt x="107" y="23"/>
                      <a:pt x="98" y="14"/>
                    </a:cubicBezTo>
                    <a:cubicBezTo>
                      <a:pt x="86" y="7"/>
                      <a:pt x="73" y="1"/>
                      <a:pt x="6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2" name="Google Shape;1853;p37"/>
              <p:cNvSpPr/>
              <p:nvPr/>
            </p:nvSpPr>
            <p:spPr>
              <a:xfrm>
                <a:off x="7039289" y="3938610"/>
                <a:ext cx="15144" cy="3341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8" extrusionOk="0">
                    <a:moveTo>
                      <a:pt x="63" y="1"/>
                    </a:moveTo>
                    <a:cubicBezTo>
                      <a:pt x="27" y="10"/>
                      <a:pt x="0" y="28"/>
                      <a:pt x="0" y="63"/>
                    </a:cubicBezTo>
                    <a:lnTo>
                      <a:pt x="0" y="215"/>
                    </a:lnTo>
                    <a:cubicBezTo>
                      <a:pt x="0" y="224"/>
                      <a:pt x="9" y="242"/>
                      <a:pt x="18" y="259"/>
                    </a:cubicBezTo>
                    <a:cubicBezTo>
                      <a:pt x="27" y="268"/>
                      <a:pt x="45" y="277"/>
                      <a:pt x="63" y="277"/>
                    </a:cubicBezTo>
                    <a:cubicBezTo>
                      <a:pt x="98" y="268"/>
                      <a:pt x="125" y="251"/>
                      <a:pt x="125" y="215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9"/>
                    </a:cubicBezTo>
                    <a:cubicBezTo>
                      <a:pt x="98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3" name="Google Shape;1854;p37"/>
              <p:cNvSpPr/>
              <p:nvPr/>
            </p:nvSpPr>
            <p:spPr>
              <a:xfrm>
                <a:off x="7066091" y="4027190"/>
                <a:ext cx="15144" cy="32692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72" extrusionOk="0">
                    <a:moveTo>
                      <a:pt x="72" y="1"/>
                    </a:moveTo>
                    <a:cubicBezTo>
                      <a:pt x="68" y="1"/>
                      <a:pt x="65" y="2"/>
                      <a:pt x="63" y="4"/>
                    </a:cubicBezTo>
                    <a:cubicBezTo>
                      <a:pt x="27" y="4"/>
                      <a:pt x="0" y="31"/>
                      <a:pt x="0" y="58"/>
                    </a:cubicBezTo>
                    <a:lnTo>
                      <a:pt x="0" y="209"/>
                    </a:lnTo>
                    <a:cubicBezTo>
                      <a:pt x="0" y="227"/>
                      <a:pt x="9" y="236"/>
                      <a:pt x="18" y="254"/>
                    </a:cubicBezTo>
                    <a:cubicBezTo>
                      <a:pt x="27" y="263"/>
                      <a:pt x="45" y="272"/>
                      <a:pt x="63" y="272"/>
                    </a:cubicBezTo>
                    <a:cubicBezTo>
                      <a:pt x="90" y="272"/>
                      <a:pt x="125" y="245"/>
                      <a:pt x="125" y="209"/>
                    </a:cubicBezTo>
                    <a:lnTo>
                      <a:pt x="125" y="58"/>
                    </a:lnTo>
                    <a:cubicBezTo>
                      <a:pt x="125" y="49"/>
                      <a:pt x="116" y="31"/>
                      <a:pt x="107" y="22"/>
                    </a:cubicBezTo>
                    <a:cubicBezTo>
                      <a:pt x="94" y="9"/>
                      <a:pt x="81" y="1"/>
                      <a:pt x="7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4" name="Google Shape;1855;p37"/>
              <p:cNvSpPr/>
              <p:nvPr/>
            </p:nvSpPr>
            <p:spPr>
              <a:xfrm>
                <a:off x="7015732" y="4059761"/>
                <a:ext cx="15024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125" h="315" extrusionOk="0">
                    <a:moveTo>
                      <a:pt x="63" y="1"/>
                    </a:moveTo>
                    <a:cubicBezTo>
                      <a:pt x="27" y="1"/>
                      <a:pt x="0" y="28"/>
                      <a:pt x="0" y="63"/>
                    </a:cubicBezTo>
                    <a:lnTo>
                      <a:pt x="0" y="251"/>
                    </a:lnTo>
                    <a:cubicBezTo>
                      <a:pt x="0" y="283"/>
                      <a:pt x="21" y="314"/>
                      <a:pt x="52" y="314"/>
                    </a:cubicBezTo>
                    <a:cubicBezTo>
                      <a:pt x="55" y="314"/>
                      <a:pt x="59" y="314"/>
                      <a:pt x="63" y="313"/>
                    </a:cubicBezTo>
                    <a:cubicBezTo>
                      <a:pt x="98" y="313"/>
                      <a:pt x="125" y="286"/>
                      <a:pt x="125" y="251"/>
                    </a:cubicBezTo>
                    <a:lnTo>
                      <a:pt x="125" y="63"/>
                    </a:lnTo>
                    <a:cubicBezTo>
                      <a:pt x="125" y="28"/>
                      <a:pt x="98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5" name="Google Shape;1856;p37"/>
              <p:cNvSpPr/>
              <p:nvPr/>
            </p:nvSpPr>
            <p:spPr>
              <a:xfrm>
                <a:off x="7124023" y="3997623"/>
                <a:ext cx="19351" cy="35456"/>
              </a:xfrm>
              <a:custGeom>
                <a:avLst/>
                <a:gdLst/>
                <a:ahLst/>
                <a:cxnLst/>
                <a:rect l="l" t="t" r="r" b="b"/>
                <a:pathLst>
                  <a:path w="161" h="295" extrusionOk="0">
                    <a:moveTo>
                      <a:pt x="71" y="0"/>
                    </a:moveTo>
                    <a:cubicBezTo>
                      <a:pt x="54" y="0"/>
                      <a:pt x="36" y="9"/>
                      <a:pt x="27" y="18"/>
                    </a:cubicBezTo>
                    <a:cubicBezTo>
                      <a:pt x="9" y="36"/>
                      <a:pt x="9" y="45"/>
                      <a:pt x="9" y="63"/>
                    </a:cubicBezTo>
                    <a:cubicBezTo>
                      <a:pt x="0" y="125"/>
                      <a:pt x="9" y="188"/>
                      <a:pt x="36" y="250"/>
                    </a:cubicBezTo>
                    <a:cubicBezTo>
                      <a:pt x="36" y="268"/>
                      <a:pt x="45" y="277"/>
                      <a:pt x="63" y="286"/>
                    </a:cubicBezTo>
                    <a:cubicBezTo>
                      <a:pt x="71" y="295"/>
                      <a:pt x="89" y="295"/>
                      <a:pt x="107" y="295"/>
                    </a:cubicBezTo>
                    <a:cubicBezTo>
                      <a:pt x="125" y="286"/>
                      <a:pt x="134" y="277"/>
                      <a:pt x="143" y="268"/>
                    </a:cubicBezTo>
                    <a:cubicBezTo>
                      <a:pt x="152" y="250"/>
                      <a:pt x="161" y="232"/>
                      <a:pt x="152" y="215"/>
                    </a:cubicBezTo>
                    <a:cubicBezTo>
                      <a:pt x="143" y="190"/>
                      <a:pt x="135" y="165"/>
                      <a:pt x="127" y="140"/>
                    </a:cubicBezTo>
                    <a:lnTo>
                      <a:pt x="127" y="140"/>
                    </a:lnTo>
                    <a:cubicBezTo>
                      <a:pt x="128" y="142"/>
                      <a:pt x="130" y="143"/>
                      <a:pt x="134" y="143"/>
                    </a:cubicBezTo>
                    <a:cubicBezTo>
                      <a:pt x="125" y="116"/>
                      <a:pt x="125" y="90"/>
                      <a:pt x="125" y="63"/>
                    </a:cubicBezTo>
                    <a:cubicBezTo>
                      <a:pt x="134" y="45"/>
                      <a:pt x="125" y="27"/>
                      <a:pt x="107" y="18"/>
                    </a:cubicBezTo>
                    <a:cubicBezTo>
                      <a:pt x="98" y="9"/>
                      <a:pt x="80" y="0"/>
                      <a:pt x="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6" name="Google Shape;1857;p37"/>
              <p:cNvSpPr/>
              <p:nvPr/>
            </p:nvSpPr>
            <p:spPr>
              <a:xfrm>
                <a:off x="7095057" y="4097381"/>
                <a:ext cx="15144" cy="26923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24" extrusionOk="0">
                    <a:moveTo>
                      <a:pt x="63" y="0"/>
                    </a:moveTo>
                    <a:cubicBezTo>
                      <a:pt x="45" y="0"/>
                      <a:pt x="27" y="9"/>
                      <a:pt x="18" y="18"/>
                    </a:cubicBezTo>
                    <a:cubicBezTo>
                      <a:pt x="9" y="36"/>
                      <a:pt x="0" y="45"/>
                      <a:pt x="0" y="63"/>
                    </a:cubicBezTo>
                    <a:lnTo>
                      <a:pt x="0" y="161"/>
                    </a:lnTo>
                    <a:cubicBezTo>
                      <a:pt x="0" y="178"/>
                      <a:pt x="9" y="196"/>
                      <a:pt x="18" y="205"/>
                    </a:cubicBezTo>
                    <a:cubicBezTo>
                      <a:pt x="27" y="214"/>
                      <a:pt x="45" y="223"/>
                      <a:pt x="63" y="223"/>
                    </a:cubicBezTo>
                    <a:cubicBezTo>
                      <a:pt x="81" y="223"/>
                      <a:pt x="98" y="214"/>
                      <a:pt x="107" y="205"/>
                    </a:cubicBezTo>
                    <a:cubicBezTo>
                      <a:pt x="116" y="196"/>
                      <a:pt x="125" y="178"/>
                      <a:pt x="125" y="161"/>
                    </a:cubicBezTo>
                    <a:lnTo>
                      <a:pt x="125" y="63"/>
                    </a:lnTo>
                    <a:cubicBezTo>
                      <a:pt x="125" y="45"/>
                      <a:pt x="116" y="36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7" name="Google Shape;1858;p37"/>
              <p:cNvSpPr/>
              <p:nvPr/>
            </p:nvSpPr>
            <p:spPr>
              <a:xfrm>
                <a:off x="7204430" y="4091972"/>
                <a:ext cx="14062" cy="32331"/>
              </a:xfrm>
              <a:custGeom>
                <a:avLst/>
                <a:gdLst/>
                <a:ahLst/>
                <a:cxnLst/>
                <a:rect l="l" t="t" r="r" b="b"/>
                <a:pathLst>
                  <a:path w="117" h="269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6"/>
                    </a:lnTo>
                    <a:cubicBezTo>
                      <a:pt x="0" y="223"/>
                      <a:pt x="0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89" y="268"/>
                      <a:pt x="116" y="241"/>
                      <a:pt x="116" y="206"/>
                    </a:cubicBezTo>
                    <a:lnTo>
                      <a:pt x="116" y="63"/>
                    </a:lnTo>
                    <a:cubicBezTo>
                      <a:pt x="116" y="45"/>
                      <a:pt x="116" y="27"/>
                      <a:pt x="98" y="18"/>
                    </a:cubicBezTo>
                    <a:cubicBezTo>
                      <a:pt x="89" y="9"/>
                      <a:pt x="72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8" name="Google Shape;1859;p37"/>
              <p:cNvSpPr/>
              <p:nvPr/>
            </p:nvSpPr>
            <p:spPr>
              <a:xfrm>
                <a:off x="7212963" y="3950389"/>
                <a:ext cx="15144" cy="4735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94" extrusionOk="0">
                    <a:moveTo>
                      <a:pt x="63" y="1"/>
                    </a:moveTo>
                    <a:cubicBezTo>
                      <a:pt x="27" y="1"/>
                      <a:pt x="1" y="28"/>
                      <a:pt x="1" y="63"/>
                    </a:cubicBezTo>
                    <a:lnTo>
                      <a:pt x="1" y="331"/>
                    </a:lnTo>
                    <a:cubicBezTo>
                      <a:pt x="1" y="367"/>
                      <a:pt x="27" y="393"/>
                      <a:pt x="63" y="393"/>
                    </a:cubicBezTo>
                    <a:cubicBezTo>
                      <a:pt x="90" y="393"/>
                      <a:pt x="125" y="367"/>
                      <a:pt x="125" y="331"/>
                    </a:cubicBezTo>
                    <a:lnTo>
                      <a:pt x="125" y="63"/>
                    </a:lnTo>
                    <a:cubicBezTo>
                      <a:pt x="125" y="37"/>
                      <a:pt x="90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09" name="Google Shape;1860;p37"/>
              <p:cNvSpPr/>
              <p:nvPr/>
            </p:nvSpPr>
            <p:spPr>
              <a:xfrm>
                <a:off x="7280510" y="4080194"/>
                <a:ext cx="15144" cy="40865"/>
              </a:xfrm>
              <a:custGeom>
                <a:avLst/>
                <a:gdLst/>
                <a:ahLst/>
                <a:cxnLst/>
                <a:rect l="l" t="t" r="r" b="b"/>
                <a:pathLst>
                  <a:path w="126" h="340" extrusionOk="0">
                    <a:moveTo>
                      <a:pt x="63" y="0"/>
                    </a:moveTo>
                    <a:cubicBezTo>
                      <a:pt x="27" y="0"/>
                      <a:pt x="1" y="27"/>
                      <a:pt x="1" y="63"/>
                    </a:cubicBezTo>
                    <a:lnTo>
                      <a:pt x="1" y="277"/>
                    </a:lnTo>
                    <a:cubicBezTo>
                      <a:pt x="1" y="313"/>
                      <a:pt x="27" y="339"/>
                      <a:pt x="63" y="339"/>
                    </a:cubicBezTo>
                    <a:cubicBezTo>
                      <a:pt x="90" y="339"/>
                      <a:pt x="125" y="313"/>
                      <a:pt x="125" y="277"/>
                    </a:cubicBezTo>
                    <a:lnTo>
                      <a:pt x="125" y="63"/>
                    </a:lnTo>
                    <a:cubicBezTo>
                      <a:pt x="125" y="27"/>
                      <a:pt x="9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0" name="Google Shape;1861;p37"/>
              <p:cNvSpPr/>
              <p:nvPr/>
            </p:nvSpPr>
            <p:spPr>
              <a:xfrm>
                <a:off x="7262241" y="4006157"/>
                <a:ext cx="15144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1" extrusionOk="0">
                    <a:moveTo>
                      <a:pt x="63" y="1"/>
                    </a:moveTo>
                    <a:cubicBezTo>
                      <a:pt x="54" y="1"/>
                      <a:pt x="37" y="10"/>
                      <a:pt x="19" y="19"/>
                    </a:cubicBezTo>
                    <a:cubicBezTo>
                      <a:pt x="10" y="36"/>
                      <a:pt x="1" y="45"/>
                      <a:pt x="1" y="63"/>
                    </a:cubicBezTo>
                    <a:lnTo>
                      <a:pt x="1" y="188"/>
                    </a:lnTo>
                    <a:cubicBezTo>
                      <a:pt x="1" y="206"/>
                      <a:pt x="10" y="224"/>
                      <a:pt x="19" y="233"/>
                    </a:cubicBezTo>
                    <a:cubicBezTo>
                      <a:pt x="37" y="242"/>
                      <a:pt x="54" y="251"/>
                      <a:pt x="63" y="251"/>
                    </a:cubicBezTo>
                    <a:cubicBezTo>
                      <a:pt x="81" y="251"/>
                      <a:pt x="99" y="242"/>
                      <a:pt x="108" y="233"/>
                    </a:cubicBezTo>
                    <a:cubicBezTo>
                      <a:pt x="117" y="215"/>
                      <a:pt x="126" y="206"/>
                      <a:pt x="126" y="188"/>
                    </a:cubicBezTo>
                    <a:lnTo>
                      <a:pt x="126" y="63"/>
                    </a:lnTo>
                    <a:cubicBezTo>
                      <a:pt x="126" y="45"/>
                      <a:pt x="117" y="36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1" name="Google Shape;1862;p37"/>
              <p:cNvSpPr/>
              <p:nvPr/>
            </p:nvSpPr>
            <p:spPr>
              <a:xfrm>
                <a:off x="7298779" y="3918298"/>
                <a:ext cx="19351" cy="15144"/>
              </a:xfrm>
              <a:custGeom>
                <a:avLst/>
                <a:gdLst/>
                <a:ahLst/>
                <a:cxnLst/>
                <a:rect l="l" t="t" r="r" b="b"/>
                <a:pathLst>
                  <a:path w="161" h="126" extrusionOk="0">
                    <a:moveTo>
                      <a:pt x="81" y="0"/>
                    </a:moveTo>
                    <a:cubicBezTo>
                      <a:pt x="0" y="0"/>
                      <a:pt x="0" y="125"/>
                      <a:pt x="81" y="125"/>
                    </a:cubicBezTo>
                    <a:cubicBezTo>
                      <a:pt x="161" y="125"/>
                      <a:pt x="161" y="0"/>
                      <a:pt x="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2" name="Google Shape;1863;p37"/>
              <p:cNvSpPr/>
              <p:nvPr/>
            </p:nvSpPr>
            <p:spPr>
              <a:xfrm>
                <a:off x="7218372" y="3894741"/>
                <a:ext cx="15144" cy="30047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50" extrusionOk="0">
                    <a:moveTo>
                      <a:pt x="63" y="0"/>
                    </a:moveTo>
                    <a:cubicBezTo>
                      <a:pt x="45" y="0"/>
                      <a:pt x="36" y="9"/>
                      <a:pt x="18" y="18"/>
                    </a:cubicBezTo>
                    <a:cubicBezTo>
                      <a:pt x="9" y="36"/>
                      <a:pt x="0" y="45"/>
                      <a:pt x="0" y="62"/>
                    </a:cubicBezTo>
                    <a:lnTo>
                      <a:pt x="0" y="187"/>
                    </a:lnTo>
                    <a:cubicBezTo>
                      <a:pt x="0" y="205"/>
                      <a:pt x="9" y="214"/>
                      <a:pt x="18" y="232"/>
                    </a:cubicBezTo>
                    <a:cubicBezTo>
                      <a:pt x="36" y="241"/>
                      <a:pt x="45" y="250"/>
                      <a:pt x="63" y="250"/>
                    </a:cubicBezTo>
                    <a:cubicBezTo>
                      <a:pt x="80" y="250"/>
                      <a:pt x="98" y="241"/>
                      <a:pt x="107" y="232"/>
                    </a:cubicBezTo>
                    <a:cubicBezTo>
                      <a:pt x="116" y="214"/>
                      <a:pt x="125" y="205"/>
                      <a:pt x="125" y="187"/>
                    </a:cubicBezTo>
                    <a:lnTo>
                      <a:pt x="125" y="62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0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3" name="Google Shape;1864;p37"/>
              <p:cNvSpPr/>
              <p:nvPr/>
            </p:nvSpPr>
            <p:spPr>
              <a:xfrm>
                <a:off x="7157195" y="3947865"/>
                <a:ext cx="18389" cy="26322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19" extrusionOk="0">
                    <a:moveTo>
                      <a:pt x="16" y="118"/>
                    </a:moveTo>
                    <a:cubicBezTo>
                      <a:pt x="14" y="119"/>
                      <a:pt x="12" y="120"/>
                      <a:pt x="10" y="120"/>
                    </a:cubicBezTo>
                    <a:lnTo>
                      <a:pt x="10" y="120"/>
                    </a:lnTo>
                    <a:cubicBezTo>
                      <a:pt x="13" y="120"/>
                      <a:pt x="15" y="119"/>
                      <a:pt x="16" y="118"/>
                    </a:cubicBezTo>
                    <a:close/>
                    <a:moveTo>
                      <a:pt x="79" y="0"/>
                    </a:moveTo>
                    <a:cubicBezTo>
                      <a:pt x="74" y="0"/>
                      <a:pt x="68" y="1"/>
                      <a:pt x="63" y="4"/>
                    </a:cubicBezTo>
                    <a:cubicBezTo>
                      <a:pt x="54" y="4"/>
                      <a:pt x="36" y="13"/>
                      <a:pt x="27" y="31"/>
                    </a:cubicBezTo>
                    <a:cubicBezTo>
                      <a:pt x="19" y="49"/>
                      <a:pt x="19" y="58"/>
                      <a:pt x="27" y="75"/>
                    </a:cubicBezTo>
                    <a:cubicBezTo>
                      <a:pt x="27" y="78"/>
                      <a:pt x="27" y="81"/>
                      <a:pt x="27" y="84"/>
                    </a:cubicBezTo>
                    <a:cubicBezTo>
                      <a:pt x="27" y="93"/>
                      <a:pt x="27" y="102"/>
                      <a:pt x="19" y="111"/>
                    </a:cubicBezTo>
                    <a:lnTo>
                      <a:pt x="27" y="102"/>
                    </a:lnTo>
                    <a:lnTo>
                      <a:pt x="27" y="102"/>
                    </a:lnTo>
                    <a:cubicBezTo>
                      <a:pt x="23" y="107"/>
                      <a:pt x="21" y="111"/>
                      <a:pt x="19" y="114"/>
                    </a:cubicBezTo>
                    <a:lnTo>
                      <a:pt x="19" y="114"/>
                    </a:lnTo>
                    <a:cubicBezTo>
                      <a:pt x="19" y="111"/>
                      <a:pt x="19" y="111"/>
                      <a:pt x="19" y="111"/>
                    </a:cubicBezTo>
                    <a:cubicBezTo>
                      <a:pt x="19" y="111"/>
                      <a:pt x="19" y="115"/>
                      <a:pt x="16" y="118"/>
                    </a:cubicBezTo>
                    <a:lnTo>
                      <a:pt x="16" y="118"/>
                    </a:lnTo>
                    <a:cubicBezTo>
                      <a:pt x="17" y="117"/>
                      <a:pt x="18" y="116"/>
                      <a:pt x="19" y="114"/>
                    </a:cubicBezTo>
                    <a:lnTo>
                      <a:pt x="19" y="114"/>
                    </a:lnTo>
                    <a:cubicBezTo>
                      <a:pt x="19" y="116"/>
                      <a:pt x="19" y="118"/>
                      <a:pt x="19" y="120"/>
                    </a:cubicBezTo>
                    <a:cubicBezTo>
                      <a:pt x="10" y="129"/>
                      <a:pt x="1" y="147"/>
                      <a:pt x="1" y="156"/>
                    </a:cubicBezTo>
                    <a:cubicBezTo>
                      <a:pt x="1" y="174"/>
                      <a:pt x="10" y="191"/>
                      <a:pt x="19" y="200"/>
                    </a:cubicBezTo>
                    <a:cubicBezTo>
                      <a:pt x="27" y="218"/>
                      <a:pt x="45" y="218"/>
                      <a:pt x="63" y="218"/>
                    </a:cubicBezTo>
                    <a:cubicBezTo>
                      <a:pt x="72" y="218"/>
                      <a:pt x="90" y="218"/>
                      <a:pt x="108" y="200"/>
                    </a:cubicBezTo>
                    <a:cubicBezTo>
                      <a:pt x="126" y="182"/>
                      <a:pt x="134" y="156"/>
                      <a:pt x="143" y="129"/>
                    </a:cubicBezTo>
                    <a:cubicBezTo>
                      <a:pt x="152" y="102"/>
                      <a:pt x="152" y="75"/>
                      <a:pt x="143" y="49"/>
                    </a:cubicBezTo>
                    <a:cubicBezTo>
                      <a:pt x="134" y="31"/>
                      <a:pt x="126" y="13"/>
                      <a:pt x="117" y="13"/>
                    </a:cubicBezTo>
                    <a:cubicBezTo>
                      <a:pt x="104" y="7"/>
                      <a:pt x="91" y="0"/>
                      <a:pt x="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4" name="Google Shape;1865;p37"/>
              <p:cNvSpPr/>
              <p:nvPr/>
            </p:nvSpPr>
            <p:spPr>
              <a:xfrm>
                <a:off x="7638676" y="3933322"/>
                <a:ext cx="15144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68" extrusionOk="0">
                    <a:moveTo>
                      <a:pt x="63" y="0"/>
                    </a:moveTo>
                    <a:cubicBezTo>
                      <a:pt x="27" y="0"/>
                      <a:pt x="0" y="27"/>
                      <a:pt x="0" y="63"/>
                    </a:cubicBezTo>
                    <a:lnTo>
                      <a:pt x="0" y="205"/>
                    </a:lnTo>
                    <a:cubicBezTo>
                      <a:pt x="0" y="223"/>
                      <a:pt x="9" y="241"/>
                      <a:pt x="18" y="250"/>
                    </a:cubicBezTo>
                    <a:cubicBezTo>
                      <a:pt x="27" y="259"/>
                      <a:pt x="45" y="268"/>
                      <a:pt x="63" y="268"/>
                    </a:cubicBezTo>
                    <a:cubicBezTo>
                      <a:pt x="98" y="268"/>
                      <a:pt x="125" y="241"/>
                      <a:pt x="125" y="205"/>
                    </a:cubicBezTo>
                    <a:lnTo>
                      <a:pt x="125" y="63"/>
                    </a:lnTo>
                    <a:cubicBezTo>
                      <a:pt x="125" y="45"/>
                      <a:pt x="116" y="27"/>
                      <a:pt x="107" y="18"/>
                    </a:cubicBezTo>
                    <a:cubicBezTo>
                      <a:pt x="98" y="9"/>
                      <a:pt x="8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5" name="Google Shape;1866;p37"/>
              <p:cNvSpPr/>
              <p:nvPr/>
            </p:nvSpPr>
            <p:spPr>
              <a:xfrm>
                <a:off x="7635431" y="3583689"/>
                <a:ext cx="15144" cy="23798"/>
              </a:xfrm>
              <a:custGeom>
                <a:avLst/>
                <a:gdLst/>
                <a:ahLst/>
                <a:cxnLst/>
                <a:rect l="l" t="t" r="r" b="b"/>
                <a:pathLst>
                  <a:path w="126" h="198" extrusionOk="0">
                    <a:moveTo>
                      <a:pt x="63" y="1"/>
                    </a:moveTo>
                    <a:cubicBezTo>
                      <a:pt x="54" y="1"/>
                      <a:pt x="36" y="1"/>
                      <a:pt x="18" y="19"/>
                    </a:cubicBezTo>
                    <a:cubicBezTo>
                      <a:pt x="9" y="28"/>
                      <a:pt x="0" y="46"/>
                      <a:pt x="0" y="63"/>
                    </a:cubicBezTo>
                    <a:lnTo>
                      <a:pt x="0" y="135"/>
                    </a:lnTo>
                    <a:cubicBezTo>
                      <a:pt x="0" y="153"/>
                      <a:pt x="9" y="161"/>
                      <a:pt x="18" y="179"/>
                    </a:cubicBezTo>
                    <a:cubicBezTo>
                      <a:pt x="27" y="179"/>
                      <a:pt x="36" y="188"/>
                      <a:pt x="45" y="188"/>
                    </a:cubicBezTo>
                    <a:cubicBezTo>
                      <a:pt x="54" y="197"/>
                      <a:pt x="54" y="197"/>
                      <a:pt x="63" y="197"/>
                    </a:cubicBezTo>
                    <a:cubicBezTo>
                      <a:pt x="81" y="197"/>
                      <a:pt x="99" y="188"/>
                      <a:pt x="108" y="179"/>
                    </a:cubicBezTo>
                    <a:cubicBezTo>
                      <a:pt x="116" y="161"/>
                      <a:pt x="125" y="153"/>
                      <a:pt x="125" y="135"/>
                    </a:cubicBezTo>
                    <a:lnTo>
                      <a:pt x="125" y="63"/>
                    </a:lnTo>
                    <a:cubicBezTo>
                      <a:pt x="125" y="46"/>
                      <a:pt x="116" y="28"/>
                      <a:pt x="108" y="19"/>
                    </a:cubicBezTo>
                    <a:cubicBezTo>
                      <a:pt x="108" y="10"/>
                      <a:pt x="99" y="10"/>
                      <a:pt x="9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6" name="Google Shape;1867;p37"/>
              <p:cNvSpPr/>
              <p:nvPr/>
            </p:nvSpPr>
            <p:spPr>
              <a:xfrm>
                <a:off x="7586153" y="3553762"/>
                <a:ext cx="15024" cy="21514"/>
              </a:xfrm>
              <a:custGeom>
                <a:avLst/>
                <a:gdLst/>
                <a:ahLst/>
                <a:cxnLst/>
                <a:rect l="l" t="t" r="r" b="b"/>
                <a:pathLst>
                  <a:path w="125" h="179" extrusionOk="0">
                    <a:moveTo>
                      <a:pt x="63" y="0"/>
                    </a:moveTo>
                    <a:cubicBezTo>
                      <a:pt x="54" y="0"/>
                      <a:pt x="54" y="9"/>
                      <a:pt x="45" y="9"/>
                    </a:cubicBezTo>
                    <a:cubicBezTo>
                      <a:pt x="36" y="9"/>
                      <a:pt x="27" y="18"/>
                      <a:pt x="18" y="18"/>
                    </a:cubicBezTo>
                    <a:cubicBezTo>
                      <a:pt x="18" y="27"/>
                      <a:pt x="9" y="27"/>
                      <a:pt x="9" y="36"/>
                    </a:cubicBezTo>
                    <a:cubicBezTo>
                      <a:pt x="0" y="45"/>
                      <a:pt x="0" y="54"/>
                      <a:pt x="0" y="63"/>
                    </a:cubicBezTo>
                    <a:lnTo>
                      <a:pt x="0" y="116"/>
                    </a:lnTo>
                    <a:cubicBezTo>
                      <a:pt x="0" y="125"/>
                      <a:pt x="0" y="134"/>
                      <a:pt x="0" y="134"/>
                    </a:cubicBezTo>
                    <a:cubicBezTo>
                      <a:pt x="9" y="143"/>
                      <a:pt x="9" y="152"/>
                      <a:pt x="18" y="161"/>
                    </a:cubicBezTo>
                    <a:cubicBezTo>
                      <a:pt x="27" y="161"/>
                      <a:pt x="27" y="170"/>
                      <a:pt x="36" y="170"/>
                    </a:cubicBezTo>
                    <a:cubicBezTo>
                      <a:pt x="45" y="170"/>
                      <a:pt x="54" y="179"/>
                      <a:pt x="63" y="179"/>
                    </a:cubicBezTo>
                    <a:cubicBezTo>
                      <a:pt x="63" y="170"/>
                      <a:pt x="71" y="170"/>
                      <a:pt x="80" y="170"/>
                    </a:cubicBezTo>
                    <a:cubicBezTo>
                      <a:pt x="89" y="170"/>
                      <a:pt x="98" y="161"/>
                      <a:pt x="107" y="161"/>
                    </a:cubicBezTo>
                    <a:cubicBezTo>
                      <a:pt x="107" y="152"/>
                      <a:pt x="107" y="152"/>
                      <a:pt x="116" y="143"/>
                    </a:cubicBezTo>
                    <a:cubicBezTo>
                      <a:pt x="116" y="134"/>
                      <a:pt x="125" y="125"/>
                      <a:pt x="125" y="116"/>
                    </a:cubicBezTo>
                    <a:lnTo>
                      <a:pt x="125" y="63"/>
                    </a:lnTo>
                    <a:cubicBezTo>
                      <a:pt x="125" y="54"/>
                      <a:pt x="116" y="45"/>
                      <a:pt x="116" y="45"/>
                    </a:cubicBezTo>
                    <a:cubicBezTo>
                      <a:pt x="116" y="36"/>
                      <a:pt x="107" y="27"/>
                      <a:pt x="107" y="18"/>
                    </a:cubicBezTo>
                    <a:cubicBezTo>
                      <a:pt x="98" y="18"/>
                      <a:pt x="89" y="9"/>
                      <a:pt x="80" y="9"/>
                    </a:cubicBezTo>
                    <a:cubicBezTo>
                      <a:pt x="80" y="9"/>
                      <a:pt x="71" y="0"/>
                      <a:pt x="6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7" name="Google Shape;1868;p37"/>
              <p:cNvSpPr/>
              <p:nvPr/>
            </p:nvSpPr>
            <p:spPr>
              <a:xfrm>
                <a:off x="7915234" y="3720946"/>
                <a:ext cx="18389" cy="30168"/>
              </a:xfrm>
              <a:custGeom>
                <a:avLst/>
                <a:gdLst/>
                <a:ahLst/>
                <a:cxnLst/>
                <a:rect l="l" t="t" r="r" b="b"/>
                <a:pathLst>
                  <a:path w="153" h="251" extrusionOk="0">
                    <a:moveTo>
                      <a:pt x="81" y="1"/>
                    </a:moveTo>
                    <a:cubicBezTo>
                      <a:pt x="63" y="1"/>
                      <a:pt x="45" y="1"/>
                      <a:pt x="37" y="10"/>
                    </a:cubicBezTo>
                    <a:cubicBezTo>
                      <a:pt x="19" y="19"/>
                      <a:pt x="10" y="28"/>
                      <a:pt x="10" y="45"/>
                    </a:cubicBezTo>
                    <a:cubicBezTo>
                      <a:pt x="1" y="63"/>
                      <a:pt x="1" y="81"/>
                      <a:pt x="10" y="90"/>
                    </a:cubicBezTo>
                    <a:cubicBezTo>
                      <a:pt x="19" y="99"/>
                      <a:pt x="19" y="108"/>
                      <a:pt x="28" y="117"/>
                    </a:cubicBezTo>
                    <a:cubicBezTo>
                      <a:pt x="28" y="117"/>
                      <a:pt x="19" y="108"/>
                      <a:pt x="19" y="108"/>
                    </a:cubicBezTo>
                    <a:lnTo>
                      <a:pt x="19" y="108"/>
                    </a:lnTo>
                    <a:cubicBezTo>
                      <a:pt x="28" y="117"/>
                      <a:pt x="28" y="126"/>
                      <a:pt x="28" y="144"/>
                    </a:cubicBezTo>
                    <a:cubicBezTo>
                      <a:pt x="28" y="152"/>
                      <a:pt x="28" y="161"/>
                      <a:pt x="19" y="170"/>
                    </a:cubicBezTo>
                    <a:cubicBezTo>
                      <a:pt x="19" y="188"/>
                      <a:pt x="19" y="206"/>
                      <a:pt x="28" y="215"/>
                    </a:cubicBezTo>
                    <a:cubicBezTo>
                      <a:pt x="37" y="233"/>
                      <a:pt x="54" y="242"/>
                      <a:pt x="63" y="251"/>
                    </a:cubicBezTo>
                    <a:cubicBezTo>
                      <a:pt x="81" y="251"/>
                      <a:pt x="99" y="251"/>
                      <a:pt x="117" y="242"/>
                    </a:cubicBezTo>
                    <a:cubicBezTo>
                      <a:pt x="126" y="233"/>
                      <a:pt x="135" y="224"/>
                      <a:pt x="144" y="206"/>
                    </a:cubicBezTo>
                    <a:cubicBezTo>
                      <a:pt x="153" y="179"/>
                      <a:pt x="153" y="144"/>
                      <a:pt x="153" y="117"/>
                    </a:cubicBezTo>
                    <a:cubicBezTo>
                      <a:pt x="144" y="90"/>
                      <a:pt x="135" y="54"/>
                      <a:pt x="117" y="36"/>
                    </a:cubicBezTo>
                    <a:cubicBezTo>
                      <a:pt x="108" y="19"/>
                      <a:pt x="99" y="10"/>
                      <a:pt x="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8" name="Google Shape;1869;p37"/>
              <p:cNvSpPr/>
              <p:nvPr/>
            </p:nvSpPr>
            <p:spPr>
              <a:xfrm>
                <a:off x="7614999" y="3695225"/>
                <a:ext cx="15144" cy="29086"/>
              </a:xfrm>
              <a:custGeom>
                <a:avLst/>
                <a:gdLst/>
                <a:ahLst/>
                <a:cxnLst/>
                <a:rect l="l" t="t" r="r" b="b"/>
                <a:pathLst>
                  <a:path w="126" h="242" extrusionOk="0">
                    <a:moveTo>
                      <a:pt x="63" y="1"/>
                    </a:moveTo>
                    <a:cubicBezTo>
                      <a:pt x="46" y="1"/>
                      <a:pt x="37" y="10"/>
                      <a:pt x="19" y="19"/>
                    </a:cubicBezTo>
                    <a:cubicBezTo>
                      <a:pt x="10" y="27"/>
                      <a:pt x="1" y="45"/>
                      <a:pt x="1" y="63"/>
                    </a:cubicBezTo>
                    <a:lnTo>
                      <a:pt x="1" y="179"/>
                    </a:lnTo>
                    <a:cubicBezTo>
                      <a:pt x="1" y="197"/>
                      <a:pt x="10" y="215"/>
                      <a:pt x="19" y="224"/>
                    </a:cubicBezTo>
                    <a:cubicBezTo>
                      <a:pt x="28" y="242"/>
                      <a:pt x="46" y="242"/>
                      <a:pt x="63" y="242"/>
                    </a:cubicBezTo>
                    <a:cubicBezTo>
                      <a:pt x="81" y="242"/>
                      <a:pt x="99" y="242"/>
                      <a:pt x="108" y="224"/>
                    </a:cubicBezTo>
                    <a:cubicBezTo>
                      <a:pt x="117" y="215"/>
                      <a:pt x="126" y="197"/>
                      <a:pt x="126" y="179"/>
                    </a:cubicBezTo>
                    <a:lnTo>
                      <a:pt x="126" y="63"/>
                    </a:lnTo>
                    <a:cubicBezTo>
                      <a:pt x="126" y="45"/>
                      <a:pt x="117" y="27"/>
                      <a:pt x="108" y="19"/>
                    </a:cubicBezTo>
                    <a:cubicBezTo>
                      <a:pt x="99" y="10"/>
                      <a:pt x="81" y="1"/>
                      <a:pt x="6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219" name="Google Shape;1870;p37"/>
              <p:cNvSpPr/>
              <p:nvPr/>
            </p:nvSpPr>
            <p:spPr>
              <a:xfrm>
                <a:off x="6959964" y="3683447"/>
                <a:ext cx="18269" cy="26682"/>
              </a:xfrm>
              <a:custGeom>
                <a:avLst/>
                <a:gdLst/>
                <a:ahLst/>
                <a:cxnLst/>
                <a:rect l="l" t="t" r="r" b="b"/>
                <a:pathLst>
                  <a:path w="152" h="222" extrusionOk="0">
                    <a:moveTo>
                      <a:pt x="107" y="1"/>
                    </a:moveTo>
                    <a:cubicBezTo>
                      <a:pt x="89" y="1"/>
                      <a:pt x="72" y="1"/>
                      <a:pt x="63" y="9"/>
                    </a:cubicBezTo>
                    <a:cubicBezTo>
                      <a:pt x="45" y="18"/>
                      <a:pt x="36" y="27"/>
                      <a:pt x="27" y="45"/>
                    </a:cubicBezTo>
                    <a:cubicBezTo>
                      <a:pt x="27" y="81"/>
                      <a:pt x="18" y="108"/>
                      <a:pt x="9" y="143"/>
                    </a:cubicBezTo>
                    <a:cubicBezTo>
                      <a:pt x="0" y="161"/>
                      <a:pt x="0" y="179"/>
                      <a:pt x="9" y="188"/>
                    </a:cubicBezTo>
                    <a:cubicBezTo>
                      <a:pt x="18" y="206"/>
                      <a:pt x="36" y="215"/>
                      <a:pt x="45" y="215"/>
                    </a:cubicBezTo>
                    <a:cubicBezTo>
                      <a:pt x="54" y="219"/>
                      <a:pt x="63" y="221"/>
                      <a:pt x="72" y="221"/>
                    </a:cubicBezTo>
                    <a:cubicBezTo>
                      <a:pt x="80" y="221"/>
                      <a:pt x="89" y="219"/>
                      <a:pt x="98" y="215"/>
                    </a:cubicBezTo>
                    <a:cubicBezTo>
                      <a:pt x="107" y="206"/>
                      <a:pt x="116" y="188"/>
                      <a:pt x="125" y="179"/>
                    </a:cubicBezTo>
                    <a:cubicBezTo>
                      <a:pt x="134" y="143"/>
                      <a:pt x="143" y="108"/>
                      <a:pt x="152" y="81"/>
                    </a:cubicBezTo>
                    <a:cubicBezTo>
                      <a:pt x="152" y="63"/>
                      <a:pt x="152" y="45"/>
                      <a:pt x="143" y="27"/>
                    </a:cubicBezTo>
                    <a:cubicBezTo>
                      <a:pt x="134" y="18"/>
                      <a:pt x="125" y="9"/>
                      <a:pt x="1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51" name="Google Shape;1871;p37"/>
            <p:cNvSpPr/>
            <p:nvPr/>
          </p:nvSpPr>
          <p:spPr>
            <a:xfrm>
              <a:off x="6851373" y="2349819"/>
              <a:ext cx="600881" cy="732896"/>
            </a:xfrm>
            <a:custGeom>
              <a:avLst/>
              <a:gdLst/>
              <a:ahLst/>
              <a:cxnLst/>
              <a:rect l="l" t="t" r="r" b="b"/>
              <a:pathLst>
                <a:path w="4720" h="5757" extrusionOk="0">
                  <a:moveTo>
                    <a:pt x="2559" y="0"/>
                  </a:moveTo>
                  <a:cubicBezTo>
                    <a:pt x="2527" y="0"/>
                    <a:pt x="2495" y="1"/>
                    <a:pt x="2463" y="3"/>
                  </a:cubicBezTo>
                  <a:cubicBezTo>
                    <a:pt x="2035" y="20"/>
                    <a:pt x="1651" y="136"/>
                    <a:pt x="1321" y="350"/>
                  </a:cubicBezTo>
                  <a:cubicBezTo>
                    <a:pt x="625" y="797"/>
                    <a:pt x="179" y="1706"/>
                    <a:pt x="99" y="3107"/>
                  </a:cubicBezTo>
                  <a:cubicBezTo>
                    <a:pt x="1" y="5177"/>
                    <a:pt x="1267" y="5757"/>
                    <a:pt x="2516" y="5757"/>
                  </a:cubicBezTo>
                  <a:cubicBezTo>
                    <a:pt x="3194" y="5757"/>
                    <a:pt x="3792" y="5507"/>
                    <a:pt x="4194" y="4980"/>
                  </a:cubicBezTo>
                  <a:cubicBezTo>
                    <a:pt x="4524" y="4534"/>
                    <a:pt x="4720" y="3874"/>
                    <a:pt x="4711" y="2991"/>
                  </a:cubicBezTo>
                  <a:cubicBezTo>
                    <a:pt x="4676" y="1107"/>
                    <a:pt x="3720" y="0"/>
                    <a:pt x="25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2" name="Google Shape;1872;p37"/>
            <p:cNvSpPr/>
            <p:nvPr/>
          </p:nvSpPr>
          <p:spPr>
            <a:xfrm>
              <a:off x="6851373" y="2394376"/>
              <a:ext cx="533918" cy="688339"/>
            </a:xfrm>
            <a:custGeom>
              <a:avLst/>
              <a:gdLst/>
              <a:ahLst/>
              <a:cxnLst/>
              <a:rect l="l" t="t" r="r" b="b"/>
              <a:pathLst>
                <a:path w="4194" h="5407" extrusionOk="0">
                  <a:moveTo>
                    <a:pt x="1321" y="0"/>
                  </a:moveTo>
                  <a:cubicBezTo>
                    <a:pt x="625" y="447"/>
                    <a:pt x="179" y="1356"/>
                    <a:pt x="99" y="2757"/>
                  </a:cubicBezTo>
                  <a:cubicBezTo>
                    <a:pt x="1" y="4827"/>
                    <a:pt x="1267" y="5407"/>
                    <a:pt x="2516" y="5407"/>
                  </a:cubicBezTo>
                  <a:cubicBezTo>
                    <a:pt x="3194" y="5407"/>
                    <a:pt x="3792" y="5157"/>
                    <a:pt x="4194" y="4630"/>
                  </a:cubicBezTo>
                  <a:lnTo>
                    <a:pt x="4194" y="4630"/>
                  </a:lnTo>
                  <a:cubicBezTo>
                    <a:pt x="3808" y="4752"/>
                    <a:pt x="3340" y="4840"/>
                    <a:pt x="2873" y="4840"/>
                  </a:cubicBezTo>
                  <a:cubicBezTo>
                    <a:pt x="1874" y="4840"/>
                    <a:pt x="884" y="4437"/>
                    <a:pt x="732" y="3105"/>
                  </a:cubicBezTo>
                  <a:cubicBezTo>
                    <a:pt x="554" y="1579"/>
                    <a:pt x="982" y="545"/>
                    <a:pt x="1321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3" name="Google Shape;1873;p37"/>
            <p:cNvSpPr/>
            <p:nvPr/>
          </p:nvSpPr>
          <p:spPr>
            <a:xfrm>
              <a:off x="7155760" y="2557963"/>
              <a:ext cx="25079" cy="338505"/>
            </a:xfrm>
            <a:custGeom>
              <a:avLst/>
              <a:gdLst/>
              <a:ahLst/>
              <a:cxnLst/>
              <a:rect l="l" t="t" r="r" b="b"/>
              <a:pathLst>
                <a:path w="197" h="2659" extrusionOk="0">
                  <a:moveTo>
                    <a:pt x="99" y="0"/>
                  </a:moveTo>
                  <a:cubicBezTo>
                    <a:pt x="45" y="0"/>
                    <a:pt x="1" y="45"/>
                    <a:pt x="1" y="98"/>
                  </a:cubicBezTo>
                  <a:lnTo>
                    <a:pt x="1" y="2560"/>
                  </a:lnTo>
                  <a:cubicBezTo>
                    <a:pt x="1" y="2614"/>
                    <a:pt x="45" y="2659"/>
                    <a:pt x="99" y="2659"/>
                  </a:cubicBezTo>
                  <a:cubicBezTo>
                    <a:pt x="152" y="2659"/>
                    <a:pt x="197" y="2614"/>
                    <a:pt x="197" y="2560"/>
                  </a:cubicBezTo>
                  <a:lnTo>
                    <a:pt x="197" y="98"/>
                  </a:lnTo>
                  <a:cubicBezTo>
                    <a:pt x="197" y="45"/>
                    <a:pt x="152" y="0"/>
                    <a:pt x="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4" name="Google Shape;1874;p37"/>
            <p:cNvSpPr/>
            <p:nvPr/>
          </p:nvSpPr>
          <p:spPr>
            <a:xfrm>
              <a:off x="7085360" y="2458919"/>
              <a:ext cx="149966" cy="111647"/>
            </a:xfrm>
            <a:custGeom>
              <a:avLst/>
              <a:gdLst/>
              <a:ahLst/>
              <a:cxnLst/>
              <a:rect l="l" t="t" r="r" b="b"/>
              <a:pathLst>
                <a:path w="1178" h="877" extrusionOk="0">
                  <a:moveTo>
                    <a:pt x="533" y="1"/>
                  </a:moveTo>
                  <a:cubicBezTo>
                    <a:pt x="311" y="1"/>
                    <a:pt x="113" y="37"/>
                    <a:pt x="81" y="109"/>
                  </a:cubicBezTo>
                  <a:cubicBezTo>
                    <a:pt x="0" y="278"/>
                    <a:pt x="170" y="876"/>
                    <a:pt x="652" y="876"/>
                  </a:cubicBezTo>
                  <a:cubicBezTo>
                    <a:pt x="785" y="876"/>
                    <a:pt x="910" y="796"/>
                    <a:pt x="1000" y="680"/>
                  </a:cubicBezTo>
                  <a:cubicBezTo>
                    <a:pt x="1116" y="537"/>
                    <a:pt x="1178" y="359"/>
                    <a:pt x="1178" y="216"/>
                  </a:cubicBezTo>
                  <a:cubicBezTo>
                    <a:pt x="1178" y="82"/>
                    <a:pt x="893" y="11"/>
                    <a:pt x="607" y="2"/>
                  </a:cubicBezTo>
                  <a:cubicBezTo>
                    <a:pt x="582" y="1"/>
                    <a:pt x="557" y="1"/>
                    <a:pt x="5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5" name="Google Shape;1875;p37"/>
            <p:cNvSpPr/>
            <p:nvPr/>
          </p:nvSpPr>
          <p:spPr>
            <a:xfrm>
              <a:off x="7156906" y="2459047"/>
              <a:ext cx="78420" cy="86440"/>
            </a:xfrm>
            <a:custGeom>
              <a:avLst/>
              <a:gdLst/>
              <a:ahLst/>
              <a:cxnLst/>
              <a:rect l="l" t="t" r="r" b="b"/>
              <a:pathLst>
                <a:path w="616" h="679" extrusionOk="0">
                  <a:moveTo>
                    <a:pt x="45" y="1"/>
                  </a:moveTo>
                  <a:cubicBezTo>
                    <a:pt x="18" y="63"/>
                    <a:pt x="0" y="135"/>
                    <a:pt x="0" y="206"/>
                  </a:cubicBezTo>
                  <a:cubicBezTo>
                    <a:pt x="0" y="456"/>
                    <a:pt x="197" y="661"/>
                    <a:pt x="438" y="679"/>
                  </a:cubicBezTo>
                  <a:cubicBezTo>
                    <a:pt x="554" y="536"/>
                    <a:pt x="616" y="358"/>
                    <a:pt x="616" y="215"/>
                  </a:cubicBezTo>
                  <a:cubicBezTo>
                    <a:pt x="616" y="81"/>
                    <a:pt x="331" y="10"/>
                    <a:pt x="45" y="1"/>
                  </a:cubicBezTo>
                  <a:close/>
                </a:path>
              </a:pathLst>
            </a:custGeom>
            <a:solidFill>
              <a:srgbClr val="4D1311">
                <a:alpha val="31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6" name="Google Shape;1876;p37"/>
            <p:cNvSpPr/>
            <p:nvPr/>
          </p:nvSpPr>
          <p:spPr>
            <a:xfrm>
              <a:off x="6862703" y="2372734"/>
              <a:ext cx="66071" cy="95606"/>
            </a:xfrm>
            <a:custGeom>
              <a:avLst/>
              <a:gdLst/>
              <a:ahLst/>
              <a:cxnLst/>
              <a:rect l="l" t="t" r="r" b="b"/>
              <a:pathLst>
                <a:path w="519" h="751" extrusionOk="0">
                  <a:moveTo>
                    <a:pt x="260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60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7" name="Google Shape;1877;p37"/>
            <p:cNvSpPr/>
            <p:nvPr/>
          </p:nvSpPr>
          <p:spPr>
            <a:xfrm>
              <a:off x="6882054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9" y="0"/>
                  </a:moveTo>
                  <a:cubicBezTo>
                    <a:pt x="45" y="0"/>
                    <a:pt x="1" y="71"/>
                    <a:pt x="1" y="161"/>
                  </a:cubicBezTo>
                  <a:cubicBezTo>
                    <a:pt x="1" y="250"/>
                    <a:pt x="45" y="321"/>
                    <a:pt x="99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9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8" name="Google Shape;1878;p37"/>
            <p:cNvSpPr/>
            <p:nvPr/>
          </p:nvSpPr>
          <p:spPr>
            <a:xfrm>
              <a:off x="7399931" y="2372734"/>
              <a:ext cx="65944" cy="95606"/>
            </a:xfrm>
            <a:custGeom>
              <a:avLst/>
              <a:gdLst/>
              <a:ahLst/>
              <a:cxnLst/>
              <a:rect l="l" t="t" r="r" b="b"/>
              <a:pathLst>
                <a:path w="518" h="751" extrusionOk="0">
                  <a:moveTo>
                    <a:pt x="259" y="1"/>
                  </a:moveTo>
                  <a:cubicBezTo>
                    <a:pt x="117" y="1"/>
                    <a:pt x="1" y="162"/>
                    <a:pt x="1" y="376"/>
                  </a:cubicBezTo>
                  <a:cubicBezTo>
                    <a:pt x="1" y="581"/>
                    <a:pt x="117" y="750"/>
                    <a:pt x="259" y="750"/>
                  </a:cubicBezTo>
                  <a:cubicBezTo>
                    <a:pt x="402" y="750"/>
                    <a:pt x="518" y="581"/>
                    <a:pt x="518" y="376"/>
                  </a:cubicBezTo>
                  <a:cubicBezTo>
                    <a:pt x="518" y="162"/>
                    <a:pt x="402" y="1"/>
                    <a:pt x="2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9" name="Google Shape;1879;p37"/>
            <p:cNvSpPr/>
            <p:nvPr/>
          </p:nvSpPr>
          <p:spPr>
            <a:xfrm>
              <a:off x="7419282" y="2386483"/>
              <a:ext cx="23933" cy="40992"/>
            </a:xfrm>
            <a:custGeom>
              <a:avLst/>
              <a:gdLst/>
              <a:ahLst/>
              <a:cxnLst/>
              <a:rect l="l" t="t" r="r" b="b"/>
              <a:pathLst>
                <a:path w="188" h="322" extrusionOk="0">
                  <a:moveTo>
                    <a:pt x="98" y="0"/>
                  </a:moveTo>
                  <a:cubicBezTo>
                    <a:pt x="45" y="0"/>
                    <a:pt x="0" y="71"/>
                    <a:pt x="0" y="161"/>
                  </a:cubicBezTo>
                  <a:cubicBezTo>
                    <a:pt x="0" y="250"/>
                    <a:pt x="45" y="321"/>
                    <a:pt x="98" y="321"/>
                  </a:cubicBezTo>
                  <a:cubicBezTo>
                    <a:pt x="152" y="321"/>
                    <a:pt x="188" y="250"/>
                    <a:pt x="188" y="161"/>
                  </a:cubicBezTo>
                  <a:cubicBezTo>
                    <a:pt x="188" y="71"/>
                    <a:pt x="152" y="0"/>
                    <a:pt x="98" y="0"/>
                  </a:cubicBezTo>
                  <a:close/>
                </a:path>
              </a:pathLst>
            </a:custGeom>
            <a:solidFill>
              <a:srgbClr val="FCFCF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0" name="Google Shape;1880;p37"/>
            <p:cNvSpPr/>
            <p:nvPr/>
          </p:nvSpPr>
          <p:spPr>
            <a:xfrm>
              <a:off x="6733234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1" y="1"/>
                  </a:moveTo>
                  <a:lnTo>
                    <a:pt x="1" y="3855"/>
                  </a:lnTo>
                  <a:lnTo>
                    <a:pt x="3382" y="4756"/>
                  </a:lnTo>
                  <a:lnTo>
                    <a:pt x="3355" y="1196"/>
                  </a:lnTo>
                  <a:lnTo>
                    <a:pt x="3007" y="107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1" name="Google Shape;1881;p37"/>
            <p:cNvSpPr/>
            <p:nvPr/>
          </p:nvSpPr>
          <p:spPr>
            <a:xfrm>
              <a:off x="6733234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007" y="0"/>
                  </a:moveTo>
                  <a:cubicBezTo>
                    <a:pt x="2963" y="545"/>
                    <a:pt x="2775" y="1669"/>
                    <a:pt x="2231" y="2213"/>
                  </a:cubicBezTo>
                  <a:cubicBezTo>
                    <a:pt x="2049" y="2395"/>
                    <a:pt x="1893" y="2463"/>
                    <a:pt x="1757" y="2463"/>
                  </a:cubicBezTo>
                  <a:cubicBezTo>
                    <a:pt x="1360" y="2463"/>
                    <a:pt x="1139" y="1880"/>
                    <a:pt x="973" y="1847"/>
                  </a:cubicBezTo>
                  <a:cubicBezTo>
                    <a:pt x="923" y="1836"/>
                    <a:pt x="818" y="1821"/>
                    <a:pt x="684" y="1821"/>
                  </a:cubicBezTo>
                  <a:cubicBezTo>
                    <a:pt x="489" y="1821"/>
                    <a:pt x="234" y="1854"/>
                    <a:pt x="1" y="1981"/>
                  </a:cubicBezTo>
                  <a:lnTo>
                    <a:pt x="1" y="2784"/>
                  </a:lnTo>
                  <a:lnTo>
                    <a:pt x="3382" y="3685"/>
                  </a:lnTo>
                  <a:lnTo>
                    <a:pt x="3355" y="125"/>
                  </a:lnTo>
                  <a:lnTo>
                    <a:pt x="3007" y="0"/>
                  </a:ln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2" name="Google Shape;1882;p37"/>
            <p:cNvSpPr/>
            <p:nvPr/>
          </p:nvSpPr>
          <p:spPr>
            <a:xfrm>
              <a:off x="7187586" y="2876990"/>
              <a:ext cx="430546" cy="605464"/>
            </a:xfrm>
            <a:custGeom>
              <a:avLst/>
              <a:gdLst/>
              <a:ahLst/>
              <a:cxnLst/>
              <a:rect l="l" t="t" r="r" b="b"/>
              <a:pathLst>
                <a:path w="3382" h="4756" extrusionOk="0">
                  <a:moveTo>
                    <a:pt x="3381" y="1"/>
                  </a:moveTo>
                  <a:lnTo>
                    <a:pt x="375" y="1071"/>
                  </a:lnTo>
                  <a:lnTo>
                    <a:pt x="27" y="1196"/>
                  </a:lnTo>
                  <a:lnTo>
                    <a:pt x="0" y="4756"/>
                  </a:lnTo>
                  <a:lnTo>
                    <a:pt x="3381" y="3855"/>
                  </a:lnTo>
                  <a:lnTo>
                    <a:pt x="338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3" name="Google Shape;1883;p37"/>
            <p:cNvSpPr/>
            <p:nvPr/>
          </p:nvSpPr>
          <p:spPr>
            <a:xfrm>
              <a:off x="7187586" y="3013334"/>
              <a:ext cx="430546" cy="469120"/>
            </a:xfrm>
            <a:custGeom>
              <a:avLst/>
              <a:gdLst/>
              <a:ahLst/>
              <a:cxnLst/>
              <a:rect l="l" t="t" r="r" b="b"/>
              <a:pathLst>
                <a:path w="3382" h="3685" extrusionOk="0">
                  <a:moveTo>
                    <a:pt x="375" y="0"/>
                  </a:moveTo>
                  <a:lnTo>
                    <a:pt x="27" y="125"/>
                  </a:lnTo>
                  <a:lnTo>
                    <a:pt x="0" y="3685"/>
                  </a:lnTo>
                  <a:lnTo>
                    <a:pt x="3381" y="2784"/>
                  </a:lnTo>
                  <a:lnTo>
                    <a:pt x="3381" y="1981"/>
                  </a:lnTo>
                  <a:cubicBezTo>
                    <a:pt x="3148" y="1854"/>
                    <a:pt x="2893" y="1821"/>
                    <a:pt x="2698" y="1821"/>
                  </a:cubicBezTo>
                  <a:cubicBezTo>
                    <a:pt x="2565" y="1821"/>
                    <a:pt x="2460" y="1836"/>
                    <a:pt x="2409" y="1847"/>
                  </a:cubicBezTo>
                  <a:cubicBezTo>
                    <a:pt x="2243" y="1880"/>
                    <a:pt x="2022" y="2463"/>
                    <a:pt x="1625" y="2463"/>
                  </a:cubicBezTo>
                  <a:cubicBezTo>
                    <a:pt x="1490" y="2463"/>
                    <a:pt x="1333" y="2395"/>
                    <a:pt x="1151" y="2213"/>
                  </a:cubicBezTo>
                  <a:cubicBezTo>
                    <a:pt x="607" y="1669"/>
                    <a:pt x="420" y="545"/>
                    <a:pt x="375" y="0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4" name="Google Shape;1884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411" y="3694"/>
                    <a:pt x="411" y="3676"/>
                    <a:pt x="411" y="3667"/>
                  </a:cubicBezTo>
                  <a:lnTo>
                    <a:pt x="411" y="206"/>
                  </a:lnTo>
                  <a:cubicBezTo>
                    <a:pt x="411" y="153"/>
                    <a:pt x="393" y="99"/>
                    <a:pt x="349" y="63"/>
                  </a:cubicBezTo>
                  <a:cubicBezTo>
                    <a:pt x="322" y="28"/>
                    <a:pt x="268" y="1"/>
                    <a:pt x="21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5" name="Google Shape;1885;p37"/>
            <p:cNvSpPr/>
            <p:nvPr/>
          </p:nvSpPr>
          <p:spPr>
            <a:xfrm>
              <a:off x="7153468" y="3006459"/>
              <a:ext cx="52450" cy="493053"/>
            </a:xfrm>
            <a:custGeom>
              <a:avLst/>
              <a:gdLst/>
              <a:ahLst/>
              <a:cxnLst/>
              <a:rect l="l" t="t" r="r" b="b"/>
              <a:pathLst>
                <a:path w="412" h="3873" extrusionOk="0">
                  <a:moveTo>
                    <a:pt x="206" y="1"/>
                  </a:moveTo>
                  <a:cubicBezTo>
                    <a:pt x="99" y="1"/>
                    <a:pt x="1" y="90"/>
                    <a:pt x="1" y="206"/>
                  </a:cubicBezTo>
                  <a:lnTo>
                    <a:pt x="1" y="3667"/>
                  </a:lnTo>
                  <a:cubicBezTo>
                    <a:pt x="1" y="3774"/>
                    <a:pt x="99" y="3873"/>
                    <a:pt x="206" y="3873"/>
                  </a:cubicBezTo>
                  <a:cubicBezTo>
                    <a:pt x="304" y="3873"/>
                    <a:pt x="393" y="3801"/>
                    <a:pt x="411" y="3703"/>
                  </a:cubicBezTo>
                  <a:cubicBezTo>
                    <a:pt x="313" y="3703"/>
                    <a:pt x="242" y="3667"/>
                    <a:pt x="242" y="3587"/>
                  </a:cubicBezTo>
                  <a:cubicBezTo>
                    <a:pt x="242" y="3480"/>
                    <a:pt x="215" y="661"/>
                    <a:pt x="215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6" name="Google Shape;1886;p37"/>
            <p:cNvSpPr/>
            <p:nvPr/>
          </p:nvSpPr>
          <p:spPr>
            <a:xfrm>
              <a:off x="6406187" y="3236245"/>
              <a:ext cx="486433" cy="242135"/>
            </a:xfrm>
            <a:custGeom>
              <a:avLst/>
              <a:gdLst/>
              <a:ahLst/>
              <a:cxnLst/>
              <a:rect l="l" t="t" r="r" b="b"/>
              <a:pathLst>
                <a:path w="3821" h="1902" extrusionOk="0">
                  <a:moveTo>
                    <a:pt x="1353" y="0"/>
                  </a:moveTo>
                  <a:cubicBezTo>
                    <a:pt x="880" y="0"/>
                    <a:pt x="417" y="4"/>
                    <a:pt x="63" y="7"/>
                  </a:cubicBezTo>
                  <a:cubicBezTo>
                    <a:pt x="18" y="578"/>
                    <a:pt x="1" y="1113"/>
                    <a:pt x="27" y="1604"/>
                  </a:cubicBezTo>
                  <a:cubicBezTo>
                    <a:pt x="277" y="1702"/>
                    <a:pt x="688" y="1862"/>
                    <a:pt x="1357" y="1898"/>
                  </a:cubicBezTo>
                  <a:cubicBezTo>
                    <a:pt x="1405" y="1900"/>
                    <a:pt x="1452" y="1901"/>
                    <a:pt x="1498" y="1901"/>
                  </a:cubicBezTo>
                  <a:cubicBezTo>
                    <a:pt x="3310" y="1901"/>
                    <a:pt x="3821" y="244"/>
                    <a:pt x="3542" y="96"/>
                  </a:cubicBezTo>
                  <a:cubicBezTo>
                    <a:pt x="3403" y="17"/>
                    <a:pt x="2356" y="0"/>
                    <a:pt x="1353" y="0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7" name="Google Shape;1887;p37"/>
            <p:cNvSpPr/>
            <p:nvPr/>
          </p:nvSpPr>
          <p:spPr>
            <a:xfrm>
              <a:off x="6381235" y="3098246"/>
              <a:ext cx="502347" cy="340160"/>
            </a:xfrm>
            <a:custGeom>
              <a:avLst/>
              <a:gdLst/>
              <a:ahLst/>
              <a:cxnLst/>
              <a:rect l="l" t="t" r="r" b="b"/>
              <a:pathLst>
                <a:path w="3946" h="2672" extrusionOk="0">
                  <a:moveTo>
                    <a:pt x="393" y="1"/>
                  </a:moveTo>
                  <a:cubicBezTo>
                    <a:pt x="375" y="1"/>
                    <a:pt x="364" y="1"/>
                    <a:pt x="357" y="2"/>
                  </a:cubicBezTo>
                  <a:cubicBezTo>
                    <a:pt x="116" y="56"/>
                    <a:pt x="0" y="1242"/>
                    <a:pt x="72" y="1876"/>
                  </a:cubicBezTo>
                  <a:cubicBezTo>
                    <a:pt x="152" y="2509"/>
                    <a:pt x="286" y="2545"/>
                    <a:pt x="1098" y="2652"/>
                  </a:cubicBezTo>
                  <a:cubicBezTo>
                    <a:pt x="1196" y="2665"/>
                    <a:pt x="1306" y="2671"/>
                    <a:pt x="1425" y="2671"/>
                  </a:cubicBezTo>
                  <a:cubicBezTo>
                    <a:pt x="2303" y="2671"/>
                    <a:pt x="3643" y="2308"/>
                    <a:pt x="3792" y="1350"/>
                  </a:cubicBezTo>
                  <a:cubicBezTo>
                    <a:pt x="3946" y="306"/>
                    <a:pt x="789" y="1"/>
                    <a:pt x="3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8" name="Google Shape;1888;p37"/>
            <p:cNvSpPr/>
            <p:nvPr/>
          </p:nvSpPr>
          <p:spPr>
            <a:xfrm>
              <a:off x="7371033" y="3119634"/>
              <a:ext cx="551486" cy="240734"/>
            </a:xfrm>
            <a:custGeom>
              <a:avLst/>
              <a:gdLst/>
              <a:ahLst/>
              <a:cxnLst/>
              <a:rect l="l" t="t" r="r" b="b"/>
              <a:pathLst>
                <a:path w="4332" h="1891" extrusionOk="0">
                  <a:moveTo>
                    <a:pt x="2851" y="1"/>
                  </a:moveTo>
                  <a:cubicBezTo>
                    <a:pt x="2014" y="1"/>
                    <a:pt x="995" y="74"/>
                    <a:pt x="629" y="405"/>
                  </a:cubicBezTo>
                  <a:cubicBezTo>
                    <a:pt x="1" y="982"/>
                    <a:pt x="1323" y="1890"/>
                    <a:pt x="2562" y="1890"/>
                  </a:cubicBezTo>
                  <a:cubicBezTo>
                    <a:pt x="2608" y="1890"/>
                    <a:pt x="2653" y="1889"/>
                    <a:pt x="2699" y="1886"/>
                  </a:cubicBezTo>
                  <a:cubicBezTo>
                    <a:pt x="4296" y="1788"/>
                    <a:pt x="4331" y="1306"/>
                    <a:pt x="4331" y="1306"/>
                  </a:cubicBezTo>
                  <a:lnTo>
                    <a:pt x="4081" y="49"/>
                  </a:lnTo>
                  <a:cubicBezTo>
                    <a:pt x="4081" y="49"/>
                    <a:pt x="3525" y="1"/>
                    <a:pt x="2851" y="1"/>
                  </a:cubicBezTo>
                  <a:close/>
                </a:path>
              </a:pathLst>
            </a:custGeom>
            <a:solidFill>
              <a:srgbClr val="4D1311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9" name="Google Shape;1889;p37"/>
            <p:cNvSpPr/>
            <p:nvPr/>
          </p:nvSpPr>
          <p:spPr>
            <a:xfrm>
              <a:off x="7395094" y="2989273"/>
              <a:ext cx="573892" cy="339014"/>
            </a:xfrm>
            <a:custGeom>
              <a:avLst/>
              <a:gdLst/>
              <a:ahLst/>
              <a:cxnLst/>
              <a:rect l="l" t="t" r="r" b="b"/>
              <a:pathLst>
                <a:path w="4508" h="2663" extrusionOk="0">
                  <a:moveTo>
                    <a:pt x="3555" y="0"/>
                  </a:moveTo>
                  <a:cubicBezTo>
                    <a:pt x="3166" y="0"/>
                    <a:pt x="1" y="306"/>
                    <a:pt x="163" y="1340"/>
                  </a:cubicBezTo>
                  <a:cubicBezTo>
                    <a:pt x="313" y="2299"/>
                    <a:pt x="1652" y="2662"/>
                    <a:pt x="2524" y="2662"/>
                  </a:cubicBezTo>
                  <a:cubicBezTo>
                    <a:pt x="2642" y="2662"/>
                    <a:pt x="2752" y="2655"/>
                    <a:pt x="2849" y="2643"/>
                  </a:cubicBezTo>
                  <a:cubicBezTo>
                    <a:pt x="3669" y="2536"/>
                    <a:pt x="4356" y="2553"/>
                    <a:pt x="4428" y="1920"/>
                  </a:cubicBezTo>
                  <a:cubicBezTo>
                    <a:pt x="4508" y="1287"/>
                    <a:pt x="3830" y="47"/>
                    <a:pt x="3589" y="2"/>
                  </a:cubicBezTo>
                  <a:cubicBezTo>
                    <a:pt x="3583" y="1"/>
                    <a:pt x="3572" y="0"/>
                    <a:pt x="355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223" name="Rectangle 222">
            <a:extLst>
              <a:ext uri="{FF2B5EF4-FFF2-40B4-BE49-F238E27FC236}">
                <a16:creationId xmlns:a16="http://schemas.microsoft.com/office/drawing/2014/main" id="{FBEEEDBF-C701-48C2-BDC5-CF0018F308DE}"/>
              </a:ext>
            </a:extLst>
          </p:cNvPr>
          <p:cNvSpPr/>
          <p:nvPr/>
        </p:nvSpPr>
        <p:spPr>
          <a:xfrm>
            <a:off x="6737453" y="5857394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4</a:t>
            </a:r>
          </a:p>
        </p:txBody>
      </p:sp>
      <p:sp>
        <p:nvSpPr>
          <p:cNvPr id="220" name="Rectangle 219">
            <a:extLst>
              <a:ext uri="{FF2B5EF4-FFF2-40B4-BE49-F238E27FC236}">
                <a16:creationId xmlns:a16="http://schemas.microsoft.com/office/drawing/2014/main" id="{DCC8D223-FED2-45F5-BF5D-7070C1099A80}"/>
              </a:ext>
            </a:extLst>
          </p:cNvPr>
          <p:cNvSpPr/>
          <p:nvPr/>
        </p:nvSpPr>
        <p:spPr>
          <a:xfrm>
            <a:off x="8380917" y="4211474"/>
            <a:ext cx="548640" cy="54864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221" name="Rectangle 220">
            <a:extLst>
              <a:ext uri="{FF2B5EF4-FFF2-40B4-BE49-F238E27FC236}">
                <a16:creationId xmlns:a16="http://schemas.microsoft.com/office/drawing/2014/main" id="{17E7B3C8-C275-4A07-9DAA-B67F3E1994D2}"/>
              </a:ext>
            </a:extLst>
          </p:cNvPr>
          <p:cNvSpPr/>
          <p:nvPr/>
        </p:nvSpPr>
        <p:spPr>
          <a:xfrm>
            <a:off x="8380917" y="4748275"/>
            <a:ext cx="548640" cy="54864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07BAB1A6-1B6F-437F-A0F0-49EE5FAC117C}"/>
              </a:ext>
            </a:extLst>
          </p:cNvPr>
          <p:cNvSpPr/>
          <p:nvPr/>
        </p:nvSpPr>
        <p:spPr>
          <a:xfrm>
            <a:off x="8380917" y="5268051"/>
            <a:ext cx="548640" cy="54864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3</a:t>
            </a:r>
          </a:p>
        </p:txBody>
      </p:sp>
      <p:sp>
        <p:nvSpPr>
          <p:cNvPr id="224" name="Double Brace 34">
            <a:extLst>
              <a:ext uri="{FF2B5EF4-FFF2-40B4-BE49-F238E27FC236}">
                <a16:creationId xmlns:a16="http://schemas.microsoft.com/office/drawing/2014/main" id="{11A23C64-CB64-430C-8D19-99BEF66CE5DD}"/>
              </a:ext>
            </a:extLst>
          </p:cNvPr>
          <p:cNvSpPr/>
          <p:nvPr/>
        </p:nvSpPr>
        <p:spPr>
          <a:xfrm>
            <a:off x="7388151" y="4211665"/>
            <a:ext cx="1950339" cy="1592262"/>
          </a:xfrm>
          <a:custGeom>
            <a:avLst/>
            <a:gdLst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917454 w 1069848"/>
              <a:gd name="connsiteY6" fmla="*/ 0 h 914400"/>
              <a:gd name="connsiteX7" fmla="*/ 993651 w 1069848"/>
              <a:gd name="connsiteY7" fmla="*/ 76197 h 914400"/>
              <a:gd name="connsiteX8" fmla="*/ 993651 w 1069848"/>
              <a:gd name="connsiteY8" fmla="*/ 381003 h 914400"/>
              <a:gd name="connsiteX9" fmla="*/ 1069848 w 1069848"/>
              <a:gd name="connsiteY9" fmla="*/ 457200 h 914400"/>
              <a:gd name="connsiteX10" fmla="*/ 993651 w 1069848"/>
              <a:gd name="connsiteY10" fmla="*/ 533397 h 914400"/>
              <a:gd name="connsiteX11" fmla="*/ 993651 w 1069848"/>
              <a:gd name="connsiteY11" fmla="*/ 838203 h 914400"/>
              <a:gd name="connsiteX12" fmla="*/ 917454 w 1069848"/>
              <a:gd name="connsiteY12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917454 w 1069848"/>
              <a:gd name="connsiteY5" fmla="*/ 0 h 914400"/>
              <a:gd name="connsiteX6" fmla="*/ 993651 w 1069848"/>
              <a:gd name="connsiteY6" fmla="*/ 76197 h 914400"/>
              <a:gd name="connsiteX7" fmla="*/ 993651 w 1069848"/>
              <a:gd name="connsiteY7" fmla="*/ 381003 h 914400"/>
              <a:gd name="connsiteX8" fmla="*/ 1069848 w 1069848"/>
              <a:gd name="connsiteY8" fmla="*/ 457200 h 914400"/>
              <a:gd name="connsiteX9" fmla="*/ 993651 w 1069848"/>
              <a:gd name="connsiteY9" fmla="*/ 533397 h 914400"/>
              <a:gd name="connsiteX10" fmla="*/ 993651 w 1069848"/>
              <a:gd name="connsiteY10" fmla="*/ 838203 h 914400"/>
              <a:gd name="connsiteX11" fmla="*/ 917454 w 1069848"/>
              <a:gd name="connsiteY11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76197 w 1069848"/>
              <a:gd name="connsiteY3" fmla="*/ 381003 h 914400"/>
              <a:gd name="connsiteX4" fmla="*/ 917454 w 1069848"/>
              <a:gd name="connsiteY4" fmla="*/ 0 h 914400"/>
              <a:gd name="connsiteX5" fmla="*/ 993651 w 1069848"/>
              <a:gd name="connsiteY5" fmla="*/ 76197 h 914400"/>
              <a:gd name="connsiteX6" fmla="*/ 993651 w 1069848"/>
              <a:gd name="connsiteY6" fmla="*/ 381003 h 914400"/>
              <a:gd name="connsiteX7" fmla="*/ 1069848 w 1069848"/>
              <a:gd name="connsiteY7" fmla="*/ 457200 h 914400"/>
              <a:gd name="connsiteX8" fmla="*/ 993651 w 1069848"/>
              <a:gd name="connsiteY8" fmla="*/ 533397 h 914400"/>
              <a:gd name="connsiteX9" fmla="*/ 993651 w 1069848"/>
              <a:gd name="connsiteY9" fmla="*/ 838203 h 914400"/>
              <a:gd name="connsiteX10" fmla="*/ 917454 w 1069848"/>
              <a:gd name="connsiteY10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381003 h 914400"/>
              <a:gd name="connsiteX3" fmla="*/ 917454 w 1069848"/>
              <a:gd name="connsiteY3" fmla="*/ 0 h 914400"/>
              <a:gd name="connsiteX4" fmla="*/ 993651 w 1069848"/>
              <a:gd name="connsiteY4" fmla="*/ 76197 h 914400"/>
              <a:gd name="connsiteX5" fmla="*/ 993651 w 1069848"/>
              <a:gd name="connsiteY5" fmla="*/ 381003 h 914400"/>
              <a:gd name="connsiteX6" fmla="*/ 1069848 w 1069848"/>
              <a:gd name="connsiteY6" fmla="*/ 457200 h 914400"/>
              <a:gd name="connsiteX7" fmla="*/ 993651 w 1069848"/>
              <a:gd name="connsiteY7" fmla="*/ 533397 h 914400"/>
              <a:gd name="connsiteX8" fmla="*/ 993651 w 1069848"/>
              <a:gd name="connsiteY8" fmla="*/ 838203 h 914400"/>
              <a:gd name="connsiteX9" fmla="*/ 917454 w 1069848"/>
              <a:gd name="connsiteY9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152394 w 1069848"/>
              <a:gd name="connsiteY0" fmla="*/ 914400 h 914400"/>
              <a:gd name="connsiteX1" fmla="*/ 76197 w 1069848"/>
              <a:gd name="connsiteY1" fmla="*/ 381003 h 914400"/>
              <a:gd name="connsiteX2" fmla="*/ 917454 w 1069848"/>
              <a:gd name="connsiteY2" fmla="*/ 0 h 914400"/>
              <a:gd name="connsiteX3" fmla="*/ 993651 w 1069848"/>
              <a:gd name="connsiteY3" fmla="*/ 76197 h 914400"/>
              <a:gd name="connsiteX4" fmla="*/ 993651 w 1069848"/>
              <a:gd name="connsiteY4" fmla="*/ 381003 h 914400"/>
              <a:gd name="connsiteX5" fmla="*/ 1069848 w 1069848"/>
              <a:gd name="connsiteY5" fmla="*/ 457200 h 914400"/>
              <a:gd name="connsiteX6" fmla="*/ 993651 w 1069848"/>
              <a:gd name="connsiteY6" fmla="*/ 533397 h 914400"/>
              <a:gd name="connsiteX7" fmla="*/ 993651 w 1069848"/>
              <a:gd name="connsiteY7" fmla="*/ 838203 h 914400"/>
              <a:gd name="connsiteX8" fmla="*/ 917454 w 1069848"/>
              <a:gd name="connsiteY8" fmla="*/ 914400 h 914400"/>
              <a:gd name="connsiteX0" fmla="*/ 152394 w 1069848"/>
              <a:gd name="connsiteY0" fmla="*/ 914400 h 914400"/>
              <a:gd name="connsiteX1" fmla="*/ 76197 w 1069848"/>
              <a:gd name="connsiteY1" fmla="*/ 838203 h 914400"/>
              <a:gd name="connsiteX2" fmla="*/ 76197 w 1069848"/>
              <a:gd name="connsiteY2" fmla="*/ 533397 h 914400"/>
              <a:gd name="connsiteX3" fmla="*/ 0 w 1069848"/>
              <a:gd name="connsiteY3" fmla="*/ 457200 h 914400"/>
              <a:gd name="connsiteX4" fmla="*/ 76197 w 1069848"/>
              <a:gd name="connsiteY4" fmla="*/ 381003 h 914400"/>
              <a:gd name="connsiteX5" fmla="*/ 76197 w 1069848"/>
              <a:gd name="connsiteY5" fmla="*/ 76197 h 914400"/>
              <a:gd name="connsiteX6" fmla="*/ 152394 w 1069848"/>
              <a:gd name="connsiteY6" fmla="*/ 0 h 914400"/>
              <a:gd name="connsiteX7" fmla="*/ 917454 w 1069848"/>
              <a:gd name="connsiteY7" fmla="*/ 0 h 914400"/>
              <a:gd name="connsiteX8" fmla="*/ 993651 w 1069848"/>
              <a:gd name="connsiteY8" fmla="*/ 76197 h 914400"/>
              <a:gd name="connsiteX9" fmla="*/ 993651 w 1069848"/>
              <a:gd name="connsiteY9" fmla="*/ 381003 h 914400"/>
              <a:gd name="connsiteX10" fmla="*/ 1069848 w 1069848"/>
              <a:gd name="connsiteY10" fmla="*/ 457200 h 914400"/>
              <a:gd name="connsiteX11" fmla="*/ 993651 w 1069848"/>
              <a:gd name="connsiteY11" fmla="*/ 533397 h 914400"/>
              <a:gd name="connsiteX12" fmla="*/ 993651 w 1069848"/>
              <a:gd name="connsiteY12" fmla="*/ 838203 h 914400"/>
              <a:gd name="connsiteX13" fmla="*/ 917454 w 1069848"/>
              <a:gd name="connsiteY13" fmla="*/ 914400 h 914400"/>
              <a:gd name="connsiteX14" fmla="*/ 152394 w 1069848"/>
              <a:gd name="connsiteY14" fmla="*/ 914400 h 914400"/>
              <a:gd name="connsiteX0" fmla="*/ 917454 w 1069848"/>
              <a:gd name="connsiteY0" fmla="*/ 0 h 914400"/>
              <a:gd name="connsiteX1" fmla="*/ 993651 w 1069848"/>
              <a:gd name="connsiteY1" fmla="*/ 76197 h 914400"/>
              <a:gd name="connsiteX2" fmla="*/ 993651 w 1069848"/>
              <a:gd name="connsiteY2" fmla="*/ 381003 h 914400"/>
              <a:gd name="connsiteX3" fmla="*/ 1069848 w 1069848"/>
              <a:gd name="connsiteY3" fmla="*/ 457200 h 914400"/>
              <a:gd name="connsiteX4" fmla="*/ 993651 w 1069848"/>
              <a:gd name="connsiteY4" fmla="*/ 533397 h 914400"/>
              <a:gd name="connsiteX5" fmla="*/ 993651 w 1069848"/>
              <a:gd name="connsiteY5" fmla="*/ 838203 h 914400"/>
              <a:gd name="connsiteX6" fmla="*/ 917454 w 1069848"/>
              <a:gd name="connsiteY6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69848" h="914400" stroke="0" extrusionOk="0">
                <a:moveTo>
                  <a:pt x="152394" y="914400"/>
                </a:moveTo>
                <a:cubicBezTo>
                  <a:pt x="110312" y="914400"/>
                  <a:pt x="76197" y="880285"/>
                  <a:pt x="76197" y="838203"/>
                </a:cubicBezTo>
                <a:lnTo>
                  <a:pt x="76197" y="533397"/>
                </a:lnTo>
                <a:cubicBezTo>
                  <a:pt x="76197" y="491315"/>
                  <a:pt x="42082" y="457200"/>
                  <a:pt x="0" y="457200"/>
                </a:cubicBezTo>
                <a:cubicBezTo>
                  <a:pt x="42082" y="457200"/>
                  <a:pt x="76197" y="423085"/>
                  <a:pt x="76197" y="381003"/>
                </a:cubicBezTo>
                <a:lnTo>
                  <a:pt x="76197" y="76197"/>
                </a:lnTo>
                <a:cubicBezTo>
                  <a:pt x="76197" y="34115"/>
                  <a:pt x="110312" y="0"/>
                  <a:pt x="152394" y="0"/>
                </a:cubicBezTo>
                <a:lnTo>
                  <a:pt x="917454" y="0"/>
                </a:ln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  <a:lnTo>
                  <a:pt x="152394" y="914400"/>
                </a:lnTo>
                <a:close/>
              </a:path>
              <a:path w="1069848" h="914400" fill="none">
                <a:moveTo>
                  <a:pt x="917454" y="0"/>
                </a:moveTo>
                <a:cubicBezTo>
                  <a:pt x="959536" y="0"/>
                  <a:pt x="993651" y="34115"/>
                  <a:pt x="993651" y="76197"/>
                </a:cubicBezTo>
                <a:lnTo>
                  <a:pt x="993651" y="381003"/>
                </a:lnTo>
                <a:cubicBezTo>
                  <a:pt x="993651" y="423085"/>
                  <a:pt x="1027766" y="457200"/>
                  <a:pt x="1069848" y="457200"/>
                </a:cubicBezTo>
                <a:cubicBezTo>
                  <a:pt x="1027766" y="457200"/>
                  <a:pt x="993651" y="491315"/>
                  <a:pt x="993651" y="533397"/>
                </a:cubicBezTo>
                <a:lnTo>
                  <a:pt x="993651" y="838203"/>
                </a:lnTo>
                <a:cubicBezTo>
                  <a:pt x="993651" y="880285"/>
                  <a:pt x="959536" y="914400"/>
                  <a:pt x="917454" y="914400"/>
                </a:cubicBezTo>
              </a:path>
            </a:pathLst>
          </a:cu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202AA15-E76F-4CB1-BD32-FDA5ADF11BC8}"/>
              </a:ext>
            </a:extLst>
          </p:cNvPr>
          <p:cNvGrpSpPr/>
          <p:nvPr/>
        </p:nvGrpSpPr>
        <p:grpSpPr>
          <a:xfrm>
            <a:off x="7287883" y="5857394"/>
            <a:ext cx="545962" cy="548640"/>
            <a:chOff x="7287883" y="5857394"/>
            <a:chExt cx="545962" cy="548640"/>
          </a:xfrm>
        </p:grpSpPr>
        <p:sp>
          <p:nvSpPr>
            <p:cNvPr id="225" name="Rectangle 224">
              <a:extLst>
                <a:ext uri="{FF2B5EF4-FFF2-40B4-BE49-F238E27FC236}">
                  <a16:creationId xmlns:a16="http://schemas.microsoft.com/office/drawing/2014/main" id="{0675A2B0-9A61-44E7-8737-DA43910018BE}"/>
                </a:ext>
              </a:extLst>
            </p:cNvPr>
            <p:cNvSpPr/>
            <p:nvPr/>
          </p:nvSpPr>
          <p:spPr>
            <a:xfrm>
              <a:off x="7287883" y="5857394"/>
              <a:ext cx="545962" cy="54864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9829E42-2249-46A7-BE55-86B5B90D3E12}"/>
                </a:ext>
              </a:extLst>
            </p:cNvPr>
            <p:cNvCxnSpPr>
              <a:cxnSpLocks/>
            </p:cNvCxnSpPr>
            <p:nvPr/>
          </p:nvCxnSpPr>
          <p:spPr>
            <a:xfrm>
              <a:off x="7725787" y="5869998"/>
              <a:ext cx="0" cy="51696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248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0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35" grpId="0" animBg="1"/>
      <p:bldP spid="37" grpId="0" animBg="1"/>
      <p:bldP spid="223" grpId="0" animBg="1"/>
      <p:bldP spid="220" grpId="0" animBg="1"/>
      <p:bldP spid="221" grpId="0" animBg="1"/>
      <p:bldP spid="222" grpId="0" animBg="1"/>
      <p:bldP spid="2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3014142" y="1338870"/>
            <a:ext cx="6343377" cy="4530600"/>
          </a:xfrm>
          <a:prstGeom prst="rect">
            <a:avLst/>
          </a:prstGeom>
          <a:solidFill>
            <a:srgbClr val="FFFFFF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997576" y="1323110"/>
          <a:ext cx="4389120" cy="4389120"/>
        </p:xfrm>
        <a:graphic>
          <a:graphicData uri="http://schemas.openxmlformats.org/drawingml/2006/table">
            <a:tbl>
              <a:tblPr firstRow="1" bandRow="1"/>
              <a:tblGrid>
                <a:gridCol w="548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571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B0F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" name="TextBox 20"/>
          <p:cNvSpPr txBox="1"/>
          <p:nvPr/>
        </p:nvSpPr>
        <p:spPr>
          <a:xfrm>
            <a:off x="4972055" y="2835312"/>
            <a:ext cx="166116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>
                <a:latin typeface="HP001 5 hàng" pitchFamily="34" charset="0"/>
                <a:ea typeface="HP001 4H" pitchFamily="34" charset="-127"/>
              </a:rPr>
              <a:t>Y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1658619" y="453098"/>
            <a:ext cx="8496677" cy="1143000"/>
          </a:xfrm>
        </p:spPr>
        <p:txBody>
          <a:bodyPr>
            <a:normAutofit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Quan sát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Y</a:t>
            </a:r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nhỏ)</a:t>
            </a:r>
            <a:endParaRPr lang="en-US" sz="3600" b="1">
              <a:latin typeface="+mj-lt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36138" y="350419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sp>
        <p:nvSpPr>
          <p:cNvPr id="19" name="Rectangle 18"/>
          <p:cNvSpPr/>
          <p:nvPr/>
        </p:nvSpPr>
        <p:spPr>
          <a:xfrm>
            <a:off x="6736138" y="2955559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23" name="Rectangle 22"/>
          <p:cNvSpPr/>
          <p:nvPr/>
        </p:nvSpPr>
        <p:spPr>
          <a:xfrm>
            <a:off x="5071571" y="5159122"/>
            <a:ext cx="548640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grpSp>
        <p:nvGrpSpPr>
          <p:cNvPr id="41" name="Group 40"/>
          <p:cNvGrpSpPr/>
          <p:nvPr/>
        </p:nvGrpSpPr>
        <p:grpSpPr>
          <a:xfrm rot="16200000">
            <a:off x="6745715" y="2402428"/>
            <a:ext cx="548640" cy="557623"/>
            <a:chOff x="7328484" y="5520493"/>
            <a:chExt cx="548640" cy="557623"/>
          </a:xfrm>
        </p:grpSpPr>
        <p:sp>
          <p:nvSpPr>
            <p:cNvPr id="42" name="Rectangle 41"/>
            <p:cNvSpPr/>
            <p:nvPr/>
          </p:nvSpPr>
          <p:spPr>
            <a:xfrm>
              <a:off x="7328484" y="5520493"/>
              <a:ext cx="548640" cy="557623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43" name="Straight Connector 42"/>
            <p:cNvCxnSpPr/>
            <p:nvPr/>
          </p:nvCxnSpPr>
          <p:spPr>
            <a:xfrm>
              <a:off x="7596130" y="5521742"/>
              <a:ext cx="0" cy="54864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Google Shape;2101;p42"/>
          <p:cNvGrpSpPr/>
          <p:nvPr/>
        </p:nvGrpSpPr>
        <p:grpSpPr>
          <a:xfrm>
            <a:off x="396586" y="2218725"/>
            <a:ext cx="2332076" cy="3873341"/>
            <a:chOff x="6475106" y="1415132"/>
            <a:chExt cx="1964880" cy="3255392"/>
          </a:xfrm>
        </p:grpSpPr>
        <p:grpSp>
          <p:nvGrpSpPr>
            <p:cNvPr id="16" name="Google Shape;2102;p42"/>
            <p:cNvGrpSpPr/>
            <p:nvPr/>
          </p:nvGrpSpPr>
          <p:grpSpPr>
            <a:xfrm>
              <a:off x="6787655" y="2523043"/>
              <a:ext cx="1652332" cy="2147482"/>
              <a:chOff x="535400" y="4163850"/>
              <a:chExt cx="382626" cy="497275"/>
            </a:xfrm>
          </p:grpSpPr>
          <p:sp>
            <p:nvSpPr>
              <p:cNvPr id="83" name="Google Shape;2103;p42"/>
              <p:cNvSpPr/>
              <p:nvPr/>
            </p:nvSpPr>
            <p:spPr>
              <a:xfrm>
                <a:off x="540400" y="4619126"/>
                <a:ext cx="377625" cy="41999"/>
              </a:xfrm>
              <a:custGeom>
                <a:avLst/>
                <a:gdLst/>
                <a:ahLst/>
                <a:cxnLst/>
                <a:rect l="l" t="t" r="r" b="b"/>
                <a:pathLst>
                  <a:path w="9225" h="1026" extrusionOk="0">
                    <a:moveTo>
                      <a:pt x="4612" y="0"/>
                    </a:moveTo>
                    <a:cubicBezTo>
                      <a:pt x="2061" y="0"/>
                      <a:pt x="0" y="232"/>
                      <a:pt x="0" y="517"/>
                    </a:cubicBezTo>
                    <a:cubicBezTo>
                      <a:pt x="0" y="794"/>
                      <a:pt x="2061" y="1026"/>
                      <a:pt x="4612" y="1026"/>
                    </a:cubicBezTo>
                    <a:cubicBezTo>
                      <a:pt x="7155" y="1026"/>
                      <a:pt x="9225" y="794"/>
                      <a:pt x="9225" y="517"/>
                    </a:cubicBezTo>
                    <a:cubicBezTo>
                      <a:pt x="9225" y="232"/>
                      <a:pt x="7155" y="0"/>
                      <a:pt x="4612" y="0"/>
                    </a:cubicBezTo>
                    <a:close/>
                  </a:path>
                </a:pathLst>
              </a:custGeom>
              <a:solidFill>
                <a:srgbClr val="7F3DEC">
                  <a:alpha val="1652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4" name="Google Shape;2104;p42"/>
              <p:cNvSpPr/>
              <p:nvPr/>
            </p:nvSpPr>
            <p:spPr>
              <a:xfrm>
                <a:off x="665850" y="4584875"/>
                <a:ext cx="10950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38" h="1680" extrusionOk="0">
                    <a:moveTo>
                      <a:pt x="332" y="1"/>
                    </a:moveTo>
                    <a:cubicBezTo>
                      <a:pt x="285" y="1"/>
                      <a:pt x="241" y="34"/>
                      <a:pt x="233" y="82"/>
                    </a:cubicBezTo>
                    <a:lnTo>
                      <a:pt x="1" y="1563"/>
                    </a:lnTo>
                    <a:cubicBezTo>
                      <a:pt x="1" y="1617"/>
                      <a:pt x="37" y="1670"/>
                      <a:pt x="90" y="1679"/>
                    </a:cubicBezTo>
                    <a:lnTo>
                      <a:pt x="99" y="1679"/>
                    </a:lnTo>
                    <a:cubicBezTo>
                      <a:pt x="152" y="1679"/>
                      <a:pt x="188" y="1644"/>
                      <a:pt x="197" y="1599"/>
                    </a:cubicBezTo>
                    <a:lnTo>
                      <a:pt x="429" y="118"/>
                    </a:lnTo>
                    <a:cubicBezTo>
                      <a:pt x="438" y="65"/>
                      <a:pt x="402" y="11"/>
                      <a:pt x="349" y="2"/>
                    </a:cubicBezTo>
                    <a:cubicBezTo>
                      <a:pt x="343" y="1"/>
                      <a:pt x="338" y="1"/>
                      <a:pt x="332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5" name="Google Shape;2105;p42"/>
              <p:cNvSpPr/>
              <p:nvPr/>
            </p:nvSpPr>
            <p:spPr>
              <a:xfrm>
                <a:off x="64377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985" y="0"/>
                    </a:moveTo>
                    <a:cubicBezTo>
                      <a:pt x="984" y="0"/>
                      <a:pt x="983" y="0"/>
                      <a:pt x="982" y="0"/>
                    </a:cubicBezTo>
                    <a:cubicBezTo>
                      <a:pt x="982" y="0"/>
                      <a:pt x="1" y="821"/>
                      <a:pt x="108" y="973"/>
                    </a:cubicBezTo>
                    <a:cubicBezTo>
                      <a:pt x="122" y="992"/>
                      <a:pt x="142" y="1001"/>
                      <a:pt x="167" y="1001"/>
                    </a:cubicBezTo>
                    <a:cubicBezTo>
                      <a:pt x="323" y="1001"/>
                      <a:pt x="659" y="686"/>
                      <a:pt x="749" y="686"/>
                    </a:cubicBezTo>
                    <a:cubicBezTo>
                      <a:pt x="758" y="686"/>
                      <a:pt x="764" y="689"/>
                      <a:pt x="768" y="696"/>
                    </a:cubicBezTo>
                    <a:cubicBezTo>
                      <a:pt x="821" y="776"/>
                      <a:pt x="663" y="1490"/>
                      <a:pt x="871" y="1490"/>
                    </a:cubicBezTo>
                    <a:cubicBezTo>
                      <a:pt x="872" y="1490"/>
                      <a:pt x="874" y="1490"/>
                      <a:pt x="875" y="1490"/>
                    </a:cubicBezTo>
                    <a:cubicBezTo>
                      <a:pt x="1079" y="1482"/>
                      <a:pt x="1000" y="699"/>
                      <a:pt x="1068" y="699"/>
                    </a:cubicBezTo>
                    <a:cubicBezTo>
                      <a:pt x="1072" y="699"/>
                      <a:pt x="1076" y="701"/>
                      <a:pt x="1080" y="705"/>
                    </a:cubicBezTo>
                    <a:cubicBezTo>
                      <a:pt x="1168" y="777"/>
                      <a:pt x="1454" y="1160"/>
                      <a:pt x="1610" y="1160"/>
                    </a:cubicBezTo>
                    <a:cubicBezTo>
                      <a:pt x="1628" y="1160"/>
                      <a:pt x="1645" y="1155"/>
                      <a:pt x="1660" y="1142"/>
                    </a:cubicBezTo>
                    <a:cubicBezTo>
                      <a:pt x="1793" y="1036"/>
                      <a:pt x="1092" y="0"/>
                      <a:pt x="98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6" name="Google Shape;2106;p42"/>
              <p:cNvSpPr/>
              <p:nvPr/>
            </p:nvSpPr>
            <p:spPr>
              <a:xfrm>
                <a:off x="770900" y="4584875"/>
                <a:ext cx="11175" cy="42000"/>
              </a:xfrm>
              <a:custGeom>
                <a:avLst/>
                <a:gdLst/>
                <a:ahLst/>
                <a:cxnLst/>
                <a:rect l="l" t="t" r="r" b="b"/>
                <a:pathLst>
                  <a:path w="447" h="1680" extrusionOk="0">
                    <a:moveTo>
                      <a:pt x="115" y="1"/>
                    </a:moveTo>
                    <a:cubicBezTo>
                      <a:pt x="110" y="1"/>
                      <a:pt x="104" y="1"/>
                      <a:pt x="99" y="2"/>
                    </a:cubicBezTo>
                    <a:cubicBezTo>
                      <a:pt x="45" y="11"/>
                      <a:pt x="1" y="65"/>
                      <a:pt x="10" y="118"/>
                    </a:cubicBezTo>
                    <a:lnTo>
                      <a:pt x="242" y="1599"/>
                    </a:lnTo>
                    <a:cubicBezTo>
                      <a:pt x="250" y="1644"/>
                      <a:pt x="295" y="1679"/>
                      <a:pt x="340" y="1679"/>
                    </a:cubicBezTo>
                    <a:lnTo>
                      <a:pt x="357" y="1679"/>
                    </a:lnTo>
                    <a:cubicBezTo>
                      <a:pt x="411" y="1670"/>
                      <a:pt x="447" y="1617"/>
                      <a:pt x="438" y="1563"/>
                    </a:cubicBezTo>
                    <a:lnTo>
                      <a:pt x="206" y="82"/>
                    </a:lnTo>
                    <a:cubicBezTo>
                      <a:pt x="198" y="34"/>
                      <a:pt x="161" y="1"/>
                      <a:pt x="11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7" name="Google Shape;2107;p42"/>
              <p:cNvSpPr/>
              <p:nvPr/>
            </p:nvSpPr>
            <p:spPr>
              <a:xfrm>
                <a:off x="759325" y="4621050"/>
                <a:ext cx="44825" cy="37275"/>
              </a:xfrm>
              <a:custGeom>
                <a:avLst/>
                <a:gdLst/>
                <a:ahLst/>
                <a:cxnLst/>
                <a:rect l="l" t="t" r="r" b="b"/>
                <a:pathLst>
                  <a:path w="1793" h="1491" extrusionOk="0">
                    <a:moveTo>
                      <a:pt x="800" y="0"/>
                    </a:moveTo>
                    <a:cubicBezTo>
                      <a:pt x="693" y="0"/>
                      <a:pt x="1" y="1036"/>
                      <a:pt x="125" y="1142"/>
                    </a:cubicBezTo>
                    <a:cubicBezTo>
                      <a:pt x="139" y="1155"/>
                      <a:pt x="156" y="1160"/>
                      <a:pt x="175" y="1160"/>
                    </a:cubicBezTo>
                    <a:cubicBezTo>
                      <a:pt x="333" y="1160"/>
                      <a:pt x="625" y="777"/>
                      <a:pt x="705" y="705"/>
                    </a:cubicBezTo>
                    <a:cubicBezTo>
                      <a:pt x="709" y="701"/>
                      <a:pt x="713" y="699"/>
                      <a:pt x="716" y="699"/>
                    </a:cubicBezTo>
                    <a:cubicBezTo>
                      <a:pt x="785" y="699"/>
                      <a:pt x="706" y="1482"/>
                      <a:pt x="910" y="1490"/>
                    </a:cubicBezTo>
                    <a:cubicBezTo>
                      <a:pt x="911" y="1490"/>
                      <a:pt x="912" y="1490"/>
                      <a:pt x="914" y="1490"/>
                    </a:cubicBezTo>
                    <a:cubicBezTo>
                      <a:pt x="1122" y="1490"/>
                      <a:pt x="972" y="776"/>
                      <a:pt x="1017" y="696"/>
                    </a:cubicBezTo>
                    <a:cubicBezTo>
                      <a:pt x="1021" y="689"/>
                      <a:pt x="1028" y="686"/>
                      <a:pt x="1038" y="686"/>
                    </a:cubicBezTo>
                    <a:cubicBezTo>
                      <a:pt x="1134" y="686"/>
                      <a:pt x="1471" y="1001"/>
                      <a:pt x="1626" y="1001"/>
                    </a:cubicBezTo>
                    <a:cubicBezTo>
                      <a:pt x="1651" y="1001"/>
                      <a:pt x="1672" y="992"/>
                      <a:pt x="1686" y="973"/>
                    </a:cubicBezTo>
                    <a:cubicBezTo>
                      <a:pt x="1793" y="821"/>
                      <a:pt x="803" y="0"/>
                      <a:pt x="803" y="0"/>
                    </a:cubicBezTo>
                    <a:cubicBezTo>
                      <a:pt x="802" y="0"/>
                      <a:pt x="801" y="0"/>
                      <a:pt x="80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8" name="Google Shape;2108;p42"/>
              <p:cNvSpPr/>
              <p:nvPr/>
            </p:nvSpPr>
            <p:spPr>
              <a:xfrm>
                <a:off x="535400" y="4390250"/>
                <a:ext cx="86100" cy="91650"/>
              </a:xfrm>
              <a:custGeom>
                <a:avLst/>
                <a:gdLst/>
                <a:ahLst/>
                <a:cxnLst/>
                <a:rect l="l" t="t" r="r" b="b"/>
                <a:pathLst>
                  <a:path w="3444" h="3666" extrusionOk="0">
                    <a:moveTo>
                      <a:pt x="406" y="0"/>
                    </a:moveTo>
                    <a:cubicBezTo>
                      <a:pt x="149" y="0"/>
                      <a:pt x="0" y="178"/>
                      <a:pt x="18" y="463"/>
                    </a:cubicBezTo>
                    <a:cubicBezTo>
                      <a:pt x="62" y="1034"/>
                      <a:pt x="642" y="1730"/>
                      <a:pt x="642" y="1730"/>
                    </a:cubicBezTo>
                    <a:cubicBezTo>
                      <a:pt x="642" y="1730"/>
                      <a:pt x="585" y="1706"/>
                      <a:pt x="513" y="1706"/>
                    </a:cubicBezTo>
                    <a:cubicBezTo>
                      <a:pt x="424" y="1706"/>
                      <a:pt x="313" y="1742"/>
                      <a:pt x="259" y="1899"/>
                    </a:cubicBezTo>
                    <a:cubicBezTo>
                      <a:pt x="232" y="1980"/>
                      <a:pt x="214" y="2095"/>
                      <a:pt x="223" y="2247"/>
                    </a:cubicBezTo>
                    <a:cubicBezTo>
                      <a:pt x="286" y="2961"/>
                      <a:pt x="2560" y="3666"/>
                      <a:pt x="2560" y="3666"/>
                    </a:cubicBezTo>
                    <a:lnTo>
                      <a:pt x="3444" y="2220"/>
                    </a:lnTo>
                    <a:cubicBezTo>
                      <a:pt x="3444" y="2220"/>
                      <a:pt x="3140" y="2024"/>
                      <a:pt x="2739" y="1721"/>
                    </a:cubicBezTo>
                    <a:cubicBezTo>
                      <a:pt x="2346" y="1426"/>
                      <a:pt x="1865" y="1034"/>
                      <a:pt x="1454" y="615"/>
                    </a:cubicBezTo>
                    <a:cubicBezTo>
                      <a:pt x="1034" y="181"/>
                      <a:pt x="665" y="0"/>
                      <a:pt x="4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9" name="Google Shape;2109;p42"/>
              <p:cNvSpPr/>
              <p:nvPr/>
            </p:nvSpPr>
            <p:spPr>
              <a:xfrm>
                <a:off x="540750" y="4433250"/>
                <a:ext cx="80750" cy="48650"/>
              </a:xfrm>
              <a:custGeom>
                <a:avLst/>
                <a:gdLst/>
                <a:ahLst/>
                <a:cxnLst/>
                <a:rect l="l" t="t" r="r" b="b"/>
                <a:pathLst>
                  <a:path w="3230" h="1946" extrusionOk="0">
                    <a:moveTo>
                      <a:pt x="2525" y="1"/>
                    </a:moveTo>
                    <a:cubicBezTo>
                      <a:pt x="2155" y="431"/>
                      <a:pt x="1824" y="1109"/>
                      <a:pt x="1385" y="1109"/>
                    </a:cubicBezTo>
                    <a:cubicBezTo>
                      <a:pt x="1305" y="1109"/>
                      <a:pt x="1221" y="1087"/>
                      <a:pt x="1133" y="1036"/>
                    </a:cubicBezTo>
                    <a:cubicBezTo>
                      <a:pt x="598" y="723"/>
                      <a:pt x="196" y="367"/>
                      <a:pt x="45" y="179"/>
                    </a:cubicBezTo>
                    <a:cubicBezTo>
                      <a:pt x="18" y="260"/>
                      <a:pt x="0" y="375"/>
                      <a:pt x="9" y="527"/>
                    </a:cubicBezTo>
                    <a:cubicBezTo>
                      <a:pt x="72" y="1241"/>
                      <a:pt x="2346" y="1946"/>
                      <a:pt x="2346" y="1946"/>
                    </a:cubicBezTo>
                    <a:lnTo>
                      <a:pt x="3230" y="500"/>
                    </a:lnTo>
                    <a:cubicBezTo>
                      <a:pt x="3230" y="500"/>
                      <a:pt x="2926" y="304"/>
                      <a:pt x="2525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0" name="Google Shape;2110;p42"/>
              <p:cNvSpPr/>
              <p:nvPr/>
            </p:nvSpPr>
            <p:spPr>
              <a:xfrm>
                <a:off x="799225" y="4397925"/>
                <a:ext cx="115100" cy="90050"/>
              </a:xfrm>
              <a:custGeom>
                <a:avLst/>
                <a:gdLst/>
                <a:ahLst/>
                <a:cxnLst/>
                <a:rect l="l" t="t" r="r" b="b"/>
                <a:pathLst>
                  <a:path w="4604" h="3602" extrusionOk="0">
                    <a:moveTo>
                      <a:pt x="4069" y="0"/>
                    </a:moveTo>
                    <a:cubicBezTo>
                      <a:pt x="3517" y="0"/>
                      <a:pt x="2150" y="922"/>
                      <a:pt x="1419" y="1449"/>
                    </a:cubicBezTo>
                    <a:cubicBezTo>
                      <a:pt x="1125" y="1655"/>
                      <a:pt x="937" y="1806"/>
                      <a:pt x="937" y="1806"/>
                    </a:cubicBezTo>
                    <a:cubicBezTo>
                      <a:pt x="937" y="1806"/>
                      <a:pt x="1" y="3136"/>
                      <a:pt x="1044" y="3528"/>
                    </a:cubicBezTo>
                    <a:cubicBezTo>
                      <a:pt x="1179" y="3579"/>
                      <a:pt x="1332" y="3601"/>
                      <a:pt x="1495" y="3601"/>
                    </a:cubicBezTo>
                    <a:cubicBezTo>
                      <a:pt x="2598" y="3601"/>
                      <a:pt x="4188" y="2567"/>
                      <a:pt x="4033" y="2101"/>
                    </a:cubicBezTo>
                    <a:cubicBezTo>
                      <a:pt x="4024" y="2056"/>
                      <a:pt x="4006" y="2020"/>
                      <a:pt x="3988" y="1994"/>
                    </a:cubicBezTo>
                    <a:cubicBezTo>
                      <a:pt x="3919" y="1884"/>
                      <a:pt x="3825" y="1846"/>
                      <a:pt x="3727" y="1846"/>
                    </a:cubicBezTo>
                    <a:cubicBezTo>
                      <a:pt x="3524" y="1846"/>
                      <a:pt x="3308" y="2011"/>
                      <a:pt x="3284" y="2029"/>
                    </a:cubicBezTo>
                    <a:cubicBezTo>
                      <a:pt x="3337" y="1967"/>
                      <a:pt x="4604" y="709"/>
                      <a:pt x="4283" y="102"/>
                    </a:cubicBezTo>
                    <a:cubicBezTo>
                      <a:pt x="4245" y="32"/>
                      <a:pt x="4171" y="0"/>
                      <a:pt x="406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1" name="Google Shape;2111;p42"/>
              <p:cNvSpPr/>
              <p:nvPr/>
            </p:nvSpPr>
            <p:spPr>
              <a:xfrm>
                <a:off x="799225" y="4434150"/>
                <a:ext cx="104725" cy="53825"/>
              </a:xfrm>
              <a:custGeom>
                <a:avLst/>
                <a:gdLst/>
                <a:ahLst/>
                <a:cxnLst/>
                <a:rect l="l" t="t" r="r" b="b"/>
                <a:pathLst>
                  <a:path w="4189" h="2153" extrusionOk="0">
                    <a:moveTo>
                      <a:pt x="1419" y="0"/>
                    </a:moveTo>
                    <a:cubicBezTo>
                      <a:pt x="1125" y="206"/>
                      <a:pt x="937" y="357"/>
                      <a:pt x="937" y="357"/>
                    </a:cubicBezTo>
                    <a:cubicBezTo>
                      <a:pt x="937" y="357"/>
                      <a:pt x="1" y="1687"/>
                      <a:pt x="1044" y="2079"/>
                    </a:cubicBezTo>
                    <a:cubicBezTo>
                      <a:pt x="1179" y="2130"/>
                      <a:pt x="1332" y="2152"/>
                      <a:pt x="1495" y="2152"/>
                    </a:cubicBezTo>
                    <a:cubicBezTo>
                      <a:pt x="2598" y="2152"/>
                      <a:pt x="4188" y="1118"/>
                      <a:pt x="4033" y="652"/>
                    </a:cubicBezTo>
                    <a:cubicBezTo>
                      <a:pt x="4024" y="607"/>
                      <a:pt x="4006" y="571"/>
                      <a:pt x="3988" y="545"/>
                    </a:cubicBezTo>
                    <a:cubicBezTo>
                      <a:pt x="3756" y="848"/>
                      <a:pt x="3292" y="1312"/>
                      <a:pt x="2499" y="1419"/>
                    </a:cubicBezTo>
                    <a:cubicBezTo>
                      <a:pt x="2463" y="1424"/>
                      <a:pt x="2429" y="1426"/>
                      <a:pt x="2395" y="1426"/>
                    </a:cubicBezTo>
                    <a:cubicBezTo>
                      <a:pt x="1800" y="1426"/>
                      <a:pt x="1537" y="693"/>
                      <a:pt x="1419" y="0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2" name="Google Shape;2112;p42"/>
              <p:cNvSpPr/>
              <p:nvPr/>
            </p:nvSpPr>
            <p:spPr>
              <a:xfrm>
                <a:off x="578200" y="4426800"/>
                <a:ext cx="274125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965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cubicBezTo>
                      <a:pt x="10965" y="4371"/>
                      <a:pt x="10902" y="2873"/>
                      <a:pt x="9814" y="518"/>
                    </a:cubicBezTo>
                    <a:lnTo>
                      <a:pt x="3230" y="89"/>
                    </a:lnTo>
                    <a:lnTo>
                      <a:pt x="1749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3" name="Google Shape;2113;p42"/>
              <p:cNvSpPr/>
              <p:nvPr/>
            </p:nvSpPr>
            <p:spPr>
              <a:xfrm>
                <a:off x="613225" y="4482450"/>
                <a:ext cx="206550" cy="122575"/>
              </a:xfrm>
              <a:custGeom>
                <a:avLst/>
                <a:gdLst/>
                <a:ahLst/>
                <a:cxnLst/>
                <a:rect l="l" t="t" r="r" b="b"/>
                <a:pathLst>
                  <a:path w="8262" h="4903" extrusionOk="0">
                    <a:moveTo>
                      <a:pt x="3897" y="1"/>
                    </a:moveTo>
                    <a:cubicBezTo>
                      <a:pt x="3092" y="1"/>
                      <a:pt x="2455" y="170"/>
                      <a:pt x="1945" y="433"/>
                    </a:cubicBezTo>
                    <a:cubicBezTo>
                      <a:pt x="536" y="1155"/>
                      <a:pt x="116" y="2618"/>
                      <a:pt x="0" y="3403"/>
                    </a:cubicBezTo>
                    <a:cubicBezTo>
                      <a:pt x="940" y="4497"/>
                      <a:pt x="2544" y="4902"/>
                      <a:pt x="4225" y="4902"/>
                    </a:cubicBezTo>
                    <a:cubicBezTo>
                      <a:pt x="4588" y="4902"/>
                      <a:pt x="4954" y="4883"/>
                      <a:pt x="5317" y="4848"/>
                    </a:cubicBezTo>
                    <a:cubicBezTo>
                      <a:pt x="6343" y="4750"/>
                      <a:pt x="7458" y="4563"/>
                      <a:pt x="8252" y="4010"/>
                    </a:cubicBezTo>
                    <a:cubicBezTo>
                      <a:pt x="8261" y="3903"/>
                      <a:pt x="8261" y="3787"/>
                      <a:pt x="8261" y="3662"/>
                    </a:cubicBezTo>
                    <a:cubicBezTo>
                      <a:pt x="8244" y="2297"/>
                      <a:pt x="7592" y="210"/>
                      <a:pt x="4283" y="13"/>
                    </a:cubicBezTo>
                    <a:cubicBezTo>
                      <a:pt x="4150" y="5"/>
                      <a:pt x="4021" y="1"/>
                      <a:pt x="389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4" name="Google Shape;2114;p42"/>
              <p:cNvSpPr/>
              <p:nvPr/>
            </p:nvSpPr>
            <p:spPr>
              <a:xfrm>
                <a:off x="578200" y="4426800"/>
                <a:ext cx="261650" cy="178225"/>
              </a:xfrm>
              <a:custGeom>
                <a:avLst/>
                <a:gdLst/>
                <a:ahLst/>
                <a:cxnLst/>
                <a:rect l="l" t="t" r="r" b="b"/>
                <a:pathLst>
                  <a:path w="10466" h="7129" extrusionOk="0">
                    <a:moveTo>
                      <a:pt x="1749" y="0"/>
                    </a:moveTo>
                    <a:cubicBezTo>
                      <a:pt x="1749" y="0"/>
                      <a:pt x="1" y="2034"/>
                      <a:pt x="723" y="4398"/>
                    </a:cubicBezTo>
                    <a:cubicBezTo>
                      <a:pt x="875" y="4889"/>
                      <a:pt x="1107" y="5290"/>
                      <a:pt x="1401" y="5629"/>
                    </a:cubicBezTo>
                    <a:cubicBezTo>
                      <a:pt x="2341" y="6723"/>
                      <a:pt x="3945" y="7128"/>
                      <a:pt x="5626" y="7128"/>
                    </a:cubicBezTo>
                    <a:cubicBezTo>
                      <a:pt x="5989" y="7128"/>
                      <a:pt x="6355" y="7109"/>
                      <a:pt x="6718" y="7074"/>
                    </a:cubicBezTo>
                    <a:cubicBezTo>
                      <a:pt x="7744" y="6976"/>
                      <a:pt x="8859" y="6789"/>
                      <a:pt x="9653" y="6236"/>
                    </a:cubicBezTo>
                    <a:cubicBezTo>
                      <a:pt x="9992" y="6004"/>
                      <a:pt x="10269" y="5710"/>
                      <a:pt x="10465" y="5326"/>
                    </a:cubicBezTo>
                    <a:lnTo>
                      <a:pt x="10465" y="5326"/>
                    </a:lnTo>
                    <a:cubicBezTo>
                      <a:pt x="10215" y="5531"/>
                      <a:pt x="9948" y="5718"/>
                      <a:pt x="9662" y="5888"/>
                    </a:cubicBezTo>
                    <a:cubicBezTo>
                      <a:pt x="8963" y="6304"/>
                      <a:pt x="8152" y="6595"/>
                      <a:pt x="7262" y="6595"/>
                    </a:cubicBezTo>
                    <a:cubicBezTo>
                      <a:pt x="6891" y="6595"/>
                      <a:pt x="6507" y="6545"/>
                      <a:pt x="6112" y="6432"/>
                    </a:cubicBezTo>
                    <a:cubicBezTo>
                      <a:pt x="4328" y="5915"/>
                      <a:pt x="3614" y="4238"/>
                      <a:pt x="3346" y="2659"/>
                    </a:cubicBezTo>
                    <a:cubicBezTo>
                      <a:pt x="3177" y="1659"/>
                      <a:pt x="3195" y="705"/>
                      <a:pt x="3230" y="89"/>
                    </a:cubicBezTo>
                    <a:lnTo>
                      <a:pt x="1749" y="0"/>
                    </a:ln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5" name="Google Shape;2115;p42"/>
              <p:cNvSpPr/>
              <p:nvPr/>
            </p:nvSpPr>
            <p:spPr>
              <a:xfrm>
                <a:off x="553450" y="4163850"/>
                <a:ext cx="338350" cy="298500"/>
              </a:xfrm>
              <a:custGeom>
                <a:avLst/>
                <a:gdLst/>
                <a:ahLst/>
                <a:cxnLst/>
                <a:rect l="l" t="t" r="r" b="b"/>
                <a:pathLst>
                  <a:path w="13534" h="11940" extrusionOk="0">
                    <a:moveTo>
                      <a:pt x="6335" y="1"/>
                    </a:moveTo>
                    <a:cubicBezTo>
                      <a:pt x="6200" y="1"/>
                      <a:pt x="5919" y="107"/>
                      <a:pt x="5550" y="295"/>
                    </a:cubicBezTo>
                    <a:cubicBezTo>
                      <a:pt x="3962" y="1115"/>
                      <a:pt x="741" y="3515"/>
                      <a:pt x="420" y="6352"/>
                    </a:cubicBezTo>
                    <a:cubicBezTo>
                      <a:pt x="1" y="10019"/>
                      <a:pt x="3185" y="11705"/>
                      <a:pt x="6531" y="11892"/>
                    </a:cubicBezTo>
                    <a:cubicBezTo>
                      <a:pt x="6904" y="11913"/>
                      <a:pt x="7325" y="11939"/>
                      <a:pt x="7776" y="11939"/>
                    </a:cubicBezTo>
                    <a:cubicBezTo>
                      <a:pt x="9029" y="11939"/>
                      <a:pt x="10511" y="11737"/>
                      <a:pt x="11830" y="10661"/>
                    </a:cubicBezTo>
                    <a:cubicBezTo>
                      <a:pt x="12249" y="10322"/>
                      <a:pt x="12544" y="9903"/>
                      <a:pt x="12740" y="9421"/>
                    </a:cubicBezTo>
                    <a:cubicBezTo>
                      <a:pt x="13534" y="7494"/>
                      <a:pt x="12642" y="4666"/>
                      <a:pt x="11098" y="2677"/>
                    </a:cubicBezTo>
                    <a:cubicBezTo>
                      <a:pt x="9694" y="854"/>
                      <a:pt x="8198" y="610"/>
                      <a:pt x="7498" y="610"/>
                    </a:cubicBezTo>
                    <a:cubicBezTo>
                      <a:pt x="7242" y="610"/>
                      <a:pt x="7093" y="643"/>
                      <a:pt x="7093" y="643"/>
                    </a:cubicBezTo>
                    <a:cubicBezTo>
                      <a:pt x="7093" y="643"/>
                      <a:pt x="7414" y="527"/>
                      <a:pt x="7307" y="366"/>
                    </a:cubicBezTo>
                    <a:cubicBezTo>
                      <a:pt x="7282" y="331"/>
                      <a:pt x="7222" y="317"/>
                      <a:pt x="7143" y="317"/>
                    </a:cubicBezTo>
                    <a:cubicBezTo>
                      <a:pt x="6880" y="317"/>
                      <a:pt x="6413" y="468"/>
                      <a:pt x="6379" y="482"/>
                    </a:cubicBezTo>
                    <a:cubicBezTo>
                      <a:pt x="6406" y="464"/>
                      <a:pt x="6727" y="259"/>
                      <a:pt x="6406" y="18"/>
                    </a:cubicBezTo>
                    <a:cubicBezTo>
                      <a:pt x="6391" y="6"/>
                      <a:pt x="6367" y="1"/>
                      <a:pt x="63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6" name="Google Shape;2116;p42"/>
              <p:cNvSpPr/>
              <p:nvPr/>
            </p:nvSpPr>
            <p:spPr>
              <a:xfrm>
                <a:off x="553450" y="4171200"/>
                <a:ext cx="318500" cy="291150"/>
              </a:xfrm>
              <a:custGeom>
                <a:avLst/>
                <a:gdLst/>
                <a:ahLst/>
                <a:cxnLst/>
                <a:rect l="l" t="t" r="r" b="b"/>
                <a:pathLst>
                  <a:path w="12740" h="11646" extrusionOk="0">
                    <a:moveTo>
                      <a:pt x="5550" y="1"/>
                    </a:moveTo>
                    <a:cubicBezTo>
                      <a:pt x="3962" y="821"/>
                      <a:pt x="741" y="3221"/>
                      <a:pt x="420" y="6058"/>
                    </a:cubicBezTo>
                    <a:cubicBezTo>
                      <a:pt x="1" y="9725"/>
                      <a:pt x="3185" y="11411"/>
                      <a:pt x="6531" y="11598"/>
                    </a:cubicBezTo>
                    <a:cubicBezTo>
                      <a:pt x="6904" y="11619"/>
                      <a:pt x="7325" y="11645"/>
                      <a:pt x="7776" y="11645"/>
                    </a:cubicBezTo>
                    <a:cubicBezTo>
                      <a:pt x="9029" y="11645"/>
                      <a:pt x="10511" y="11443"/>
                      <a:pt x="11830" y="10367"/>
                    </a:cubicBezTo>
                    <a:cubicBezTo>
                      <a:pt x="12249" y="10028"/>
                      <a:pt x="12544" y="9609"/>
                      <a:pt x="12740" y="9127"/>
                    </a:cubicBezTo>
                    <a:lnTo>
                      <a:pt x="12740" y="9127"/>
                    </a:lnTo>
                    <a:cubicBezTo>
                      <a:pt x="11697" y="10161"/>
                      <a:pt x="9400" y="11145"/>
                      <a:pt x="7508" y="11145"/>
                    </a:cubicBezTo>
                    <a:cubicBezTo>
                      <a:pt x="7459" y="11145"/>
                      <a:pt x="7409" y="11144"/>
                      <a:pt x="7360" y="11143"/>
                    </a:cubicBezTo>
                    <a:cubicBezTo>
                      <a:pt x="4747" y="11063"/>
                      <a:pt x="1027" y="9742"/>
                      <a:pt x="1383" y="6370"/>
                    </a:cubicBezTo>
                    <a:cubicBezTo>
                      <a:pt x="1633" y="3970"/>
                      <a:pt x="4113" y="1357"/>
                      <a:pt x="5550" y="1"/>
                    </a:cubicBezTo>
                    <a:close/>
                  </a:path>
                </a:pathLst>
              </a:custGeom>
              <a:solidFill>
                <a:srgbClr val="78433F">
                  <a:alpha val="120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Google Shape;2117;p42"/>
              <p:cNvSpPr/>
              <p:nvPr/>
            </p:nvSpPr>
            <p:spPr>
              <a:xfrm>
                <a:off x="675450" y="4203800"/>
                <a:ext cx="82775" cy="47750"/>
              </a:xfrm>
              <a:custGeom>
                <a:avLst/>
                <a:gdLst/>
                <a:ahLst/>
                <a:cxnLst/>
                <a:rect l="l" t="t" r="r" b="b"/>
                <a:pathLst>
                  <a:path w="3311" h="1910" extrusionOk="0">
                    <a:moveTo>
                      <a:pt x="1651" y="775"/>
                    </a:moveTo>
                    <a:cubicBezTo>
                      <a:pt x="1695" y="775"/>
                      <a:pt x="1731" y="793"/>
                      <a:pt x="1776" y="829"/>
                    </a:cubicBezTo>
                    <a:cubicBezTo>
                      <a:pt x="1829" y="882"/>
                      <a:pt x="1847" y="954"/>
                      <a:pt x="1820" y="1043"/>
                    </a:cubicBezTo>
                    <a:cubicBezTo>
                      <a:pt x="1785" y="1159"/>
                      <a:pt x="1687" y="1302"/>
                      <a:pt x="1544" y="1418"/>
                    </a:cubicBezTo>
                    <a:cubicBezTo>
                      <a:pt x="1463" y="1310"/>
                      <a:pt x="1446" y="1212"/>
                      <a:pt x="1446" y="1150"/>
                    </a:cubicBezTo>
                    <a:cubicBezTo>
                      <a:pt x="1428" y="971"/>
                      <a:pt x="1508" y="829"/>
                      <a:pt x="1588" y="784"/>
                    </a:cubicBezTo>
                    <a:cubicBezTo>
                      <a:pt x="1615" y="775"/>
                      <a:pt x="1633" y="775"/>
                      <a:pt x="1651" y="775"/>
                    </a:cubicBezTo>
                    <a:close/>
                    <a:moveTo>
                      <a:pt x="607" y="1"/>
                    </a:moveTo>
                    <a:cubicBezTo>
                      <a:pt x="592" y="1"/>
                      <a:pt x="577" y="6"/>
                      <a:pt x="562" y="17"/>
                    </a:cubicBezTo>
                    <a:cubicBezTo>
                      <a:pt x="545" y="35"/>
                      <a:pt x="63" y="409"/>
                      <a:pt x="27" y="900"/>
                    </a:cubicBezTo>
                    <a:cubicBezTo>
                      <a:pt x="0" y="1141"/>
                      <a:pt x="90" y="1355"/>
                      <a:pt x="268" y="1560"/>
                    </a:cubicBezTo>
                    <a:cubicBezTo>
                      <a:pt x="422" y="1734"/>
                      <a:pt x="625" y="1822"/>
                      <a:pt x="856" y="1822"/>
                    </a:cubicBezTo>
                    <a:cubicBezTo>
                      <a:pt x="934" y="1822"/>
                      <a:pt x="1015" y="1812"/>
                      <a:pt x="1098" y="1792"/>
                    </a:cubicBezTo>
                    <a:cubicBezTo>
                      <a:pt x="1240" y="1757"/>
                      <a:pt x="1392" y="1685"/>
                      <a:pt x="1517" y="1596"/>
                    </a:cubicBezTo>
                    <a:cubicBezTo>
                      <a:pt x="1615" y="1694"/>
                      <a:pt x="1767" y="1792"/>
                      <a:pt x="1972" y="1855"/>
                    </a:cubicBezTo>
                    <a:cubicBezTo>
                      <a:pt x="2079" y="1881"/>
                      <a:pt x="2177" y="1899"/>
                      <a:pt x="2266" y="1908"/>
                    </a:cubicBezTo>
                    <a:cubicBezTo>
                      <a:pt x="2286" y="1909"/>
                      <a:pt x="2305" y="1910"/>
                      <a:pt x="2324" y="1910"/>
                    </a:cubicBezTo>
                    <a:cubicBezTo>
                      <a:pt x="2612" y="1910"/>
                      <a:pt x="2801" y="1785"/>
                      <a:pt x="2927" y="1667"/>
                    </a:cubicBezTo>
                    <a:cubicBezTo>
                      <a:pt x="3221" y="1382"/>
                      <a:pt x="3310" y="882"/>
                      <a:pt x="3230" y="579"/>
                    </a:cubicBezTo>
                    <a:cubicBezTo>
                      <a:pt x="3222" y="548"/>
                      <a:pt x="3194" y="524"/>
                      <a:pt x="3164" y="524"/>
                    </a:cubicBezTo>
                    <a:cubicBezTo>
                      <a:pt x="3159" y="524"/>
                      <a:pt x="3154" y="524"/>
                      <a:pt x="3150" y="525"/>
                    </a:cubicBezTo>
                    <a:cubicBezTo>
                      <a:pt x="3114" y="534"/>
                      <a:pt x="3096" y="570"/>
                      <a:pt x="3105" y="606"/>
                    </a:cubicBezTo>
                    <a:cubicBezTo>
                      <a:pt x="3167" y="838"/>
                      <a:pt x="3105" y="1310"/>
                      <a:pt x="2828" y="1578"/>
                    </a:cubicBezTo>
                    <a:cubicBezTo>
                      <a:pt x="2690" y="1710"/>
                      <a:pt x="2520" y="1778"/>
                      <a:pt x="2320" y="1778"/>
                    </a:cubicBezTo>
                    <a:cubicBezTo>
                      <a:pt x="2222" y="1778"/>
                      <a:pt x="2118" y="1762"/>
                      <a:pt x="2008" y="1730"/>
                    </a:cubicBezTo>
                    <a:cubicBezTo>
                      <a:pt x="1829" y="1676"/>
                      <a:pt x="1713" y="1596"/>
                      <a:pt x="1624" y="1516"/>
                    </a:cubicBezTo>
                    <a:cubicBezTo>
                      <a:pt x="1785" y="1391"/>
                      <a:pt x="1910" y="1230"/>
                      <a:pt x="1945" y="1070"/>
                    </a:cubicBezTo>
                    <a:cubicBezTo>
                      <a:pt x="1981" y="936"/>
                      <a:pt x="1954" y="820"/>
                      <a:pt x="1865" y="740"/>
                    </a:cubicBezTo>
                    <a:cubicBezTo>
                      <a:pt x="1794" y="675"/>
                      <a:pt x="1720" y="641"/>
                      <a:pt x="1646" y="641"/>
                    </a:cubicBezTo>
                    <a:cubicBezTo>
                      <a:pt x="1609" y="641"/>
                      <a:pt x="1571" y="650"/>
                      <a:pt x="1535" y="668"/>
                    </a:cubicBezTo>
                    <a:cubicBezTo>
                      <a:pt x="1383" y="740"/>
                      <a:pt x="1294" y="945"/>
                      <a:pt x="1312" y="1159"/>
                    </a:cubicBezTo>
                    <a:cubicBezTo>
                      <a:pt x="1321" y="1239"/>
                      <a:pt x="1339" y="1364"/>
                      <a:pt x="1437" y="1498"/>
                    </a:cubicBezTo>
                    <a:cubicBezTo>
                      <a:pt x="1321" y="1569"/>
                      <a:pt x="1196" y="1632"/>
                      <a:pt x="1062" y="1667"/>
                    </a:cubicBezTo>
                    <a:cubicBezTo>
                      <a:pt x="1000" y="1681"/>
                      <a:pt x="930" y="1692"/>
                      <a:pt x="857" y="1692"/>
                    </a:cubicBezTo>
                    <a:cubicBezTo>
                      <a:pt x="697" y="1692"/>
                      <a:pt x="519" y="1642"/>
                      <a:pt x="366" y="1471"/>
                    </a:cubicBezTo>
                    <a:cubicBezTo>
                      <a:pt x="206" y="1302"/>
                      <a:pt x="134" y="1114"/>
                      <a:pt x="152" y="918"/>
                    </a:cubicBezTo>
                    <a:cubicBezTo>
                      <a:pt x="197" y="481"/>
                      <a:pt x="643" y="124"/>
                      <a:pt x="643" y="115"/>
                    </a:cubicBezTo>
                    <a:cubicBezTo>
                      <a:pt x="678" y="97"/>
                      <a:pt x="678" y="53"/>
                      <a:pt x="661" y="26"/>
                    </a:cubicBezTo>
                    <a:cubicBezTo>
                      <a:pt x="645" y="10"/>
                      <a:pt x="626" y="1"/>
                      <a:pt x="60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8" name="Google Shape;2118;p42"/>
              <p:cNvSpPr/>
              <p:nvPr/>
            </p:nvSpPr>
            <p:spPr>
              <a:xfrm>
                <a:off x="646675" y="4291250"/>
                <a:ext cx="30575" cy="32750"/>
              </a:xfrm>
              <a:custGeom>
                <a:avLst/>
                <a:gdLst/>
                <a:ahLst/>
                <a:cxnLst/>
                <a:rect l="l" t="t" r="r" b="b"/>
                <a:pathLst>
                  <a:path w="1223" h="1310" extrusionOk="0">
                    <a:moveTo>
                      <a:pt x="749" y="1"/>
                    </a:moveTo>
                    <a:cubicBezTo>
                      <a:pt x="573" y="1"/>
                      <a:pt x="403" y="198"/>
                      <a:pt x="233" y="587"/>
                    </a:cubicBezTo>
                    <a:cubicBezTo>
                      <a:pt x="99" y="881"/>
                      <a:pt x="18" y="1185"/>
                      <a:pt x="10" y="1202"/>
                    </a:cubicBezTo>
                    <a:cubicBezTo>
                      <a:pt x="1" y="1238"/>
                      <a:pt x="27" y="1274"/>
                      <a:pt x="63" y="1283"/>
                    </a:cubicBezTo>
                    <a:lnTo>
                      <a:pt x="72" y="1283"/>
                    </a:lnTo>
                    <a:cubicBezTo>
                      <a:pt x="108" y="1283"/>
                      <a:pt x="134" y="1265"/>
                      <a:pt x="143" y="1238"/>
                    </a:cubicBezTo>
                    <a:cubicBezTo>
                      <a:pt x="264" y="763"/>
                      <a:pt x="544" y="130"/>
                      <a:pt x="756" y="130"/>
                    </a:cubicBezTo>
                    <a:cubicBezTo>
                      <a:pt x="763" y="130"/>
                      <a:pt x="770" y="131"/>
                      <a:pt x="777" y="132"/>
                    </a:cubicBezTo>
                    <a:cubicBezTo>
                      <a:pt x="1009" y="185"/>
                      <a:pt x="1080" y="837"/>
                      <a:pt x="1062" y="1247"/>
                    </a:cubicBezTo>
                    <a:cubicBezTo>
                      <a:pt x="1062" y="1283"/>
                      <a:pt x="1089" y="1310"/>
                      <a:pt x="1125" y="1310"/>
                    </a:cubicBezTo>
                    <a:cubicBezTo>
                      <a:pt x="1160" y="1310"/>
                      <a:pt x="1187" y="1283"/>
                      <a:pt x="1196" y="1247"/>
                    </a:cubicBezTo>
                    <a:cubicBezTo>
                      <a:pt x="1196" y="1131"/>
                      <a:pt x="1223" y="96"/>
                      <a:pt x="804" y="7"/>
                    </a:cubicBezTo>
                    <a:cubicBezTo>
                      <a:pt x="785" y="3"/>
                      <a:pt x="767" y="1"/>
                      <a:pt x="749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Google Shape;2119;p42"/>
              <p:cNvSpPr/>
              <p:nvPr/>
            </p:nvSpPr>
            <p:spPr>
              <a:xfrm>
                <a:off x="759075" y="4293925"/>
                <a:ext cx="34150" cy="38775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1551" extrusionOk="0">
                    <a:moveTo>
                      <a:pt x="810" y="1"/>
                    </a:moveTo>
                    <a:cubicBezTo>
                      <a:pt x="292" y="1"/>
                      <a:pt x="35" y="1200"/>
                      <a:pt x="10" y="1345"/>
                    </a:cubicBezTo>
                    <a:cubicBezTo>
                      <a:pt x="1" y="1381"/>
                      <a:pt x="19" y="1417"/>
                      <a:pt x="54" y="1426"/>
                    </a:cubicBezTo>
                    <a:cubicBezTo>
                      <a:pt x="60" y="1427"/>
                      <a:pt x="66" y="1427"/>
                      <a:pt x="71" y="1427"/>
                    </a:cubicBezTo>
                    <a:cubicBezTo>
                      <a:pt x="106" y="1427"/>
                      <a:pt x="127" y="1403"/>
                      <a:pt x="135" y="1372"/>
                    </a:cubicBezTo>
                    <a:cubicBezTo>
                      <a:pt x="203" y="1020"/>
                      <a:pt x="463" y="137"/>
                      <a:pt x="809" y="137"/>
                    </a:cubicBezTo>
                    <a:cubicBezTo>
                      <a:pt x="822" y="137"/>
                      <a:pt x="835" y="138"/>
                      <a:pt x="848" y="141"/>
                    </a:cubicBezTo>
                    <a:cubicBezTo>
                      <a:pt x="1223" y="203"/>
                      <a:pt x="1241" y="1131"/>
                      <a:pt x="1214" y="1479"/>
                    </a:cubicBezTo>
                    <a:cubicBezTo>
                      <a:pt x="1214" y="1515"/>
                      <a:pt x="1241" y="1542"/>
                      <a:pt x="1277" y="1550"/>
                    </a:cubicBezTo>
                    <a:cubicBezTo>
                      <a:pt x="1312" y="1550"/>
                      <a:pt x="1339" y="1524"/>
                      <a:pt x="1348" y="1488"/>
                    </a:cubicBezTo>
                    <a:cubicBezTo>
                      <a:pt x="1348" y="1470"/>
                      <a:pt x="1366" y="1149"/>
                      <a:pt x="1330" y="810"/>
                    </a:cubicBezTo>
                    <a:cubicBezTo>
                      <a:pt x="1268" y="319"/>
                      <a:pt x="1116" y="52"/>
                      <a:pt x="875" y="7"/>
                    </a:cubicBezTo>
                    <a:cubicBezTo>
                      <a:pt x="853" y="3"/>
                      <a:pt x="831" y="1"/>
                      <a:pt x="81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0" name="Google Shape;2120;p42"/>
              <p:cNvSpPr/>
              <p:nvPr/>
            </p:nvSpPr>
            <p:spPr>
              <a:xfrm>
                <a:off x="766000" y="4340800"/>
                <a:ext cx="61125" cy="22350"/>
              </a:xfrm>
              <a:custGeom>
                <a:avLst/>
                <a:gdLst/>
                <a:ahLst/>
                <a:cxnLst/>
                <a:rect l="l" t="t" r="r" b="b"/>
                <a:pathLst>
                  <a:path w="2445" h="894" extrusionOk="0">
                    <a:moveTo>
                      <a:pt x="1073" y="1"/>
                    </a:moveTo>
                    <a:cubicBezTo>
                      <a:pt x="486" y="1"/>
                      <a:pt x="26" y="161"/>
                      <a:pt x="18" y="380"/>
                    </a:cubicBezTo>
                    <a:cubicBezTo>
                      <a:pt x="0" y="621"/>
                      <a:pt x="527" y="844"/>
                      <a:pt x="1196" y="889"/>
                    </a:cubicBezTo>
                    <a:cubicBezTo>
                      <a:pt x="1256" y="892"/>
                      <a:pt x="1315" y="893"/>
                      <a:pt x="1373" y="893"/>
                    </a:cubicBezTo>
                    <a:cubicBezTo>
                      <a:pt x="1960" y="893"/>
                      <a:pt x="2419" y="733"/>
                      <a:pt x="2427" y="514"/>
                    </a:cubicBezTo>
                    <a:cubicBezTo>
                      <a:pt x="2445" y="273"/>
                      <a:pt x="1909" y="41"/>
                      <a:pt x="1249" y="6"/>
                    </a:cubicBezTo>
                    <a:cubicBezTo>
                      <a:pt x="1189" y="2"/>
                      <a:pt x="1130" y="1"/>
                      <a:pt x="10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1" name="Google Shape;2121;p42"/>
              <p:cNvSpPr/>
              <p:nvPr/>
            </p:nvSpPr>
            <p:spPr>
              <a:xfrm>
                <a:off x="603850" y="4331875"/>
                <a:ext cx="61150" cy="22125"/>
              </a:xfrm>
              <a:custGeom>
                <a:avLst/>
                <a:gdLst/>
                <a:ahLst/>
                <a:cxnLst/>
                <a:rect l="l" t="t" r="r" b="b"/>
                <a:pathLst>
                  <a:path w="2446" h="885" extrusionOk="0">
                    <a:moveTo>
                      <a:pt x="1066" y="1"/>
                    </a:moveTo>
                    <a:cubicBezTo>
                      <a:pt x="482" y="1"/>
                      <a:pt x="27" y="154"/>
                      <a:pt x="19" y="380"/>
                    </a:cubicBezTo>
                    <a:cubicBezTo>
                      <a:pt x="1" y="621"/>
                      <a:pt x="536" y="844"/>
                      <a:pt x="1196" y="880"/>
                    </a:cubicBezTo>
                    <a:cubicBezTo>
                      <a:pt x="1259" y="883"/>
                      <a:pt x="1320" y="885"/>
                      <a:pt x="1380" y="885"/>
                    </a:cubicBezTo>
                    <a:cubicBezTo>
                      <a:pt x="1964" y="885"/>
                      <a:pt x="2419" y="733"/>
                      <a:pt x="2427" y="514"/>
                    </a:cubicBezTo>
                    <a:cubicBezTo>
                      <a:pt x="2445" y="264"/>
                      <a:pt x="1910" y="41"/>
                      <a:pt x="1250" y="6"/>
                    </a:cubicBezTo>
                    <a:cubicBezTo>
                      <a:pt x="1187" y="2"/>
                      <a:pt x="1126" y="1"/>
                      <a:pt x="106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2" name="Google Shape;2122;p42"/>
              <p:cNvSpPr/>
              <p:nvPr/>
            </p:nvSpPr>
            <p:spPr>
              <a:xfrm>
                <a:off x="683025" y="4363900"/>
                <a:ext cx="49550" cy="1920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768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706" y="598"/>
                      <a:pt x="1134" y="768"/>
                      <a:pt x="1776" y="768"/>
                    </a:cubicBezTo>
                    <a:cubicBezTo>
                      <a:pt x="1892" y="768"/>
                      <a:pt x="1954" y="643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DC9A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103" name="Google Shape;2123;p42"/>
              <p:cNvSpPr/>
              <p:nvPr/>
            </p:nvSpPr>
            <p:spPr>
              <a:xfrm>
                <a:off x="683025" y="4363900"/>
                <a:ext cx="49550" cy="13550"/>
              </a:xfrm>
              <a:custGeom>
                <a:avLst/>
                <a:gdLst/>
                <a:ahLst/>
                <a:cxnLst/>
                <a:rect l="l" t="t" r="r" b="b"/>
                <a:pathLst>
                  <a:path w="1982" h="542" extrusionOk="0">
                    <a:moveTo>
                      <a:pt x="1" y="0"/>
                    </a:moveTo>
                    <a:cubicBezTo>
                      <a:pt x="1" y="0"/>
                      <a:pt x="117" y="214"/>
                      <a:pt x="429" y="411"/>
                    </a:cubicBezTo>
                    <a:cubicBezTo>
                      <a:pt x="690" y="481"/>
                      <a:pt x="1064" y="542"/>
                      <a:pt x="1472" y="542"/>
                    </a:cubicBezTo>
                    <a:cubicBezTo>
                      <a:pt x="1635" y="542"/>
                      <a:pt x="1804" y="532"/>
                      <a:pt x="1972" y="509"/>
                    </a:cubicBezTo>
                    <a:cubicBezTo>
                      <a:pt x="1981" y="357"/>
                      <a:pt x="1937" y="188"/>
                      <a:pt x="1812" y="170"/>
                    </a:cubicBezTo>
                    <a:cubicBezTo>
                      <a:pt x="1473" y="134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ECAF0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2" name="Google Shape;2124;p42"/>
            <p:cNvGrpSpPr/>
            <p:nvPr/>
          </p:nvGrpSpPr>
          <p:grpSpPr>
            <a:xfrm>
              <a:off x="6905222" y="3214701"/>
              <a:ext cx="1366562" cy="587158"/>
              <a:chOff x="196875" y="2966137"/>
              <a:chExt cx="316451" cy="135963"/>
            </a:xfrm>
          </p:grpSpPr>
          <p:sp>
            <p:nvSpPr>
              <p:cNvPr id="68" name="Google Shape;2125;p42"/>
              <p:cNvSpPr/>
              <p:nvPr/>
            </p:nvSpPr>
            <p:spPr>
              <a:xfrm>
                <a:off x="404925" y="2981750"/>
                <a:ext cx="108401" cy="22400"/>
              </a:xfrm>
              <a:custGeom>
                <a:avLst/>
                <a:gdLst/>
                <a:ahLst/>
                <a:cxnLst/>
                <a:rect l="l" t="t" r="r" b="b"/>
                <a:pathLst>
                  <a:path w="3008" h="896" extrusionOk="0">
                    <a:moveTo>
                      <a:pt x="2917" y="1"/>
                    </a:moveTo>
                    <a:cubicBezTo>
                      <a:pt x="2896" y="1"/>
                      <a:pt x="2873" y="8"/>
                      <a:pt x="2856" y="21"/>
                    </a:cubicBezTo>
                    <a:lnTo>
                      <a:pt x="37" y="761"/>
                    </a:lnTo>
                    <a:cubicBezTo>
                      <a:pt x="1" y="788"/>
                      <a:pt x="1" y="833"/>
                      <a:pt x="28" y="869"/>
                    </a:cubicBezTo>
                    <a:cubicBezTo>
                      <a:pt x="46" y="886"/>
                      <a:pt x="72" y="895"/>
                      <a:pt x="90" y="895"/>
                    </a:cubicBezTo>
                    <a:cubicBezTo>
                      <a:pt x="117" y="895"/>
                      <a:pt x="135" y="886"/>
                      <a:pt x="153" y="869"/>
                    </a:cubicBezTo>
                    <a:lnTo>
                      <a:pt x="2972" y="137"/>
                    </a:lnTo>
                    <a:cubicBezTo>
                      <a:pt x="3007" y="101"/>
                      <a:pt x="3007" y="57"/>
                      <a:pt x="2972" y="21"/>
                    </a:cubicBezTo>
                    <a:cubicBezTo>
                      <a:pt x="2958" y="8"/>
                      <a:pt x="2938" y="1"/>
                      <a:pt x="291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9" name="Google Shape;2126;p42"/>
              <p:cNvSpPr/>
              <p:nvPr/>
            </p:nvSpPr>
            <p:spPr>
              <a:xfrm>
                <a:off x="417200" y="3046000"/>
                <a:ext cx="86103" cy="45125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1805" extrusionOk="0">
                    <a:moveTo>
                      <a:pt x="3408" y="0"/>
                    </a:moveTo>
                    <a:cubicBezTo>
                      <a:pt x="3386" y="0"/>
                      <a:pt x="3364" y="7"/>
                      <a:pt x="3346" y="20"/>
                    </a:cubicBezTo>
                    <a:lnTo>
                      <a:pt x="45" y="1671"/>
                    </a:lnTo>
                    <a:cubicBezTo>
                      <a:pt x="9" y="1697"/>
                      <a:pt x="1" y="1742"/>
                      <a:pt x="36" y="1778"/>
                    </a:cubicBezTo>
                    <a:cubicBezTo>
                      <a:pt x="54" y="1796"/>
                      <a:pt x="81" y="1804"/>
                      <a:pt x="99" y="1804"/>
                    </a:cubicBezTo>
                    <a:cubicBezTo>
                      <a:pt x="125" y="1804"/>
                      <a:pt x="143" y="1796"/>
                      <a:pt x="161" y="1778"/>
                    </a:cubicBezTo>
                    <a:lnTo>
                      <a:pt x="3462" y="136"/>
                    </a:lnTo>
                    <a:cubicBezTo>
                      <a:pt x="3498" y="101"/>
                      <a:pt x="3498" y="56"/>
                      <a:pt x="3471" y="20"/>
                    </a:cubicBezTo>
                    <a:cubicBezTo>
                      <a:pt x="3453" y="7"/>
                      <a:pt x="3431" y="0"/>
                      <a:pt x="340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0" name="Google Shape;2127;p42"/>
              <p:cNvSpPr/>
              <p:nvPr/>
            </p:nvSpPr>
            <p:spPr>
              <a:xfrm rot="445973">
                <a:off x="197300" y="2972001"/>
                <a:ext cx="91474" cy="12525"/>
              </a:xfrm>
              <a:custGeom>
                <a:avLst/>
                <a:gdLst/>
                <a:ahLst/>
                <a:cxnLst/>
                <a:rect l="l" t="t" r="r" b="b"/>
                <a:pathLst>
                  <a:path w="1465" h="501" extrusionOk="0">
                    <a:moveTo>
                      <a:pt x="90" y="1"/>
                    </a:moveTo>
                    <a:cubicBezTo>
                      <a:pt x="68" y="1"/>
                      <a:pt x="46" y="10"/>
                      <a:pt x="28" y="28"/>
                    </a:cubicBezTo>
                    <a:cubicBezTo>
                      <a:pt x="1" y="54"/>
                      <a:pt x="1" y="108"/>
                      <a:pt x="37" y="135"/>
                    </a:cubicBezTo>
                    <a:lnTo>
                      <a:pt x="1312" y="483"/>
                    </a:lnTo>
                    <a:cubicBezTo>
                      <a:pt x="1330" y="501"/>
                      <a:pt x="1348" y="501"/>
                      <a:pt x="1375" y="501"/>
                    </a:cubicBezTo>
                    <a:cubicBezTo>
                      <a:pt x="1393" y="501"/>
                      <a:pt x="1419" y="492"/>
                      <a:pt x="1437" y="483"/>
                    </a:cubicBezTo>
                    <a:cubicBezTo>
                      <a:pt x="1464" y="447"/>
                      <a:pt x="1464" y="402"/>
                      <a:pt x="1428" y="367"/>
                    </a:cubicBezTo>
                    <a:lnTo>
                      <a:pt x="153" y="28"/>
                    </a:lnTo>
                    <a:cubicBezTo>
                      <a:pt x="135" y="10"/>
                      <a:pt x="112" y="1"/>
                      <a:pt x="9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1" name="Google Shape;2128;p42"/>
              <p:cNvSpPr/>
              <p:nvPr/>
            </p:nvSpPr>
            <p:spPr>
              <a:xfrm>
                <a:off x="220950" y="3046875"/>
                <a:ext cx="55551" cy="29525"/>
              </a:xfrm>
              <a:custGeom>
                <a:avLst/>
                <a:gdLst/>
                <a:ahLst/>
                <a:cxnLst/>
                <a:rect l="l" t="t" r="r" b="b"/>
                <a:pathLst>
                  <a:path w="2276" h="1181" extrusionOk="0">
                    <a:moveTo>
                      <a:pt x="99" y="1"/>
                    </a:moveTo>
                    <a:cubicBezTo>
                      <a:pt x="76" y="1"/>
                      <a:pt x="54" y="8"/>
                      <a:pt x="36" y="21"/>
                    </a:cubicBezTo>
                    <a:cubicBezTo>
                      <a:pt x="1" y="57"/>
                      <a:pt x="9" y="101"/>
                      <a:pt x="45" y="137"/>
                    </a:cubicBezTo>
                    <a:lnTo>
                      <a:pt x="2115" y="1163"/>
                    </a:lnTo>
                    <a:cubicBezTo>
                      <a:pt x="2133" y="1181"/>
                      <a:pt x="2150" y="1181"/>
                      <a:pt x="2177" y="1181"/>
                    </a:cubicBezTo>
                    <a:cubicBezTo>
                      <a:pt x="2195" y="1181"/>
                      <a:pt x="2222" y="1172"/>
                      <a:pt x="2240" y="1154"/>
                    </a:cubicBezTo>
                    <a:cubicBezTo>
                      <a:pt x="2275" y="1127"/>
                      <a:pt x="2266" y="1074"/>
                      <a:pt x="2231" y="1047"/>
                    </a:cubicBezTo>
                    <a:lnTo>
                      <a:pt x="161" y="21"/>
                    </a:lnTo>
                    <a:cubicBezTo>
                      <a:pt x="143" y="8"/>
                      <a:pt x="121" y="1"/>
                      <a:pt x="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2" name="Google Shape;2129;p42"/>
              <p:cNvSpPr/>
              <p:nvPr/>
            </p:nvSpPr>
            <p:spPr>
              <a:xfrm>
                <a:off x="255050" y="2982125"/>
                <a:ext cx="168650" cy="119975"/>
              </a:xfrm>
              <a:custGeom>
                <a:avLst/>
                <a:gdLst/>
                <a:ahLst/>
                <a:cxnLst/>
                <a:rect l="l" t="t" r="r" b="b"/>
                <a:pathLst>
                  <a:path w="6746" h="4799" extrusionOk="0">
                    <a:moveTo>
                      <a:pt x="3011" y="1"/>
                    </a:moveTo>
                    <a:cubicBezTo>
                      <a:pt x="2114" y="1"/>
                      <a:pt x="1399" y="122"/>
                      <a:pt x="1260" y="122"/>
                    </a:cubicBezTo>
                    <a:cubicBezTo>
                      <a:pt x="1256" y="122"/>
                      <a:pt x="1253" y="122"/>
                      <a:pt x="1250" y="122"/>
                    </a:cubicBezTo>
                    <a:cubicBezTo>
                      <a:pt x="1249" y="122"/>
                      <a:pt x="1248" y="122"/>
                      <a:pt x="1247" y="122"/>
                    </a:cubicBezTo>
                    <a:cubicBezTo>
                      <a:pt x="1174" y="122"/>
                      <a:pt x="1024" y="414"/>
                      <a:pt x="848" y="818"/>
                    </a:cubicBezTo>
                    <a:cubicBezTo>
                      <a:pt x="822" y="880"/>
                      <a:pt x="795" y="943"/>
                      <a:pt x="768" y="1005"/>
                    </a:cubicBezTo>
                    <a:cubicBezTo>
                      <a:pt x="706" y="1148"/>
                      <a:pt x="652" y="1300"/>
                      <a:pt x="590" y="1451"/>
                    </a:cubicBezTo>
                    <a:cubicBezTo>
                      <a:pt x="572" y="1505"/>
                      <a:pt x="554" y="1549"/>
                      <a:pt x="536" y="1603"/>
                    </a:cubicBezTo>
                    <a:cubicBezTo>
                      <a:pt x="322" y="2165"/>
                      <a:pt x="126" y="2754"/>
                      <a:pt x="46" y="3075"/>
                    </a:cubicBezTo>
                    <a:cubicBezTo>
                      <a:pt x="37" y="3093"/>
                      <a:pt x="37" y="3119"/>
                      <a:pt x="28" y="3137"/>
                    </a:cubicBezTo>
                    <a:cubicBezTo>
                      <a:pt x="19" y="3173"/>
                      <a:pt x="10" y="3209"/>
                      <a:pt x="10" y="3235"/>
                    </a:cubicBezTo>
                    <a:cubicBezTo>
                      <a:pt x="1" y="3280"/>
                      <a:pt x="1" y="3307"/>
                      <a:pt x="1" y="3316"/>
                    </a:cubicBezTo>
                    <a:cubicBezTo>
                      <a:pt x="10" y="3334"/>
                      <a:pt x="28" y="3342"/>
                      <a:pt x="37" y="3360"/>
                    </a:cubicBezTo>
                    <a:cubicBezTo>
                      <a:pt x="964" y="4470"/>
                      <a:pt x="2750" y="4798"/>
                      <a:pt x="4240" y="4798"/>
                    </a:cubicBezTo>
                    <a:cubicBezTo>
                      <a:pt x="5517" y="4798"/>
                      <a:pt x="6576" y="4557"/>
                      <a:pt x="6692" y="4359"/>
                    </a:cubicBezTo>
                    <a:cubicBezTo>
                      <a:pt x="6736" y="4279"/>
                      <a:pt x="6745" y="4119"/>
                      <a:pt x="6736" y="3905"/>
                    </a:cubicBezTo>
                    <a:cubicBezTo>
                      <a:pt x="6736" y="3869"/>
                      <a:pt x="6727" y="3824"/>
                      <a:pt x="6727" y="3780"/>
                    </a:cubicBezTo>
                    <a:cubicBezTo>
                      <a:pt x="6727" y="3771"/>
                      <a:pt x="6727" y="3762"/>
                      <a:pt x="6727" y="3753"/>
                    </a:cubicBezTo>
                    <a:cubicBezTo>
                      <a:pt x="6719" y="3690"/>
                      <a:pt x="6710" y="3637"/>
                      <a:pt x="6710" y="3574"/>
                    </a:cubicBezTo>
                    <a:cubicBezTo>
                      <a:pt x="6701" y="3521"/>
                      <a:pt x="6692" y="3467"/>
                      <a:pt x="6683" y="3414"/>
                    </a:cubicBezTo>
                    <a:cubicBezTo>
                      <a:pt x="6629" y="3048"/>
                      <a:pt x="6549" y="2629"/>
                      <a:pt x="6460" y="2236"/>
                    </a:cubicBezTo>
                    <a:cubicBezTo>
                      <a:pt x="6451" y="2183"/>
                      <a:pt x="6442" y="2129"/>
                      <a:pt x="6433" y="2085"/>
                    </a:cubicBezTo>
                    <a:cubicBezTo>
                      <a:pt x="6380" y="1862"/>
                      <a:pt x="6335" y="1648"/>
                      <a:pt x="6290" y="1451"/>
                    </a:cubicBezTo>
                    <a:cubicBezTo>
                      <a:pt x="6272" y="1389"/>
                      <a:pt x="6255" y="1317"/>
                      <a:pt x="6237" y="1255"/>
                    </a:cubicBezTo>
                    <a:cubicBezTo>
                      <a:pt x="6165" y="943"/>
                      <a:pt x="6112" y="746"/>
                      <a:pt x="6112" y="746"/>
                    </a:cubicBezTo>
                    <a:cubicBezTo>
                      <a:pt x="5389" y="274"/>
                      <a:pt x="4488" y="86"/>
                      <a:pt x="3668" y="24"/>
                    </a:cubicBezTo>
                    <a:cubicBezTo>
                      <a:pt x="3442" y="7"/>
                      <a:pt x="3221" y="1"/>
                      <a:pt x="301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3" name="Google Shape;2130;p42"/>
              <p:cNvSpPr/>
              <p:nvPr/>
            </p:nvSpPr>
            <p:spPr>
              <a:xfrm>
                <a:off x="274250" y="3002550"/>
                <a:ext cx="138075" cy="16425"/>
              </a:xfrm>
              <a:custGeom>
                <a:avLst/>
                <a:gdLst/>
                <a:ahLst/>
                <a:cxnLst/>
                <a:rect l="l" t="t" r="r" b="b"/>
                <a:pathLst>
                  <a:path w="5523" h="657" extrusionOk="0">
                    <a:moveTo>
                      <a:pt x="80" y="1"/>
                    </a:moveTo>
                    <a:cubicBezTo>
                      <a:pt x="54" y="63"/>
                      <a:pt x="27" y="126"/>
                      <a:pt x="0" y="188"/>
                    </a:cubicBezTo>
                    <a:cubicBezTo>
                      <a:pt x="776" y="340"/>
                      <a:pt x="1784" y="492"/>
                      <a:pt x="2891" y="581"/>
                    </a:cubicBezTo>
                    <a:cubicBezTo>
                      <a:pt x="3444" y="628"/>
                      <a:pt x="4025" y="656"/>
                      <a:pt x="4620" y="656"/>
                    </a:cubicBezTo>
                    <a:cubicBezTo>
                      <a:pt x="4918" y="656"/>
                      <a:pt x="5219" y="649"/>
                      <a:pt x="5522" y="634"/>
                    </a:cubicBezTo>
                    <a:cubicBezTo>
                      <a:pt x="5504" y="572"/>
                      <a:pt x="5487" y="500"/>
                      <a:pt x="5469" y="438"/>
                    </a:cubicBezTo>
                    <a:cubicBezTo>
                      <a:pt x="5225" y="448"/>
                      <a:pt x="4982" y="452"/>
                      <a:pt x="4740" y="452"/>
                    </a:cubicBezTo>
                    <a:cubicBezTo>
                      <a:pt x="4098" y="452"/>
                      <a:pt x="3469" y="421"/>
                      <a:pt x="2873" y="376"/>
                    </a:cubicBezTo>
                    <a:cubicBezTo>
                      <a:pt x="1802" y="286"/>
                      <a:pt x="839" y="144"/>
                      <a:pt x="8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4" name="Google Shape;2131;p42"/>
              <p:cNvSpPr/>
              <p:nvPr/>
            </p:nvSpPr>
            <p:spPr>
              <a:xfrm>
                <a:off x="255050" y="3060550"/>
                <a:ext cx="168200" cy="21625"/>
              </a:xfrm>
              <a:custGeom>
                <a:avLst/>
                <a:gdLst/>
                <a:ahLst/>
                <a:cxnLst/>
                <a:rect l="l" t="t" r="r" b="b"/>
                <a:pathLst>
                  <a:path w="6728" h="865" extrusionOk="0">
                    <a:moveTo>
                      <a:pt x="28" y="0"/>
                    </a:moveTo>
                    <a:cubicBezTo>
                      <a:pt x="19" y="36"/>
                      <a:pt x="10" y="72"/>
                      <a:pt x="10" y="98"/>
                    </a:cubicBezTo>
                    <a:cubicBezTo>
                      <a:pt x="1" y="143"/>
                      <a:pt x="1" y="170"/>
                      <a:pt x="1" y="179"/>
                    </a:cubicBezTo>
                    <a:cubicBezTo>
                      <a:pt x="10" y="197"/>
                      <a:pt x="28" y="205"/>
                      <a:pt x="37" y="223"/>
                    </a:cubicBezTo>
                    <a:cubicBezTo>
                      <a:pt x="1361" y="704"/>
                      <a:pt x="2762" y="865"/>
                      <a:pt x="4037" y="865"/>
                    </a:cubicBezTo>
                    <a:cubicBezTo>
                      <a:pt x="4205" y="865"/>
                      <a:pt x="4370" y="862"/>
                      <a:pt x="4533" y="857"/>
                    </a:cubicBezTo>
                    <a:cubicBezTo>
                      <a:pt x="5354" y="830"/>
                      <a:pt x="6103" y="741"/>
                      <a:pt x="6727" y="643"/>
                    </a:cubicBezTo>
                    <a:cubicBezTo>
                      <a:pt x="6727" y="634"/>
                      <a:pt x="6727" y="625"/>
                      <a:pt x="6727" y="616"/>
                    </a:cubicBezTo>
                    <a:cubicBezTo>
                      <a:pt x="6719" y="553"/>
                      <a:pt x="6710" y="500"/>
                      <a:pt x="6710" y="437"/>
                    </a:cubicBezTo>
                    <a:cubicBezTo>
                      <a:pt x="5964" y="560"/>
                      <a:pt x="5029" y="666"/>
                      <a:pt x="4012" y="666"/>
                    </a:cubicBezTo>
                    <a:cubicBezTo>
                      <a:pt x="2740" y="666"/>
                      <a:pt x="1341" y="501"/>
                      <a:pt x="2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5" name="Google Shape;2132;p42"/>
              <p:cNvSpPr/>
              <p:nvPr/>
            </p:nvSpPr>
            <p:spPr>
              <a:xfrm>
                <a:off x="383525" y="3052975"/>
                <a:ext cx="23450" cy="146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5" extrusionOk="0">
                    <a:moveTo>
                      <a:pt x="273" y="1"/>
                    </a:moveTo>
                    <a:cubicBezTo>
                      <a:pt x="247" y="1"/>
                      <a:pt x="215" y="9"/>
                      <a:pt x="179" y="27"/>
                    </a:cubicBezTo>
                    <a:cubicBezTo>
                      <a:pt x="0" y="107"/>
                      <a:pt x="286" y="446"/>
                      <a:pt x="393" y="571"/>
                    </a:cubicBezTo>
                    <a:cubicBezTo>
                      <a:pt x="402" y="580"/>
                      <a:pt x="415" y="584"/>
                      <a:pt x="430" y="584"/>
                    </a:cubicBezTo>
                    <a:cubicBezTo>
                      <a:pt x="444" y="584"/>
                      <a:pt x="460" y="580"/>
                      <a:pt x="473" y="571"/>
                    </a:cubicBezTo>
                    <a:cubicBezTo>
                      <a:pt x="589" y="464"/>
                      <a:pt x="937" y="161"/>
                      <a:pt x="768" y="45"/>
                    </a:cubicBezTo>
                    <a:cubicBezTo>
                      <a:pt x="733" y="23"/>
                      <a:pt x="700" y="14"/>
                      <a:pt x="670" y="14"/>
                    </a:cubicBezTo>
                    <a:cubicBezTo>
                      <a:pt x="523" y="14"/>
                      <a:pt x="438" y="223"/>
                      <a:pt x="438" y="223"/>
                    </a:cubicBezTo>
                    <a:cubicBezTo>
                      <a:pt x="438" y="223"/>
                      <a:pt x="419" y="1"/>
                      <a:pt x="27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6" name="Google Shape;2133;p42"/>
              <p:cNvSpPr/>
              <p:nvPr/>
            </p:nvSpPr>
            <p:spPr>
              <a:xfrm>
                <a:off x="346500" y="3052775"/>
                <a:ext cx="23450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4" extrusionOk="0">
                    <a:moveTo>
                      <a:pt x="274" y="0"/>
                    </a:moveTo>
                    <a:cubicBezTo>
                      <a:pt x="247" y="0"/>
                      <a:pt x="215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4" y="583"/>
                      <a:pt x="438" y="583"/>
                    </a:cubicBezTo>
                    <a:cubicBezTo>
                      <a:pt x="451" y="583"/>
                      <a:pt x="464" y="579"/>
                      <a:pt x="473" y="570"/>
                    </a:cubicBezTo>
                    <a:cubicBezTo>
                      <a:pt x="598" y="463"/>
                      <a:pt x="937" y="160"/>
                      <a:pt x="768" y="44"/>
                    </a:cubicBezTo>
                    <a:cubicBezTo>
                      <a:pt x="734" y="22"/>
                      <a:pt x="703" y="14"/>
                      <a:pt x="673" y="14"/>
                    </a:cubicBezTo>
                    <a:cubicBezTo>
                      <a:pt x="530" y="14"/>
                      <a:pt x="438" y="222"/>
                      <a:pt x="438" y="222"/>
                    </a:cubicBezTo>
                    <a:cubicBezTo>
                      <a:pt x="438" y="222"/>
                      <a:pt x="419" y="0"/>
                      <a:pt x="27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7" name="Google Shape;2134;p42"/>
              <p:cNvSpPr/>
              <p:nvPr/>
            </p:nvSpPr>
            <p:spPr>
              <a:xfrm>
                <a:off x="308800" y="3049875"/>
                <a:ext cx="23675" cy="14600"/>
              </a:xfrm>
              <a:custGeom>
                <a:avLst/>
                <a:gdLst/>
                <a:ahLst/>
                <a:cxnLst/>
                <a:rect l="l" t="t" r="r" b="b"/>
                <a:pathLst>
                  <a:path w="947" h="584" extrusionOk="0">
                    <a:moveTo>
                      <a:pt x="277" y="0"/>
                    </a:moveTo>
                    <a:cubicBezTo>
                      <a:pt x="250" y="0"/>
                      <a:pt x="217" y="8"/>
                      <a:pt x="179" y="26"/>
                    </a:cubicBezTo>
                    <a:cubicBezTo>
                      <a:pt x="1" y="106"/>
                      <a:pt x="295" y="445"/>
                      <a:pt x="402" y="570"/>
                    </a:cubicBezTo>
                    <a:cubicBezTo>
                      <a:pt x="411" y="579"/>
                      <a:pt x="425" y="583"/>
                      <a:pt x="438" y="583"/>
                    </a:cubicBezTo>
                    <a:cubicBezTo>
                      <a:pt x="451" y="583"/>
                      <a:pt x="465" y="579"/>
                      <a:pt x="474" y="570"/>
                    </a:cubicBezTo>
                    <a:cubicBezTo>
                      <a:pt x="599" y="463"/>
                      <a:pt x="947" y="160"/>
                      <a:pt x="777" y="53"/>
                    </a:cubicBezTo>
                    <a:cubicBezTo>
                      <a:pt x="740" y="28"/>
                      <a:pt x="706" y="19"/>
                      <a:pt x="674" y="19"/>
                    </a:cubicBezTo>
                    <a:cubicBezTo>
                      <a:pt x="531" y="19"/>
                      <a:pt x="447" y="222"/>
                      <a:pt x="447" y="222"/>
                    </a:cubicBezTo>
                    <a:cubicBezTo>
                      <a:pt x="447" y="222"/>
                      <a:pt x="428" y="0"/>
                      <a:pt x="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8" name="Google Shape;2135;p42"/>
              <p:cNvSpPr/>
              <p:nvPr/>
            </p:nvSpPr>
            <p:spPr>
              <a:xfrm>
                <a:off x="273350" y="3045625"/>
                <a:ext cx="23450" cy="1457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3" extrusionOk="0">
                    <a:moveTo>
                      <a:pt x="276" y="1"/>
                    </a:moveTo>
                    <a:cubicBezTo>
                      <a:pt x="249" y="1"/>
                      <a:pt x="217" y="8"/>
                      <a:pt x="179" y="26"/>
                    </a:cubicBezTo>
                    <a:cubicBezTo>
                      <a:pt x="0" y="107"/>
                      <a:pt x="295" y="437"/>
                      <a:pt x="402" y="562"/>
                    </a:cubicBezTo>
                    <a:cubicBezTo>
                      <a:pt x="412" y="576"/>
                      <a:pt x="427" y="583"/>
                      <a:pt x="442" y="583"/>
                    </a:cubicBezTo>
                    <a:cubicBezTo>
                      <a:pt x="454" y="583"/>
                      <a:pt x="465" y="579"/>
                      <a:pt x="473" y="571"/>
                    </a:cubicBezTo>
                    <a:cubicBezTo>
                      <a:pt x="598" y="464"/>
                      <a:pt x="937" y="151"/>
                      <a:pt x="777" y="44"/>
                    </a:cubicBezTo>
                    <a:cubicBezTo>
                      <a:pt x="742" y="23"/>
                      <a:pt x="709" y="14"/>
                      <a:pt x="678" y="14"/>
                    </a:cubicBezTo>
                    <a:cubicBezTo>
                      <a:pt x="530" y="14"/>
                      <a:pt x="438" y="223"/>
                      <a:pt x="438" y="223"/>
                    </a:cubicBezTo>
                    <a:cubicBezTo>
                      <a:pt x="438" y="223"/>
                      <a:pt x="425" y="1"/>
                      <a:pt x="27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79" name="Google Shape;2136;p42"/>
              <p:cNvSpPr/>
              <p:nvPr/>
            </p:nvSpPr>
            <p:spPr>
              <a:xfrm>
                <a:off x="386200" y="3028325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95" y="442"/>
                      <a:pt x="402" y="567"/>
                    </a:cubicBezTo>
                    <a:cubicBezTo>
                      <a:pt x="413" y="578"/>
                      <a:pt x="431" y="585"/>
                      <a:pt x="447" y="585"/>
                    </a:cubicBezTo>
                    <a:cubicBezTo>
                      <a:pt x="457" y="585"/>
                      <a:pt x="467" y="582"/>
                      <a:pt x="473" y="576"/>
                    </a:cubicBezTo>
                    <a:cubicBezTo>
                      <a:pt x="598" y="469"/>
                      <a:pt x="937" y="156"/>
                      <a:pt x="768" y="49"/>
                    </a:cubicBezTo>
                    <a:cubicBezTo>
                      <a:pt x="734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0" name="Google Shape;2137;p42"/>
              <p:cNvSpPr/>
              <p:nvPr/>
            </p:nvSpPr>
            <p:spPr>
              <a:xfrm>
                <a:off x="349400" y="3028100"/>
                <a:ext cx="23450" cy="14650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6" extrusionOk="0">
                    <a:moveTo>
                      <a:pt x="268" y="0"/>
                    </a:moveTo>
                    <a:cubicBezTo>
                      <a:pt x="242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3" y="578"/>
                      <a:pt x="427" y="585"/>
                      <a:pt x="443" y="585"/>
                    </a:cubicBezTo>
                    <a:cubicBezTo>
                      <a:pt x="453" y="585"/>
                      <a:pt x="463" y="583"/>
                      <a:pt x="473" y="576"/>
                    </a:cubicBezTo>
                    <a:cubicBezTo>
                      <a:pt x="589" y="469"/>
                      <a:pt x="937" y="156"/>
                      <a:pt x="768" y="49"/>
                    </a:cubicBezTo>
                    <a:cubicBezTo>
                      <a:pt x="733" y="28"/>
                      <a:pt x="700" y="19"/>
                      <a:pt x="670" y="19"/>
                    </a:cubicBezTo>
                    <a:cubicBezTo>
                      <a:pt x="524" y="19"/>
                      <a:pt x="438" y="228"/>
                      <a:pt x="438" y="228"/>
                    </a:cubicBezTo>
                    <a:cubicBezTo>
                      <a:pt x="438" y="228"/>
                      <a:pt x="418" y="0"/>
                      <a:pt x="2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1" name="Google Shape;2138;p42"/>
              <p:cNvSpPr/>
              <p:nvPr/>
            </p:nvSpPr>
            <p:spPr>
              <a:xfrm>
                <a:off x="311700" y="3025200"/>
                <a:ext cx="23450" cy="147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9" extrusionOk="0">
                    <a:moveTo>
                      <a:pt x="269" y="0"/>
                    </a:moveTo>
                    <a:cubicBezTo>
                      <a:pt x="243" y="0"/>
                      <a:pt x="213" y="7"/>
                      <a:pt x="179" y="23"/>
                    </a:cubicBezTo>
                    <a:cubicBezTo>
                      <a:pt x="1" y="112"/>
                      <a:pt x="286" y="442"/>
                      <a:pt x="402" y="567"/>
                    </a:cubicBezTo>
                    <a:cubicBezTo>
                      <a:pt x="412" y="582"/>
                      <a:pt x="427" y="588"/>
                      <a:pt x="442" y="588"/>
                    </a:cubicBezTo>
                    <a:cubicBezTo>
                      <a:pt x="454" y="588"/>
                      <a:pt x="466" y="584"/>
                      <a:pt x="474" y="576"/>
                    </a:cubicBezTo>
                    <a:cubicBezTo>
                      <a:pt x="599" y="469"/>
                      <a:pt x="938" y="156"/>
                      <a:pt x="768" y="49"/>
                    </a:cubicBezTo>
                    <a:cubicBezTo>
                      <a:pt x="735" y="28"/>
                      <a:pt x="703" y="19"/>
                      <a:pt x="673" y="19"/>
                    </a:cubicBezTo>
                    <a:cubicBezTo>
                      <a:pt x="530" y="19"/>
                      <a:pt x="438" y="228"/>
                      <a:pt x="438" y="228"/>
                    </a:cubicBezTo>
                    <a:cubicBezTo>
                      <a:pt x="438" y="228"/>
                      <a:pt x="419" y="0"/>
                      <a:pt x="26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82" name="Google Shape;2139;p42"/>
              <p:cNvSpPr/>
              <p:nvPr/>
            </p:nvSpPr>
            <p:spPr>
              <a:xfrm>
                <a:off x="276250" y="3020950"/>
                <a:ext cx="23450" cy="14525"/>
              </a:xfrm>
              <a:custGeom>
                <a:avLst/>
                <a:gdLst/>
                <a:ahLst/>
                <a:cxnLst/>
                <a:rect l="l" t="t" r="r" b="b"/>
                <a:pathLst>
                  <a:path w="938" h="581" extrusionOk="0">
                    <a:moveTo>
                      <a:pt x="268" y="1"/>
                    </a:moveTo>
                    <a:cubicBezTo>
                      <a:pt x="242" y="1"/>
                      <a:pt x="213" y="7"/>
                      <a:pt x="179" y="23"/>
                    </a:cubicBezTo>
                    <a:cubicBezTo>
                      <a:pt x="0" y="112"/>
                      <a:pt x="286" y="442"/>
                      <a:pt x="402" y="567"/>
                    </a:cubicBezTo>
                    <a:cubicBezTo>
                      <a:pt x="411" y="576"/>
                      <a:pt x="424" y="581"/>
                      <a:pt x="438" y="581"/>
                    </a:cubicBezTo>
                    <a:cubicBezTo>
                      <a:pt x="451" y="581"/>
                      <a:pt x="464" y="576"/>
                      <a:pt x="473" y="567"/>
                    </a:cubicBezTo>
                    <a:cubicBezTo>
                      <a:pt x="598" y="469"/>
                      <a:pt x="937" y="157"/>
                      <a:pt x="768" y="50"/>
                    </a:cubicBezTo>
                    <a:cubicBezTo>
                      <a:pt x="733" y="26"/>
                      <a:pt x="700" y="17"/>
                      <a:pt x="670" y="17"/>
                    </a:cubicBezTo>
                    <a:cubicBezTo>
                      <a:pt x="528" y="17"/>
                      <a:pt x="438" y="228"/>
                      <a:pt x="438" y="228"/>
                    </a:cubicBezTo>
                    <a:cubicBezTo>
                      <a:pt x="438" y="228"/>
                      <a:pt x="418" y="1"/>
                      <a:pt x="26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5" name="Google Shape;2140;p42"/>
            <p:cNvGrpSpPr/>
            <p:nvPr/>
          </p:nvGrpSpPr>
          <p:grpSpPr>
            <a:xfrm>
              <a:off x="7274933" y="1415132"/>
              <a:ext cx="356709" cy="339268"/>
              <a:chOff x="6111062" y="2333232"/>
              <a:chExt cx="336772" cy="320306"/>
            </a:xfrm>
          </p:grpSpPr>
          <p:sp>
            <p:nvSpPr>
              <p:cNvPr id="56" name="Google Shape;2141;p42"/>
              <p:cNvSpPr/>
              <p:nvPr/>
            </p:nvSpPr>
            <p:spPr>
              <a:xfrm>
                <a:off x="6135580" y="2381068"/>
                <a:ext cx="85695" cy="66225"/>
              </a:xfrm>
              <a:custGeom>
                <a:avLst/>
                <a:gdLst/>
                <a:ahLst/>
                <a:cxnLst/>
                <a:rect l="l" t="t" r="r" b="b"/>
                <a:pathLst>
                  <a:path w="713" h="551" extrusionOk="0">
                    <a:moveTo>
                      <a:pt x="206" y="1"/>
                    </a:moveTo>
                    <a:cubicBezTo>
                      <a:pt x="88" y="1"/>
                      <a:pt x="0" y="201"/>
                      <a:pt x="106" y="274"/>
                    </a:cubicBezTo>
                    <a:cubicBezTo>
                      <a:pt x="139" y="296"/>
                      <a:pt x="168" y="304"/>
                      <a:pt x="191" y="304"/>
                    </a:cubicBezTo>
                    <a:cubicBezTo>
                      <a:pt x="237" y="304"/>
                      <a:pt x="262" y="273"/>
                      <a:pt x="266" y="273"/>
                    </a:cubicBezTo>
                    <a:cubicBezTo>
                      <a:pt x="266" y="273"/>
                      <a:pt x="267" y="274"/>
                      <a:pt x="267" y="274"/>
                    </a:cubicBezTo>
                    <a:cubicBezTo>
                      <a:pt x="347" y="328"/>
                      <a:pt x="632" y="551"/>
                      <a:pt x="632" y="551"/>
                    </a:cubicBezTo>
                    <a:lnTo>
                      <a:pt x="713" y="453"/>
                    </a:lnTo>
                    <a:cubicBezTo>
                      <a:pt x="713" y="453"/>
                      <a:pt x="391" y="221"/>
                      <a:pt x="347" y="185"/>
                    </a:cubicBezTo>
                    <a:cubicBezTo>
                      <a:pt x="329" y="176"/>
                      <a:pt x="409" y="51"/>
                      <a:pt x="240" y="6"/>
                    </a:cubicBezTo>
                    <a:cubicBezTo>
                      <a:pt x="228" y="3"/>
                      <a:pt x="217" y="1"/>
                      <a:pt x="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7" name="Google Shape;2142;p42"/>
              <p:cNvSpPr/>
              <p:nvPr/>
            </p:nvSpPr>
            <p:spPr>
              <a:xfrm>
                <a:off x="6111062" y="2469528"/>
                <a:ext cx="94109" cy="37860"/>
              </a:xfrm>
              <a:custGeom>
                <a:avLst/>
                <a:gdLst/>
                <a:ahLst/>
                <a:cxnLst/>
                <a:rect l="l" t="t" r="r" b="b"/>
                <a:pathLst>
                  <a:path w="783" h="315" extrusionOk="0">
                    <a:moveTo>
                      <a:pt x="209" y="1"/>
                    </a:moveTo>
                    <a:cubicBezTo>
                      <a:pt x="188" y="1"/>
                      <a:pt x="162" y="6"/>
                      <a:pt x="132" y="20"/>
                    </a:cubicBezTo>
                    <a:cubicBezTo>
                      <a:pt x="0" y="72"/>
                      <a:pt x="49" y="314"/>
                      <a:pt x="187" y="314"/>
                    </a:cubicBezTo>
                    <a:cubicBezTo>
                      <a:pt x="189" y="314"/>
                      <a:pt x="191" y="314"/>
                      <a:pt x="194" y="314"/>
                    </a:cubicBezTo>
                    <a:cubicBezTo>
                      <a:pt x="319" y="305"/>
                      <a:pt x="310" y="216"/>
                      <a:pt x="319" y="216"/>
                    </a:cubicBezTo>
                    <a:cubicBezTo>
                      <a:pt x="408" y="207"/>
                      <a:pt x="774" y="207"/>
                      <a:pt x="774" y="207"/>
                    </a:cubicBezTo>
                    <a:lnTo>
                      <a:pt x="783" y="82"/>
                    </a:lnTo>
                    <a:lnTo>
                      <a:pt x="783" y="82"/>
                    </a:lnTo>
                    <a:cubicBezTo>
                      <a:pt x="783" y="82"/>
                      <a:pt x="381" y="100"/>
                      <a:pt x="328" y="100"/>
                    </a:cubicBezTo>
                    <a:cubicBezTo>
                      <a:pt x="313" y="100"/>
                      <a:pt x="299" y="1"/>
                      <a:pt x="20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8" name="Google Shape;2143;p42"/>
              <p:cNvSpPr/>
              <p:nvPr/>
            </p:nvSpPr>
            <p:spPr>
              <a:xfrm>
                <a:off x="6139306" y="2529743"/>
                <a:ext cx="85215" cy="62980"/>
              </a:xfrm>
              <a:custGeom>
                <a:avLst/>
                <a:gdLst/>
                <a:ahLst/>
                <a:cxnLst/>
                <a:rect l="l" t="t" r="r" b="b"/>
                <a:pathLst>
                  <a:path w="709" h="524" extrusionOk="0">
                    <a:moveTo>
                      <a:pt x="646" y="1"/>
                    </a:moveTo>
                    <a:cubicBezTo>
                      <a:pt x="646" y="1"/>
                      <a:pt x="316" y="224"/>
                      <a:pt x="271" y="259"/>
                    </a:cubicBezTo>
                    <a:cubicBezTo>
                      <a:pt x="271" y="260"/>
                      <a:pt x="270" y="260"/>
                      <a:pt x="270" y="260"/>
                    </a:cubicBezTo>
                    <a:cubicBezTo>
                      <a:pt x="261" y="260"/>
                      <a:pt x="221" y="217"/>
                      <a:pt x="170" y="217"/>
                    </a:cubicBezTo>
                    <a:cubicBezTo>
                      <a:pt x="138" y="217"/>
                      <a:pt x="102" y="233"/>
                      <a:pt x="66" y="286"/>
                    </a:cubicBezTo>
                    <a:cubicBezTo>
                      <a:pt x="0" y="381"/>
                      <a:pt x="102" y="523"/>
                      <a:pt x="204" y="523"/>
                    </a:cubicBezTo>
                    <a:cubicBezTo>
                      <a:pt x="227" y="523"/>
                      <a:pt x="250" y="516"/>
                      <a:pt x="271" y="500"/>
                    </a:cubicBezTo>
                    <a:cubicBezTo>
                      <a:pt x="378" y="429"/>
                      <a:pt x="316" y="357"/>
                      <a:pt x="325" y="357"/>
                    </a:cubicBezTo>
                    <a:cubicBezTo>
                      <a:pt x="405" y="304"/>
                      <a:pt x="708" y="108"/>
                      <a:pt x="708" y="108"/>
                    </a:cubicBezTo>
                    <a:lnTo>
                      <a:pt x="64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9" name="Google Shape;2144;p42"/>
              <p:cNvSpPr/>
              <p:nvPr/>
            </p:nvSpPr>
            <p:spPr>
              <a:xfrm>
                <a:off x="6217910" y="2558709"/>
                <a:ext cx="50600" cy="85455"/>
              </a:xfrm>
              <a:custGeom>
                <a:avLst/>
                <a:gdLst/>
                <a:ahLst/>
                <a:cxnLst/>
                <a:rect l="l" t="t" r="r" b="b"/>
                <a:pathLst>
                  <a:path w="421" h="711" extrusionOk="0">
                    <a:moveTo>
                      <a:pt x="304" y="0"/>
                    </a:moveTo>
                    <a:cubicBezTo>
                      <a:pt x="304" y="0"/>
                      <a:pt x="170" y="375"/>
                      <a:pt x="144" y="429"/>
                    </a:cubicBezTo>
                    <a:cubicBezTo>
                      <a:pt x="144" y="446"/>
                      <a:pt x="1" y="402"/>
                      <a:pt x="1" y="571"/>
                    </a:cubicBezTo>
                    <a:cubicBezTo>
                      <a:pt x="1" y="657"/>
                      <a:pt x="88" y="711"/>
                      <a:pt x="167" y="711"/>
                    </a:cubicBezTo>
                    <a:cubicBezTo>
                      <a:pt x="220" y="711"/>
                      <a:pt x="269" y="687"/>
                      <a:pt x="286" y="634"/>
                    </a:cubicBezTo>
                    <a:cubicBezTo>
                      <a:pt x="331" y="509"/>
                      <a:pt x="242" y="482"/>
                      <a:pt x="251" y="482"/>
                    </a:cubicBezTo>
                    <a:cubicBezTo>
                      <a:pt x="277" y="393"/>
                      <a:pt x="420" y="45"/>
                      <a:pt x="420" y="45"/>
                    </a:cubicBezTo>
                    <a:lnTo>
                      <a:pt x="304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0" name="Google Shape;2145;p42"/>
              <p:cNvSpPr/>
              <p:nvPr/>
            </p:nvSpPr>
            <p:spPr>
              <a:xfrm>
                <a:off x="6345552" y="2529743"/>
                <a:ext cx="89421" cy="58292"/>
              </a:xfrm>
              <a:custGeom>
                <a:avLst/>
                <a:gdLst/>
                <a:ahLst/>
                <a:cxnLst/>
                <a:rect l="l" t="t" r="r" b="b"/>
                <a:pathLst>
                  <a:path w="744" h="485" extrusionOk="0">
                    <a:moveTo>
                      <a:pt x="63" y="1"/>
                    </a:moveTo>
                    <a:lnTo>
                      <a:pt x="0" y="108"/>
                    </a:lnTo>
                    <a:cubicBezTo>
                      <a:pt x="0" y="108"/>
                      <a:pt x="348" y="295"/>
                      <a:pt x="402" y="322"/>
                    </a:cubicBezTo>
                    <a:cubicBezTo>
                      <a:pt x="420" y="331"/>
                      <a:pt x="357" y="464"/>
                      <a:pt x="527" y="482"/>
                    </a:cubicBezTo>
                    <a:cubicBezTo>
                      <a:pt x="534" y="484"/>
                      <a:pt x="542" y="484"/>
                      <a:pt x="549" y="484"/>
                    </a:cubicBezTo>
                    <a:cubicBezTo>
                      <a:pt x="677" y="484"/>
                      <a:pt x="743" y="265"/>
                      <a:pt x="625" y="206"/>
                    </a:cubicBezTo>
                    <a:cubicBezTo>
                      <a:pt x="592" y="189"/>
                      <a:pt x="566" y="183"/>
                      <a:pt x="545" y="183"/>
                    </a:cubicBezTo>
                    <a:cubicBezTo>
                      <a:pt x="491" y="183"/>
                      <a:pt x="473" y="224"/>
                      <a:pt x="466" y="224"/>
                    </a:cubicBezTo>
                    <a:cubicBezTo>
                      <a:pt x="465" y="224"/>
                      <a:pt x="465" y="224"/>
                      <a:pt x="464" y="224"/>
                    </a:cubicBezTo>
                    <a:cubicBezTo>
                      <a:pt x="375" y="179"/>
                      <a:pt x="63" y="1"/>
                      <a:pt x="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1" name="Google Shape;2146;p42"/>
              <p:cNvSpPr/>
              <p:nvPr/>
            </p:nvSpPr>
            <p:spPr>
              <a:xfrm>
                <a:off x="6353004" y="2459792"/>
                <a:ext cx="94830" cy="37139"/>
              </a:xfrm>
              <a:custGeom>
                <a:avLst/>
                <a:gdLst/>
                <a:ahLst/>
                <a:cxnLst/>
                <a:rect l="l" t="t" r="r" b="b"/>
                <a:pathLst>
                  <a:path w="789" h="309" extrusionOk="0">
                    <a:moveTo>
                      <a:pt x="593" y="1"/>
                    </a:moveTo>
                    <a:cubicBezTo>
                      <a:pt x="586" y="1"/>
                      <a:pt x="579" y="1"/>
                      <a:pt x="572" y="3"/>
                    </a:cubicBezTo>
                    <a:cubicBezTo>
                      <a:pt x="447" y="29"/>
                      <a:pt x="465" y="110"/>
                      <a:pt x="456" y="119"/>
                    </a:cubicBezTo>
                    <a:cubicBezTo>
                      <a:pt x="367" y="128"/>
                      <a:pt x="1" y="181"/>
                      <a:pt x="1" y="181"/>
                    </a:cubicBezTo>
                    <a:lnTo>
                      <a:pt x="19" y="306"/>
                    </a:lnTo>
                    <a:cubicBezTo>
                      <a:pt x="19" y="306"/>
                      <a:pt x="411" y="235"/>
                      <a:pt x="465" y="226"/>
                    </a:cubicBezTo>
                    <a:cubicBezTo>
                      <a:pt x="478" y="226"/>
                      <a:pt x="502" y="309"/>
                      <a:pt x="580" y="309"/>
                    </a:cubicBezTo>
                    <a:cubicBezTo>
                      <a:pt x="604" y="309"/>
                      <a:pt x="634" y="301"/>
                      <a:pt x="670" y="279"/>
                    </a:cubicBezTo>
                    <a:cubicBezTo>
                      <a:pt x="788" y="212"/>
                      <a:pt x="715" y="1"/>
                      <a:pt x="59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2" name="Google Shape;2147;p42"/>
              <p:cNvSpPr/>
              <p:nvPr/>
            </p:nvSpPr>
            <p:spPr>
              <a:xfrm>
                <a:off x="6326202" y="2379145"/>
                <a:ext cx="80768" cy="69229"/>
              </a:xfrm>
              <a:custGeom>
                <a:avLst/>
                <a:gdLst/>
                <a:ahLst/>
                <a:cxnLst/>
                <a:rect l="l" t="t" r="r" b="b"/>
                <a:pathLst>
                  <a:path w="672" h="576" extrusionOk="0">
                    <a:moveTo>
                      <a:pt x="462" y="0"/>
                    </a:moveTo>
                    <a:cubicBezTo>
                      <a:pt x="434" y="0"/>
                      <a:pt x="406" y="10"/>
                      <a:pt x="384" y="31"/>
                    </a:cubicBezTo>
                    <a:cubicBezTo>
                      <a:pt x="295" y="121"/>
                      <a:pt x="358" y="183"/>
                      <a:pt x="349" y="183"/>
                    </a:cubicBezTo>
                    <a:cubicBezTo>
                      <a:pt x="286" y="246"/>
                      <a:pt x="1" y="486"/>
                      <a:pt x="1" y="486"/>
                    </a:cubicBezTo>
                    <a:lnTo>
                      <a:pt x="81" y="576"/>
                    </a:lnTo>
                    <a:cubicBezTo>
                      <a:pt x="81" y="576"/>
                      <a:pt x="376" y="308"/>
                      <a:pt x="420" y="272"/>
                    </a:cubicBezTo>
                    <a:cubicBezTo>
                      <a:pt x="421" y="272"/>
                      <a:pt x="421" y="272"/>
                      <a:pt x="422" y="272"/>
                    </a:cubicBezTo>
                    <a:cubicBezTo>
                      <a:pt x="431" y="272"/>
                      <a:pt x="466" y="297"/>
                      <a:pt x="508" y="297"/>
                    </a:cubicBezTo>
                    <a:cubicBezTo>
                      <a:pt x="542" y="297"/>
                      <a:pt x="582" y="280"/>
                      <a:pt x="616" y="219"/>
                    </a:cubicBezTo>
                    <a:cubicBezTo>
                      <a:pt x="672" y="115"/>
                      <a:pt x="560" y="0"/>
                      <a:pt x="46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3" name="Google Shape;2148;p42"/>
              <p:cNvSpPr/>
              <p:nvPr/>
            </p:nvSpPr>
            <p:spPr>
              <a:xfrm>
                <a:off x="6281251" y="2338160"/>
                <a:ext cx="43990" cy="86657"/>
              </a:xfrm>
              <a:custGeom>
                <a:avLst/>
                <a:gdLst/>
                <a:ahLst/>
                <a:cxnLst/>
                <a:rect l="l" t="t" r="r" b="b"/>
                <a:pathLst>
                  <a:path w="366" h="721" extrusionOk="0">
                    <a:moveTo>
                      <a:pt x="181" y="1"/>
                    </a:moveTo>
                    <a:cubicBezTo>
                      <a:pt x="114" y="1"/>
                      <a:pt x="49" y="32"/>
                      <a:pt x="36" y="96"/>
                    </a:cubicBezTo>
                    <a:cubicBezTo>
                      <a:pt x="18" y="230"/>
                      <a:pt x="107" y="239"/>
                      <a:pt x="107" y="248"/>
                    </a:cubicBezTo>
                    <a:cubicBezTo>
                      <a:pt x="89" y="337"/>
                      <a:pt x="0" y="694"/>
                      <a:pt x="0" y="694"/>
                    </a:cubicBezTo>
                    <a:lnTo>
                      <a:pt x="116" y="720"/>
                    </a:lnTo>
                    <a:cubicBezTo>
                      <a:pt x="116" y="720"/>
                      <a:pt x="196" y="337"/>
                      <a:pt x="205" y="283"/>
                    </a:cubicBezTo>
                    <a:cubicBezTo>
                      <a:pt x="214" y="265"/>
                      <a:pt x="366" y="283"/>
                      <a:pt x="339" y="114"/>
                    </a:cubicBezTo>
                    <a:cubicBezTo>
                      <a:pt x="330" y="39"/>
                      <a:pt x="254" y="1"/>
                      <a:pt x="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4" name="Google Shape;2149;p42"/>
              <p:cNvSpPr/>
              <p:nvPr/>
            </p:nvSpPr>
            <p:spPr>
              <a:xfrm>
                <a:off x="6311178" y="2567242"/>
                <a:ext cx="47956" cy="86296"/>
              </a:xfrm>
              <a:custGeom>
                <a:avLst/>
                <a:gdLst/>
                <a:ahLst/>
                <a:cxnLst/>
                <a:rect l="l" t="t" r="r" b="b"/>
                <a:pathLst>
                  <a:path w="399" h="718" extrusionOk="0">
                    <a:moveTo>
                      <a:pt x="117" y="1"/>
                    </a:moveTo>
                    <a:lnTo>
                      <a:pt x="1" y="28"/>
                    </a:lnTo>
                    <a:cubicBezTo>
                      <a:pt x="1" y="28"/>
                      <a:pt x="117" y="411"/>
                      <a:pt x="135" y="465"/>
                    </a:cubicBezTo>
                    <a:cubicBezTo>
                      <a:pt x="135" y="483"/>
                      <a:pt x="1" y="536"/>
                      <a:pt x="99" y="670"/>
                    </a:cubicBezTo>
                    <a:cubicBezTo>
                      <a:pt x="125" y="703"/>
                      <a:pt x="162" y="717"/>
                      <a:pt x="200" y="717"/>
                    </a:cubicBezTo>
                    <a:cubicBezTo>
                      <a:pt x="295" y="717"/>
                      <a:pt x="398" y="631"/>
                      <a:pt x="367" y="536"/>
                    </a:cubicBezTo>
                    <a:cubicBezTo>
                      <a:pt x="342" y="457"/>
                      <a:pt x="293" y="444"/>
                      <a:pt x="264" y="444"/>
                    </a:cubicBezTo>
                    <a:cubicBezTo>
                      <a:pt x="251" y="444"/>
                      <a:pt x="242" y="447"/>
                      <a:pt x="242" y="447"/>
                    </a:cubicBezTo>
                    <a:cubicBezTo>
                      <a:pt x="215" y="358"/>
                      <a:pt x="117" y="1"/>
                      <a:pt x="11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5" name="Google Shape;2150;p42"/>
              <p:cNvSpPr/>
              <p:nvPr/>
            </p:nvSpPr>
            <p:spPr>
              <a:xfrm>
                <a:off x="6208776" y="2333232"/>
                <a:ext cx="48917" cy="87258"/>
              </a:xfrm>
              <a:custGeom>
                <a:avLst/>
                <a:gdLst/>
                <a:ahLst/>
                <a:cxnLst/>
                <a:rect l="l" t="t" r="r" b="b"/>
                <a:pathLst>
                  <a:path w="407" h="726" extrusionOk="0">
                    <a:moveTo>
                      <a:pt x="199" y="0"/>
                    </a:moveTo>
                    <a:cubicBezTo>
                      <a:pt x="104" y="0"/>
                      <a:pt x="0" y="86"/>
                      <a:pt x="32" y="181"/>
                    </a:cubicBezTo>
                    <a:cubicBezTo>
                      <a:pt x="64" y="272"/>
                      <a:pt x="115" y="278"/>
                      <a:pt x="141" y="278"/>
                    </a:cubicBezTo>
                    <a:cubicBezTo>
                      <a:pt x="145" y="278"/>
                      <a:pt x="149" y="278"/>
                      <a:pt x="152" y="278"/>
                    </a:cubicBezTo>
                    <a:cubicBezTo>
                      <a:pt x="155" y="278"/>
                      <a:pt x="157" y="278"/>
                      <a:pt x="157" y="280"/>
                    </a:cubicBezTo>
                    <a:cubicBezTo>
                      <a:pt x="193" y="369"/>
                      <a:pt x="282" y="726"/>
                      <a:pt x="282" y="726"/>
                    </a:cubicBezTo>
                    <a:lnTo>
                      <a:pt x="407" y="690"/>
                    </a:lnTo>
                    <a:cubicBezTo>
                      <a:pt x="407" y="690"/>
                      <a:pt x="282" y="306"/>
                      <a:pt x="273" y="262"/>
                    </a:cubicBezTo>
                    <a:cubicBezTo>
                      <a:pt x="264" y="244"/>
                      <a:pt x="407" y="190"/>
                      <a:pt x="300" y="48"/>
                    </a:cubicBezTo>
                    <a:cubicBezTo>
                      <a:pt x="274" y="14"/>
                      <a:pt x="237" y="0"/>
                      <a:pt x="1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6" name="Google Shape;2151;p42"/>
              <p:cNvSpPr/>
              <p:nvPr/>
            </p:nvSpPr>
            <p:spPr>
              <a:xfrm>
                <a:off x="6186901" y="2395971"/>
                <a:ext cx="194107" cy="182929"/>
              </a:xfrm>
              <a:custGeom>
                <a:avLst/>
                <a:gdLst/>
                <a:ahLst/>
                <a:cxnLst/>
                <a:rect l="l" t="t" r="r" b="b"/>
                <a:pathLst>
                  <a:path w="1615" h="1522" extrusionOk="0">
                    <a:moveTo>
                      <a:pt x="816" y="0"/>
                    </a:moveTo>
                    <a:cubicBezTo>
                      <a:pt x="753" y="0"/>
                      <a:pt x="689" y="8"/>
                      <a:pt x="625" y="25"/>
                    </a:cubicBezTo>
                    <a:cubicBezTo>
                      <a:pt x="473" y="61"/>
                      <a:pt x="339" y="141"/>
                      <a:pt x="241" y="248"/>
                    </a:cubicBezTo>
                    <a:cubicBezTo>
                      <a:pt x="80" y="427"/>
                      <a:pt x="0" y="685"/>
                      <a:pt x="63" y="944"/>
                    </a:cubicBezTo>
                    <a:cubicBezTo>
                      <a:pt x="153" y="1290"/>
                      <a:pt x="459" y="1522"/>
                      <a:pt x="799" y="1522"/>
                    </a:cubicBezTo>
                    <a:cubicBezTo>
                      <a:pt x="862" y="1522"/>
                      <a:pt x="926" y="1514"/>
                      <a:pt x="990" y="1497"/>
                    </a:cubicBezTo>
                    <a:cubicBezTo>
                      <a:pt x="1133" y="1462"/>
                      <a:pt x="1258" y="1390"/>
                      <a:pt x="1356" y="1292"/>
                    </a:cubicBezTo>
                    <a:cubicBezTo>
                      <a:pt x="1535" y="1105"/>
                      <a:pt x="1615" y="846"/>
                      <a:pt x="1543" y="578"/>
                    </a:cubicBezTo>
                    <a:cubicBezTo>
                      <a:pt x="1461" y="232"/>
                      <a:pt x="1156" y="0"/>
                      <a:pt x="81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67" name="Google Shape;2152;p42"/>
              <p:cNvSpPr/>
              <p:nvPr/>
            </p:nvSpPr>
            <p:spPr>
              <a:xfrm>
                <a:off x="6186901" y="2425778"/>
                <a:ext cx="163098" cy="153122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74" extrusionOk="0">
                    <a:moveTo>
                      <a:pt x="241" y="0"/>
                    </a:moveTo>
                    <a:lnTo>
                      <a:pt x="241" y="0"/>
                    </a:lnTo>
                    <a:cubicBezTo>
                      <a:pt x="80" y="179"/>
                      <a:pt x="0" y="437"/>
                      <a:pt x="63" y="696"/>
                    </a:cubicBezTo>
                    <a:cubicBezTo>
                      <a:pt x="153" y="1042"/>
                      <a:pt x="459" y="1274"/>
                      <a:pt x="799" y="1274"/>
                    </a:cubicBezTo>
                    <a:cubicBezTo>
                      <a:pt x="862" y="1274"/>
                      <a:pt x="926" y="1266"/>
                      <a:pt x="990" y="1249"/>
                    </a:cubicBezTo>
                    <a:cubicBezTo>
                      <a:pt x="1133" y="1214"/>
                      <a:pt x="1258" y="1142"/>
                      <a:pt x="1356" y="1044"/>
                    </a:cubicBezTo>
                    <a:lnTo>
                      <a:pt x="1356" y="1044"/>
                    </a:lnTo>
                    <a:cubicBezTo>
                      <a:pt x="1261" y="1070"/>
                      <a:pt x="1160" y="1088"/>
                      <a:pt x="1058" y="1088"/>
                    </a:cubicBezTo>
                    <a:cubicBezTo>
                      <a:pt x="883" y="1088"/>
                      <a:pt x="705" y="1036"/>
                      <a:pt x="553" y="883"/>
                    </a:cubicBezTo>
                    <a:cubicBezTo>
                      <a:pt x="259" y="589"/>
                      <a:pt x="223" y="241"/>
                      <a:pt x="241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6" name="Google Shape;2153;p42"/>
            <p:cNvGrpSpPr/>
            <p:nvPr/>
          </p:nvGrpSpPr>
          <p:grpSpPr>
            <a:xfrm>
              <a:off x="6475106" y="3932239"/>
              <a:ext cx="312534" cy="297767"/>
              <a:chOff x="6129210" y="2819761"/>
              <a:chExt cx="295066" cy="281124"/>
            </a:xfrm>
          </p:grpSpPr>
          <p:sp>
            <p:nvSpPr>
              <p:cNvPr id="44" name="Google Shape;2154;p42"/>
              <p:cNvSpPr/>
              <p:nvPr/>
            </p:nvSpPr>
            <p:spPr>
              <a:xfrm>
                <a:off x="6150243" y="2861587"/>
                <a:ext cx="7535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7" h="478" extrusionOk="0">
                    <a:moveTo>
                      <a:pt x="186" y="1"/>
                    </a:moveTo>
                    <a:cubicBezTo>
                      <a:pt x="76" y="1"/>
                      <a:pt x="1" y="172"/>
                      <a:pt x="91" y="237"/>
                    </a:cubicBezTo>
                    <a:cubicBezTo>
                      <a:pt x="121" y="256"/>
                      <a:pt x="147" y="263"/>
                      <a:pt x="167" y="263"/>
                    </a:cubicBezTo>
                    <a:cubicBezTo>
                      <a:pt x="209" y="263"/>
                      <a:pt x="230" y="236"/>
                      <a:pt x="233" y="236"/>
                    </a:cubicBezTo>
                    <a:cubicBezTo>
                      <a:pt x="234" y="236"/>
                      <a:pt x="234" y="236"/>
                      <a:pt x="234" y="237"/>
                    </a:cubicBezTo>
                    <a:cubicBezTo>
                      <a:pt x="305" y="282"/>
                      <a:pt x="564" y="478"/>
                      <a:pt x="564" y="478"/>
                    </a:cubicBezTo>
                    <a:lnTo>
                      <a:pt x="626" y="398"/>
                    </a:lnTo>
                    <a:cubicBezTo>
                      <a:pt x="626" y="398"/>
                      <a:pt x="341" y="192"/>
                      <a:pt x="305" y="166"/>
                    </a:cubicBezTo>
                    <a:cubicBezTo>
                      <a:pt x="287" y="157"/>
                      <a:pt x="359" y="41"/>
                      <a:pt x="216" y="5"/>
                    </a:cubicBezTo>
                    <a:cubicBezTo>
                      <a:pt x="206" y="2"/>
                      <a:pt x="196" y="1"/>
                      <a:pt x="1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5" name="Google Shape;2155;p42"/>
              <p:cNvSpPr/>
              <p:nvPr/>
            </p:nvSpPr>
            <p:spPr>
              <a:xfrm>
                <a:off x="6129210" y="2938870"/>
                <a:ext cx="81369" cy="32812"/>
              </a:xfrm>
              <a:custGeom>
                <a:avLst/>
                <a:gdLst/>
                <a:ahLst/>
                <a:cxnLst/>
                <a:rect l="l" t="t" r="r" b="b"/>
                <a:pathLst>
                  <a:path w="677" h="273" extrusionOk="0">
                    <a:moveTo>
                      <a:pt x="172" y="1"/>
                    </a:moveTo>
                    <a:cubicBezTo>
                      <a:pt x="156" y="1"/>
                      <a:pt x="137" y="4"/>
                      <a:pt x="114" y="13"/>
                    </a:cubicBezTo>
                    <a:cubicBezTo>
                      <a:pt x="1" y="66"/>
                      <a:pt x="41" y="272"/>
                      <a:pt x="152" y="272"/>
                    </a:cubicBezTo>
                    <a:cubicBezTo>
                      <a:pt x="154" y="272"/>
                      <a:pt x="157" y="272"/>
                      <a:pt x="159" y="272"/>
                    </a:cubicBezTo>
                    <a:cubicBezTo>
                      <a:pt x="275" y="272"/>
                      <a:pt x="266" y="192"/>
                      <a:pt x="275" y="192"/>
                    </a:cubicBezTo>
                    <a:cubicBezTo>
                      <a:pt x="355" y="183"/>
                      <a:pt x="676" y="183"/>
                      <a:pt x="676" y="183"/>
                    </a:cubicBezTo>
                    <a:lnTo>
                      <a:pt x="676" y="76"/>
                    </a:lnTo>
                    <a:cubicBezTo>
                      <a:pt x="676" y="76"/>
                      <a:pt x="328" y="94"/>
                      <a:pt x="284" y="94"/>
                    </a:cubicBezTo>
                    <a:cubicBezTo>
                      <a:pt x="269" y="94"/>
                      <a:pt x="254" y="1"/>
                      <a:pt x="17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6" name="Google Shape;2156;p42"/>
              <p:cNvSpPr/>
              <p:nvPr/>
            </p:nvSpPr>
            <p:spPr>
              <a:xfrm>
                <a:off x="6153008" y="2991873"/>
                <a:ext cx="7584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31" h="465" extrusionOk="0">
                    <a:moveTo>
                      <a:pt x="577" y="1"/>
                    </a:moveTo>
                    <a:cubicBezTo>
                      <a:pt x="577" y="1"/>
                      <a:pt x="282" y="197"/>
                      <a:pt x="246" y="224"/>
                    </a:cubicBezTo>
                    <a:cubicBezTo>
                      <a:pt x="246" y="224"/>
                      <a:pt x="245" y="224"/>
                      <a:pt x="244" y="224"/>
                    </a:cubicBezTo>
                    <a:cubicBezTo>
                      <a:pt x="230" y="224"/>
                      <a:pt x="197" y="193"/>
                      <a:pt x="154" y="193"/>
                    </a:cubicBezTo>
                    <a:cubicBezTo>
                      <a:pt x="125" y="193"/>
                      <a:pt x="93" y="206"/>
                      <a:pt x="59" y="250"/>
                    </a:cubicBezTo>
                    <a:cubicBezTo>
                      <a:pt x="0" y="339"/>
                      <a:pt x="94" y="464"/>
                      <a:pt x="184" y="464"/>
                    </a:cubicBezTo>
                    <a:cubicBezTo>
                      <a:pt x="202" y="464"/>
                      <a:pt x="221" y="459"/>
                      <a:pt x="238" y="447"/>
                    </a:cubicBezTo>
                    <a:cubicBezTo>
                      <a:pt x="336" y="375"/>
                      <a:pt x="282" y="313"/>
                      <a:pt x="291" y="313"/>
                    </a:cubicBezTo>
                    <a:cubicBezTo>
                      <a:pt x="353" y="268"/>
                      <a:pt x="630" y="90"/>
                      <a:pt x="630" y="90"/>
                    </a:cubicBezTo>
                    <a:lnTo>
                      <a:pt x="57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7" name="Google Shape;2157;p42"/>
              <p:cNvSpPr/>
              <p:nvPr/>
            </p:nvSpPr>
            <p:spPr>
              <a:xfrm>
                <a:off x="6222237" y="3017594"/>
                <a:ext cx="44110" cy="7499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4" extrusionOk="0">
                    <a:moveTo>
                      <a:pt x="268" y="1"/>
                    </a:moveTo>
                    <a:cubicBezTo>
                      <a:pt x="268" y="1"/>
                      <a:pt x="152" y="331"/>
                      <a:pt x="134" y="375"/>
                    </a:cubicBezTo>
                    <a:cubicBezTo>
                      <a:pt x="125" y="393"/>
                      <a:pt x="1" y="357"/>
                      <a:pt x="1" y="500"/>
                    </a:cubicBezTo>
                    <a:cubicBezTo>
                      <a:pt x="1" y="579"/>
                      <a:pt x="78" y="624"/>
                      <a:pt x="148" y="624"/>
                    </a:cubicBezTo>
                    <a:cubicBezTo>
                      <a:pt x="198" y="624"/>
                      <a:pt x="245" y="602"/>
                      <a:pt x="259" y="554"/>
                    </a:cubicBezTo>
                    <a:cubicBezTo>
                      <a:pt x="295" y="447"/>
                      <a:pt x="215" y="429"/>
                      <a:pt x="224" y="420"/>
                    </a:cubicBezTo>
                    <a:cubicBezTo>
                      <a:pt x="250" y="340"/>
                      <a:pt x="366" y="45"/>
                      <a:pt x="366" y="45"/>
                    </a:cubicBezTo>
                    <a:lnTo>
                      <a:pt x="268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8" name="Google Shape;2158;p42"/>
              <p:cNvSpPr/>
              <p:nvPr/>
            </p:nvSpPr>
            <p:spPr>
              <a:xfrm>
                <a:off x="6334855" y="2991873"/>
                <a:ext cx="78845" cy="51682"/>
              </a:xfrm>
              <a:custGeom>
                <a:avLst/>
                <a:gdLst/>
                <a:ahLst/>
                <a:cxnLst/>
                <a:rect l="l" t="t" r="r" b="b"/>
                <a:pathLst>
                  <a:path w="656" h="430" extrusionOk="0">
                    <a:moveTo>
                      <a:pt x="54" y="1"/>
                    </a:moveTo>
                    <a:lnTo>
                      <a:pt x="0" y="99"/>
                    </a:lnTo>
                    <a:cubicBezTo>
                      <a:pt x="0" y="99"/>
                      <a:pt x="312" y="259"/>
                      <a:pt x="348" y="286"/>
                    </a:cubicBezTo>
                    <a:cubicBezTo>
                      <a:pt x="366" y="286"/>
                      <a:pt x="312" y="411"/>
                      <a:pt x="464" y="429"/>
                    </a:cubicBezTo>
                    <a:cubicBezTo>
                      <a:pt x="469" y="429"/>
                      <a:pt x="474" y="430"/>
                      <a:pt x="479" y="430"/>
                    </a:cubicBezTo>
                    <a:cubicBezTo>
                      <a:pt x="594" y="430"/>
                      <a:pt x="656" y="230"/>
                      <a:pt x="544" y="179"/>
                    </a:cubicBezTo>
                    <a:cubicBezTo>
                      <a:pt x="521" y="168"/>
                      <a:pt x="501" y="164"/>
                      <a:pt x="484" y="164"/>
                    </a:cubicBezTo>
                    <a:cubicBezTo>
                      <a:pt x="435" y="164"/>
                      <a:pt x="414" y="198"/>
                      <a:pt x="411" y="198"/>
                    </a:cubicBezTo>
                    <a:cubicBezTo>
                      <a:pt x="411" y="198"/>
                      <a:pt x="411" y="197"/>
                      <a:pt x="411" y="197"/>
                    </a:cubicBezTo>
                    <a:cubicBezTo>
                      <a:pt x="330" y="161"/>
                      <a:pt x="54" y="1"/>
                      <a:pt x="5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9" name="Google Shape;2159;p42"/>
              <p:cNvSpPr/>
              <p:nvPr/>
            </p:nvSpPr>
            <p:spPr>
              <a:xfrm>
                <a:off x="6341225" y="2930456"/>
                <a:ext cx="83051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91" h="275" extrusionOk="0">
                    <a:moveTo>
                      <a:pt x="522" y="1"/>
                    </a:moveTo>
                    <a:cubicBezTo>
                      <a:pt x="515" y="1"/>
                      <a:pt x="508" y="1"/>
                      <a:pt x="500" y="3"/>
                    </a:cubicBezTo>
                    <a:cubicBezTo>
                      <a:pt x="393" y="21"/>
                      <a:pt x="411" y="101"/>
                      <a:pt x="402" y="101"/>
                    </a:cubicBezTo>
                    <a:cubicBezTo>
                      <a:pt x="322" y="119"/>
                      <a:pt x="1" y="164"/>
                      <a:pt x="1" y="164"/>
                    </a:cubicBezTo>
                    <a:lnTo>
                      <a:pt x="19" y="271"/>
                    </a:lnTo>
                    <a:cubicBezTo>
                      <a:pt x="19" y="271"/>
                      <a:pt x="367" y="208"/>
                      <a:pt x="411" y="199"/>
                    </a:cubicBezTo>
                    <a:cubicBezTo>
                      <a:pt x="425" y="199"/>
                      <a:pt x="444" y="275"/>
                      <a:pt x="515" y="275"/>
                    </a:cubicBezTo>
                    <a:cubicBezTo>
                      <a:pt x="535" y="275"/>
                      <a:pt x="560" y="269"/>
                      <a:pt x="590" y="253"/>
                    </a:cubicBezTo>
                    <a:cubicBezTo>
                      <a:pt x="690" y="194"/>
                      <a:pt x="633" y="1"/>
                      <a:pt x="52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0" name="Google Shape;2160;p42"/>
              <p:cNvSpPr/>
              <p:nvPr/>
            </p:nvSpPr>
            <p:spPr>
              <a:xfrm>
                <a:off x="6317668" y="2859184"/>
                <a:ext cx="70552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7" h="516" extrusionOk="0">
                    <a:moveTo>
                      <a:pt x="404" y="1"/>
                    </a:moveTo>
                    <a:cubicBezTo>
                      <a:pt x="381" y="1"/>
                      <a:pt x="358" y="8"/>
                      <a:pt x="339" y="25"/>
                    </a:cubicBezTo>
                    <a:cubicBezTo>
                      <a:pt x="259" y="105"/>
                      <a:pt x="313" y="159"/>
                      <a:pt x="313" y="168"/>
                    </a:cubicBezTo>
                    <a:cubicBezTo>
                      <a:pt x="250" y="221"/>
                      <a:pt x="0" y="435"/>
                      <a:pt x="0" y="435"/>
                    </a:cubicBezTo>
                    <a:lnTo>
                      <a:pt x="72" y="516"/>
                    </a:lnTo>
                    <a:cubicBezTo>
                      <a:pt x="72" y="516"/>
                      <a:pt x="331" y="275"/>
                      <a:pt x="366" y="248"/>
                    </a:cubicBezTo>
                    <a:cubicBezTo>
                      <a:pt x="367" y="248"/>
                      <a:pt x="367" y="247"/>
                      <a:pt x="368" y="247"/>
                    </a:cubicBezTo>
                    <a:cubicBezTo>
                      <a:pt x="377" y="247"/>
                      <a:pt x="408" y="269"/>
                      <a:pt x="445" y="269"/>
                    </a:cubicBezTo>
                    <a:cubicBezTo>
                      <a:pt x="477" y="269"/>
                      <a:pt x="513" y="253"/>
                      <a:pt x="545" y="195"/>
                    </a:cubicBezTo>
                    <a:cubicBezTo>
                      <a:pt x="587" y="103"/>
                      <a:pt x="490" y="1"/>
                      <a:pt x="40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1" name="Google Shape;2161;p42"/>
              <p:cNvSpPr/>
              <p:nvPr/>
            </p:nvSpPr>
            <p:spPr>
              <a:xfrm>
                <a:off x="6278005" y="2823487"/>
                <a:ext cx="38701" cy="76321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5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90"/>
                    </a:cubicBezTo>
                    <a:cubicBezTo>
                      <a:pt x="18" y="197"/>
                      <a:pt x="99" y="206"/>
                      <a:pt x="90" y="215"/>
                    </a:cubicBezTo>
                    <a:cubicBezTo>
                      <a:pt x="81" y="295"/>
                      <a:pt x="0" y="608"/>
                      <a:pt x="0" y="608"/>
                    </a:cubicBezTo>
                    <a:lnTo>
                      <a:pt x="107" y="634"/>
                    </a:lnTo>
                    <a:cubicBezTo>
                      <a:pt x="107" y="634"/>
                      <a:pt x="179" y="295"/>
                      <a:pt x="188" y="251"/>
                    </a:cubicBezTo>
                    <a:cubicBezTo>
                      <a:pt x="188" y="233"/>
                      <a:pt x="322" y="251"/>
                      <a:pt x="304" y="99"/>
                    </a:cubicBezTo>
                    <a:cubicBezTo>
                      <a:pt x="290" y="34"/>
                      <a:pt x="226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2" name="Google Shape;2162;p42"/>
              <p:cNvSpPr/>
              <p:nvPr/>
            </p:nvSpPr>
            <p:spPr>
              <a:xfrm>
                <a:off x="6303726" y="3025166"/>
                <a:ext cx="43629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63" h="630" extrusionOk="0">
                    <a:moveTo>
                      <a:pt x="108" y="0"/>
                    </a:moveTo>
                    <a:lnTo>
                      <a:pt x="9" y="27"/>
                    </a:lnTo>
                    <a:cubicBezTo>
                      <a:pt x="9" y="27"/>
                      <a:pt x="108" y="357"/>
                      <a:pt x="125" y="410"/>
                    </a:cubicBezTo>
                    <a:cubicBezTo>
                      <a:pt x="125" y="419"/>
                      <a:pt x="1" y="473"/>
                      <a:pt x="99" y="589"/>
                    </a:cubicBezTo>
                    <a:cubicBezTo>
                      <a:pt x="119" y="617"/>
                      <a:pt x="151" y="629"/>
                      <a:pt x="184" y="629"/>
                    </a:cubicBezTo>
                    <a:cubicBezTo>
                      <a:pt x="267" y="629"/>
                      <a:pt x="362" y="556"/>
                      <a:pt x="331" y="473"/>
                    </a:cubicBezTo>
                    <a:cubicBezTo>
                      <a:pt x="307" y="402"/>
                      <a:pt x="267" y="390"/>
                      <a:pt x="243" y="390"/>
                    </a:cubicBezTo>
                    <a:cubicBezTo>
                      <a:pt x="231" y="390"/>
                      <a:pt x="224" y="393"/>
                      <a:pt x="224" y="393"/>
                    </a:cubicBezTo>
                    <a:cubicBezTo>
                      <a:pt x="197" y="312"/>
                      <a:pt x="108" y="0"/>
                      <a:pt x="1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3" name="Google Shape;2163;p42"/>
              <p:cNvSpPr/>
              <p:nvPr/>
            </p:nvSpPr>
            <p:spPr>
              <a:xfrm>
                <a:off x="6214906" y="2819761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1"/>
                    </a:moveTo>
                    <a:cubicBezTo>
                      <a:pt x="93" y="1"/>
                      <a:pt x="0" y="74"/>
                      <a:pt x="26" y="157"/>
                    </a:cubicBezTo>
                    <a:cubicBezTo>
                      <a:pt x="50" y="228"/>
                      <a:pt x="89" y="240"/>
                      <a:pt x="116" y="240"/>
                    </a:cubicBezTo>
                    <a:cubicBezTo>
                      <a:pt x="129" y="240"/>
                      <a:pt x="139" y="237"/>
                      <a:pt x="142" y="237"/>
                    </a:cubicBezTo>
                    <a:cubicBezTo>
                      <a:pt x="160" y="317"/>
                      <a:pt x="249" y="630"/>
                      <a:pt x="249" y="630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31" y="219"/>
                    </a:cubicBezTo>
                    <a:cubicBezTo>
                      <a:pt x="231" y="210"/>
                      <a:pt x="356" y="157"/>
                      <a:pt x="267" y="41"/>
                    </a:cubicBezTo>
                    <a:cubicBezTo>
                      <a:pt x="244" y="13"/>
                      <a:pt x="211" y="1"/>
                      <a:pt x="1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4" name="Google Shape;2164;p42"/>
              <p:cNvSpPr/>
              <p:nvPr/>
            </p:nvSpPr>
            <p:spPr>
              <a:xfrm>
                <a:off x="6195435" y="2874688"/>
                <a:ext cx="170550" cy="160454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35" extrusionOk="0">
                    <a:moveTo>
                      <a:pt x="711" y="1"/>
                    </a:moveTo>
                    <a:cubicBezTo>
                      <a:pt x="656" y="1"/>
                      <a:pt x="601" y="7"/>
                      <a:pt x="545" y="21"/>
                    </a:cubicBezTo>
                    <a:cubicBezTo>
                      <a:pt x="411" y="48"/>
                      <a:pt x="304" y="119"/>
                      <a:pt x="215" y="217"/>
                    </a:cubicBezTo>
                    <a:cubicBezTo>
                      <a:pt x="72" y="378"/>
                      <a:pt x="0" y="601"/>
                      <a:pt x="54" y="824"/>
                    </a:cubicBezTo>
                    <a:cubicBezTo>
                      <a:pt x="130" y="1134"/>
                      <a:pt x="404" y="1335"/>
                      <a:pt x="703" y="1335"/>
                    </a:cubicBezTo>
                    <a:cubicBezTo>
                      <a:pt x="756" y="1335"/>
                      <a:pt x="811" y="1328"/>
                      <a:pt x="866" y="1315"/>
                    </a:cubicBezTo>
                    <a:cubicBezTo>
                      <a:pt x="1000" y="1288"/>
                      <a:pt x="1107" y="1216"/>
                      <a:pt x="1196" y="1127"/>
                    </a:cubicBezTo>
                    <a:cubicBezTo>
                      <a:pt x="1348" y="967"/>
                      <a:pt x="1419" y="735"/>
                      <a:pt x="1356" y="512"/>
                    </a:cubicBezTo>
                    <a:cubicBezTo>
                      <a:pt x="1281" y="202"/>
                      <a:pt x="1013" y="1"/>
                      <a:pt x="71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55" name="Google Shape;2165;p42"/>
              <p:cNvSpPr/>
              <p:nvPr/>
            </p:nvSpPr>
            <p:spPr>
              <a:xfrm>
                <a:off x="6195435" y="2900769"/>
                <a:ext cx="143747" cy="134372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18" extrusionOk="0">
                    <a:moveTo>
                      <a:pt x="215" y="0"/>
                    </a:moveTo>
                    <a:lnTo>
                      <a:pt x="215" y="0"/>
                    </a:lnTo>
                    <a:cubicBezTo>
                      <a:pt x="72" y="161"/>
                      <a:pt x="0" y="384"/>
                      <a:pt x="54" y="607"/>
                    </a:cubicBezTo>
                    <a:cubicBezTo>
                      <a:pt x="130" y="917"/>
                      <a:pt x="404" y="1118"/>
                      <a:pt x="703" y="1118"/>
                    </a:cubicBezTo>
                    <a:cubicBezTo>
                      <a:pt x="756" y="1118"/>
                      <a:pt x="811" y="1111"/>
                      <a:pt x="866" y="1098"/>
                    </a:cubicBezTo>
                    <a:cubicBezTo>
                      <a:pt x="1000" y="1071"/>
                      <a:pt x="1107" y="999"/>
                      <a:pt x="1196" y="910"/>
                    </a:cubicBezTo>
                    <a:lnTo>
                      <a:pt x="1196" y="910"/>
                    </a:lnTo>
                    <a:cubicBezTo>
                      <a:pt x="1110" y="937"/>
                      <a:pt x="1019" y="953"/>
                      <a:pt x="928" y="953"/>
                    </a:cubicBezTo>
                    <a:cubicBezTo>
                      <a:pt x="774" y="953"/>
                      <a:pt x="620" y="905"/>
                      <a:pt x="491" y="776"/>
                    </a:cubicBezTo>
                    <a:cubicBezTo>
                      <a:pt x="224" y="518"/>
                      <a:pt x="197" y="214"/>
                      <a:pt x="215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grpSp>
          <p:nvGrpSpPr>
            <p:cNvPr id="27" name="Google Shape;2166;p42"/>
            <p:cNvGrpSpPr/>
            <p:nvPr/>
          </p:nvGrpSpPr>
          <p:grpSpPr>
            <a:xfrm>
              <a:off x="8111461" y="2204525"/>
              <a:ext cx="312534" cy="298149"/>
              <a:chOff x="8128931" y="2944158"/>
              <a:chExt cx="295066" cy="281485"/>
            </a:xfrm>
          </p:grpSpPr>
          <p:sp>
            <p:nvSpPr>
              <p:cNvPr id="29" name="Google Shape;2167;p42"/>
              <p:cNvSpPr/>
              <p:nvPr/>
            </p:nvSpPr>
            <p:spPr>
              <a:xfrm>
                <a:off x="8150085" y="2985984"/>
                <a:ext cx="75239" cy="57451"/>
              </a:xfrm>
              <a:custGeom>
                <a:avLst/>
                <a:gdLst/>
                <a:ahLst/>
                <a:cxnLst/>
                <a:rect l="l" t="t" r="r" b="b"/>
                <a:pathLst>
                  <a:path w="626" h="478" extrusionOk="0">
                    <a:moveTo>
                      <a:pt x="185" y="1"/>
                    </a:moveTo>
                    <a:cubicBezTo>
                      <a:pt x="75" y="1"/>
                      <a:pt x="0" y="171"/>
                      <a:pt x="99" y="237"/>
                    </a:cubicBezTo>
                    <a:cubicBezTo>
                      <a:pt x="128" y="258"/>
                      <a:pt x="153" y="265"/>
                      <a:pt x="173" y="265"/>
                    </a:cubicBezTo>
                    <a:cubicBezTo>
                      <a:pt x="213" y="265"/>
                      <a:pt x="233" y="237"/>
                      <a:pt x="233" y="237"/>
                    </a:cubicBezTo>
                    <a:cubicBezTo>
                      <a:pt x="304" y="281"/>
                      <a:pt x="563" y="478"/>
                      <a:pt x="563" y="478"/>
                    </a:cubicBezTo>
                    <a:lnTo>
                      <a:pt x="625" y="397"/>
                    </a:lnTo>
                    <a:cubicBezTo>
                      <a:pt x="625" y="397"/>
                      <a:pt x="340" y="192"/>
                      <a:pt x="304" y="166"/>
                    </a:cubicBezTo>
                    <a:cubicBezTo>
                      <a:pt x="286" y="157"/>
                      <a:pt x="357" y="41"/>
                      <a:pt x="215" y="5"/>
                    </a:cubicBezTo>
                    <a:cubicBezTo>
                      <a:pt x="204" y="2"/>
                      <a:pt x="194" y="1"/>
                      <a:pt x="18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0" name="Google Shape;2168;p42"/>
              <p:cNvSpPr/>
              <p:nvPr/>
            </p:nvSpPr>
            <p:spPr>
              <a:xfrm>
                <a:off x="8128931" y="3063867"/>
                <a:ext cx="82450" cy="32211"/>
              </a:xfrm>
              <a:custGeom>
                <a:avLst/>
                <a:gdLst/>
                <a:ahLst/>
                <a:cxnLst/>
                <a:rect l="l" t="t" r="r" b="b"/>
                <a:pathLst>
                  <a:path w="686" h="268" extrusionOk="0">
                    <a:moveTo>
                      <a:pt x="182" y="0"/>
                    </a:moveTo>
                    <a:cubicBezTo>
                      <a:pt x="163" y="0"/>
                      <a:pt x="141" y="5"/>
                      <a:pt x="114" y="17"/>
                    </a:cubicBezTo>
                    <a:cubicBezTo>
                      <a:pt x="0" y="61"/>
                      <a:pt x="41" y="267"/>
                      <a:pt x="160" y="267"/>
                    </a:cubicBezTo>
                    <a:cubicBezTo>
                      <a:pt x="163" y="267"/>
                      <a:pt x="165" y="267"/>
                      <a:pt x="168" y="267"/>
                    </a:cubicBezTo>
                    <a:cubicBezTo>
                      <a:pt x="275" y="267"/>
                      <a:pt x="266" y="187"/>
                      <a:pt x="275" y="187"/>
                    </a:cubicBezTo>
                    <a:cubicBezTo>
                      <a:pt x="355" y="178"/>
                      <a:pt x="676" y="178"/>
                      <a:pt x="676" y="178"/>
                    </a:cubicBezTo>
                    <a:lnTo>
                      <a:pt x="685" y="71"/>
                    </a:lnTo>
                    <a:lnTo>
                      <a:pt x="685" y="71"/>
                    </a:lnTo>
                    <a:cubicBezTo>
                      <a:pt x="685" y="71"/>
                      <a:pt x="328" y="88"/>
                      <a:pt x="284" y="88"/>
                    </a:cubicBezTo>
                    <a:cubicBezTo>
                      <a:pt x="269" y="88"/>
                      <a:pt x="261" y="0"/>
                      <a:pt x="182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1" name="Google Shape;2169;p42"/>
              <p:cNvSpPr/>
              <p:nvPr/>
            </p:nvSpPr>
            <p:spPr>
              <a:xfrm>
                <a:off x="8152849" y="3116270"/>
                <a:ext cx="75600" cy="55888"/>
              </a:xfrm>
              <a:custGeom>
                <a:avLst/>
                <a:gdLst/>
                <a:ahLst/>
                <a:cxnLst/>
                <a:rect l="l" t="t" r="r" b="b"/>
                <a:pathLst>
                  <a:path w="629" h="465" extrusionOk="0">
                    <a:moveTo>
                      <a:pt x="575" y="0"/>
                    </a:moveTo>
                    <a:cubicBezTo>
                      <a:pt x="575" y="0"/>
                      <a:pt x="281" y="197"/>
                      <a:pt x="245" y="223"/>
                    </a:cubicBezTo>
                    <a:cubicBezTo>
                      <a:pt x="244" y="224"/>
                      <a:pt x="243" y="224"/>
                      <a:pt x="242" y="224"/>
                    </a:cubicBezTo>
                    <a:cubicBezTo>
                      <a:pt x="229" y="224"/>
                      <a:pt x="196" y="193"/>
                      <a:pt x="154" y="193"/>
                    </a:cubicBezTo>
                    <a:cubicBezTo>
                      <a:pt x="127" y="193"/>
                      <a:pt x="97" y="206"/>
                      <a:pt x="67" y="250"/>
                    </a:cubicBezTo>
                    <a:cubicBezTo>
                      <a:pt x="0" y="339"/>
                      <a:pt x="93" y="464"/>
                      <a:pt x="187" y="464"/>
                    </a:cubicBezTo>
                    <a:cubicBezTo>
                      <a:pt x="207" y="464"/>
                      <a:pt x="227" y="459"/>
                      <a:pt x="245" y="446"/>
                    </a:cubicBezTo>
                    <a:cubicBezTo>
                      <a:pt x="334" y="384"/>
                      <a:pt x="281" y="322"/>
                      <a:pt x="290" y="313"/>
                    </a:cubicBezTo>
                    <a:cubicBezTo>
                      <a:pt x="361" y="268"/>
                      <a:pt x="629" y="98"/>
                      <a:pt x="629" y="98"/>
                    </a:cubicBezTo>
                    <a:lnTo>
                      <a:pt x="57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2" name="Google Shape;2170;p42"/>
              <p:cNvSpPr/>
              <p:nvPr/>
            </p:nvSpPr>
            <p:spPr>
              <a:xfrm>
                <a:off x="8221959" y="3141991"/>
                <a:ext cx="44110" cy="75119"/>
              </a:xfrm>
              <a:custGeom>
                <a:avLst/>
                <a:gdLst/>
                <a:ahLst/>
                <a:cxnLst/>
                <a:rect l="l" t="t" r="r" b="b"/>
                <a:pathLst>
                  <a:path w="367" h="625" extrusionOk="0">
                    <a:moveTo>
                      <a:pt x="268" y="0"/>
                    </a:moveTo>
                    <a:cubicBezTo>
                      <a:pt x="268" y="0"/>
                      <a:pt x="152" y="331"/>
                      <a:pt x="134" y="375"/>
                    </a:cubicBezTo>
                    <a:cubicBezTo>
                      <a:pt x="125" y="393"/>
                      <a:pt x="0" y="357"/>
                      <a:pt x="0" y="509"/>
                    </a:cubicBezTo>
                    <a:cubicBezTo>
                      <a:pt x="0" y="582"/>
                      <a:pt x="76" y="624"/>
                      <a:pt x="146" y="624"/>
                    </a:cubicBezTo>
                    <a:cubicBezTo>
                      <a:pt x="196" y="624"/>
                      <a:pt x="244" y="602"/>
                      <a:pt x="259" y="554"/>
                    </a:cubicBezTo>
                    <a:cubicBezTo>
                      <a:pt x="295" y="447"/>
                      <a:pt x="223" y="429"/>
                      <a:pt x="223" y="420"/>
                    </a:cubicBezTo>
                    <a:cubicBezTo>
                      <a:pt x="250" y="339"/>
                      <a:pt x="366" y="45"/>
                      <a:pt x="366" y="45"/>
                    </a:cubicBezTo>
                    <a:lnTo>
                      <a:pt x="26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3" name="Google Shape;2171;p42"/>
              <p:cNvSpPr/>
              <p:nvPr/>
            </p:nvSpPr>
            <p:spPr>
              <a:xfrm>
                <a:off x="8334456" y="3117352"/>
                <a:ext cx="78965" cy="50600"/>
              </a:xfrm>
              <a:custGeom>
                <a:avLst/>
                <a:gdLst/>
                <a:ahLst/>
                <a:cxnLst/>
                <a:rect l="l" t="t" r="r" b="b"/>
                <a:pathLst>
                  <a:path w="657" h="421" extrusionOk="0">
                    <a:moveTo>
                      <a:pt x="54" y="0"/>
                    </a:moveTo>
                    <a:lnTo>
                      <a:pt x="1" y="89"/>
                    </a:lnTo>
                    <a:cubicBezTo>
                      <a:pt x="1" y="89"/>
                      <a:pt x="313" y="250"/>
                      <a:pt x="358" y="277"/>
                    </a:cubicBezTo>
                    <a:cubicBezTo>
                      <a:pt x="367" y="286"/>
                      <a:pt x="313" y="402"/>
                      <a:pt x="465" y="420"/>
                    </a:cubicBezTo>
                    <a:cubicBezTo>
                      <a:pt x="470" y="420"/>
                      <a:pt x="475" y="421"/>
                      <a:pt x="480" y="421"/>
                    </a:cubicBezTo>
                    <a:cubicBezTo>
                      <a:pt x="595" y="421"/>
                      <a:pt x="657" y="221"/>
                      <a:pt x="545" y="170"/>
                    </a:cubicBezTo>
                    <a:cubicBezTo>
                      <a:pt x="522" y="159"/>
                      <a:pt x="502" y="155"/>
                      <a:pt x="485" y="155"/>
                    </a:cubicBezTo>
                    <a:cubicBezTo>
                      <a:pt x="432" y="155"/>
                      <a:pt x="411" y="197"/>
                      <a:pt x="411" y="197"/>
                    </a:cubicBezTo>
                    <a:cubicBezTo>
                      <a:pt x="331" y="152"/>
                      <a:pt x="54" y="0"/>
                      <a:pt x="5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4" name="Google Shape;2172;p42"/>
              <p:cNvSpPr/>
              <p:nvPr/>
            </p:nvSpPr>
            <p:spPr>
              <a:xfrm>
                <a:off x="8342028" y="3054853"/>
                <a:ext cx="81970" cy="33052"/>
              </a:xfrm>
              <a:custGeom>
                <a:avLst/>
                <a:gdLst/>
                <a:ahLst/>
                <a:cxnLst/>
                <a:rect l="l" t="t" r="r" b="b"/>
                <a:pathLst>
                  <a:path w="682" h="275" extrusionOk="0">
                    <a:moveTo>
                      <a:pt x="520" y="1"/>
                    </a:moveTo>
                    <a:cubicBezTo>
                      <a:pt x="513" y="1"/>
                      <a:pt x="507" y="1"/>
                      <a:pt x="500" y="3"/>
                    </a:cubicBezTo>
                    <a:cubicBezTo>
                      <a:pt x="384" y="21"/>
                      <a:pt x="402" y="101"/>
                      <a:pt x="402" y="101"/>
                    </a:cubicBezTo>
                    <a:cubicBezTo>
                      <a:pt x="313" y="119"/>
                      <a:pt x="0" y="163"/>
                      <a:pt x="0" y="163"/>
                    </a:cubicBezTo>
                    <a:lnTo>
                      <a:pt x="9" y="271"/>
                    </a:lnTo>
                    <a:cubicBezTo>
                      <a:pt x="9" y="271"/>
                      <a:pt x="357" y="208"/>
                      <a:pt x="402" y="199"/>
                    </a:cubicBezTo>
                    <a:cubicBezTo>
                      <a:pt x="416" y="199"/>
                      <a:pt x="440" y="275"/>
                      <a:pt x="509" y="275"/>
                    </a:cubicBezTo>
                    <a:cubicBezTo>
                      <a:pt x="529" y="275"/>
                      <a:pt x="553" y="269"/>
                      <a:pt x="580" y="253"/>
                    </a:cubicBezTo>
                    <a:cubicBezTo>
                      <a:pt x="681" y="194"/>
                      <a:pt x="624" y="1"/>
                      <a:pt x="5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5" name="Google Shape;2173;p42"/>
              <p:cNvSpPr/>
              <p:nvPr/>
            </p:nvSpPr>
            <p:spPr>
              <a:xfrm>
                <a:off x="8318471" y="2983580"/>
                <a:ext cx="70311" cy="62018"/>
              </a:xfrm>
              <a:custGeom>
                <a:avLst/>
                <a:gdLst/>
                <a:ahLst/>
                <a:cxnLst/>
                <a:rect l="l" t="t" r="r" b="b"/>
                <a:pathLst>
                  <a:path w="585" h="516" extrusionOk="0">
                    <a:moveTo>
                      <a:pt x="396" y="1"/>
                    </a:moveTo>
                    <a:cubicBezTo>
                      <a:pt x="372" y="1"/>
                      <a:pt x="349" y="8"/>
                      <a:pt x="330" y="25"/>
                    </a:cubicBezTo>
                    <a:cubicBezTo>
                      <a:pt x="250" y="105"/>
                      <a:pt x="303" y="159"/>
                      <a:pt x="303" y="168"/>
                    </a:cubicBezTo>
                    <a:cubicBezTo>
                      <a:pt x="241" y="221"/>
                      <a:pt x="0" y="435"/>
                      <a:pt x="0" y="435"/>
                    </a:cubicBezTo>
                    <a:lnTo>
                      <a:pt x="63" y="516"/>
                    </a:lnTo>
                    <a:cubicBezTo>
                      <a:pt x="63" y="516"/>
                      <a:pt x="321" y="275"/>
                      <a:pt x="357" y="248"/>
                    </a:cubicBezTo>
                    <a:cubicBezTo>
                      <a:pt x="358" y="248"/>
                      <a:pt x="359" y="247"/>
                      <a:pt x="360" y="247"/>
                    </a:cubicBezTo>
                    <a:cubicBezTo>
                      <a:pt x="373" y="247"/>
                      <a:pt x="403" y="269"/>
                      <a:pt x="439" y="269"/>
                    </a:cubicBezTo>
                    <a:cubicBezTo>
                      <a:pt x="469" y="269"/>
                      <a:pt x="504" y="253"/>
                      <a:pt x="535" y="194"/>
                    </a:cubicBezTo>
                    <a:cubicBezTo>
                      <a:pt x="585" y="103"/>
                      <a:pt x="484" y="1"/>
                      <a:pt x="39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6" name="Google Shape;2174;p42"/>
              <p:cNvSpPr/>
              <p:nvPr/>
            </p:nvSpPr>
            <p:spPr>
              <a:xfrm>
                <a:off x="8277727" y="2948004"/>
                <a:ext cx="38701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22" h="634" extrusionOk="0">
                    <a:moveTo>
                      <a:pt x="163" y="1"/>
                    </a:moveTo>
                    <a:cubicBezTo>
                      <a:pt x="105" y="1"/>
                      <a:pt x="49" y="30"/>
                      <a:pt x="36" y="89"/>
                    </a:cubicBezTo>
                    <a:cubicBezTo>
                      <a:pt x="18" y="196"/>
                      <a:pt x="98" y="214"/>
                      <a:pt x="98" y="214"/>
                    </a:cubicBezTo>
                    <a:cubicBezTo>
                      <a:pt x="80" y="294"/>
                      <a:pt x="0" y="606"/>
                      <a:pt x="0" y="606"/>
                    </a:cubicBezTo>
                    <a:lnTo>
                      <a:pt x="107" y="633"/>
                    </a:lnTo>
                    <a:cubicBezTo>
                      <a:pt x="107" y="633"/>
                      <a:pt x="179" y="294"/>
                      <a:pt x="187" y="250"/>
                    </a:cubicBezTo>
                    <a:cubicBezTo>
                      <a:pt x="187" y="232"/>
                      <a:pt x="321" y="250"/>
                      <a:pt x="303" y="107"/>
                    </a:cubicBezTo>
                    <a:cubicBezTo>
                      <a:pt x="294" y="36"/>
                      <a:pt x="228" y="1"/>
                      <a:pt x="16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7" name="Google Shape;2175;p42"/>
              <p:cNvSpPr/>
              <p:nvPr/>
            </p:nvSpPr>
            <p:spPr>
              <a:xfrm>
                <a:off x="8304529" y="3149442"/>
                <a:ext cx="42427" cy="76200"/>
              </a:xfrm>
              <a:custGeom>
                <a:avLst/>
                <a:gdLst/>
                <a:ahLst/>
                <a:cxnLst/>
                <a:rect l="l" t="t" r="r" b="b"/>
                <a:pathLst>
                  <a:path w="353" h="634" extrusionOk="0">
                    <a:moveTo>
                      <a:pt x="98" y="1"/>
                    </a:moveTo>
                    <a:lnTo>
                      <a:pt x="0" y="28"/>
                    </a:lnTo>
                    <a:cubicBezTo>
                      <a:pt x="0" y="28"/>
                      <a:pt x="98" y="367"/>
                      <a:pt x="116" y="411"/>
                    </a:cubicBezTo>
                    <a:cubicBezTo>
                      <a:pt x="116" y="429"/>
                      <a:pt x="0" y="474"/>
                      <a:pt x="89" y="590"/>
                    </a:cubicBezTo>
                    <a:cubicBezTo>
                      <a:pt x="110" y="621"/>
                      <a:pt x="142" y="634"/>
                      <a:pt x="176" y="634"/>
                    </a:cubicBezTo>
                    <a:cubicBezTo>
                      <a:pt x="259" y="634"/>
                      <a:pt x="353" y="556"/>
                      <a:pt x="321" y="474"/>
                    </a:cubicBezTo>
                    <a:cubicBezTo>
                      <a:pt x="298" y="402"/>
                      <a:pt x="258" y="390"/>
                      <a:pt x="234" y="390"/>
                    </a:cubicBezTo>
                    <a:cubicBezTo>
                      <a:pt x="222" y="390"/>
                      <a:pt x="214" y="393"/>
                      <a:pt x="214" y="393"/>
                    </a:cubicBezTo>
                    <a:cubicBezTo>
                      <a:pt x="188" y="313"/>
                      <a:pt x="98" y="1"/>
                      <a:pt x="9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8" name="Google Shape;2176;p42"/>
              <p:cNvSpPr/>
              <p:nvPr/>
            </p:nvSpPr>
            <p:spPr>
              <a:xfrm>
                <a:off x="8214627" y="2944158"/>
                <a:ext cx="42788" cy="75720"/>
              </a:xfrm>
              <a:custGeom>
                <a:avLst/>
                <a:gdLst/>
                <a:ahLst/>
                <a:cxnLst/>
                <a:rect l="l" t="t" r="r" b="b"/>
                <a:pathLst>
                  <a:path w="356" h="630" extrusionOk="0">
                    <a:moveTo>
                      <a:pt x="177" y="0"/>
                    </a:moveTo>
                    <a:cubicBezTo>
                      <a:pt x="92" y="0"/>
                      <a:pt x="0" y="74"/>
                      <a:pt x="26" y="157"/>
                    </a:cubicBezTo>
                    <a:cubicBezTo>
                      <a:pt x="61" y="264"/>
                      <a:pt x="142" y="237"/>
                      <a:pt x="142" y="246"/>
                    </a:cubicBezTo>
                    <a:cubicBezTo>
                      <a:pt x="168" y="317"/>
                      <a:pt x="249" y="629"/>
                      <a:pt x="249" y="629"/>
                    </a:cubicBezTo>
                    <a:lnTo>
                      <a:pt x="356" y="603"/>
                    </a:lnTo>
                    <a:cubicBezTo>
                      <a:pt x="356" y="603"/>
                      <a:pt x="249" y="273"/>
                      <a:pt x="240" y="228"/>
                    </a:cubicBezTo>
                    <a:cubicBezTo>
                      <a:pt x="231" y="210"/>
                      <a:pt x="356" y="166"/>
                      <a:pt x="266" y="41"/>
                    </a:cubicBezTo>
                    <a:cubicBezTo>
                      <a:pt x="243" y="12"/>
                      <a:pt x="211" y="0"/>
                      <a:pt x="1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39" name="Google Shape;2177;p42"/>
              <p:cNvSpPr/>
              <p:nvPr/>
            </p:nvSpPr>
            <p:spPr>
              <a:xfrm>
                <a:off x="8195156" y="2999085"/>
                <a:ext cx="170550" cy="1611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41" extrusionOk="0">
                    <a:moveTo>
                      <a:pt x="716" y="1"/>
                    </a:moveTo>
                    <a:cubicBezTo>
                      <a:pt x="662" y="1"/>
                      <a:pt x="608" y="7"/>
                      <a:pt x="553" y="21"/>
                    </a:cubicBezTo>
                    <a:cubicBezTo>
                      <a:pt x="420" y="48"/>
                      <a:pt x="304" y="119"/>
                      <a:pt x="214" y="217"/>
                    </a:cubicBezTo>
                    <a:cubicBezTo>
                      <a:pt x="72" y="378"/>
                      <a:pt x="0" y="601"/>
                      <a:pt x="63" y="833"/>
                    </a:cubicBezTo>
                    <a:cubicBezTo>
                      <a:pt x="139" y="1139"/>
                      <a:pt x="413" y="1340"/>
                      <a:pt x="715" y="1340"/>
                    </a:cubicBezTo>
                    <a:cubicBezTo>
                      <a:pt x="765" y="1340"/>
                      <a:pt x="815" y="1335"/>
                      <a:pt x="866" y="1323"/>
                    </a:cubicBezTo>
                    <a:cubicBezTo>
                      <a:pt x="999" y="1288"/>
                      <a:pt x="1106" y="1225"/>
                      <a:pt x="1196" y="1136"/>
                    </a:cubicBezTo>
                    <a:cubicBezTo>
                      <a:pt x="1347" y="975"/>
                      <a:pt x="1419" y="743"/>
                      <a:pt x="1356" y="511"/>
                    </a:cubicBezTo>
                    <a:cubicBezTo>
                      <a:pt x="1281" y="202"/>
                      <a:pt x="1013" y="1"/>
                      <a:pt x="71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  <p:sp>
            <p:nvSpPr>
              <p:cNvPr id="40" name="Google Shape;2178;p42"/>
              <p:cNvSpPr/>
              <p:nvPr/>
            </p:nvSpPr>
            <p:spPr>
              <a:xfrm>
                <a:off x="8195156" y="3025166"/>
                <a:ext cx="143747" cy="135094"/>
              </a:xfrm>
              <a:custGeom>
                <a:avLst/>
                <a:gdLst/>
                <a:ahLst/>
                <a:cxnLst/>
                <a:rect l="l" t="t" r="r" b="b"/>
                <a:pathLst>
                  <a:path w="1196" h="1124" extrusionOk="0">
                    <a:moveTo>
                      <a:pt x="214" y="0"/>
                    </a:moveTo>
                    <a:lnTo>
                      <a:pt x="214" y="0"/>
                    </a:lnTo>
                    <a:cubicBezTo>
                      <a:pt x="72" y="161"/>
                      <a:pt x="0" y="384"/>
                      <a:pt x="63" y="616"/>
                    </a:cubicBezTo>
                    <a:cubicBezTo>
                      <a:pt x="139" y="922"/>
                      <a:pt x="413" y="1123"/>
                      <a:pt x="715" y="1123"/>
                    </a:cubicBezTo>
                    <a:cubicBezTo>
                      <a:pt x="765" y="1123"/>
                      <a:pt x="815" y="1118"/>
                      <a:pt x="866" y="1106"/>
                    </a:cubicBezTo>
                    <a:cubicBezTo>
                      <a:pt x="999" y="1071"/>
                      <a:pt x="1106" y="1008"/>
                      <a:pt x="1196" y="919"/>
                    </a:cubicBezTo>
                    <a:lnTo>
                      <a:pt x="1196" y="919"/>
                    </a:lnTo>
                    <a:cubicBezTo>
                      <a:pt x="1110" y="942"/>
                      <a:pt x="1020" y="958"/>
                      <a:pt x="930" y="958"/>
                    </a:cubicBezTo>
                    <a:cubicBezTo>
                      <a:pt x="775" y="958"/>
                      <a:pt x="620" y="911"/>
                      <a:pt x="491" y="776"/>
                    </a:cubicBezTo>
                    <a:cubicBezTo>
                      <a:pt x="223" y="518"/>
                      <a:pt x="197" y="214"/>
                      <a:pt x="214" y="0"/>
                    </a:cubicBezTo>
                    <a:close/>
                  </a:path>
                </a:pathLst>
              </a:custGeom>
              <a:solidFill>
                <a:srgbClr val="4D2392">
                  <a:alpha val="5204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28" name="Google Shape;2179;p42"/>
            <p:cNvSpPr/>
            <p:nvPr/>
          </p:nvSpPr>
          <p:spPr>
            <a:xfrm>
              <a:off x="7156446" y="3283747"/>
              <a:ext cx="728298" cy="518112"/>
            </a:xfrm>
            <a:custGeom>
              <a:avLst/>
              <a:gdLst/>
              <a:ahLst/>
              <a:cxnLst/>
              <a:rect l="l" t="t" r="r" b="b"/>
              <a:pathLst>
                <a:path w="6746" h="4799" extrusionOk="0">
                  <a:moveTo>
                    <a:pt x="3011" y="1"/>
                  </a:moveTo>
                  <a:cubicBezTo>
                    <a:pt x="2114" y="1"/>
                    <a:pt x="1399" y="122"/>
                    <a:pt x="1260" y="122"/>
                  </a:cubicBezTo>
                  <a:cubicBezTo>
                    <a:pt x="1256" y="122"/>
                    <a:pt x="1253" y="122"/>
                    <a:pt x="1250" y="122"/>
                  </a:cubicBezTo>
                  <a:cubicBezTo>
                    <a:pt x="1249" y="122"/>
                    <a:pt x="1248" y="122"/>
                    <a:pt x="1247" y="122"/>
                  </a:cubicBezTo>
                  <a:cubicBezTo>
                    <a:pt x="1174" y="122"/>
                    <a:pt x="1024" y="414"/>
                    <a:pt x="848" y="818"/>
                  </a:cubicBezTo>
                  <a:cubicBezTo>
                    <a:pt x="822" y="880"/>
                    <a:pt x="795" y="943"/>
                    <a:pt x="768" y="1005"/>
                  </a:cubicBezTo>
                  <a:cubicBezTo>
                    <a:pt x="706" y="1148"/>
                    <a:pt x="652" y="1300"/>
                    <a:pt x="590" y="1451"/>
                  </a:cubicBezTo>
                  <a:cubicBezTo>
                    <a:pt x="572" y="1505"/>
                    <a:pt x="554" y="1549"/>
                    <a:pt x="536" y="1603"/>
                  </a:cubicBezTo>
                  <a:cubicBezTo>
                    <a:pt x="322" y="2165"/>
                    <a:pt x="126" y="2754"/>
                    <a:pt x="46" y="3075"/>
                  </a:cubicBezTo>
                  <a:cubicBezTo>
                    <a:pt x="37" y="3093"/>
                    <a:pt x="37" y="3119"/>
                    <a:pt x="28" y="3137"/>
                  </a:cubicBezTo>
                  <a:cubicBezTo>
                    <a:pt x="19" y="3173"/>
                    <a:pt x="10" y="3209"/>
                    <a:pt x="10" y="3235"/>
                  </a:cubicBezTo>
                  <a:cubicBezTo>
                    <a:pt x="1" y="3280"/>
                    <a:pt x="1" y="3307"/>
                    <a:pt x="1" y="3316"/>
                  </a:cubicBezTo>
                  <a:cubicBezTo>
                    <a:pt x="10" y="3334"/>
                    <a:pt x="28" y="3342"/>
                    <a:pt x="37" y="3360"/>
                  </a:cubicBezTo>
                  <a:cubicBezTo>
                    <a:pt x="964" y="4470"/>
                    <a:pt x="2750" y="4798"/>
                    <a:pt x="4240" y="4798"/>
                  </a:cubicBezTo>
                  <a:cubicBezTo>
                    <a:pt x="5517" y="4798"/>
                    <a:pt x="6576" y="4557"/>
                    <a:pt x="6692" y="4359"/>
                  </a:cubicBezTo>
                  <a:cubicBezTo>
                    <a:pt x="6736" y="4279"/>
                    <a:pt x="6745" y="4119"/>
                    <a:pt x="6736" y="3905"/>
                  </a:cubicBezTo>
                  <a:cubicBezTo>
                    <a:pt x="6736" y="3869"/>
                    <a:pt x="6727" y="3824"/>
                    <a:pt x="6727" y="3780"/>
                  </a:cubicBezTo>
                  <a:cubicBezTo>
                    <a:pt x="6727" y="3771"/>
                    <a:pt x="6727" y="3762"/>
                    <a:pt x="6727" y="3753"/>
                  </a:cubicBezTo>
                  <a:cubicBezTo>
                    <a:pt x="6719" y="3690"/>
                    <a:pt x="6710" y="3637"/>
                    <a:pt x="6710" y="3574"/>
                  </a:cubicBezTo>
                  <a:cubicBezTo>
                    <a:pt x="6701" y="3521"/>
                    <a:pt x="6692" y="3467"/>
                    <a:pt x="6683" y="3414"/>
                  </a:cubicBezTo>
                  <a:cubicBezTo>
                    <a:pt x="6357" y="3483"/>
                    <a:pt x="6065" y="3514"/>
                    <a:pt x="5803" y="3514"/>
                  </a:cubicBezTo>
                  <a:cubicBezTo>
                    <a:pt x="4267" y="3514"/>
                    <a:pt x="3781" y="2427"/>
                    <a:pt x="3659" y="1398"/>
                  </a:cubicBezTo>
                  <a:cubicBezTo>
                    <a:pt x="3650" y="1326"/>
                    <a:pt x="3641" y="1264"/>
                    <a:pt x="3641" y="1193"/>
                  </a:cubicBezTo>
                  <a:cubicBezTo>
                    <a:pt x="3605" y="746"/>
                    <a:pt x="3632" y="327"/>
                    <a:pt x="3668" y="24"/>
                  </a:cubicBezTo>
                  <a:cubicBezTo>
                    <a:pt x="3442" y="7"/>
                    <a:pt x="3221" y="1"/>
                    <a:pt x="3011" y="1"/>
                  </a:cubicBezTo>
                  <a:close/>
                </a:path>
              </a:pathLst>
            </a:custGeom>
            <a:solidFill>
              <a:srgbClr val="78433F">
                <a:alpha val="120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sp>
        <p:nvSpPr>
          <p:cNvPr id="105" name="Rectangle 104"/>
          <p:cNvSpPr/>
          <p:nvPr/>
        </p:nvSpPr>
        <p:spPr>
          <a:xfrm>
            <a:off x="5626219" y="5163919"/>
            <a:ext cx="545962" cy="548640"/>
          </a:xfrm>
          <a:prstGeom prst="rect">
            <a:avLst/>
          </a:prstGeom>
          <a:solidFill>
            <a:srgbClr val="FFC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2</a:t>
            </a:r>
          </a:p>
        </p:txBody>
      </p:sp>
      <p:sp>
        <p:nvSpPr>
          <p:cNvPr id="108" name="Google Shape;747;p69">
            <a:extLst>
              <a:ext uri="{FF2B5EF4-FFF2-40B4-BE49-F238E27FC236}">
                <a16:creationId xmlns:a16="http://schemas.microsoft.com/office/drawing/2014/main" id="{865A2A4D-25A7-41F8-8E0E-4B63B1FC08DE}"/>
              </a:ext>
            </a:extLst>
          </p:cNvPr>
          <p:cNvSpPr/>
          <p:nvPr/>
        </p:nvSpPr>
        <p:spPr>
          <a:xfrm>
            <a:off x="962606" y="358355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1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FA1F03B7-101F-4CEB-8272-25EC82666538}"/>
              </a:ext>
            </a:extLst>
          </p:cNvPr>
          <p:cNvGrpSpPr/>
          <p:nvPr/>
        </p:nvGrpSpPr>
        <p:grpSpPr>
          <a:xfrm>
            <a:off x="6166758" y="5163755"/>
            <a:ext cx="545962" cy="548640"/>
            <a:chOff x="7287883" y="5857394"/>
            <a:chExt cx="545962" cy="548640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C4E59FAE-DA94-4EB7-983E-F50FE63FC9C5}"/>
                </a:ext>
              </a:extLst>
            </p:cNvPr>
            <p:cNvSpPr/>
            <p:nvPr/>
          </p:nvSpPr>
          <p:spPr>
            <a:xfrm>
              <a:off x="7287883" y="5857394"/>
              <a:ext cx="545962" cy="548640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05AAB869-3F21-4B3D-8761-D58E1119295C}"/>
                </a:ext>
              </a:extLst>
            </p:cNvPr>
            <p:cNvCxnSpPr>
              <a:cxnSpLocks/>
            </p:cNvCxnSpPr>
            <p:nvPr/>
          </p:nvCxnSpPr>
          <p:spPr>
            <a:xfrm>
              <a:off x="7489819" y="5869998"/>
              <a:ext cx="0" cy="53140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36054538-8841-4899-BBA4-D059AFA1BEDA}"/>
              </a:ext>
            </a:extLst>
          </p:cNvPr>
          <p:cNvSpPr/>
          <p:nvPr/>
        </p:nvSpPr>
        <p:spPr>
          <a:xfrm>
            <a:off x="6745715" y="4055700"/>
            <a:ext cx="548640" cy="548640"/>
          </a:xfrm>
          <a:prstGeom prst="rect">
            <a:avLst/>
          </a:prstGeom>
          <a:solidFill>
            <a:schemeClr val="bg1">
              <a:lumMod val="75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Arial Rounded MT Bold" pitchFamily="34" charset="0"/>
              </a:rPr>
              <a:t>1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C33FA5ED-D6C6-4376-8BE7-043923E048D4}"/>
              </a:ext>
            </a:extLst>
          </p:cNvPr>
          <p:cNvGrpSpPr/>
          <p:nvPr/>
        </p:nvGrpSpPr>
        <p:grpSpPr>
          <a:xfrm rot="16200000">
            <a:off x="6750207" y="4592452"/>
            <a:ext cx="548640" cy="557623"/>
            <a:chOff x="7328484" y="5520493"/>
            <a:chExt cx="548640" cy="557623"/>
          </a:xfrm>
          <a:solidFill>
            <a:schemeClr val="bg1">
              <a:lumMod val="75000"/>
            </a:schemeClr>
          </a:solidFill>
        </p:grpSpPr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DBA1BFE9-957B-40D2-9E05-A29D4392370C}"/>
                </a:ext>
              </a:extLst>
            </p:cNvPr>
            <p:cNvSpPr/>
            <p:nvPr/>
          </p:nvSpPr>
          <p:spPr>
            <a:xfrm>
              <a:off x="7328484" y="5520493"/>
              <a:ext cx="548640" cy="557623"/>
            </a:xfrm>
            <a:prstGeom prst="rect">
              <a:avLst/>
            </a:prstGeom>
            <a:grpFill/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600">
                <a:latin typeface="Arial Rounded MT Bold" pitchFamily="34" charset="0"/>
              </a:endParaRPr>
            </a:p>
          </p:txBody>
        </p: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E0DF162D-F00A-42C7-A3F4-8F0FEEA7C9D3}"/>
                </a:ext>
              </a:extLst>
            </p:cNvPr>
            <p:cNvCxnSpPr/>
            <p:nvPr/>
          </p:nvCxnSpPr>
          <p:spPr>
            <a:xfrm>
              <a:off x="7596130" y="5521742"/>
              <a:ext cx="0" cy="548640"/>
            </a:xfrm>
            <a:prstGeom prst="lin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461701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3" grpId="0" animBg="1"/>
      <p:bldP spid="105" grpId="0" animBg="1"/>
      <p:bldP spid="10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2082007" y="402119"/>
            <a:ext cx="9699625" cy="1143000"/>
          </a:xfrm>
        </p:spPr>
        <p:txBody>
          <a:bodyPr>
            <a:normAutofit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Y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vừa)</a:t>
            </a:r>
          </a:p>
        </p:txBody>
      </p:sp>
      <p:sp>
        <p:nvSpPr>
          <p:cNvPr id="6" name="Google Shape;747;p69">
            <a:extLst>
              <a:ext uri="{FF2B5EF4-FFF2-40B4-BE49-F238E27FC236}">
                <a16:creationId xmlns:a16="http://schemas.microsoft.com/office/drawing/2014/main" id="{F7A1C6AF-4116-4B96-98FA-7EFADEDE8C9D}"/>
              </a:ext>
            </a:extLst>
          </p:cNvPr>
          <p:cNvSpPr/>
          <p:nvPr/>
        </p:nvSpPr>
        <p:spPr>
          <a:xfrm>
            <a:off x="1428456" y="320068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2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4" name="Hướng dẫn viết chữ Y hoa (Tập viết Lớp 2 - Tuần 28)">
            <a:hlinkClick r:id="" action="ppaction://media"/>
            <a:extLst>
              <a:ext uri="{FF2B5EF4-FFF2-40B4-BE49-F238E27FC236}">
                <a16:creationId xmlns:a16="http://schemas.microsoft.com/office/drawing/2014/main" id="{68401CFB-ED5E-465C-B53F-FA3CF39A37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37550" y="1267898"/>
            <a:ext cx="7686737" cy="4955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602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77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Picture 130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750" r="99700">
                        <a14:foregroundMark x1="42579" y1="55968" x2="48126" y2="76935"/>
                        <a14:foregroundMark x1="61469" y1="55968" x2="59370" y2="74032"/>
                        <a14:foregroundMark x1="78861" y1="55323" x2="78861" y2="62742"/>
                        <a14:foregroundMark x1="16792" y1="55968" x2="25187" y2="63548"/>
                        <a14:foregroundMark x1="20990" y1="53710" x2="29985" y2="641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9806" y="4859519"/>
            <a:ext cx="2127132" cy="1977245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477323" y="471080"/>
            <a:ext cx="10246588" cy="636800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Viết chữ hoa </a:t>
            </a:r>
            <a:r>
              <a:rPr lang="en-US" sz="3600" b="1">
                <a:latin typeface="HP001 4 hàng" panose="020B0603050302020204" pitchFamily="34" charset="0"/>
                <a:ea typeface="Arial-Rounded" pitchFamily="34" charset="0"/>
                <a:cs typeface="Arial-Rounded" pitchFamily="34" charset="0"/>
              </a:rPr>
              <a:t>Y</a:t>
            </a:r>
            <a:r>
              <a:rPr lang="en-US" sz="3600" b="1">
                <a:latin typeface="+mj-lt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>
                <a:latin typeface="+mj-lt"/>
                <a:ea typeface="Arial-Rounded" pitchFamily="34" charset="0"/>
                <a:cs typeface="Arial-Rounded" pitchFamily="34" charset="0"/>
              </a:rPr>
              <a:t>(cỡ chữ nhỏ)</a:t>
            </a:r>
          </a:p>
        </p:txBody>
      </p:sp>
      <p:sp>
        <p:nvSpPr>
          <p:cNvPr id="6" name="Google Shape;747;p69">
            <a:extLst>
              <a:ext uri="{FF2B5EF4-FFF2-40B4-BE49-F238E27FC236}">
                <a16:creationId xmlns:a16="http://schemas.microsoft.com/office/drawing/2014/main" id="{F7A1C6AF-4116-4B96-98FA-7EFADEDE8C9D}"/>
              </a:ext>
            </a:extLst>
          </p:cNvPr>
          <p:cNvSpPr/>
          <p:nvPr/>
        </p:nvSpPr>
        <p:spPr>
          <a:xfrm>
            <a:off x="823772" y="320068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2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  <p:pic>
        <p:nvPicPr>
          <p:cNvPr id="2" name="Y">
            <a:hlinkClick r:id="" action="ppaction://media"/>
            <a:extLst>
              <a:ext uri="{FF2B5EF4-FFF2-40B4-BE49-F238E27FC236}">
                <a16:creationId xmlns:a16="http://schemas.microsoft.com/office/drawing/2014/main" id="{E9A8CC25-8351-49B9-B871-A2A6EB25FE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552929" y="1107880"/>
            <a:ext cx="5546100" cy="5728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731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84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Tập Viết 2 Tập 2 - Kết Nối Tri Thức Với Cuộc Số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551" r="13680"/>
          <a:stretch/>
        </p:blipFill>
        <p:spPr bwMode="auto">
          <a:xfrm>
            <a:off x="899319" y="670080"/>
            <a:ext cx="3852472" cy="515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355852" y="5141291"/>
            <a:ext cx="2707934" cy="584775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Trang 16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D33611-6B9E-462D-9ED2-FA9D5BCBB6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916" y="608243"/>
            <a:ext cx="7127841" cy="34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30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4"/>
          <p:cNvSpPr txBox="1">
            <a:spLocks/>
          </p:cNvSpPr>
          <p:nvPr/>
        </p:nvSpPr>
        <p:spPr>
          <a:xfrm>
            <a:off x="779575" y="2959311"/>
            <a:ext cx="11414919" cy="1342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YĹu </a:t>
            </a:r>
            <a:r>
              <a:rPr lang="en-US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vi-VN" b="1" smtClean="0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ổ 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Ǖ</a:t>
            </a:r>
            <a:r>
              <a:rPr lang="el-GR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ί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Ǭ, </a:t>
            </a:r>
            <a:r>
              <a:rPr lang="el-GR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ΐ</a:t>
            </a:r>
            <a:r>
              <a:rPr lang="vi-VN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êu đŬg bào</a:t>
            </a:r>
            <a:r>
              <a:rPr lang="en-US" b="1">
                <a:latin typeface="HP001 5 hàng" pitchFamily="34" charset="0"/>
                <a:ea typeface="Arial-Rounded" pitchFamily="34" charset="0"/>
                <a:cs typeface="Arial-Rounded" pitchFamily="34" charset="0"/>
              </a:rPr>
              <a:t>.</a:t>
            </a:r>
            <a:endParaRPr lang="en-US" b="1">
              <a:latin typeface="HP001 4 hàng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62" t="59734" r="9868" b="5277"/>
          <a:stretch/>
        </p:blipFill>
        <p:spPr bwMode="auto">
          <a:xfrm>
            <a:off x="800239" y="2045206"/>
            <a:ext cx="10622724" cy="260815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le 4"/>
          <p:cNvSpPr txBox="1">
            <a:spLocks/>
          </p:cNvSpPr>
          <p:nvPr/>
        </p:nvSpPr>
        <p:spPr>
          <a:xfrm>
            <a:off x="2038550" y="602509"/>
            <a:ext cx="9525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600" b="1">
                <a:ea typeface="Arial-Rounded" pitchFamily="34" charset="0"/>
                <a:cs typeface="Arial-Rounded" pitchFamily="34" charset="0"/>
              </a:rPr>
              <a:t>Viết câu ứng dụng</a:t>
            </a:r>
          </a:p>
        </p:txBody>
      </p:sp>
      <p:cxnSp>
        <p:nvCxnSpPr>
          <p:cNvPr id="9" name="Straight Connector 8"/>
          <p:cNvCxnSpPr/>
          <p:nvPr/>
        </p:nvCxnSpPr>
        <p:spPr>
          <a:xfrm>
            <a:off x="795349" y="1823580"/>
            <a:ext cx="0" cy="29950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836620" y="3188364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1601" y="319602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94513" y="319602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631664" y="3196028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898678" y="4119358"/>
            <a:ext cx="4870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7270713" y="3170969"/>
            <a:ext cx="228600" cy="4790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66006" y="3175321"/>
            <a:ext cx="647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00">
                <a:solidFill>
                  <a:srgbClr val="FF0000"/>
                </a:solidFill>
                <a:latin typeface="HP001 4 hàng" pitchFamily="34" charset="0"/>
              </a:rPr>
              <a:t>o</a:t>
            </a:r>
          </a:p>
        </p:txBody>
      </p:sp>
      <p:sp>
        <p:nvSpPr>
          <p:cNvPr id="21" name="Google Shape;747;p69">
            <a:extLst>
              <a:ext uri="{FF2B5EF4-FFF2-40B4-BE49-F238E27FC236}">
                <a16:creationId xmlns:a16="http://schemas.microsoft.com/office/drawing/2014/main" id="{EA03432D-A642-4F54-83CA-9C465052F5EC}"/>
              </a:ext>
            </a:extLst>
          </p:cNvPr>
          <p:cNvSpPr/>
          <p:nvPr/>
        </p:nvSpPr>
        <p:spPr>
          <a:xfrm>
            <a:off x="1319340" y="799473"/>
            <a:ext cx="653551" cy="653551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>
                <a:solidFill>
                  <a:schemeClr val="bg1"/>
                </a:solidFill>
                <a:latin typeface="Arial Rounded MT Bold" pitchFamily="34" charset="0"/>
              </a:rPr>
              <a:t>3</a:t>
            </a:r>
            <a:endParaRPr sz="4800">
              <a:solidFill>
                <a:schemeClr val="bg1"/>
              </a:solidFill>
              <a:latin typeface="Arial Rounded MT 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5244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7" grpId="0"/>
      <p:bldP spid="17" grpId="1"/>
      <p:bldP spid="19" grpId="0"/>
      <p:bldP spid="19" grpId="1"/>
      <p:bldP spid="22" grpId="0"/>
      <p:bldP spid="2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504161378"/>
</p:tagLst>
</file>

<file path=ppt/theme/theme1.xml><?xml version="1.0" encoding="utf-8"?>
<a:theme xmlns:a="http://schemas.openxmlformats.org/drawingml/2006/main" name="Cool Melly Daily Activities by Slidesgo">
  <a:themeElements>
    <a:clrScheme name="Simple Light">
      <a:dk1>
        <a:srgbClr val="3B2774"/>
      </a:dk1>
      <a:lt1>
        <a:srgbClr val="FFFFFF"/>
      </a:lt1>
      <a:dk2>
        <a:srgbClr val="562B74"/>
      </a:dk2>
      <a:lt2>
        <a:srgbClr val="FCF2D2"/>
      </a:lt2>
      <a:accent1>
        <a:srgbClr val="26C2CA"/>
      </a:accent1>
      <a:accent2>
        <a:srgbClr val="800180"/>
      </a:accent2>
      <a:accent3>
        <a:srgbClr val="F8D45A"/>
      </a:accent3>
      <a:accent4>
        <a:srgbClr val="FF73D3"/>
      </a:accent4>
      <a:accent5>
        <a:srgbClr val="004DAB"/>
      </a:accent5>
      <a:accent6>
        <a:srgbClr val="FCA009"/>
      </a:accent6>
      <a:hlink>
        <a:srgbClr val="562B7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281</Words>
  <Application>Microsoft Office PowerPoint</Application>
  <PresentationFormat>Custom</PresentationFormat>
  <Paragraphs>88</Paragraphs>
  <Slides>14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9" baseType="lpstr">
      <vt:lpstr>HP001 4H</vt:lpstr>
      <vt:lpstr>Montserrat</vt:lpstr>
      <vt:lpstr>Kalam</vt:lpstr>
      <vt:lpstr>Arial</vt:lpstr>
      <vt:lpstr>HP001 5 hàng</vt:lpstr>
      <vt:lpstr>Englebert</vt:lpstr>
      <vt:lpstr>Arial Rounded MT Bold</vt:lpstr>
      <vt:lpstr>Arial-Rounded</vt:lpstr>
      <vt:lpstr>Roboto Condensed</vt:lpstr>
      <vt:lpstr>Raleway</vt:lpstr>
      <vt:lpstr>HP001 4 hàng</vt:lpstr>
      <vt:lpstr>HP001</vt:lpstr>
      <vt:lpstr>Luckiest Guy</vt:lpstr>
      <vt:lpstr>Cool Melly Daily Activities by Slidesgo</vt:lpstr>
      <vt:lpstr>3_Doodle Sketchbook by Slidesgo</vt:lpstr>
      <vt:lpstr>PowerPoint Presentation</vt:lpstr>
      <vt:lpstr>PowerPoint Presentation</vt:lpstr>
      <vt:lpstr>PowerPoint Presentation</vt:lpstr>
      <vt:lpstr>Quan sát chữ hoa Y (cỡ chữ vừa)</vt:lpstr>
      <vt:lpstr>Quan sát chữ hoa Y (cỡ chữ nhỏ)</vt:lpstr>
      <vt:lpstr>Viết chữ hoa Y (cỡ chữ vừa)</vt:lpstr>
      <vt:lpstr>Viết chữ hoa Y (cỡ chữ nhỏ)</vt:lpstr>
      <vt:lpstr>PowerPoint Presentation</vt:lpstr>
      <vt:lpstr>PowerPoint Presentation</vt:lpstr>
      <vt:lpstr>PowerPoint Presentation</vt:lpstr>
      <vt:lpstr>PowerPoint Presentation</vt:lpstr>
      <vt:lpstr>Vận dụng: Tìm tên riêng có tiếng bắt đầu bằng chữ hoa Y.</vt:lpstr>
      <vt:lpstr>Có tất cả bao nhiêu chữ hoa Y/Y?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Cool Melly Daily Activities</dc:title>
  <dc:creator>PC</dc:creator>
  <cp:lastModifiedBy>ADMIN</cp:lastModifiedBy>
  <cp:revision>50</cp:revision>
  <dcterms:modified xsi:type="dcterms:W3CDTF">2023-03-12T16:36:16Z</dcterms:modified>
</cp:coreProperties>
</file>