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2"/>
  </p:notesMasterIdLst>
  <p:sldIdLst>
    <p:sldId id="333" r:id="rId2"/>
    <p:sldId id="341" r:id="rId3"/>
    <p:sldId id="350" r:id="rId4"/>
    <p:sldId id="306" r:id="rId5"/>
    <p:sldId id="349" r:id="rId6"/>
    <p:sldId id="337" r:id="rId7"/>
    <p:sldId id="336" r:id="rId8"/>
    <p:sldId id="338" r:id="rId9"/>
    <p:sldId id="352" r:id="rId10"/>
    <p:sldId id="353" r:id="rId11"/>
    <p:sldId id="339" r:id="rId12"/>
    <p:sldId id="340" r:id="rId13"/>
    <p:sldId id="342" r:id="rId14"/>
    <p:sldId id="344" r:id="rId15"/>
    <p:sldId id="334" r:id="rId16"/>
    <p:sldId id="307" r:id="rId17"/>
    <p:sldId id="347" r:id="rId18"/>
    <p:sldId id="276" r:id="rId19"/>
    <p:sldId id="301" r:id="rId20"/>
    <p:sldId id="348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4DC"/>
    <a:srgbClr val="FF9409"/>
    <a:srgbClr val="0000CC"/>
    <a:srgbClr val="009345"/>
    <a:srgbClr val="FF52F5"/>
    <a:srgbClr val="FF5845"/>
    <a:srgbClr val="12DADF"/>
    <a:srgbClr val="15FCFF"/>
    <a:srgbClr val="FF8A76"/>
    <a:srgbClr val="F18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33" autoAdjust="0"/>
    <p:restoredTop sz="96846"/>
  </p:normalViewPr>
  <p:slideViewPr>
    <p:cSldViewPr snapToGrid="0">
      <p:cViewPr varScale="1">
        <p:scale>
          <a:sx n="88" d="100"/>
          <a:sy n="88" d="100"/>
        </p:scale>
        <p:origin x="19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pPr/>
              <a:t>2023/4/7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5907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977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7690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995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8791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00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5071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54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604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915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078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jpeg"/><Relationship Id="rId10" Type="http://schemas.openxmlformats.org/officeDocument/2006/relationships/image" Target="../media/image29.png"/><Relationship Id="rId4" Type="http://schemas.openxmlformats.org/officeDocument/2006/relationships/image" Target="../media/image16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jpeg"/><Relationship Id="rId10" Type="http://schemas.openxmlformats.org/officeDocument/2006/relationships/image" Target="../media/image29.png"/><Relationship Id="rId4" Type="http://schemas.openxmlformats.org/officeDocument/2006/relationships/image" Target="../media/image16.png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jpeg"/><Relationship Id="rId10" Type="http://schemas.openxmlformats.org/officeDocument/2006/relationships/image" Target="../media/image26.png"/><Relationship Id="rId4" Type="http://schemas.openxmlformats.org/officeDocument/2006/relationships/image" Target="../media/image16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0.png"/><Relationship Id="rId7" Type="http://schemas.openxmlformats.org/officeDocument/2006/relationships/image" Target="../media/image4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9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jpeg"/><Relationship Id="rId10" Type="http://schemas.openxmlformats.org/officeDocument/2006/relationships/image" Target="../media/image26.png"/><Relationship Id="rId4" Type="http://schemas.openxmlformats.org/officeDocument/2006/relationships/image" Target="../media/image16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942680" y="428919"/>
            <a:ext cx="4670981" cy="12066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KHỞI ĐỘNG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6443" y="1814638"/>
            <a:ext cx="7795968" cy="258532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Xem</a:t>
            </a:r>
            <a:r>
              <a:rPr lang="en-US" sz="3600" dirty="0"/>
              <a:t> video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trả</a:t>
            </a:r>
            <a:r>
              <a:rPr lang="en-US" sz="3600" dirty="0"/>
              <a:t> </a:t>
            </a:r>
            <a:r>
              <a:rPr lang="en-US" sz="3600" dirty="0" err="1"/>
              <a:t>lời</a:t>
            </a:r>
            <a:r>
              <a:rPr lang="en-US" sz="3600" dirty="0"/>
              <a:t> </a:t>
            </a:r>
            <a:r>
              <a:rPr lang="en-US" sz="3600" dirty="0" err="1"/>
              <a:t>câu</a:t>
            </a:r>
            <a:r>
              <a:rPr lang="en-US" sz="3600" dirty="0"/>
              <a:t> </a:t>
            </a:r>
            <a:r>
              <a:rPr lang="en-US" sz="3600" dirty="0" err="1"/>
              <a:t>hỏi</a:t>
            </a:r>
            <a:r>
              <a:rPr lang="en-US" sz="3600" dirty="0"/>
              <a:t>:</a:t>
            </a:r>
          </a:p>
          <a:p>
            <a:r>
              <a:rPr lang="en-US" sz="3600" dirty="0"/>
              <a:t> + </a:t>
            </a:r>
            <a:r>
              <a:rPr lang="en-US" sz="3600" dirty="0" err="1"/>
              <a:t>Hoạt</a:t>
            </a:r>
            <a:r>
              <a:rPr lang="en-US" sz="3600" dirty="0"/>
              <a:t> </a:t>
            </a:r>
            <a:r>
              <a:rPr lang="en-US" sz="3600" dirty="0" err="1"/>
              <a:t>động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diễn</a:t>
            </a:r>
            <a:r>
              <a:rPr lang="en-US" sz="3600" dirty="0"/>
              <a:t> </a:t>
            </a:r>
            <a:r>
              <a:rPr lang="en-US" sz="3600" dirty="0" err="1"/>
              <a:t>ra</a:t>
            </a:r>
            <a:r>
              <a:rPr lang="en-US" sz="3600" dirty="0"/>
              <a:t> </a:t>
            </a:r>
            <a:r>
              <a:rPr lang="en-US" sz="3600" dirty="0" err="1"/>
              <a:t>trong</a:t>
            </a:r>
            <a:r>
              <a:rPr lang="en-US" sz="3600" dirty="0"/>
              <a:t> video.</a:t>
            </a:r>
          </a:p>
          <a:p>
            <a:r>
              <a:rPr lang="en-US" sz="3600" dirty="0"/>
              <a:t> +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ấn</a:t>
            </a:r>
            <a:r>
              <a:rPr lang="en-US" sz="3600" dirty="0"/>
              <a:t> </a:t>
            </a:r>
            <a:r>
              <a:rPr lang="en-US" sz="3600" dirty="0" err="1"/>
              <a:t>tượng</a:t>
            </a:r>
            <a:r>
              <a:rPr lang="en-US" sz="3600" dirty="0"/>
              <a:t> </a:t>
            </a:r>
            <a:r>
              <a:rPr lang="en-US" sz="3600" dirty="0" err="1"/>
              <a:t>với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ảnh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 </a:t>
            </a:r>
          </a:p>
          <a:p>
            <a:r>
              <a:rPr lang="en-US" sz="3600" dirty="0" err="1"/>
              <a:t>Vì</a:t>
            </a:r>
            <a:r>
              <a:rPr lang="en-US" sz="3600" dirty="0"/>
              <a:t> </a:t>
            </a:r>
            <a:r>
              <a:rPr lang="en-US" sz="3600" dirty="0" err="1"/>
              <a:t>sao</a:t>
            </a:r>
            <a:r>
              <a:rPr lang="en-US" sz="3600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58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92401" y="0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3" name="组合 1"/>
          <p:cNvGrpSpPr/>
          <p:nvPr/>
        </p:nvGrpSpPr>
        <p:grpSpPr>
          <a:xfrm rot="6290246">
            <a:off x="227054" y="2380399"/>
            <a:ext cx="4509143" cy="3107310"/>
            <a:chOff x="3886994" y="742096"/>
            <a:chExt cx="2983904" cy="3593091"/>
          </a:xfrm>
        </p:grpSpPr>
        <p:grpSp>
          <p:nvGrpSpPr>
            <p:cNvPr id="4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7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1"/>
          <p:cNvGrpSpPr/>
          <p:nvPr/>
        </p:nvGrpSpPr>
        <p:grpSpPr>
          <a:xfrm rot="6020800">
            <a:off x="7553141" y="2433813"/>
            <a:ext cx="4599148" cy="3166812"/>
            <a:chOff x="3886994" y="742096"/>
            <a:chExt cx="2983904" cy="3593091"/>
          </a:xfrm>
        </p:grpSpPr>
        <p:grpSp>
          <p:nvGrpSpPr>
            <p:cNvPr id="11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14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56"/>
          <p:cNvGrpSpPr/>
          <p:nvPr/>
        </p:nvGrpSpPr>
        <p:grpSpPr>
          <a:xfrm rot="439478">
            <a:off x="4737499" y="578769"/>
            <a:ext cx="3030531" cy="5700103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9018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6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5627994A-42BF-4118-A9CC-4F58D8F10F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005832">
            <a:off x="4907395" y="1855317"/>
            <a:ext cx="2573003" cy="41611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EE4039DD-78FA-4C70-9734-FA05576EE2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29035">
            <a:off x="1112114" y="1829780"/>
            <a:ext cx="2739023" cy="42041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A540CF24-619C-43C1-AC7A-156BC14238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0070" y="1993308"/>
            <a:ext cx="2825290" cy="404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27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17" name="组合 56"/>
          <p:cNvGrpSpPr/>
          <p:nvPr/>
        </p:nvGrpSpPr>
        <p:grpSpPr>
          <a:xfrm rot="439478">
            <a:off x="3310521" y="-857926"/>
            <a:ext cx="8226008" cy="7393534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1600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472162" y="1462205"/>
            <a:ext cx="3243854" cy="2388939"/>
          </a:xfrm>
          <a:prstGeom prst="roundRect">
            <a:avLst>
              <a:gd name="adj" fmla="val 4590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r>
              <a:rPr lang="en-US" sz="4800" dirty="0">
                <a:solidFill>
                  <a:srgbClr val="FF0000"/>
                </a:solidFill>
              </a:rPr>
              <a:t>:</a:t>
            </a:r>
            <a:endParaRPr lang="en-US" sz="4800" dirty="0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856A1B8C-8AB9-41F2-91F9-8CE72EEFCB1F}"/>
              </a:ext>
            </a:extLst>
          </p:cNvPr>
          <p:cNvSpPr/>
          <p:nvPr/>
        </p:nvSpPr>
        <p:spPr>
          <a:xfrm rot="20978587">
            <a:off x="4457629" y="1177497"/>
            <a:ext cx="5910679" cy="4247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altLang="zh-CN" sz="48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</a:p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Có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nhiều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cách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tạo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trang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phục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khác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nhau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bằng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hình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</a:p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cơ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bản</a:t>
            </a:r>
            <a:endParaRPr lang="en-US" altLang="zh-CN" sz="5400" kern="0" dirty="0">
              <a:solidFill>
                <a:srgbClr val="7030A0"/>
              </a:solidFill>
              <a:latin typeface="Calibri"/>
              <a:ea typeface="宋体" panose="02010600030101010101" pitchFamily="2" charset="-122"/>
            </a:endParaRPr>
          </a:p>
          <a:p>
            <a:pPr lvl="0" algn="ctr" defTabSz="914400">
              <a:defRPr/>
            </a:pPr>
            <a:endParaRPr lang="zh-CN" altLang="en-US" sz="4000" kern="0" dirty="0">
              <a:solidFill>
                <a:srgbClr val="7030A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="" xmlns:a16="http://schemas.microsoft.com/office/drawing/2014/main" id="{EF241207-455C-438C-8102-5C29CC24605F}"/>
              </a:ext>
            </a:extLst>
          </p:cNvPr>
          <p:cNvSpPr/>
          <p:nvPr/>
        </p:nvSpPr>
        <p:spPr>
          <a:xfrm rot="20934638">
            <a:off x="4313493" y="2423130"/>
            <a:ext cx="43688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577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4"/>
          <a:stretch/>
        </p:blipFill>
        <p:spPr>
          <a:xfrm>
            <a:off x="0" y="14748"/>
            <a:ext cx="12192000" cy="6858000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85" y="-68387"/>
            <a:ext cx="11701806" cy="70242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6058" t="185" r="56691" b="73927"/>
          <a:stretch/>
        </p:blipFill>
        <p:spPr>
          <a:xfrm>
            <a:off x="2250198" y="558242"/>
            <a:ext cx="4442926" cy="4334933"/>
          </a:xfrm>
          <a:prstGeom prst="rect">
            <a:avLst/>
          </a:prstGeom>
        </p:spPr>
      </p:pic>
      <p:pic>
        <p:nvPicPr>
          <p:cNvPr id="6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0775" y="2637786"/>
            <a:ext cx="2090137" cy="3779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42927" r="33136" b="74032"/>
          <a:stretch/>
        </p:blipFill>
        <p:spPr>
          <a:xfrm>
            <a:off x="6518635" y="1792284"/>
            <a:ext cx="2534236" cy="4380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6949" y="1374099"/>
            <a:ext cx="2917826" cy="5209774"/>
          </a:xfrm>
          <a:prstGeom prst="rect">
            <a:avLst/>
          </a:prstGeom>
        </p:spPr>
      </p:pic>
      <p:sp>
        <p:nvSpPr>
          <p:cNvPr id="9" name="Star: 7 Points 8">
            <a:extLst>
              <a:ext uri="{FF2B5EF4-FFF2-40B4-BE49-F238E27FC236}">
                <a16:creationId xmlns="" xmlns:a16="http://schemas.microsoft.com/office/drawing/2014/main" id="{5B26F54D-C040-466F-855B-4DE7F65005FC}"/>
              </a:ext>
            </a:extLst>
          </p:cNvPr>
          <p:cNvSpPr/>
          <p:nvPr/>
        </p:nvSpPr>
        <p:spPr>
          <a:xfrm>
            <a:off x="4643389" y="4230152"/>
            <a:ext cx="1966912" cy="1492316"/>
          </a:xfrm>
          <a:prstGeom prst="star7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FF0000"/>
                </a:solidFill>
                <a:latin typeface=".VnArabia" panose="020B7200000000000000" pitchFamily="34" charset="0"/>
              </a:rPr>
              <a:t>Tiết</a:t>
            </a:r>
            <a:r>
              <a:rPr lang="en-US" sz="2400" dirty="0">
                <a:solidFill>
                  <a:srgbClr val="FF0000"/>
                </a:solidFill>
                <a:latin typeface=".VnArabia" panose="020B7200000000000000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6201395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0" y="23285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140882" y="585962"/>
            <a:ext cx="3779191" cy="142684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KHỞI ĐỘNG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0561888-FC6A-4511-9F57-D6D64B66AF97}"/>
              </a:ext>
            </a:extLst>
          </p:cNvPr>
          <p:cNvSpPr/>
          <p:nvPr/>
        </p:nvSpPr>
        <p:spPr>
          <a:xfrm>
            <a:off x="541142" y="2101618"/>
            <a:ext cx="3118903" cy="33547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 err="1"/>
              <a:t>Kiểm</a:t>
            </a:r>
            <a:r>
              <a:rPr lang="en-US" sz="3600" dirty="0"/>
              <a:t> </a:t>
            </a:r>
            <a:r>
              <a:rPr lang="en-US" sz="3600" dirty="0" err="1"/>
              <a:t>tra</a:t>
            </a:r>
            <a:r>
              <a:rPr lang="en-US" sz="3600" dirty="0"/>
              <a:t> </a:t>
            </a:r>
            <a:r>
              <a:rPr lang="en-US" sz="3600" dirty="0" err="1"/>
              <a:t>kiến</a:t>
            </a:r>
            <a:r>
              <a:rPr lang="en-US" sz="3600" dirty="0"/>
              <a:t> </a:t>
            </a:r>
            <a:r>
              <a:rPr lang="en-US" sz="3600" dirty="0" err="1"/>
              <a:t>thức</a:t>
            </a:r>
            <a:r>
              <a:rPr lang="en-US" sz="3600" dirty="0"/>
              <a:t>: 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endParaRPr lang="en-US" sz="3200" dirty="0"/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2C4B5448-8C6B-4243-ADAD-D7C218776F13}"/>
              </a:ext>
            </a:extLst>
          </p:cNvPr>
          <p:cNvSpPr/>
          <p:nvPr/>
        </p:nvSpPr>
        <p:spPr>
          <a:xfrm>
            <a:off x="4133513" y="2126033"/>
            <a:ext cx="1333499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2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06349013-9092-403E-B1A8-E0224A12AD27}"/>
              </a:ext>
            </a:extLst>
          </p:cNvPr>
          <p:cNvSpPr/>
          <p:nvPr/>
        </p:nvSpPr>
        <p:spPr>
          <a:xfrm>
            <a:off x="4221366" y="5235286"/>
            <a:ext cx="1333498" cy="914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4</a:t>
            </a: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5D5533CA-63DA-4DAB-834C-8E699D2E4B01}"/>
              </a:ext>
            </a:extLst>
          </p:cNvPr>
          <p:cNvSpPr/>
          <p:nvPr/>
        </p:nvSpPr>
        <p:spPr>
          <a:xfrm>
            <a:off x="4091570" y="675235"/>
            <a:ext cx="1333499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F70E4B24-FFD8-4584-BAAD-1C82BF7F5E45}"/>
              </a:ext>
            </a:extLst>
          </p:cNvPr>
          <p:cNvSpPr/>
          <p:nvPr/>
        </p:nvSpPr>
        <p:spPr>
          <a:xfrm>
            <a:off x="4185901" y="3692383"/>
            <a:ext cx="1333498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FD06894-BF70-4FF4-9548-359647769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707800">
            <a:off x="6303810" y="3265168"/>
            <a:ext cx="1630359" cy="13076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6ED17974-4398-4C13-B5B0-A660849A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13443">
            <a:off x="6078054" y="501976"/>
            <a:ext cx="1741566" cy="12609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F3038D63-8D0F-45F5-A831-6F523C09A6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89711">
            <a:off x="7892454" y="1591313"/>
            <a:ext cx="1937320" cy="18589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801146B-AFC7-4EBC-BB03-C002BA408A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58237">
            <a:off x="7042930" y="4792971"/>
            <a:ext cx="1997383" cy="1549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193D10-3CB3-4EBC-91DC-25C9680FA982}"/>
              </a:ext>
            </a:extLst>
          </p:cNvPr>
          <p:cNvSpPr txBox="1"/>
          <p:nvPr/>
        </p:nvSpPr>
        <p:spPr>
          <a:xfrm>
            <a:off x="3354332" y="3558966"/>
            <a:ext cx="950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D2F405D-CC07-49B2-A758-C0A7E654E480}"/>
              </a:ext>
            </a:extLst>
          </p:cNvPr>
          <p:cNvSpPr txBox="1"/>
          <p:nvPr/>
        </p:nvSpPr>
        <p:spPr>
          <a:xfrm>
            <a:off x="562134" y="3349499"/>
            <a:ext cx="3118903" cy="206210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tìm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nối</a:t>
            </a:r>
            <a:r>
              <a:rPr lang="en-US" sz="3200" dirty="0"/>
              <a:t> </a:t>
            </a:r>
            <a:r>
              <a:rPr lang="en-US" sz="3200" dirty="0" err="1"/>
              <a:t>đáp</a:t>
            </a:r>
            <a:r>
              <a:rPr lang="en-US" sz="3200" dirty="0"/>
              <a:t> </a:t>
            </a:r>
            <a:r>
              <a:rPr lang="en-US" sz="3200" dirty="0" err="1"/>
              <a:t>án</a:t>
            </a:r>
            <a:r>
              <a:rPr lang="en-US" sz="3200" dirty="0"/>
              <a:t> </a:t>
            </a:r>
            <a:r>
              <a:rPr lang="en-US" sz="3200" dirty="0" err="1"/>
              <a:t>đúng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ảnh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708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1140497" y="422738"/>
            <a:ext cx="5021364" cy="878646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rgbClr val="FF0000"/>
                </a:solidFill>
              </a:rPr>
              <a:t>Các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bước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tạo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sản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phẩm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DB7BDBA-063E-4A84-AD2C-62B8774BF64B}"/>
              </a:ext>
            </a:extLst>
          </p:cNvPr>
          <p:cNvSpPr txBox="1"/>
          <p:nvPr/>
        </p:nvSpPr>
        <p:spPr>
          <a:xfrm>
            <a:off x="1053094" y="1519018"/>
            <a:ext cx="5315541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vi-VN" sz="2800" dirty="0">
                <a:solidFill>
                  <a:srgbClr val="FF0000"/>
                </a:solidFill>
              </a:rPr>
              <a:t>Bướ</a:t>
            </a:r>
            <a:r>
              <a:rPr lang="en-US" sz="2800" dirty="0">
                <a:solidFill>
                  <a:srgbClr val="FF0000"/>
                </a:solidFill>
              </a:rPr>
              <a:t>c 1:</a:t>
            </a:r>
            <a:r>
              <a:rPr lang="en-US" sz="2800" dirty="0"/>
              <a:t> </a:t>
            </a:r>
            <a:r>
              <a:rPr lang="en-US" sz="2800" dirty="0" err="1"/>
              <a:t>Chuẩn</a:t>
            </a:r>
            <a:r>
              <a:rPr lang="en-US" sz="2800" dirty="0"/>
              <a:t>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 </a:t>
            </a:r>
            <a:r>
              <a:rPr lang="en-US" sz="2800" dirty="0" err="1"/>
              <a:t>cụ</a:t>
            </a:r>
            <a:r>
              <a:rPr lang="en-US" sz="2800" dirty="0"/>
              <a:t>,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liệu</a:t>
            </a:r>
            <a:r>
              <a:rPr lang="en-US" sz="2800" dirty="0"/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552C369D-DE52-4B8D-82D6-EE67FF1E9DB3}"/>
              </a:ext>
            </a:extLst>
          </p:cNvPr>
          <p:cNvSpPr/>
          <p:nvPr/>
        </p:nvSpPr>
        <p:spPr>
          <a:xfrm>
            <a:off x="1087143" y="2823849"/>
            <a:ext cx="5315541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2: </a:t>
            </a:r>
            <a:r>
              <a:rPr lang="en-US" sz="2800" dirty="0" err="1"/>
              <a:t>Vẽ</a:t>
            </a:r>
            <a:r>
              <a:rPr lang="en-US" sz="2800" dirty="0"/>
              <a:t>, </a:t>
            </a:r>
            <a:r>
              <a:rPr lang="en-US" sz="2800" dirty="0" err="1"/>
              <a:t>cắt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bộ</a:t>
            </a:r>
            <a:r>
              <a:rPr lang="en-US" sz="2800" dirty="0"/>
              <a:t> </a:t>
            </a:r>
            <a:r>
              <a:rPr lang="en-US" sz="2800" dirty="0" err="1"/>
              <a:t>phận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0403E54-F203-4678-A784-39A0DC673F82}"/>
              </a:ext>
            </a:extLst>
          </p:cNvPr>
          <p:cNvSpPr txBox="1"/>
          <p:nvPr/>
        </p:nvSpPr>
        <p:spPr>
          <a:xfrm flipH="1">
            <a:off x="1072415" y="4053634"/>
            <a:ext cx="531553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3: </a:t>
            </a:r>
            <a:r>
              <a:rPr lang="en-US" sz="2800" dirty="0"/>
              <a:t>Trang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nét</a:t>
            </a:r>
            <a:r>
              <a:rPr lang="en-US" sz="2800" dirty="0"/>
              <a:t>,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lặp</a:t>
            </a:r>
            <a:r>
              <a:rPr lang="en-US" sz="2800" dirty="0"/>
              <a:t> </a:t>
            </a:r>
            <a:r>
              <a:rPr lang="en-US" sz="2800" dirty="0" err="1"/>
              <a:t>lại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bộ</a:t>
            </a:r>
            <a:r>
              <a:rPr lang="en-US" sz="2800" dirty="0"/>
              <a:t> </a:t>
            </a:r>
            <a:r>
              <a:rPr lang="en-US" sz="2800" dirty="0" err="1"/>
              <a:t>phận</a:t>
            </a:r>
            <a:r>
              <a:rPr lang="en-US" sz="2800" dirty="0"/>
              <a:t>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D737E01B-3172-4CA8-BBFF-D774A01C6EF4}"/>
              </a:ext>
            </a:extLst>
          </p:cNvPr>
          <p:cNvSpPr/>
          <p:nvPr/>
        </p:nvSpPr>
        <p:spPr>
          <a:xfrm>
            <a:off x="1072415" y="5311839"/>
            <a:ext cx="5315538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4:</a:t>
            </a:r>
            <a:r>
              <a:rPr lang="en-US" sz="2800" dirty="0"/>
              <a:t> </a:t>
            </a:r>
            <a:r>
              <a:rPr lang="en-US" sz="2800" dirty="0" err="1"/>
              <a:t>Ghép</a:t>
            </a:r>
            <a:r>
              <a:rPr lang="en-US" sz="2800" dirty="0"/>
              <a:t> </a:t>
            </a:r>
            <a:r>
              <a:rPr lang="en-US" sz="2800" dirty="0" err="1"/>
              <a:t>dán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bộ</a:t>
            </a:r>
            <a:r>
              <a:rPr lang="en-US" sz="2800" dirty="0"/>
              <a:t> </a:t>
            </a:r>
            <a:r>
              <a:rPr lang="en-US" sz="2800" dirty="0" err="1"/>
              <a:t>phận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endParaRPr lang="en-US" sz="2800" dirty="0"/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75F01D2D-DE7F-4F35-9E01-77DB959DA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7735" y="625308"/>
            <a:ext cx="1897409" cy="13521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CD977452-27DC-4C5C-B80B-38A69B5A6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1388" y="3628013"/>
            <a:ext cx="1839958" cy="145222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2D59A2F-C060-4796-8BFC-019C7C2BB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7735" y="5177816"/>
            <a:ext cx="1817264" cy="153679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6520AFA8-605D-480F-B2E8-0E8D7AE1A4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830" y="2154663"/>
            <a:ext cx="1922665" cy="1392038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="" xmlns:a16="http://schemas.microsoft.com/office/drawing/2014/main" id="{D8E5BE07-646C-428F-A08F-230DC37427A0}"/>
              </a:ext>
            </a:extLst>
          </p:cNvPr>
          <p:cNvCxnSpPr>
            <a:cxnSpLocks/>
          </p:cNvCxnSpPr>
          <p:nvPr/>
        </p:nvCxnSpPr>
        <p:spPr>
          <a:xfrm flipV="1">
            <a:off x="6048375" y="1429037"/>
            <a:ext cx="1305531" cy="31256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="" xmlns:a16="http://schemas.microsoft.com/office/drawing/2014/main" id="{7B67D214-137F-4CA9-A386-249E3D69CE6A}"/>
              </a:ext>
            </a:extLst>
          </p:cNvPr>
          <p:cNvCxnSpPr>
            <a:cxnSpLocks/>
          </p:cNvCxnSpPr>
          <p:nvPr/>
        </p:nvCxnSpPr>
        <p:spPr>
          <a:xfrm>
            <a:off x="5934705" y="3070662"/>
            <a:ext cx="1356683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="" xmlns:a16="http://schemas.microsoft.com/office/drawing/2014/main" id="{AF7CBFD4-9220-448F-AB79-AA9A2E954A59}"/>
              </a:ext>
            </a:extLst>
          </p:cNvPr>
          <p:cNvCxnSpPr>
            <a:cxnSpLocks/>
          </p:cNvCxnSpPr>
          <p:nvPr/>
        </p:nvCxnSpPr>
        <p:spPr>
          <a:xfrm flipV="1">
            <a:off x="5301294" y="4349369"/>
            <a:ext cx="1960890" cy="1030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169BCC28-6145-4756-BE31-0273CFDA9B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0384" y="5790286"/>
            <a:ext cx="1438781" cy="1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26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066" y="1162145"/>
            <a:ext cx="12191999" cy="56924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12077" y="844395"/>
            <a:ext cx="457208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Thực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hành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sáng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tạo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59824" y="2452645"/>
            <a:ext cx="84486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</a:t>
            </a:r>
            <a:r>
              <a:rPr lang="en-US" sz="6000" dirty="0" err="1">
                <a:solidFill>
                  <a:srgbClr val="FF0000"/>
                </a:solidFill>
              </a:rPr>
              <a:t>Em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hãy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tạo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trang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phục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bằng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các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hình</a:t>
            </a:r>
            <a:r>
              <a:rPr lang="en-US" sz="6000" dirty="0">
                <a:solidFill>
                  <a:srgbClr val="FF0000"/>
                </a:solidFill>
              </a:rPr>
              <a:t> c</a:t>
            </a:r>
            <a:r>
              <a:rPr lang="vi-VN" sz="6000" dirty="0">
                <a:solidFill>
                  <a:srgbClr val="FF0000"/>
                </a:solidFill>
              </a:rPr>
              <a:t>ơ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bản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theo</a:t>
            </a:r>
            <a:r>
              <a:rPr lang="en-US" sz="6000" dirty="0">
                <a:solidFill>
                  <a:srgbClr val="FF0000"/>
                </a:solidFill>
              </a:rPr>
              <a:t> ý </a:t>
            </a:r>
            <a:r>
              <a:rPr lang="en-US" sz="6000" dirty="0" err="1">
                <a:solidFill>
                  <a:srgbClr val="FF0000"/>
                </a:solidFill>
              </a:rPr>
              <a:t>thích</a:t>
            </a:r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933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92401" y="0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3" name="组合 1"/>
          <p:cNvGrpSpPr/>
          <p:nvPr/>
        </p:nvGrpSpPr>
        <p:grpSpPr>
          <a:xfrm rot="6290246">
            <a:off x="227054" y="2380399"/>
            <a:ext cx="4509143" cy="3107310"/>
            <a:chOff x="3886994" y="742096"/>
            <a:chExt cx="2983904" cy="3593091"/>
          </a:xfrm>
        </p:grpSpPr>
        <p:grpSp>
          <p:nvGrpSpPr>
            <p:cNvPr id="4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7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1"/>
          <p:cNvGrpSpPr/>
          <p:nvPr/>
        </p:nvGrpSpPr>
        <p:grpSpPr>
          <a:xfrm rot="6020800">
            <a:off x="7553141" y="2433813"/>
            <a:ext cx="4599148" cy="3166812"/>
            <a:chOff x="3886994" y="742096"/>
            <a:chExt cx="2983904" cy="3593091"/>
          </a:xfrm>
        </p:grpSpPr>
        <p:grpSp>
          <p:nvGrpSpPr>
            <p:cNvPr id="11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14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56"/>
          <p:cNvGrpSpPr/>
          <p:nvPr/>
        </p:nvGrpSpPr>
        <p:grpSpPr>
          <a:xfrm rot="439478">
            <a:off x="4737499" y="578769"/>
            <a:ext cx="3030531" cy="5700103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9018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6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1520597" y="187948"/>
            <a:ext cx="8634303" cy="94450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3600" dirty="0" err="1">
                <a:solidFill>
                  <a:srgbClr val="FF0000"/>
                </a:solidFill>
              </a:rPr>
              <a:t>Một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sản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phẩm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trang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phục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tham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khảo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5627994A-42BF-4118-A9CC-4F58D8F10F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005832">
            <a:off x="4907395" y="1855317"/>
            <a:ext cx="2573003" cy="41611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EE4039DD-78FA-4C70-9734-FA05576EE2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29035">
            <a:off x="1112114" y="1829780"/>
            <a:ext cx="2739023" cy="42041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A540CF24-619C-43C1-AC7A-156BC14238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0070" y="1993308"/>
            <a:ext cx="2825290" cy="404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17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67635" y="0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3" name="组合 1"/>
          <p:cNvGrpSpPr/>
          <p:nvPr/>
        </p:nvGrpSpPr>
        <p:grpSpPr>
          <a:xfrm rot="6290246">
            <a:off x="300974" y="1944578"/>
            <a:ext cx="3718169" cy="3531159"/>
            <a:chOff x="3886994" y="742096"/>
            <a:chExt cx="2983904" cy="3593091"/>
          </a:xfrm>
        </p:grpSpPr>
        <p:grpSp>
          <p:nvGrpSpPr>
            <p:cNvPr id="4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7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1"/>
          <p:cNvGrpSpPr/>
          <p:nvPr/>
        </p:nvGrpSpPr>
        <p:grpSpPr>
          <a:xfrm rot="5710549">
            <a:off x="8428361" y="1890464"/>
            <a:ext cx="3540523" cy="3529106"/>
            <a:chOff x="3886994" y="742096"/>
            <a:chExt cx="2983904" cy="3593091"/>
          </a:xfrm>
        </p:grpSpPr>
        <p:grpSp>
          <p:nvGrpSpPr>
            <p:cNvPr id="11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14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56"/>
          <p:cNvGrpSpPr/>
          <p:nvPr/>
        </p:nvGrpSpPr>
        <p:grpSpPr>
          <a:xfrm rot="872791">
            <a:off x="4412940" y="1403415"/>
            <a:ext cx="3855673" cy="4287038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9018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6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2362200" y="1050623"/>
            <a:ext cx="7720014" cy="60006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cùng</a:t>
            </a:r>
            <a:r>
              <a:rPr lang="en-US" sz="2800" dirty="0">
                <a:solidFill>
                  <a:schemeClr val="tx1"/>
                </a:solidFill>
              </a:rPr>
              <a:t> tr</a:t>
            </a:r>
            <a:r>
              <a:rPr lang="vi-VN" sz="2800" dirty="0">
                <a:solidFill>
                  <a:schemeClr val="tx1"/>
                </a:solidFill>
              </a:rPr>
              <a:t>ư</a:t>
            </a:r>
            <a:r>
              <a:rPr lang="en-US" sz="2800" dirty="0">
                <a:solidFill>
                  <a:schemeClr val="tx1"/>
                </a:solidFill>
              </a:rPr>
              <a:t>ng </a:t>
            </a:r>
            <a:r>
              <a:rPr lang="en-US" sz="2800" dirty="0" err="1">
                <a:solidFill>
                  <a:schemeClr val="tx1"/>
                </a:solidFill>
              </a:rPr>
              <a:t>bày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phẩm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theo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nhóm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81D2914-D070-41CA-88C0-526F6C452BAF}"/>
              </a:ext>
            </a:extLst>
          </p:cNvPr>
          <p:cNvSpPr txBox="1"/>
          <p:nvPr/>
        </p:nvSpPr>
        <p:spPr>
          <a:xfrm>
            <a:off x="4063671" y="247610"/>
            <a:ext cx="421005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Cảm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, chia </a:t>
            </a:r>
            <a:r>
              <a:rPr lang="en-US" sz="3600" dirty="0" err="1">
                <a:solidFill>
                  <a:srgbClr val="FF0000"/>
                </a:solidFill>
              </a:rPr>
              <a:t>sẻ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F3DD7D14-C90F-4744-8378-22755C96E9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430353">
            <a:off x="4664811" y="2368184"/>
            <a:ext cx="3156355" cy="31200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F11DDFB-A19D-4E83-AA62-0ED398B233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7771">
            <a:off x="550067" y="2153268"/>
            <a:ext cx="3161025" cy="31985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F1A676C2-A191-4FAB-BF16-210C202CF0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65374">
            <a:off x="8593297" y="2030331"/>
            <a:ext cx="3210650" cy="321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87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905"/>
            <a:ext cx="12191999" cy="69292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BEBF179-9B56-4F2E-A1B9-B8803F377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5275" y="951847"/>
            <a:ext cx="12387263" cy="56941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C9B5387-D9AB-467E-BA20-4D65C4A07C89}"/>
              </a:ext>
            </a:extLst>
          </p:cNvPr>
          <p:cNvSpPr txBox="1"/>
          <p:nvPr/>
        </p:nvSpPr>
        <p:spPr>
          <a:xfrm>
            <a:off x="2077674" y="2322543"/>
            <a:ext cx="817122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D863E7D-0706-4BC2-B2CF-30F11E156B01}"/>
              </a:ext>
            </a:extLst>
          </p:cNvPr>
          <p:cNvSpPr txBox="1"/>
          <p:nvPr/>
        </p:nvSpPr>
        <p:spPr>
          <a:xfrm>
            <a:off x="2077674" y="2934254"/>
            <a:ext cx="817122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đã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mình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c</a:t>
            </a:r>
            <a:r>
              <a:rPr lang="vi-VN" sz="2800" dirty="0"/>
              <a:t>ơ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E8C3020-09E4-4324-BB96-FCDBCAC6D89E}"/>
              </a:ext>
            </a:extLst>
          </p:cNvPr>
          <p:cNvSpPr txBox="1"/>
          <p:nvPr/>
        </p:nvSpPr>
        <p:spPr>
          <a:xfrm>
            <a:off x="2055631" y="3950782"/>
            <a:ext cx="8215314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Những</a:t>
            </a:r>
            <a:r>
              <a:rPr lang="en-US" sz="2800" dirty="0"/>
              <a:t> chi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đ</a:t>
            </a:r>
            <a:r>
              <a:rPr lang="vi-VN" sz="2800" dirty="0"/>
              <a:t>ư</a:t>
            </a:r>
            <a:r>
              <a:rPr lang="en-US" sz="2800" dirty="0" err="1"/>
              <a:t>ợc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0AC730D-53FD-4A42-A333-DCC97D2483AB}"/>
              </a:ext>
            </a:extLst>
          </p:cNvPr>
          <p:cNvSpPr txBox="1"/>
          <p:nvPr/>
        </p:nvSpPr>
        <p:spPr>
          <a:xfrm>
            <a:off x="2059805" y="4953781"/>
            <a:ext cx="8171228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dành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ngành</a:t>
            </a:r>
            <a:r>
              <a:rPr lang="en-US" sz="2800" dirty="0"/>
              <a:t> </a:t>
            </a:r>
            <a:r>
              <a:rPr lang="en-US" sz="2800" dirty="0" err="1"/>
              <a:t>nghề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5A93D870-E4CB-4E2E-8D3A-4E26AEF625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7715" y="1142106"/>
            <a:ext cx="4090771" cy="1072989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CBB8D80B-0657-4180-825B-448EFA241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676" y="11444"/>
            <a:ext cx="1817039" cy="372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38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0B032E-EF9E-46F7-BC81-51253FEDF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40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7B35117-7F08-40A3-99B2-2AC871D36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48" y="1039121"/>
            <a:ext cx="4174827" cy="5694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E0ED6BC-10FD-4D79-B02E-0F52FE27C549}"/>
              </a:ext>
            </a:extLst>
          </p:cNvPr>
          <p:cNvSpPr txBox="1"/>
          <p:nvPr/>
        </p:nvSpPr>
        <p:spPr>
          <a:xfrm>
            <a:off x="1162051" y="1933575"/>
            <a:ext cx="25479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trí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phục</a:t>
            </a:r>
            <a:r>
              <a:rPr lang="en-US" sz="3600" dirty="0"/>
              <a:t>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cách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khác</a:t>
            </a:r>
            <a:r>
              <a:rPr lang="en-US" sz="3600" dirty="0"/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989821C-CA1B-4CE0-9BA3-4F112C09AC30}"/>
              </a:ext>
            </a:extLst>
          </p:cNvPr>
          <p:cNvSpPr txBox="1"/>
          <p:nvPr/>
        </p:nvSpPr>
        <p:spPr>
          <a:xfrm>
            <a:off x="810927" y="498901"/>
            <a:ext cx="296227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Vận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dụng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983BEB0-0364-4528-A72D-59CAC71B8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238" y="1131742"/>
            <a:ext cx="2057307" cy="4242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0C31699B-12FC-4413-BF4F-B48F6D887B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72767">
            <a:off x="9653396" y="709823"/>
            <a:ext cx="2167041" cy="2036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7E499AB6-5838-4B70-A7CD-2C51C5C0A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09006">
            <a:off x="4550377" y="907310"/>
            <a:ext cx="2041424" cy="2126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779A584-3819-44EC-ADBA-F0924A5E80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2104">
            <a:off x="9670621" y="3635955"/>
            <a:ext cx="1982992" cy="2749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363CB1B-3AD7-4F2D-BBAC-DC8C50603E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366678">
            <a:off x="4432202" y="3810963"/>
            <a:ext cx="2301404" cy="2509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656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3810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942680" y="428919"/>
            <a:ext cx="4670981" cy="12066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KHỞI ĐỘNG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38338" y="1944673"/>
            <a:ext cx="8039100" cy="313932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Xem</a:t>
            </a:r>
            <a:r>
              <a:rPr lang="en-US" sz="4800" dirty="0"/>
              <a:t> video</a:t>
            </a:r>
          </a:p>
          <a:p>
            <a:pPr algn="ctr"/>
            <a:r>
              <a:rPr lang="en-US" sz="4800" dirty="0" err="1"/>
              <a:t>Biểu</a:t>
            </a:r>
            <a:r>
              <a:rPr lang="en-US" sz="4800" dirty="0"/>
              <a:t> </a:t>
            </a:r>
            <a:r>
              <a:rPr lang="en-US" sz="4800" dirty="0" err="1"/>
              <a:t>diễn</a:t>
            </a:r>
            <a:r>
              <a:rPr lang="en-US" sz="4800" dirty="0"/>
              <a:t> ……….. </a:t>
            </a:r>
            <a:r>
              <a:rPr lang="en-US" sz="4800" dirty="0" err="1"/>
              <a:t>trẻ</a:t>
            </a:r>
            <a:r>
              <a:rPr lang="en-US" sz="4800" dirty="0"/>
              <a:t> </a:t>
            </a:r>
            <a:r>
              <a:rPr lang="en-US" sz="4800" dirty="0" err="1"/>
              <a:t>em</a:t>
            </a:r>
            <a:endParaRPr lang="en-US" sz="4800" dirty="0"/>
          </a:p>
          <a:p>
            <a:pPr algn="ctr"/>
            <a:endParaRPr lang="en-US" sz="4800" dirty="0"/>
          </a:p>
          <a:p>
            <a:pPr algn="ctr"/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09659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306" y="-238125"/>
            <a:ext cx="12958075" cy="6858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97CDA3D-7ACB-4037-A3B4-5C58955377BE}"/>
              </a:ext>
            </a:extLst>
          </p:cNvPr>
          <p:cNvSpPr txBox="1"/>
          <p:nvPr/>
        </p:nvSpPr>
        <p:spPr>
          <a:xfrm>
            <a:off x="2415581" y="715476"/>
            <a:ext cx="3462807" cy="646331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Các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ghi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nhớ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88DC613-242D-4C85-8A67-451E9758670E}"/>
              </a:ext>
            </a:extLst>
          </p:cNvPr>
          <p:cNvSpPr txBox="1"/>
          <p:nvPr/>
        </p:nvSpPr>
        <p:spPr>
          <a:xfrm>
            <a:off x="1936016" y="1396872"/>
            <a:ext cx="8650806" cy="413547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A9D31BBF-17B8-45AB-BA03-366A831C6B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67" y="3252555"/>
            <a:ext cx="2169403" cy="322378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434DD806-50EE-4DDF-A284-D39B1ED3BE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567" y="-144463"/>
            <a:ext cx="1816765" cy="372497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436FAD64-E1AE-4C11-AFDB-0B16735577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7123" y="3172960"/>
            <a:ext cx="1923358" cy="3201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33414F8-2833-4D48-AE83-7E3CC8780C4B}"/>
              </a:ext>
            </a:extLst>
          </p:cNvPr>
          <p:cNvSpPr txBox="1"/>
          <p:nvPr/>
        </p:nvSpPr>
        <p:spPr>
          <a:xfrm>
            <a:off x="2651300" y="1602595"/>
            <a:ext cx="760468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ngành</a:t>
            </a:r>
            <a:r>
              <a:rPr lang="en-US" sz="2800" dirty="0"/>
              <a:t> </a:t>
            </a:r>
            <a:r>
              <a:rPr lang="en-US" sz="2800" dirty="0" err="1"/>
              <a:t>nghề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45DD508-EF5B-45EF-B415-B31CB946E61D}"/>
              </a:ext>
            </a:extLst>
          </p:cNvPr>
          <p:cNvSpPr txBox="1"/>
          <p:nvPr/>
        </p:nvSpPr>
        <p:spPr>
          <a:xfrm>
            <a:off x="2651301" y="2233137"/>
            <a:ext cx="760468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sáng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c</a:t>
            </a:r>
            <a:r>
              <a:rPr lang="vi-VN" sz="2800" dirty="0"/>
              <a:t>ơ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5FF1CCD-0A8A-4EF1-8729-A8674C67E0D2}"/>
              </a:ext>
            </a:extLst>
          </p:cNvPr>
          <p:cNvSpPr txBox="1"/>
          <p:nvPr/>
        </p:nvSpPr>
        <p:spPr>
          <a:xfrm>
            <a:off x="2651300" y="3340779"/>
            <a:ext cx="760468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sắp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họa</a:t>
            </a:r>
            <a:r>
              <a:rPr lang="en-US" sz="2800" dirty="0"/>
              <a:t>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lặp</a:t>
            </a:r>
            <a:r>
              <a:rPr lang="en-US" sz="2800" dirty="0"/>
              <a:t> </a:t>
            </a:r>
            <a:r>
              <a:rPr lang="en-US" sz="2800" dirty="0" err="1"/>
              <a:t>lại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nhịp</a:t>
            </a:r>
            <a:r>
              <a:rPr lang="en-US" sz="2800" dirty="0"/>
              <a:t> </a:t>
            </a:r>
            <a:r>
              <a:rPr lang="en-US" sz="2800" dirty="0" err="1"/>
              <a:t>điệu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thêm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3758F77-F1FB-46A2-8447-91095AD5A6F0}"/>
              </a:ext>
            </a:extLst>
          </p:cNvPr>
          <p:cNvSpPr txBox="1"/>
          <p:nvPr/>
        </p:nvSpPr>
        <p:spPr>
          <a:xfrm>
            <a:off x="2651300" y="4428305"/>
            <a:ext cx="760468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dùng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 </a:t>
            </a:r>
            <a:r>
              <a:rPr lang="en-US" sz="2800" dirty="0" err="1"/>
              <a:t>hoặc</a:t>
            </a:r>
            <a:r>
              <a:rPr lang="en-US" sz="2800" dirty="0"/>
              <a:t>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ch</a:t>
            </a:r>
            <a:r>
              <a:rPr lang="vi-VN" sz="2800" dirty="0"/>
              <a:t>ơ</a:t>
            </a:r>
            <a:r>
              <a:rPr lang="en-US" sz="2800" dirty="0" err="1"/>
              <a:t>i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01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4"/>
          <a:stretch/>
        </p:blipFill>
        <p:spPr>
          <a:xfrm>
            <a:off x="7318" y="-14728"/>
            <a:ext cx="12192000" cy="6858000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47" y="14728"/>
            <a:ext cx="11563343" cy="69411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058" t="185" r="56691" b="73927"/>
          <a:stretch/>
        </p:blipFill>
        <p:spPr>
          <a:xfrm>
            <a:off x="2250198" y="558242"/>
            <a:ext cx="4442926" cy="4334933"/>
          </a:xfrm>
          <a:prstGeom prst="rect">
            <a:avLst/>
          </a:prstGeom>
        </p:spPr>
      </p:pic>
      <p:pic>
        <p:nvPicPr>
          <p:cNvPr id="6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8019" y="2804474"/>
            <a:ext cx="2090137" cy="3779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42927" r="33136" b="74032"/>
          <a:stretch/>
        </p:blipFill>
        <p:spPr>
          <a:xfrm>
            <a:off x="6518635" y="1792284"/>
            <a:ext cx="2534236" cy="4380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6949" y="1374099"/>
            <a:ext cx="2917826" cy="5209774"/>
          </a:xfrm>
          <a:prstGeom prst="rect">
            <a:avLst/>
          </a:prstGeom>
        </p:spPr>
      </p:pic>
      <p:sp>
        <p:nvSpPr>
          <p:cNvPr id="9" name="Star: 7 Points 8">
            <a:extLst>
              <a:ext uri="{FF2B5EF4-FFF2-40B4-BE49-F238E27FC236}">
                <a16:creationId xmlns="" xmlns:a16="http://schemas.microsoft.com/office/drawing/2014/main" id="{5B26F54D-C040-466F-855B-4DE7F65005FC}"/>
              </a:ext>
            </a:extLst>
          </p:cNvPr>
          <p:cNvSpPr/>
          <p:nvPr/>
        </p:nvSpPr>
        <p:spPr>
          <a:xfrm>
            <a:off x="4910137" y="4236972"/>
            <a:ext cx="1676401" cy="1392303"/>
          </a:xfrm>
          <a:prstGeom prst="star7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FF0000"/>
                </a:solidFill>
                <a:latin typeface=".VnArabia" panose="020B7200000000000000" pitchFamily="34" charset="0"/>
              </a:rPr>
              <a:t>Tiết</a:t>
            </a:r>
            <a:r>
              <a:rPr lang="en-US" sz="2400" dirty="0">
                <a:solidFill>
                  <a:srgbClr val="FF0000"/>
                </a:solidFill>
                <a:latin typeface=".VnArabia" panose="020B7200000000000000" pitchFamily="34" charset="0"/>
              </a:rPr>
              <a:t>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7412A34-E582-4494-9C9A-3EAAF57125D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8070"/>
          <a:stretch/>
        </p:blipFill>
        <p:spPr>
          <a:xfrm>
            <a:off x="925766" y="62751"/>
            <a:ext cx="1816765" cy="193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477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40" y="1237614"/>
            <a:ext cx="4650828" cy="56924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2834" y="899060"/>
            <a:ext cx="4567276" cy="67710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800" dirty="0" err="1">
                <a:solidFill>
                  <a:srgbClr val="FF0000"/>
                </a:solidFill>
              </a:rPr>
              <a:t>Quan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sát</a:t>
            </a:r>
            <a:r>
              <a:rPr lang="en-US" sz="3800" dirty="0">
                <a:solidFill>
                  <a:srgbClr val="FF0000"/>
                </a:solidFill>
              </a:rPr>
              <a:t>, </a:t>
            </a:r>
            <a:r>
              <a:rPr lang="en-US" sz="3800" dirty="0" err="1">
                <a:solidFill>
                  <a:srgbClr val="FF0000"/>
                </a:solidFill>
              </a:rPr>
              <a:t>nhận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biết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5516" y="4531588"/>
            <a:ext cx="3221076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nêu</a:t>
            </a:r>
            <a:r>
              <a:rPr lang="en-US" sz="2800" dirty="0"/>
              <a:t> </a:t>
            </a:r>
            <a:r>
              <a:rPr lang="en-US" sz="2800" dirty="0" err="1"/>
              <a:t>đặc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endParaRPr lang="en-US" sz="28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/>
          <a:srcRect l="8526" t="68682" r="57005" b="7651"/>
          <a:stretch/>
        </p:blipFill>
        <p:spPr>
          <a:xfrm>
            <a:off x="4575347" y="3679852"/>
            <a:ext cx="2869357" cy="27660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/>
          <a:srcRect l="48152" t="68035" r="6871" b="7433"/>
          <a:stretch/>
        </p:blipFill>
        <p:spPr>
          <a:xfrm>
            <a:off x="7792358" y="162274"/>
            <a:ext cx="3579182" cy="274081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6"/>
          <a:srcRect l="39729" t="8797" r="28580" b="58590"/>
          <a:stretch/>
        </p:blipFill>
        <p:spPr>
          <a:xfrm>
            <a:off x="5034767" y="152401"/>
            <a:ext cx="2335912" cy="337505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6"/>
          <a:srcRect l="68973" t="7386" r="5860" b="58590"/>
          <a:stretch/>
        </p:blipFill>
        <p:spPr>
          <a:xfrm>
            <a:off x="7692239" y="3205963"/>
            <a:ext cx="1835568" cy="348418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6"/>
          <a:srcRect l="4309" t="2657" r="59805" b="57344"/>
          <a:stretch/>
        </p:blipFill>
        <p:spPr>
          <a:xfrm>
            <a:off x="9684081" y="2986088"/>
            <a:ext cx="2366908" cy="37040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C9BB5A1-B176-4E9B-9483-D3F3CF193322}"/>
              </a:ext>
            </a:extLst>
          </p:cNvPr>
          <p:cNvSpPr txBox="1"/>
          <p:nvPr/>
        </p:nvSpPr>
        <p:spPr>
          <a:xfrm>
            <a:off x="748981" y="2017059"/>
            <a:ext cx="3221077" cy="22467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kể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công</a:t>
            </a:r>
            <a:r>
              <a:rPr lang="en-US" sz="2800" dirty="0"/>
              <a:t> </a:t>
            </a:r>
            <a:r>
              <a:rPr lang="en-US" sz="2800" dirty="0" err="1"/>
              <a:t>việc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ảnh</a:t>
            </a:r>
            <a:r>
              <a:rPr lang="en-US" sz="2800" dirty="0"/>
              <a:t> ở </a:t>
            </a:r>
            <a:r>
              <a:rPr lang="en-US" sz="2800" dirty="0" err="1"/>
              <a:t>bên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16A0069-5E4B-4799-8941-0F4017139A3C}"/>
              </a:ext>
            </a:extLst>
          </p:cNvPr>
          <p:cNvSpPr txBox="1"/>
          <p:nvPr/>
        </p:nvSpPr>
        <p:spPr>
          <a:xfrm>
            <a:off x="6891061" y="3140443"/>
            <a:ext cx="47961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3864273-656A-44EA-9C14-14904CEA894C}"/>
              </a:ext>
            </a:extLst>
          </p:cNvPr>
          <p:cNvSpPr txBox="1"/>
          <p:nvPr/>
        </p:nvSpPr>
        <p:spPr>
          <a:xfrm>
            <a:off x="7922926" y="2433020"/>
            <a:ext cx="47961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9818B46-0DBA-4D2B-9646-5C9831595D57}"/>
              </a:ext>
            </a:extLst>
          </p:cNvPr>
          <p:cNvSpPr txBox="1"/>
          <p:nvPr/>
        </p:nvSpPr>
        <p:spPr>
          <a:xfrm>
            <a:off x="4678669" y="5958940"/>
            <a:ext cx="48148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6B5C392-84A4-4D9F-93BC-1BA8C1D61DE6}"/>
              </a:ext>
            </a:extLst>
          </p:cNvPr>
          <p:cNvSpPr txBox="1"/>
          <p:nvPr/>
        </p:nvSpPr>
        <p:spPr>
          <a:xfrm>
            <a:off x="7759690" y="6282908"/>
            <a:ext cx="47961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FE07770-E695-4472-9601-B87882846CD0}"/>
              </a:ext>
            </a:extLst>
          </p:cNvPr>
          <p:cNvSpPr txBox="1"/>
          <p:nvPr/>
        </p:nvSpPr>
        <p:spPr>
          <a:xfrm>
            <a:off x="9684081" y="6282908"/>
            <a:ext cx="47961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H5</a:t>
            </a:r>
          </a:p>
        </p:txBody>
      </p:sp>
    </p:spTree>
    <p:extLst>
      <p:ext uri="{BB962C8B-B14F-4D97-AF65-F5344CB8AC3E}">
        <p14:creationId xmlns:p14="http://schemas.microsoft.com/office/powerpoint/2010/main" val="114564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065" y="1162145"/>
            <a:ext cx="4650828" cy="56924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5575" y="902362"/>
            <a:ext cx="4438269" cy="67794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</a:rPr>
              <a:t>Quan </a:t>
            </a:r>
            <a:r>
              <a:rPr lang="en-US" sz="3800" dirty="0" err="1">
                <a:solidFill>
                  <a:srgbClr val="FF0000"/>
                </a:solidFill>
              </a:rPr>
              <a:t>sát</a:t>
            </a:r>
            <a:r>
              <a:rPr lang="en-US" sz="3800" dirty="0">
                <a:solidFill>
                  <a:srgbClr val="FF0000"/>
                </a:solidFill>
              </a:rPr>
              <a:t>, </a:t>
            </a:r>
            <a:r>
              <a:rPr lang="en-US" sz="3800" dirty="0" err="1">
                <a:solidFill>
                  <a:srgbClr val="FF0000"/>
                </a:solidFill>
              </a:rPr>
              <a:t>nhận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biết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5312" y="2081213"/>
            <a:ext cx="330213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trang</a:t>
            </a:r>
            <a:r>
              <a:rPr lang="en-US" sz="3200" dirty="0"/>
              <a:t> </a:t>
            </a:r>
            <a:r>
              <a:rPr lang="en-US" sz="3200" dirty="0" err="1"/>
              <a:t>phục</a:t>
            </a:r>
            <a:r>
              <a:rPr lang="en-US" sz="3200" dirty="0"/>
              <a:t> ở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bên</a:t>
            </a:r>
            <a:r>
              <a:rPr lang="en-US" sz="3200" dirty="0"/>
              <a:t> đ</a:t>
            </a:r>
            <a:r>
              <a:rPr lang="vi-VN" sz="3200" dirty="0"/>
              <a:t>ư</a:t>
            </a:r>
            <a:r>
              <a:rPr lang="en-US" sz="3200" dirty="0" err="1"/>
              <a:t>ợc</a:t>
            </a:r>
            <a:r>
              <a:rPr lang="en-US" sz="3200" dirty="0"/>
              <a:t> </a:t>
            </a:r>
            <a:r>
              <a:rPr lang="en-US" sz="3200" dirty="0" err="1"/>
              <a:t>tạo</a:t>
            </a:r>
            <a:r>
              <a:rPr lang="en-US" sz="3200" dirty="0"/>
              <a:t> </a:t>
            </a:r>
            <a:r>
              <a:rPr lang="en-US" sz="3200" dirty="0" err="1"/>
              <a:t>nên</a:t>
            </a:r>
            <a:r>
              <a:rPr lang="en-US" sz="3200" dirty="0"/>
              <a:t> </a:t>
            </a:r>
            <a:r>
              <a:rPr lang="en-US" sz="3200" dirty="0" err="1"/>
              <a:t>từ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c</a:t>
            </a:r>
            <a:r>
              <a:rPr lang="vi-VN" sz="3200" dirty="0"/>
              <a:t>ơ</a:t>
            </a:r>
            <a:r>
              <a:rPr lang="en-US" sz="3200" dirty="0"/>
              <a:t> </a:t>
            </a:r>
            <a:r>
              <a:rPr lang="en-US" sz="3200" dirty="0" err="1"/>
              <a:t>bản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?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trang</a:t>
            </a:r>
            <a:r>
              <a:rPr lang="en-US" sz="3200" dirty="0"/>
              <a:t> </a:t>
            </a:r>
            <a:r>
              <a:rPr lang="en-US" sz="3200" dirty="0" err="1"/>
              <a:t>phục</a:t>
            </a:r>
            <a:r>
              <a:rPr lang="en-US" sz="3200" dirty="0"/>
              <a:t> </a:t>
            </a:r>
            <a:r>
              <a:rPr lang="en-US" sz="3200" dirty="0" err="1"/>
              <a:t>đó</a:t>
            </a:r>
            <a:r>
              <a:rPr lang="en-US" sz="3200" dirty="0"/>
              <a:t> đ</a:t>
            </a:r>
            <a:r>
              <a:rPr lang="vi-VN" sz="3200" dirty="0"/>
              <a:t>ư</a:t>
            </a:r>
            <a:r>
              <a:rPr lang="en-US" sz="3200" dirty="0" err="1"/>
              <a:t>ợc</a:t>
            </a:r>
            <a:r>
              <a:rPr lang="en-US" sz="3200" dirty="0"/>
              <a:t> </a:t>
            </a:r>
            <a:r>
              <a:rPr lang="en-US" sz="3200" dirty="0" err="1"/>
              <a:t>trang</a:t>
            </a:r>
            <a:r>
              <a:rPr lang="en-US" sz="3200" dirty="0"/>
              <a:t> </a:t>
            </a:r>
            <a:r>
              <a:rPr lang="en-US" sz="3200" dirty="0" err="1"/>
              <a:t>trí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?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C7A2ED73-6892-4BE5-8728-A635913254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21" t="65551" r="67421" b="7995"/>
          <a:stretch/>
        </p:blipFill>
        <p:spPr>
          <a:xfrm rot="370592">
            <a:off x="5212026" y="403588"/>
            <a:ext cx="2149394" cy="28711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91BDDD3-7637-4EEE-9978-20DDD88A0B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50843">
            <a:off x="8776042" y="236525"/>
            <a:ext cx="2322803" cy="30091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E0BF0DA-4930-4EAA-8967-2E07D8847B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9318" y="3539173"/>
            <a:ext cx="3060457" cy="3029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CD4D59C-5C00-4346-9B09-2D060A2263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37127">
            <a:off x="8738073" y="3332878"/>
            <a:ext cx="2755631" cy="31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0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17" name="组合 56"/>
          <p:cNvGrpSpPr/>
          <p:nvPr/>
        </p:nvGrpSpPr>
        <p:grpSpPr>
          <a:xfrm rot="439478">
            <a:off x="3299964" y="-834790"/>
            <a:ext cx="8226008" cy="7559151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1600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472162" y="1462205"/>
            <a:ext cx="3243854" cy="2388939"/>
          </a:xfrm>
          <a:prstGeom prst="roundRect">
            <a:avLst>
              <a:gd name="adj" fmla="val 4590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r>
              <a:rPr lang="en-US" sz="4800" dirty="0">
                <a:solidFill>
                  <a:srgbClr val="FF0000"/>
                </a:solidFill>
              </a:rPr>
              <a:t>:</a:t>
            </a:r>
            <a:endParaRPr lang="en-US" sz="4800" dirty="0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856A1B8C-8AB9-41F2-91F9-8CE72EEFCB1F}"/>
              </a:ext>
            </a:extLst>
          </p:cNvPr>
          <p:cNvSpPr/>
          <p:nvPr/>
        </p:nvSpPr>
        <p:spPr>
          <a:xfrm rot="20978587">
            <a:off x="4457629" y="1177497"/>
            <a:ext cx="5910679" cy="4247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-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Có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thể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tạo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nên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sản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phẩm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trang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phục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bằng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các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hình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c</a:t>
            </a:r>
            <a:r>
              <a:rPr lang="vi-VN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ơ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bản</a:t>
            </a:r>
            <a:endParaRPr lang="en-US" altLang="zh-CN" sz="4000" kern="0" dirty="0">
              <a:solidFill>
                <a:srgbClr val="7030A0"/>
              </a:solidFill>
              <a:latin typeface="Calibri"/>
              <a:ea typeface="宋体" panose="02010600030101010101" pitchFamily="2" charset="-122"/>
            </a:endParaRPr>
          </a:p>
          <a:p>
            <a:pPr lvl="0" algn="ctr" defTabSz="914400">
              <a:defRPr/>
            </a:pP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-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Có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thể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trang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trí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các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hình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họa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tiết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cho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sản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phẩm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trang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phục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theo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ý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thích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.</a:t>
            </a:r>
            <a:endParaRPr lang="zh-CN" altLang="en-US" sz="4000" kern="0" dirty="0">
              <a:solidFill>
                <a:srgbClr val="7030A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="" xmlns:a16="http://schemas.microsoft.com/office/drawing/2014/main" id="{EF241207-455C-438C-8102-5C29CC24605F}"/>
              </a:ext>
            </a:extLst>
          </p:cNvPr>
          <p:cNvSpPr/>
          <p:nvPr/>
        </p:nvSpPr>
        <p:spPr>
          <a:xfrm rot="20934638">
            <a:off x="4229838" y="2081214"/>
            <a:ext cx="4655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="" xmlns:a16="http://schemas.microsoft.com/office/drawing/2014/main" id="{009D6E36-7D7A-43ED-B000-E841B2CF12FC}"/>
              </a:ext>
            </a:extLst>
          </p:cNvPr>
          <p:cNvSpPr/>
          <p:nvPr/>
        </p:nvSpPr>
        <p:spPr>
          <a:xfrm rot="20934638">
            <a:off x="4572739" y="3871703"/>
            <a:ext cx="4655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38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0" y="-113941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373239" y="330094"/>
            <a:ext cx="4943148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140285" y="1445951"/>
            <a:ext cx="4986271" cy="47299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vi-VN" sz="2800" dirty="0">
                <a:solidFill>
                  <a:srgbClr val="FF0000"/>
                </a:solidFill>
              </a:rPr>
              <a:t>Bướ</a:t>
            </a:r>
            <a:r>
              <a:rPr lang="en-US" sz="2800" dirty="0">
                <a:solidFill>
                  <a:srgbClr val="FF0000"/>
                </a:solidFill>
              </a:rPr>
              <a:t>c 1: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Chuẩn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dụng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cụ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liệu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2: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cắt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áo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3: </a:t>
            </a:r>
            <a:r>
              <a:rPr lang="en-US" sz="2800" dirty="0" err="1">
                <a:solidFill>
                  <a:schemeClr val="tx1"/>
                </a:solidFill>
              </a:rPr>
              <a:t>Ghép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áo</a:t>
            </a:r>
            <a:endParaRPr lang="en-US" sz="2800" dirty="0">
              <a:solidFill>
                <a:schemeClr val="tx1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4: </a:t>
            </a:r>
            <a:r>
              <a:rPr lang="en-US" sz="2800" dirty="0" err="1">
                <a:solidFill>
                  <a:schemeClr val="tx1"/>
                </a:solidFill>
              </a:rPr>
              <a:t>Cắt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trí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áo</a:t>
            </a:r>
            <a:endParaRPr lang="en-US" sz="2800" dirty="0">
              <a:solidFill>
                <a:schemeClr val="tx1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5: </a:t>
            </a:r>
            <a:r>
              <a:rPr lang="en-US" sz="2800" dirty="0">
                <a:solidFill>
                  <a:schemeClr val="tx1"/>
                </a:solidFill>
              </a:rPr>
              <a:t>Trang </a:t>
            </a:r>
            <a:r>
              <a:rPr lang="en-US" sz="2800" dirty="0" err="1">
                <a:solidFill>
                  <a:schemeClr val="tx1"/>
                </a:solidFill>
              </a:rPr>
              <a:t>trí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áo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5B8612D-2BF9-4187-AF70-E793F7D211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94" t="19052" r="6456" b="8076"/>
          <a:stretch/>
        </p:blipFill>
        <p:spPr>
          <a:xfrm>
            <a:off x="5407791" y="-61251"/>
            <a:ext cx="6502374" cy="672539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EB765A6-89DC-4B64-8E68-23C870AA8F89}"/>
              </a:ext>
            </a:extLst>
          </p:cNvPr>
          <p:cNvSpPr txBox="1"/>
          <p:nvPr/>
        </p:nvSpPr>
        <p:spPr>
          <a:xfrm>
            <a:off x="6910270" y="84146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B1</a:t>
            </a:r>
          </a:p>
        </p:txBody>
      </p:sp>
      <p:sp>
        <p:nvSpPr>
          <p:cNvPr id="36" name="Arrow: Down 35">
            <a:extLst>
              <a:ext uri="{FF2B5EF4-FFF2-40B4-BE49-F238E27FC236}">
                <a16:creationId xmlns="" xmlns:a16="http://schemas.microsoft.com/office/drawing/2014/main" id="{349C02B8-1090-4FEF-8C1A-77A6B013167C}"/>
              </a:ext>
            </a:extLst>
          </p:cNvPr>
          <p:cNvSpPr/>
          <p:nvPr/>
        </p:nvSpPr>
        <p:spPr>
          <a:xfrm>
            <a:off x="6905256" y="1165740"/>
            <a:ext cx="484632" cy="2177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FBBE3BFB-D4E8-4822-85FB-020B151E9E2C}"/>
              </a:ext>
            </a:extLst>
          </p:cNvPr>
          <p:cNvSpPr txBox="1"/>
          <p:nvPr/>
        </p:nvSpPr>
        <p:spPr>
          <a:xfrm>
            <a:off x="11139386" y="232936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38" name="Arrow: Down 37">
            <a:extLst>
              <a:ext uri="{FF2B5EF4-FFF2-40B4-BE49-F238E27FC236}">
                <a16:creationId xmlns="" xmlns:a16="http://schemas.microsoft.com/office/drawing/2014/main" id="{FC010F17-B47D-4B6B-9E6C-69FC54F919B4}"/>
              </a:ext>
            </a:extLst>
          </p:cNvPr>
          <p:cNvSpPr/>
          <p:nvPr/>
        </p:nvSpPr>
        <p:spPr>
          <a:xfrm rot="5400000">
            <a:off x="10795219" y="2365235"/>
            <a:ext cx="484632" cy="2975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09A91ED4-3BFA-48D6-86F7-9A990FFBB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2838" y="4821151"/>
            <a:ext cx="317019" cy="53039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B921AB7F-56A7-47DE-882E-6C72217B7E5B}"/>
              </a:ext>
            </a:extLst>
          </p:cNvPr>
          <p:cNvSpPr txBox="1"/>
          <p:nvPr/>
        </p:nvSpPr>
        <p:spPr>
          <a:xfrm>
            <a:off x="11520453" y="490168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7A41A9D6-75B7-4A74-A6D2-3A4C982A5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0702" y="5726026"/>
            <a:ext cx="317019" cy="53039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3C042FDB-7E72-406E-A094-7D289B8F9382}"/>
              </a:ext>
            </a:extLst>
          </p:cNvPr>
          <p:cNvSpPr txBox="1"/>
          <p:nvPr/>
        </p:nvSpPr>
        <p:spPr>
          <a:xfrm>
            <a:off x="9029665" y="580655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1F39EAE6-98E6-48D2-96EA-1957AD540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04066">
            <a:off x="10619495" y="5926980"/>
            <a:ext cx="317019" cy="53039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E279C509-A3B5-4C37-8AB8-4650FCE10C21}"/>
              </a:ext>
            </a:extLst>
          </p:cNvPr>
          <p:cNvSpPr/>
          <p:nvPr/>
        </p:nvSpPr>
        <p:spPr>
          <a:xfrm>
            <a:off x="10585009" y="6294812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B4</a:t>
            </a:r>
          </a:p>
        </p:txBody>
      </p:sp>
    </p:spTree>
    <p:extLst>
      <p:ext uri="{BB962C8B-B14F-4D97-AF65-F5344CB8AC3E}">
        <p14:creationId xmlns:p14="http://schemas.microsoft.com/office/powerpoint/2010/main" val="3325152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13789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114904" y="332148"/>
            <a:ext cx="4953353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169462" y="1533085"/>
            <a:ext cx="4558553" cy="49463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vi-VN" sz="2800" dirty="0">
                <a:solidFill>
                  <a:srgbClr val="FF0000"/>
                </a:solidFill>
              </a:rPr>
              <a:t>Bướ</a:t>
            </a:r>
            <a:r>
              <a:rPr lang="en-US" sz="2800" dirty="0">
                <a:solidFill>
                  <a:srgbClr val="FF0000"/>
                </a:solidFill>
              </a:rPr>
              <a:t>c 1: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Chuẩn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dụng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cụ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liệu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2: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cắt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phục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3: </a:t>
            </a:r>
            <a:r>
              <a:rPr lang="en-US" sz="2800" dirty="0">
                <a:solidFill>
                  <a:schemeClr val="tx1"/>
                </a:solidFill>
              </a:rPr>
              <a:t>Trang </a:t>
            </a:r>
            <a:r>
              <a:rPr lang="en-US" sz="2800" dirty="0" err="1">
                <a:solidFill>
                  <a:schemeClr val="tx1"/>
                </a:solidFill>
              </a:rPr>
              <a:t>trí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nét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cơ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lặp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lại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4: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Ghép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tạo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phục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     </a:t>
            </a:r>
            <a:r>
              <a:rPr lang="en-US" sz="2800" dirty="0" err="1">
                <a:solidFill>
                  <a:schemeClr val="tx1"/>
                </a:solidFill>
              </a:rPr>
              <a:t>biểu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diễn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EB765A6-89DC-4B64-8E68-23C870AA8F89}"/>
              </a:ext>
            </a:extLst>
          </p:cNvPr>
          <p:cNvSpPr txBox="1"/>
          <p:nvPr/>
        </p:nvSpPr>
        <p:spPr>
          <a:xfrm>
            <a:off x="5641593" y="127665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B1</a:t>
            </a:r>
          </a:p>
        </p:txBody>
      </p:sp>
      <p:sp>
        <p:nvSpPr>
          <p:cNvPr id="36" name="Arrow: Down 35">
            <a:extLst>
              <a:ext uri="{FF2B5EF4-FFF2-40B4-BE49-F238E27FC236}">
                <a16:creationId xmlns="" xmlns:a16="http://schemas.microsoft.com/office/drawing/2014/main" id="{349C02B8-1090-4FEF-8C1A-77A6B013167C}"/>
              </a:ext>
            </a:extLst>
          </p:cNvPr>
          <p:cNvSpPr/>
          <p:nvPr/>
        </p:nvSpPr>
        <p:spPr>
          <a:xfrm>
            <a:off x="5563172" y="1635597"/>
            <a:ext cx="484632" cy="2177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B921AB7F-56A7-47DE-882E-6C72217B7E5B}"/>
              </a:ext>
            </a:extLst>
          </p:cNvPr>
          <p:cNvSpPr txBox="1"/>
          <p:nvPr/>
        </p:nvSpPr>
        <p:spPr>
          <a:xfrm>
            <a:off x="5970399" y="294554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E279C509-A3B5-4C37-8AB8-4650FCE10C21}"/>
              </a:ext>
            </a:extLst>
          </p:cNvPr>
          <p:cNvSpPr/>
          <p:nvPr/>
        </p:nvSpPr>
        <p:spPr>
          <a:xfrm>
            <a:off x="10585009" y="6294812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7AAC39C-B787-44A7-A7CC-C5F4C0FD1E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26" t="7311" r="7686" b="41053"/>
          <a:stretch/>
        </p:blipFill>
        <p:spPr>
          <a:xfrm>
            <a:off x="5283929" y="193856"/>
            <a:ext cx="6675653" cy="6390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77E31AE-F88B-4401-9B17-8FF89B568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7581" y="837584"/>
            <a:ext cx="317019" cy="5303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67FF4D7-F32A-4835-B88E-BE8014D87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2940" y="2144626"/>
            <a:ext cx="317019" cy="5303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0420476-0C6D-4BC8-A44E-156485BB6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5550" y="4747617"/>
            <a:ext cx="317019" cy="5303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1CDEC8F3-8BCF-412E-9A7A-2F1E67C2F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701339" y="5557129"/>
            <a:ext cx="335606" cy="5303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D7E5232-668C-42BC-9307-836A75CDD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35039" y="2175109"/>
            <a:ext cx="566977" cy="4999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BC7DBC9-ECAF-4E14-8274-ED998F914E6D}"/>
              </a:ext>
            </a:extLst>
          </p:cNvPr>
          <p:cNvSpPr txBox="1"/>
          <p:nvPr/>
        </p:nvSpPr>
        <p:spPr>
          <a:xfrm flipH="1">
            <a:off x="8362897" y="912394"/>
            <a:ext cx="54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D789B13-8355-47E8-9D96-9D2001B512F6}"/>
              </a:ext>
            </a:extLst>
          </p:cNvPr>
          <p:cNvSpPr txBox="1"/>
          <p:nvPr/>
        </p:nvSpPr>
        <p:spPr>
          <a:xfrm>
            <a:off x="8839423" y="4828150"/>
            <a:ext cx="466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D37AD10-3B65-4C3A-A807-890B70DA5AA6}"/>
              </a:ext>
            </a:extLst>
          </p:cNvPr>
          <p:cNvSpPr txBox="1"/>
          <p:nvPr/>
        </p:nvSpPr>
        <p:spPr>
          <a:xfrm>
            <a:off x="10635745" y="591044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</p:spTree>
    <p:extLst>
      <p:ext uri="{BB962C8B-B14F-4D97-AF65-F5344CB8AC3E}">
        <p14:creationId xmlns:p14="http://schemas.microsoft.com/office/powerpoint/2010/main" val="1884354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67635" y="0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3" name="组合 1"/>
          <p:cNvGrpSpPr/>
          <p:nvPr/>
        </p:nvGrpSpPr>
        <p:grpSpPr>
          <a:xfrm rot="6290246">
            <a:off x="70295" y="1644834"/>
            <a:ext cx="4338335" cy="3531159"/>
            <a:chOff x="3886994" y="742096"/>
            <a:chExt cx="2983904" cy="3593091"/>
          </a:xfrm>
        </p:grpSpPr>
        <p:grpSp>
          <p:nvGrpSpPr>
            <p:cNvPr id="4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7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1"/>
          <p:cNvGrpSpPr/>
          <p:nvPr/>
        </p:nvGrpSpPr>
        <p:grpSpPr>
          <a:xfrm rot="5710549">
            <a:off x="8075195" y="1503863"/>
            <a:ext cx="4316892" cy="3529106"/>
            <a:chOff x="3886994" y="742096"/>
            <a:chExt cx="2983904" cy="3593091"/>
          </a:xfrm>
        </p:grpSpPr>
        <p:grpSp>
          <p:nvGrpSpPr>
            <p:cNvPr id="11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14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56"/>
          <p:cNvGrpSpPr/>
          <p:nvPr/>
        </p:nvGrpSpPr>
        <p:grpSpPr>
          <a:xfrm rot="872791">
            <a:off x="4536867" y="432415"/>
            <a:ext cx="3855673" cy="5273855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9018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6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F3DD7D14-C90F-4744-8378-22755C96E9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430353">
            <a:off x="4746516" y="1591765"/>
            <a:ext cx="3188634" cy="39098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F11DDFB-A19D-4E83-AA62-0ED398B233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7771">
            <a:off x="653240" y="1601115"/>
            <a:ext cx="3161025" cy="36181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F1A676C2-A191-4FAB-BF16-210C202CF0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65374">
            <a:off x="8669701" y="1406575"/>
            <a:ext cx="3210650" cy="3833069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1520597" y="187948"/>
            <a:ext cx="8634303" cy="94450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3600" dirty="0" err="1">
                <a:solidFill>
                  <a:srgbClr val="FF0000"/>
                </a:solidFill>
              </a:rPr>
              <a:t>Một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sản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phẩm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trang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phục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tham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khảo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772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3399</TotalTime>
  <Words>619</Words>
  <Application>Microsoft Office PowerPoint</Application>
  <PresentationFormat>Widescreen</PresentationFormat>
  <Paragraphs>101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微软雅黑</vt:lpstr>
      <vt:lpstr>宋体</vt:lpstr>
      <vt:lpstr>.VnArabia</vt:lpstr>
      <vt:lpstr>Anxuyen</vt:lpstr>
      <vt:lpstr>Arial</vt:lpstr>
      <vt:lpstr>Calibri</vt:lpstr>
      <vt:lpstr>Wingdings</vt:lpstr>
      <vt:lpstr>等线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Admin</cp:lastModifiedBy>
  <cp:revision>279</cp:revision>
  <dcterms:created xsi:type="dcterms:W3CDTF">2017-08-18T03:02:00Z</dcterms:created>
  <dcterms:modified xsi:type="dcterms:W3CDTF">2023-04-07T03:30:42Z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