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6" r:id="rId14"/>
    <p:sldId id="297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95" r:id="rId24"/>
    <p:sldId id="278" r:id="rId25"/>
    <p:sldId id="298" r:id="rId26"/>
    <p:sldId id="279" r:id="rId27"/>
    <p:sldId id="281" r:id="rId28"/>
    <p:sldId id="282" r:id="rId29"/>
    <p:sldId id="283" r:id="rId30"/>
    <p:sldId id="284" r:id="rId31"/>
    <p:sldId id="285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2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08" y="18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49018-AB30-4BFA-9135-6EF11B4D8EBE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524100" y="1500174"/>
            <a:ext cx="6929486" cy="18573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6910" y="1643051"/>
            <a:ext cx="7772400" cy="1470025"/>
          </a:xfrm>
        </p:spPr>
        <p:txBody>
          <a:bodyPr/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6976" y="3357562"/>
            <a:ext cx="6400800" cy="1752600"/>
          </a:xfrm>
        </p:spPr>
        <p:txBody>
          <a:bodyPr/>
          <a:lstStyle/>
          <a:p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0426_2010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52860" y="620233"/>
            <a:ext cx="4071966" cy="5428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095736" y="1357298"/>
            <a:ext cx="4429156" cy="514353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2 16.18.43 - Copy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52926" y="1785926"/>
            <a:ext cx="3635326" cy="41880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>
            <a:off x="3667108" y="260648"/>
            <a:ext cx="5381220" cy="6048672"/>
          </a:xfrm>
          <a:prstGeom prst="snip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421_224512 (1) - Copy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97478" y="656692"/>
            <a:ext cx="4320479" cy="53645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1847528" y="0"/>
            <a:ext cx="8429684" cy="2857520"/>
          </a:xfrm>
          <a:prstGeom prst="cloudCallout">
            <a:avLst>
              <a:gd name="adj1" fmla="val -13426"/>
              <a:gd name="adj2" fmla="val 41495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9576" y="548680"/>
            <a:ext cx="8229600" cy="4811715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5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2020-04-22 16.13.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731" y="548680"/>
            <a:ext cx="3979560" cy="2808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548680"/>
            <a:ext cx="4248472" cy="28620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5482" y="3611780"/>
            <a:ext cx="3949809" cy="29468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048" y="3611780"/>
            <a:ext cx="424847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65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881290" y="714356"/>
            <a:ext cx="7072362" cy="135732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4034" y="2332038"/>
            <a:ext cx="8229600" cy="4525963"/>
          </a:xfrm>
        </p:spPr>
        <p:txBody>
          <a:bodyPr/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chi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24034" y="785794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524100" y="1500174"/>
            <a:ext cx="6929486" cy="18573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6910" y="1643051"/>
            <a:ext cx="7772400" cy="1470025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6976" y="3357562"/>
            <a:ext cx="6400800" cy="1752600"/>
          </a:xfrm>
        </p:spPr>
        <p:txBody>
          <a:bodyPr/>
          <a:lstStyle/>
          <a:p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/>
          <p:cNvSpPr/>
          <p:nvPr/>
        </p:nvSpPr>
        <p:spPr>
          <a:xfrm>
            <a:off x="2666976" y="2428868"/>
            <a:ext cx="6572296" cy="2214578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52" y="1285860"/>
            <a:ext cx="6357982" cy="1000124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4166" y="2643183"/>
            <a:ext cx="5786478" cy="178594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chi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loud 8"/>
          <p:cNvSpPr/>
          <p:nvPr/>
        </p:nvSpPr>
        <p:spPr>
          <a:xfrm>
            <a:off x="3738546" y="928670"/>
            <a:ext cx="6000792" cy="2000264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399-3993546_sadness-comics-character-comic-book-drawing-cc0-miserable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67240" y="1214423"/>
            <a:ext cx="3062414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2095472" y="0"/>
            <a:ext cx="8143932" cy="450057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kisspng-apple-clip-art-apple-tree-cartoon-5b4bf4c7db26b7.826430971531704519897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942" y="1030270"/>
            <a:ext cx="2809506" cy="3995742"/>
          </a:xfrm>
          <a:prstGeom prst="rect">
            <a:avLst/>
          </a:prstGeom>
        </p:spPr>
      </p:pic>
      <p:pic>
        <p:nvPicPr>
          <p:cNvPr id="9" name="Content Placeholder 8" descr="images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738414" y="1071546"/>
            <a:ext cx="3481941" cy="4000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52" y="857240"/>
            <a:ext cx="6643734" cy="1143000"/>
          </a:xfr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 descr="acdv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4166" y="2286758"/>
            <a:ext cx="6048490" cy="3785449"/>
          </a:xfrm>
        </p:spPr>
      </p:pic>
      <p:sp>
        <p:nvSpPr>
          <p:cNvPr id="7" name="5-Point Star 6"/>
          <p:cNvSpPr/>
          <p:nvPr/>
        </p:nvSpPr>
        <p:spPr>
          <a:xfrm>
            <a:off x="9167834" y="4643446"/>
            <a:ext cx="1143008" cy="1357322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2238348" y="2571744"/>
            <a:ext cx="428628" cy="1143008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2381224" y="5000636"/>
            <a:ext cx="428628" cy="357190"/>
          </a:xfrm>
          <a:prstGeom prst="star5">
            <a:avLst/>
          </a:prstGeom>
          <a:solidFill>
            <a:srgbClr val="E12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9596462" y="1714488"/>
            <a:ext cx="642942" cy="642942"/>
          </a:xfrm>
          <a:prstGeom prst="star5">
            <a:avLst/>
          </a:prstGeom>
          <a:solidFill>
            <a:srgbClr val="E12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2024034" y="1857364"/>
            <a:ext cx="8429684" cy="2857520"/>
          </a:xfrm>
          <a:prstGeom prst="cloudCallout">
            <a:avLst>
              <a:gd name="adj1" fmla="val -13426"/>
              <a:gd name="adj2" fmla="val 41495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4034" y="714356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hành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tạo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500307"/>
            <a:ext cx="8229600" cy="4811715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Nhiệm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vụ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cảnh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nền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2 16.13.4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06170" y="1142984"/>
            <a:ext cx="5090160" cy="3602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95604" y="1428736"/>
            <a:ext cx="5500726" cy="407196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2 16.13.0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09918" y="1643050"/>
            <a:ext cx="5059680" cy="3602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4"/>
          <p:cNvSpPr/>
          <p:nvPr/>
        </p:nvSpPr>
        <p:spPr>
          <a:xfrm>
            <a:off x="3809984" y="3214686"/>
            <a:ext cx="5214974" cy="3143272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2 16.11.56 - Copy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24364" y="1327428"/>
            <a:ext cx="3140356" cy="43875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2 16.50.5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24232" y="1500174"/>
            <a:ext cx="4797552" cy="3602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2020-04-22 16.13.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731" y="548680"/>
            <a:ext cx="3979560" cy="2808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548680"/>
            <a:ext cx="4248472" cy="28620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5482" y="3611780"/>
            <a:ext cx="3949809" cy="29468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048" y="3611780"/>
            <a:ext cx="424847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087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2596" y="1357299"/>
            <a:ext cx="8229600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cảnh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nền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gì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cảnh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ảnh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màu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sắc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2809852" y="1071546"/>
            <a:ext cx="6715172" cy="2928958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6910" y="1643051"/>
            <a:ext cx="7772400" cy="1470025"/>
          </a:xfrm>
        </p:spPr>
        <p:txBody>
          <a:bodyPr/>
          <a:lstStyle/>
          <a:p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thú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em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5538" y="2857496"/>
            <a:ext cx="6400800" cy="1752600"/>
          </a:xfrm>
        </p:spPr>
        <p:txBody>
          <a:bodyPr/>
          <a:lstStyle/>
          <a:p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3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1290" y="500042"/>
            <a:ext cx="6715172" cy="11430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biết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9786" y="2000241"/>
            <a:ext cx="7429552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giới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thiệu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ở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động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Giới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thiệu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cảnh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nền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2 16.15.2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4166" y="1714488"/>
            <a:ext cx="5785104" cy="3602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MG_1628998610981_1628998715397b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95670" y="1071547"/>
            <a:ext cx="4857784" cy="47498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2 16.14.21 -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81290" y="1819978"/>
            <a:ext cx="6050138" cy="33949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881422" y="785794"/>
            <a:ext cx="4214842" cy="46434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2 16.16.3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67174" y="1071547"/>
            <a:ext cx="3673404" cy="40427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52" y="1000108"/>
            <a:ext cx="6543692" cy="11430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hành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7042" y="2143117"/>
            <a:ext cx="5643602" cy="348298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Nhiệm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vụ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bức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động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thú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ngày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kể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câu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chuyện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309918" y="1357298"/>
            <a:ext cx="6000792" cy="421484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617_222100-Recovered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24232" y="1500175"/>
            <a:ext cx="5585472" cy="38763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6-Point Star 7"/>
          <p:cNvSpPr/>
          <p:nvPr/>
        </p:nvSpPr>
        <p:spPr>
          <a:xfrm rot="20166685">
            <a:off x="8739206" y="4429132"/>
            <a:ext cx="1285884" cy="1571636"/>
          </a:xfrm>
          <a:prstGeom prst="star6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2595538" y="5786454"/>
            <a:ext cx="1143008" cy="928694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5"/>
          <p:cNvSpPr/>
          <p:nvPr/>
        </p:nvSpPr>
        <p:spPr>
          <a:xfrm>
            <a:off x="8739206" y="1285860"/>
            <a:ext cx="1714512" cy="1214446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nip Same Side Corner Rectangle 4"/>
          <p:cNvSpPr/>
          <p:nvPr/>
        </p:nvSpPr>
        <p:spPr>
          <a:xfrm>
            <a:off x="2524100" y="1000108"/>
            <a:ext cx="6786610" cy="4929222"/>
          </a:xfrm>
          <a:prstGeom prst="snip2Same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unnamed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55000" y="1698302"/>
            <a:ext cx="5098454" cy="3730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_72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24232" y="921994"/>
            <a:ext cx="5214974" cy="39666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2 15.24.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3512" y="620688"/>
            <a:ext cx="4371398" cy="2577468"/>
          </a:xfrm>
        </p:spPr>
      </p:pic>
      <p:pic>
        <p:nvPicPr>
          <p:cNvPr id="3" name="Content Placeholder 3" descr="Untitled_72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631372"/>
            <a:ext cx="4104456" cy="2577468"/>
          </a:xfrm>
          <a:prstGeom prst="rect">
            <a:avLst/>
          </a:prstGeom>
        </p:spPr>
      </p:pic>
      <p:pic>
        <p:nvPicPr>
          <p:cNvPr id="5" name="Content Placeholder 3" descr="20200617_222100-Recovere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2662" y="3789040"/>
            <a:ext cx="4464496" cy="2780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76" y="1785926"/>
            <a:ext cx="7000924" cy="92869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sẻ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4034" y="3000373"/>
            <a:ext cx="8229600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đậm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/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nhất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bức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sự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lặp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ở chi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ảnh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thích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câu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chuyện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nhất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6778" y="857232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Tổng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học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100" y="2143117"/>
            <a:ext cx="7215238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nhiều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thức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để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kể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ngày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thú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hãy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chuẩn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dùng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17.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881290" y="1357298"/>
            <a:ext cx="6643734" cy="421484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IMG_1628998610981_1628998715397cv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4166" y="1643050"/>
            <a:ext cx="6306250" cy="3571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ài 16- ảnh Thanh Thanh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2794" y="1428737"/>
            <a:ext cx="5459286" cy="40961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_6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2795" y="1357298"/>
            <a:ext cx="5433829" cy="4143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_6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95671" y="1357298"/>
            <a:ext cx="5072097" cy="44287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2166910" y="1643050"/>
            <a:ext cx="8001056" cy="3429024"/>
          </a:xfrm>
          <a:prstGeom prst="round2Diag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5604" y="274638"/>
            <a:ext cx="6429420" cy="1143000"/>
          </a:xfrm>
          <a:solidFill>
            <a:schemeClr val="bg2">
              <a:lumMod val="90000"/>
            </a:schemeClr>
          </a:solidFill>
          <a:ln>
            <a:noFill/>
          </a:ln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2. </a:t>
            </a:r>
            <a:r>
              <a:rPr lang="en-US" dirty="0" err="1" smtClean="0">
                <a:solidFill>
                  <a:schemeClr val="tx2"/>
                </a:solidFill>
              </a:rPr>
              <a:t>Thực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hành</a:t>
            </a:r>
            <a:r>
              <a:rPr lang="en-US" dirty="0" smtClean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sáng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tạo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Content Placeholder 3" descr="IMG_1628998610079_1628998711020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62814" y="1914114"/>
            <a:ext cx="7590838" cy="28722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Same Side Corner Rectangle 4"/>
          <p:cNvSpPr/>
          <p:nvPr/>
        </p:nvSpPr>
        <p:spPr>
          <a:xfrm>
            <a:off x="2166910" y="928670"/>
            <a:ext cx="8001056" cy="3714776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IMG_1628998610079_1628998711020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52662" y="1571612"/>
            <a:ext cx="7460604" cy="2714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252</Words>
  <Application>Microsoft Office PowerPoint</Application>
  <PresentationFormat>Widescreen</PresentationFormat>
  <Paragraphs>35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Times New Roman</vt:lpstr>
      <vt:lpstr>Office Theme</vt:lpstr>
      <vt:lpstr>Một ngày thú vị của em</vt:lpstr>
      <vt:lpstr>1. Quan sát, nhận biết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Thực hành, sáng tạo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Cảm nhận, chia sẻ</vt:lpstr>
      <vt:lpstr>Một ngày thú vị của em</vt:lpstr>
      <vt:lpstr>1. Quan sát, nhận biết</vt:lpstr>
      <vt:lpstr>PowerPoint Presentation</vt:lpstr>
      <vt:lpstr>PowerPoint Presentation</vt:lpstr>
      <vt:lpstr>2. Thực hành, sáng tạo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Chia sẻ, cảm nhận</vt:lpstr>
      <vt:lpstr>Một ngày thú vị của em</vt:lpstr>
      <vt:lpstr>1. Quan sát, nhận biết</vt:lpstr>
      <vt:lpstr>PowerPoint Presentation</vt:lpstr>
      <vt:lpstr>PowerPoint Presentation</vt:lpstr>
      <vt:lpstr>PowerPoint Presentation</vt:lpstr>
      <vt:lpstr>2. Thực hành, sáng tạo</vt:lpstr>
      <vt:lpstr>PowerPoint Presentation</vt:lpstr>
      <vt:lpstr>PowerPoint Presentation</vt:lpstr>
      <vt:lpstr>PowerPoint Presentation</vt:lpstr>
      <vt:lpstr>PowerPoint Presentation</vt:lpstr>
      <vt:lpstr>3. Cảm nhận, chia sẻ</vt:lpstr>
      <vt:lpstr>4. Tổng kết bài học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Một ngày thú vị của em</dc:title>
  <dc:creator>acer</dc:creator>
  <cp:lastModifiedBy>Admin</cp:lastModifiedBy>
  <cp:revision>46</cp:revision>
  <dcterms:created xsi:type="dcterms:W3CDTF">2021-08-25T14:24:32Z</dcterms:created>
  <dcterms:modified xsi:type="dcterms:W3CDTF">2023-05-04T02:25:37Z</dcterms:modified>
</cp:coreProperties>
</file>