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audio2.wav" ContentType="audio/x-wav"/>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9" r:id="rId2"/>
  </p:sldMasterIdLst>
  <p:notesMasterIdLst>
    <p:notesMasterId r:id="rId19"/>
  </p:notesMasterIdLst>
  <p:sldIdLst>
    <p:sldId id="313" r:id="rId3"/>
    <p:sldId id="370" r:id="rId4"/>
    <p:sldId id="391" r:id="rId5"/>
    <p:sldId id="392" r:id="rId6"/>
    <p:sldId id="343" r:id="rId7"/>
    <p:sldId id="344" r:id="rId8"/>
    <p:sldId id="346" r:id="rId9"/>
    <p:sldId id="347" r:id="rId10"/>
    <p:sldId id="352" r:id="rId11"/>
    <p:sldId id="371" r:id="rId12"/>
    <p:sldId id="393" r:id="rId13"/>
    <p:sldId id="394" r:id="rId14"/>
    <p:sldId id="366" r:id="rId15"/>
    <p:sldId id="373" r:id="rId16"/>
    <p:sldId id="360" r:id="rId17"/>
    <p:sldId id="327" r:id="rId18"/>
  </p:sldIdLst>
  <p:sldSz cx="12161838" cy="6858000"/>
  <p:notesSz cx="6858000" cy="9144000"/>
  <p:embeddedFontLst>
    <p:embeddedFont>
      <p:font typeface="Dosis" panose="02010503020202060003" pitchFamily="2" charset="0"/>
      <p:regular r:id="rId20"/>
      <p:bold r:id="rId21"/>
    </p:embeddedFont>
    <p:embeddedFont>
      <p:font typeface="HP001 4 hàng" panose="020B0603050302020204" pitchFamily="34" charset="0"/>
      <p:regular r:id="rId22"/>
      <p:bold r:id="rId23"/>
    </p:embeddedFont>
    <p:embeddedFont>
      <p:font typeface="Arial Rounded MT Bold" panose="020F0704030504030204" pitchFamily="34" charset="0"/>
      <p:regular r:id="rId24"/>
    </p:embeddedFont>
    <p:embeddedFont>
      <p:font typeface="HP001 5 hàng" panose="020B0603050302020204" pitchFamily="34" charset="0"/>
      <p:regular r:id="rId25"/>
      <p:bold r:id="rId26"/>
    </p:embeddedFont>
    <p:embeddedFont>
      <p:font typeface="Patrick Hand SC" panose="020B0604020202020204" charset="0"/>
      <p:regular r:id="rId27"/>
    </p:embeddedFont>
    <p:embeddedFont>
      <p:font typeface="Bebas Neue" panose="020B0604020202020204" charset="0"/>
      <p:regular r:id="rId28"/>
    </p:embeddedFont>
    <p:embeddedFont>
      <p:font typeface="Fira Sans Extra Condensed Medium" panose="020B0604020202020204" charset="0"/>
      <p:regular r:id="rId29"/>
      <p:bold r:id="rId30"/>
      <p:italic r:id="rId31"/>
      <p:boldItalic r:id="rId32"/>
    </p:embeddedFont>
    <p:embeddedFont>
      <p:font typeface="Titan One" panose="020B0604020202020204" charset="0"/>
      <p:regular r:id="rId33"/>
    </p:embeddedFont>
    <p:embeddedFont>
      <p:font typeface="Kalam" panose="020B0604020202020204" charset="0"/>
      <p:regular r:id="rId34"/>
      <p:bold r:id="rId35"/>
    </p:embeddedFont>
    <p:embeddedFont>
      <p:font typeface="Source Sans Pro" panose="020B0503030403020204" pitchFamily="34" charset="0"/>
      <p:regular r:id="rId36"/>
      <p:bold r:id="rId37"/>
      <p:italic r:id="rId38"/>
      <p:boldItalic r:id="rId39"/>
    </p:embeddedFont>
    <p:embeddedFont>
      <p:font typeface="HP001" panose="020B0603050302020204" pitchFamily="34" charset="0"/>
      <p:regular r:id="rId40"/>
      <p:bold r:id="rId41"/>
    </p:embeddedFont>
    <p:embeddedFont>
      <p:font typeface="Roboto Condensed Light" panose="02000000000000000000" pitchFamily="2" charset="0"/>
      <p:regular r:id="rId42"/>
      <p:italic r:id="rId43"/>
    </p:embeddedFont>
    <p:embeddedFont>
      <p:font typeface="Montserrat" panose="02000505000000020004" pitchFamily="2" charset="0"/>
      <p:regular r:id="rId44"/>
      <p:bold r:id="rId45"/>
      <p:italic r:id="rId46"/>
      <p:boldItalic r:id="rId47"/>
    </p:embeddedFont>
    <p:embeddedFont>
      <p:font typeface="Arial-Rounded" panose="020B0500000000000000" charset="0"/>
      <p:regular r:id="rId48"/>
    </p:embeddedFont>
    <p:embeddedFont>
      <p:font typeface="Quicksand" panose="020B0604020202020204" charset="0"/>
      <p:regular r:id="rId49"/>
      <p:bold r:id="rId50"/>
    </p:embeddedFont>
  </p:embeddedFontLst>
  <p:custDataLst>
    <p:tags r:id="rId51"/>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D60093"/>
    <a:srgbClr val="FFAB81"/>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B95AF5-CCCD-4433-B029-0209CC4ECF57}">
  <a:tblStyle styleId="{2CB95AF5-CCCD-4433-B029-0209CC4ECF5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6" autoAdjust="0"/>
    <p:restoredTop sz="86000" autoAdjust="0"/>
  </p:normalViewPr>
  <p:slideViewPr>
    <p:cSldViewPr>
      <p:cViewPr varScale="1">
        <p:scale>
          <a:sx n="74" d="100"/>
          <a:sy n="74" d="100"/>
        </p:scale>
        <p:origin x="1061" y="77"/>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font" Target="fonts/font28.fntdata"/><Relationship Id="rId50" Type="http://schemas.openxmlformats.org/officeDocument/2006/relationships/font" Target="fonts/font31.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0.fntdata"/><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font" Target="fonts/font26.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font" Target="fonts/font25.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48" Type="http://schemas.openxmlformats.org/officeDocument/2006/relationships/font" Target="fonts/font29.fntdata"/><Relationship Id="rId8" Type="http://schemas.openxmlformats.org/officeDocument/2006/relationships/slide" Target="slides/slide6.xml"/><Relationship Id="rId51"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font" Target="fonts/font27.fntdata"/><Relationship Id="rId20" Type="http://schemas.openxmlformats.org/officeDocument/2006/relationships/font" Target="fonts/font1.fntdata"/><Relationship Id="rId41" Type="http://schemas.openxmlformats.org/officeDocument/2006/relationships/font" Target="fonts/font2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49" Type="http://schemas.openxmlformats.org/officeDocument/2006/relationships/font" Target="fonts/font3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174658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sz="1100" b="1">
              <a:latin typeface="Arial" pitchFamily="34" charset="0"/>
              <a:cs typeface="Arial" pitchFamily="34" charset="0"/>
            </a:endParaRPr>
          </a:p>
        </p:txBody>
      </p:sp>
    </p:spTree>
    <p:extLst>
      <p:ext uri="{BB962C8B-B14F-4D97-AF65-F5344CB8AC3E}">
        <p14:creationId xmlns:p14="http://schemas.microsoft.com/office/powerpoint/2010/main" val="786538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7816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97175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6402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55111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0777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6c6532119b_0_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6c653211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Nếu dài quá, GV cho xem 1 nửa rồi hẹn HS cuối tiết học hoặc tiết học sau cho HS xem tiếp ạ</a:t>
            </a:r>
          </a:p>
        </p:txBody>
      </p:sp>
    </p:spTree>
    <p:extLst>
      <p:ext uri="{BB962C8B-B14F-4D97-AF65-F5344CB8AC3E}">
        <p14:creationId xmlns:p14="http://schemas.microsoft.com/office/powerpoint/2010/main" val="427055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3188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60118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b="1">
              <a:solidFill>
                <a:srgbClr val="000000"/>
              </a:solidFill>
            </a:endParaRPr>
          </a:p>
        </p:txBody>
      </p:sp>
    </p:spTree>
    <p:extLst>
      <p:ext uri="{BB962C8B-B14F-4D97-AF65-F5344CB8AC3E}">
        <p14:creationId xmlns:p14="http://schemas.microsoft.com/office/powerpoint/2010/main" val="4157052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GV lưu ý HS viết hoa tên riêng của người: “Bống”</a:t>
            </a:r>
            <a:endParaRPr lang="en-US"/>
          </a:p>
        </p:txBody>
      </p:sp>
    </p:spTree>
    <p:extLst>
      <p:ext uri="{BB962C8B-B14F-4D97-AF65-F5344CB8AC3E}">
        <p14:creationId xmlns:p14="http://schemas.microsoft.com/office/powerpoint/2010/main" val="4116536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6398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46771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3302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237531" y="2578533"/>
            <a:ext cx="6564520" cy="2163200"/>
          </a:xfrm>
          <a:prstGeom prst="rect">
            <a:avLst/>
          </a:prstGeom>
        </p:spPr>
        <p:txBody>
          <a:bodyPr spcFirstLastPara="1" wrap="square" lIns="121705" tIns="121705" rIns="121705" bIns="121705" anchor="ctr" anchorCtr="0">
            <a:noAutofit/>
          </a:bodyPr>
          <a:lstStyle>
            <a:lvl1pPr lvl="0" algn="ctr">
              <a:lnSpc>
                <a:spcPct val="80000"/>
              </a:lnSpc>
              <a:spcBef>
                <a:spcPts val="0"/>
              </a:spcBef>
              <a:spcAft>
                <a:spcPts val="0"/>
              </a:spcAft>
              <a:buClr>
                <a:srgbClr val="191919"/>
              </a:buClr>
              <a:buSzPts val="5200"/>
              <a:buNone/>
              <a:defRPr sz="5300">
                <a:solidFill>
                  <a:schemeClr val="accent2"/>
                </a:solidFill>
              </a:defRPr>
            </a:lvl1pPr>
            <a:lvl2pPr lvl="1" algn="ctr">
              <a:spcBef>
                <a:spcPts val="0"/>
              </a:spcBef>
              <a:spcAft>
                <a:spcPts val="0"/>
              </a:spcAft>
              <a:buClr>
                <a:srgbClr val="191919"/>
              </a:buClr>
              <a:buSzPts val="5200"/>
              <a:buNone/>
              <a:defRPr sz="6900">
                <a:solidFill>
                  <a:srgbClr val="191919"/>
                </a:solidFill>
              </a:defRPr>
            </a:lvl2pPr>
            <a:lvl3pPr lvl="2" algn="ctr">
              <a:spcBef>
                <a:spcPts val="0"/>
              </a:spcBef>
              <a:spcAft>
                <a:spcPts val="0"/>
              </a:spcAft>
              <a:buClr>
                <a:srgbClr val="191919"/>
              </a:buClr>
              <a:buSzPts val="5200"/>
              <a:buNone/>
              <a:defRPr sz="6900">
                <a:solidFill>
                  <a:srgbClr val="191919"/>
                </a:solidFill>
              </a:defRPr>
            </a:lvl3pPr>
            <a:lvl4pPr lvl="3" algn="ctr">
              <a:spcBef>
                <a:spcPts val="0"/>
              </a:spcBef>
              <a:spcAft>
                <a:spcPts val="0"/>
              </a:spcAft>
              <a:buClr>
                <a:srgbClr val="191919"/>
              </a:buClr>
              <a:buSzPts val="5200"/>
              <a:buNone/>
              <a:defRPr sz="6900">
                <a:solidFill>
                  <a:srgbClr val="191919"/>
                </a:solidFill>
              </a:defRPr>
            </a:lvl4pPr>
            <a:lvl5pPr lvl="4" algn="ctr">
              <a:spcBef>
                <a:spcPts val="0"/>
              </a:spcBef>
              <a:spcAft>
                <a:spcPts val="0"/>
              </a:spcAft>
              <a:buClr>
                <a:srgbClr val="191919"/>
              </a:buClr>
              <a:buSzPts val="5200"/>
              <a:buNone/>
              <a:defRPr sz="6900">
                <a:solidFill>
                  <a:srgbClr val="191919"/>
                </a:solidFill>
              </a:defRPr>
            </a:lvl5pPr>
            <a:lvl6pPr lvl="5" algn="ctr">
              <a:spcBef>
                <a:spcPts val="0"/>
              </a:spcBef>
              <a:spcAft>
                <a:spcPts val="0"/>
              </a:spcAft>
              <a:buClr>
                <a:srgbClr val="191919"/>
              </a:buClr>
              <a:buSzPts val="5200"/>
              <a:buNone/>
              <a:defRPr sz="6900">
                <a:solidFill>
                  <a:srgbClr val="191919"/>
                </a:solidFill>
              </a:defRPr>
            </a:lvl6pPr>
            <a:lvl7pPr lvl="6" algn="ctr">
              <a:spcBef>
                <a:spcPts val="0"/>
              </a:spcBef>
              <a:spcAft>
                <a:spcPts val="0"/>
              </a:spcAft>
              <a:buClr>
                <a:srgbClr val="191919"/>
              </a:buClr>
              <a:buSzPts val="5200"/>
              <a:buNone/>
              <a:defRPr sz="6900">
                <a:solidFill>
                  <a:srgbClr val="191919"/>
                </a:solidFill>
              </a:defRPr>
            </a:lvl7pPr>
            <a:lvl8pPr lvl="7" algn="ctr">
              <a:spcBef>
                <a:spcPts val="0"/>
              </a:spcBef>
              <a:spcAft>
                <a:spcPts val="0"/>
              </a:spcAft>
              <a:buClr>
                <a:srgbClr val="191919"/>
              </a:buClr>
              <a:buSzPts val="5200"/>
              <a:buNone/>
              <a:defRPr sz="6900">
                <a:solidFill>
                  <a:srgbClr val="191919"/>
                </a:solidFill>
              </a:defRPr>
            </a:lvl8pPr>
            <a:lvl9pPr lvl="8" algn="ctr">
              <a:spcBef>
                <a:spcPts val="0"/>
              </a:spcBef>
              <a:spcAft>
                <a:spcPts val="0"/>
              </a:spcAft>
              <a:buClr>
                <a:srgbClr val="191919"/>
              </a:buClr>
              <a:buSzPts val="5200"/>
              <a:buNone/>
              <a:defRPr sz="6900">
                <a:solidFill>
                  <a:srgbClr val="191919"/>
                </a:solidFill>
              </a:defRPr>
            </a:lvl9pPr>
          </a:lstStyle>
          <a:p>
            <a:endParaRPr/>
          </a:p>
        </p:txBody>
      </p:sp>
      <p:sp>
        <p:nvSpPr>
          <p:cNvPr id="11" name="Google Shape;11;p2"/>
          <p:cNvSpPr txBox="1">
            <a:spLocks noGrp="1"/>
          </p:cNvSpPr>
          <p:nvPr>
            <p:ph type="subTitle" idx="1"/>
          </p:nvPr>
        </p:nvSpPr>
        <p:spPr>
          <a:xfrm>
            <a:off x="1237531" y="4774100"/>
            <a:ext cx="6564520" cy="634400"/>
          </a:xfrm>
          <a:prstGeom prst="rect">
            <a:avLst/>
          </a:prstGeom>
        </p:spPr>
        <p:txBody>
          <a:bodyPr spcFirstLastPara="1" wrap="square" lIns="121705" tIns="121705" rIns="121705" bIns="121705" anchor="t"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txBox="1">
            <a:spLocks noGrp="1"/>
          </p:cNvSpPr>
          <p:nvPr>
            <p:ph type="title" idx="2"/>
          </p:nvPr>
        </p:nvSpPr>
        <p:spPr>
          <a:xfrm>
            <a:off x="1371765" y="1437000"/>
            <a:ext cx="6301572" cy="634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800"/>
              <a:buNone/>
              <a:defRPr sz="2400"/>
            </a:lvl1pPr>
            <a:lvl2pPr lvl="1">
              <a:spcBef>
                <a:spcPts val="0"/>
              </a:spcBef>
              <a:spcAft>
                <a:spcPts val="0"/>
              </a:spcAft>
              <a:buSzPts val="3500"/>
              <a:buNone/>
              <a:defRPr>
                <a:latin typeface="Dosis"/>
                <a:ea typeface="Dosis"/>
                <a:cs typeface="Dosis"/>
                <a:sym typeface="Dosis"/>
              </a:defRPr>
            </a:lvl2pPr>
            <a:lvl3pPr lvl="2">
              <a:spcBef>
                <a:spcPts val="0"/>
              </a:spcBef>
              <a:spcAft>
                <a:spcPts val="0"/>
              </a:spcAft>
              <a:buSzPts val="3500"/>
              <a:buNone/>
              <a:defRPr>
                <a:latin typeface="Dosis"/>
                <a:ea typeface="Dosis"/>
                <a:cs typeface="Dosis"/>
                <a:sym typeface="Dosis"/>
              </a:defRPr>
            </a:lvl3pPr>
            <a:lvl4pPr lvl="3">
              <a:spcBef>
                <a:spcPts val="0"/>
              </a:spcBef>
              <a:spcAft>
                <a:spcPts val="0"/>
              </a:spcAft>
              <a:buSzPts val="3500"/>
              <a:buNone/>
              <a:defRPr>
                <a:latin typeface="Dosis"/>
                <a:ea typeface="Dosis"/>
                <a:cs typeface="Dosis"/>
                <a:sym typeface="Dosis"/>
              </a:defRPr>
            </a:lvl4pPr>
            <a:lvl5pPr lvl="4">
              <a:spcBef>
                <a:spcPts val="0"/>
              </a:spcBef>
              <a:spcAft>
                <a:spcPts val="0"/>
              </a:spcAft>
              <a:buSzPts val="3500"/>
              <a:buNone/>
              <a:defRPr>
                <a:latin typeface="Dosis"/>
                <a:ea typeface="Dosis"/>
                <a:cs typeface="Dosis"/>
                <a:sym typeface="Dosis"/>
              </a:defRPr>
            </a:lvl5pPr>
            <a:lvl6pPr lvl="5">
              <a:spcBef>
                <a:spcPts val="0"/>
              </a:spcBef>
              <a:spcAft>
                <a:spcPts val="0"/>
              </a:spcAft>
              <a:buSzPts val="3500"/>
              <a:buNone/>
              <a:defRPr>
                <a:latin typeface="Dosis"/>
                <a:ea typeface="Dosis"/>
                <a:cs typeface="Dosis"/>
                <a:sym typeface="Dosis"/>
              </a:defRPr>
            </a:lvl6pPr>
            <a:lvl7pPr lvl="6">
              <a:spcBef>
                <a:spcPts val="0"/>
              </a:spcBef>
              <a:spcAft>
                <a:spcPts val="0"/>
              </a:spcAft>
              <a:buSzPts val="3500"/>
              <a:buNone/>
              <a:defRPr>
                <a:latin typeface="Dosis"/>
                <a:ea typeface="Dosis"/>
                <a:cs typeface="Dosis"/>
                <a:sym typeface="Dosis"/>
              </a:defRPr>
            </a:lvl7pPr>
            <a:lvl8pPr lvl="7">
              <a:spcBef>
                <a:spcPts val="0"/>
              </a:spcBef>
              <a:spcAft>
                <a:spcPts val="0"/>
              </a:spcAft>
              <a:buSzPts val="3500"/>
              <a:buNone/>
              <a:defRPr>
                <a:latin typeface="Dosis"/>
                <a:ea typeface="Dosis"/>
                <a:cs typeface="Dosis"/>
                <a:sym typeface="Dosis"/>
              </a:defRPr>
            </a:lvl8pPr>
            <a:lvl9pPr lvl="8">
              <a:spcBef>
                <a:spcPts val="0"/>
              </a:spcBef>
              <a:spcAft>
                <a:spcPts val="0"/>
              </a:spcAft>
              <a:buSzPts val="3500"/>
              <a:buNone/>
              <a:defRPr>
                <a:latin typeface="Dosis"/>
                <a:ea typeface="Dosis"/>
                <a:cs typeface="Dosis"/>
                <a:sym typeface="Dosis"/>
              </a:defRPr>
            </a:lvl9pPr>
          </a:lstStyle>
          <a:p>
            <a:endParaRPr/>
          </a:p>
        </p:txBody>
      </p:sp>
      <p:grpSp>
        <p:nvGrpSpPr>
          <p:cNvPr id="13" name="Google Shape;13;p2"/>
          <p:cNvGrpSpPr/>
          <p:nvPr/>
        </p:nvGrpSpPr>
        <p:grpSpPr>
          <a:xfrm>
            <a:off x="622877" y="490827"/>
            <a:ext cx="10842281" cy="1810607"/>
            <a:chOff x="468316" y="368120"/>
            <a:chExt cx="8151878" cy="1357955"/>
          </a:xfrm>
        </p:grpSpPr>
        <p:grpSp>
          <p:nvGrpSpPr>
            <p:cNvPr id="14" name="Google Shape;14;p2"/>
            <p:cNvGrpSpPr/>
            <p:nvPr/>
          </p:nvGrpSpPr>
          <p:grpSpPr>
            <a:xfrm>
              <a:off x="7935890" y="368120"/>
              <a:ext cx="684304" cy="634375"/>
              <a:chOff x="6408388" y="676125"/>
              <a:chExt cx="957068" cy="887238"/>
            </a:xfrm>
          </p:grpSpPr>
          <p:sp>
            <p:nvSpPr>
              <p:cNvPr id="15" name="Google Shape;15;p2"/>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9;p2"/>
            <p:cNvGrpSpPr/>
            <p:nvPr/>
          </p:nvGrpSpPr>
          <p:grpSpPr>
            <a:xfrm>
              <a:off x="468316" y="402231"/>
              <a:ext cx="684280" cy="566153"/>
              <a:chOff x="7558775" y="805000"/>
              <a:chExt cx="862247" cy="713399"/>
            </a:xfrm>
          </p:grpSpPr>
          <p:sp>
            <p:nvSpPr>
              <p:cNvPr id="30" name="Google Shape;30;p2"/>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2"/>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8243225" y="1343850"/>
              <a:ext cx="375350" cy="382225"/>
              <a:chOff x="8090375" y="1459050"/>
              <a:chExt cx="375350" cy="382225"/>
            </a:xfrm>
          </p:grpSpPr>
          <p:sp>
            <p:nvSpPr>
              <p:cNvPr id="40" name="Google Shape;40;p2"/>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7810681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3042144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1488117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2">
  <p:cSld name="CUSTOM_4">
    <p:spTree>
      <p:nvGrpSpPr>
        <p:cNvPr id="1" name="Shape 359"/>
        <p:cNvGrpSpPr/>
        <p:nvPr/>
      </p:nvGrpSpPr>
      <p:grpSpPr>
        <a:xfrm>
          <a:off x="0" y="0"/>
          <a:ext cx="0" cy="0"/>
          <a:chOff x="0" y="0"/>
          <a:chExt cx="0" cy="0"/>
        </a:xfrm>
      </p:grpSpPr>
      <p:sp>
        <p:nvSpPr>
          <p:cNvPr id="360" name="Google Shape;360;p23"/>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61" name="Google Shape;361;p23"/>
          <p:cNvSpPr txBox="1">
            <a:spLocks noGrp="1"/>
          </p:cNvSpPr>
          <p:nvPr>
            <p:ph type="title"/>
          </p:nvPr>
        </p:nvSpPr>
        <p:spPr>
          <a:xfrm>
            <a:off x="948448" y="2119000"/>
            <a:ext cx="4335248" cy="8256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62" name="Google Shape;362;p23"/>
          <p:cNvSpPr txBox="1">
            <a:spLocks noGrp="1"/>
          </p:cNvSpPr>
          <p:nvPr>
            <p:ph type="subTitle" idx="1"/>
          </p:nvPr>
        </p:nvSpPr>
        <p:spPr>
          <a:xfrm>
            <a:off x="948448" y="2944600"/>
            <a:ext cx="4335248" cy="179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0"/>
              </a:spcBef>
              <a:spcAft>
                <a:spcPts val="0"/>
              </a:spcAft>
              <a:buSzPts val="1400"/>
              <a:buNone/>
              <a:defRPr/>
            </a:lvl3pPr>
            <a:lvl4pPr lvl="3" algn="ctr" rtl="0">
              <a:lnSpc>
                <a:spcPct val="100000"/>
              </a:lnSpc>
              <a:spcBef>
                <a:spcPts val="2130"/>
              </a:spcBef>
              <a:spcAft>
                <a:spcPts val="0"/>
              </a:spcAft>
              <a:buSzPts val="1400"/>
              <a:buNone/>
              <a:defRPr/>
            </a:lvl4pPr>
            <a:lvl5pPr lvl="4" algn="ctr" rtl="0">
              <a:lnSpc>
                <a:spcPct val="100000"/>
              </a:lnSpc>
              <a:spcBef>
                <a:spcPts val="2130"/>
              </a:spcBef>
              <a:spcAft>
                <a:spcPts val="0"/>
              </a:spcAft>
              <a:buSzPts val="1400"/>
              <a:buNone/>
              <a:defRPr/>
            </a:lvl5pPr>
            <a:lvl6pPr lvl="5" algn="ctr" rtl="0">
              <a:lnSpc>
                <a:spcPct val="100000"/>
              </a:lnSpc>
              <a:spcBef>
                <a:spcPts val="2130"/>
              </a:spcBef>
              <a:spcAft>
                <a:spcPts val="0"/>
              </a:spcAft>
              <a:buSzPts val="1400"/>
              <a:buNone/>
              <a:defRPr/>
            </a:lvl6pPr>
            <a:lvl7pPr lvl="6" algn="ctr" rtl="0">
              <a:lnSpc>
                <a:spcPct val="100000"/>
              </a:lnSpc>
              <a:spcBef>
                <a:spcPts val="2130"/>
              </a:spcBef>
              <a:spcAft>
                <a:spcPts val="0"/>
              </a:spcAft>
              <a:buSzPts val="1400"/>
              <a:buNone/>
              <a:defRPr/>
            </a:lvl7pPr>
            <a:lvl8pPr lvl="7" algn="ctr" rtl="0">
              <a:lnSpc>
                <a:spcPct val="100000"/>
              </a:lnSpc>
              <a:spcBef>
                <a:spcPts val="2130"/>
              </a:spcBef>
              <a:spcAft>
                <a:spcPts val="0"/>
              </a:spcAft>
              <a:buSzPts val="1400"/>
              <a:buNone/>
              <a:defRPr/>
            </a:lvl8pPr>
            <a:lvl9pPr lvl="8" algn="ctr" rtl="0">
              <a:lnSpc>
                <a:spcPct val="100000"/>
              </a:lnSpc>
              <a:spcBef>
                <a:spcPts val="2130"/>
              </a:spcBef>
              <a:spcAft>
                <a:spcPts val="213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01"/>
        <p:cNvGrpSpPr/>
        <p:nvPr/>
      </p:nvGrpSpPr>
      <p:grpSpPr>
        <a:xfrm>
          <a:off x="0" y="0"/>
          <a:ext cx="0" cy="0"/>
          <a:chOff x="0" y="0"/>
          <a:chExt cx="0" cy="0"/>
        </a:xfrm>
      </p:grpSpPr>
      <p:sp>
        <p:nvSpPr>
          <p:cNvPr id="502" name="Google Shape;502;p36"/>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03" name="Google Shape;503;p36"/>
          <p:cNvGrpSpPr/>
          <p:nvPr/>
        </p:nvGrpSpPr>
        <p:grpSpPr>
          <a:xfrm>
            <a:off x="622877" y="490827"/>
            <a:ext cx="10842281" cy="1810607"/>
            <a:chOff x="468316" y="368120"/>
            <a:chExt cx="8151878" cy="1357955"/>
          </a:xfrm>
        </p:grpSpPr>
        <p:grpSp>
          <p:nvGrpSpPr>
            <p:cNvPr id="504" name="Google Shape;504;p36"/>
            <p:cNvGrpSpPr/>
            <p:nvPr/>
          </p:nvGrpSpPr>
          <p:grpSpPr>
            <a:xfrm>
              <a:off x="7935890" y="368120"/>
              <a:ext cx="684304" cy="634375"/>
              <a:chOff x="6408388" y="676125"/>
              <a:chExt cx="957068" cy="887238"/>
            </a:xfrm>
          </p:grpSpPr>
          <p:sp>
            <p:nvSpPr>
              <p:cNvPr id="505" name="Google Shape;505;p36"/>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6"/>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6"/>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6"/>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6"/>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6"/>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6"/>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6"/>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6"/>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6"/>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6"/>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6"/>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6"/>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6"/>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 name="Google Shape;519;p36"/>
            <p:cNvGrpSpPr/>
            <p:nvPr/>
          </p:nvGrpSpPr>
          <p:grpSpPr>
            <a:xfrm>
              <a:off x="468316" y="402231"/>
              <a:ext cx="684280" cy="566153"/>
              <a:chOff x="7558775" y="805000"/>
              <a:chExt cx="862247" cy="713399"/>
            </a:xfrm>
          </p:grpSpPr>
          <p:sp>
            <p:nvSpPr>
              <p:cNvPr id="520" name="Google Shape;520;p36"/>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6"/>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6"/>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6"/>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6"/>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6"/>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6"/>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7" name="Google Shape;527;p36"/>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6"/>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9" name="Google Shape;529;p36"/>
            <p:cNvGrpSpPr/>
            <p:nvPr/>
          </p:nvGrpSpPr>
          <p:grpSpPr>
            <a:xfrm>
              <a:off x="8243225" y="1343850"/>
              <a:ext cx="375350" cy="382225"/>
              <a:chOff x="8090375" y="1459050"/>
              <a:chExt cx="375350" cy="382225"/>
            </a:xfrm>
          </p:grpSpPr>
          <p:sp>
            <p:nvSpPr>
              <p:cNvPr id="530" name="Google Shape;530;p36"/>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6"/>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6"/>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6"/>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6"/>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6"/>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6"/>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6"/>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8" name="Google Shape;538;p36"/>
          <p:cNvGrpSpPr/>
          <p:nvPr/>
        </p:nvGrpSpPr>
        <p:grpSpPr>
          <a:xfrm>
            <a:off x="622889" y="3132933"/>
            <a:ext cx="5911248" cy="3106267"/>
            <a:chOff x="468325" y="2349700"/>
            <a:chExt cx="4444431" cy="2329700"/>
          </a:xfrm>
        </p:grpSpPr>
        <p:sp>
          <p:nvSpPr>
            <p:cNvPr id="539" name="Google Shape;539;p36"/>
            <p:cNvSpPr/>
            <p:nvPr/>
          </p:nvSpPr>
          <p:spPr>
            <a:xfrm>
              <a:off x="468325" y="4080650"/>
              <a:ext cx="522650" cy="598750"/>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6"/>
            <p:cNvSpPr/>
            <p:nvPr/>
          </p:nvSpPr>
          <p:spPr>
            <a:xfrm>
              <a:off x="2127150" y="44199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6"/>
            <p:cNvSpPr/>
            <p:nvPr/>
          </p:nvSpPr>
          <p:spPr>
            <a:xfrm>
              <a:off x="526475" y="23497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2" name="Google Shape;542;p36"/>
            <p:cNvGrpSpPr/>
            <p:nvPr/>
          </p:nvGrpSpPr>
          <p:grpSpPr>
            <a:xfrm>
              <a:off x="4633458" y="4369780"/>
              <a:ext cx="279298" cy="284452"/>
              <a:chOff x="8090375" y="1459050"/>
              <a:chExt cx="375350" cy="382225"/>
            </a:xfrm>
          </p:grpSpPr>
          <p:sp>
            <p:nvSpPr>
              <p:cNvPr id="543" name="Google Shape;543;p36"/>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6"/>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6"/>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6"/>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6"/>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6"/>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6"/>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6"/>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1" name="Google Shape;551;p36"/>
            <p:cNvSpPr/>
            <p:nvPr/>
          </p:nvSpPr>
          <p:spPr>
            <a:xfrm>
              <a:off x="562850" y="3129650"/>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52"/>
        <p:cNvGrpSpPr/>
        <p:nvPr/>
      </p:nvGrpSpPr>
      <p:grpSpPr>
        <a:xfrm>
          <a:off x="0" y="0"/>
          <a:ext cx="0" cy="0"/>
          <a:chOff x="0" y="0"/>
          <a:chExt cx="0" cy="0"/>
        </a:xfrm>
      </p:grpSpPr>
      <p:sp>
        <p:nvSpPr>
          <p:cNvPr id="553" name="Google Shape;553;p37"/>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54" name="Google Shape;554;p37"/>
          <p:cNvGrpSpPr/>
          <p:nvPr/>
        </p:nvGrpSpPr>
        <p:grpSpPr>
          <a:xfrm>
            <a:off x="981533" y="757468"/>
            <a:ext cx="10224290" cy="5381337"/>
            <a:chOff x="737975" y="568100"/>
            <a:chExt cx="7687235" cy="4036003"/>
          </a:xfrm>
        </p:grpSpPr>
        <p:sp>
          <p:nvSpPr>
            <p:cNvPr id="555" name="Google Shape;555;p37"/>
            <p:cNvSpPr/>
            <p:nvPr/>
          </p:nvSpPr>
          <p:spPr>
            <a:xfrm>
              <a:off x="7604632" y="3727884"/>
              <a:ext cx="820578" cy="876218"/>
            </a:xfrm>
            <a:custGeom>
              <a:avLst/>
              <a:gdLst/>
              <a:ahLst/>
              <a:cxnLst/>
              <a:rect l="l" t="t" r="r" b="b"/>
              <a:pathLst>
                <a:path w="21753" h="23228" extrusionOk="0">
                  <a:moveTo>
                    <a:pt x="20092" y="0"/>
                  </a:moveTo>
                  <a:cubicBezTo>
                    <a:pt x="20022" y="0"/>
                    <a:pt x="19954" y="35"/>
                    <a:pt x="19920" y="117"/>
                  </a:cubicBezTo>
                  <a:cubicBezTo>
                    <a:pt x="19290" y="1437"/>
                    <a:pt x="18600" y="2738"/>
                    <a:pt x="17891" y="4018"/>
                  </a:cubicBezTo>
                  <a:cubicBezTo>
                    <a:pt x="17891" y="3999"/>
                    <a:pt x="17871" y="3979"/>
                    <a:pt x="17871" y="3959"/>
                  </a:cubicBezTo>
                  <a:cubicBezTo>
                    <a:pt x="17477" y="3447"/>
                    <a:pt x="16984" y="2994"/>
                    <a:pt x="16433" y="2659"/>
                  </a:cubicBezTo>
                  <a:cubicBezTo>
                    <a:pt x="16068" y="2440"/>
                    <a:pt x="15670" y="2210"/>
                    <a:pt x="15256" y="2210"/>
                  </a:cubicBezTo>
                  <a:cubicBezTo>
                    <a:pt x="15111" y="2210"/>
                    <a:pt x="14965" y="2238"/>
                    <a:pt x="14817" y="2304"/>
                  </a:cubicBezTo>
                  <a:cubicBezTo>
                    <a:pt x="14325" y="2501"/>
                    <a:pt x="13852" y="3014"/>
                    <a:pt x="14127" y="3565"/>
                  </a:cubicBezTo>
                  <a:cubicBezTo>
                    <a:pt x="14384" y="4077"/>
                    <a:pt x="15113" y="4196"/>
                    <a:pt x="15625" y="4294"/>
                  </a:cubicBezTo>
                  <a:cubicBezTo>
                    <a:pt x="16275" y="4452"/>
                    <a:pt x="16945" y="4491"/>
                    <a:pt x="17635" y="4491"/>
                  </a:cubicBezTo>
                  <a:cubicBezTo>
                    <a:pt x="17359" y="4964"/>
                    <a:pt x="17063" y="5437"/>
                    <a:pt x="16787" y="5910"/>
                  </a:cubicBezTo>
                  <a:cubicBezTo>
                    <a:pt x="16748" y="5910"/>
                    <a:pt x="16689" y="5910"/>
                    <a:pt x="16669" y="5930"/>
                  </a:cubicBezTo>
                  <a:cubicBezTo>
                    <a:pt x="16255" y="5733"/>
                    <a:pt x="15822" y="5516"/>
                    <a:pt x="15408" y="5299"/>
                  </a:cubicBezTo>
                  <a:cubicBezTo>
                    <a:pt x="15054" y="5122"/>
                    <a:pt x="14699" y="4944"/>
                    <a:pt x="14325" y="4806"/>
                  </a:cubicBezTo>
                  <a:cubicBezTo>
                    <a:pt x="14006" y="4691"/>
                    <a:pt x="13671" y="4624"/>
                    <a:pt x="13341" y="4624"/>
                  </a:cubicBezTo>
                  <a:cubicBezTo>
                    <a:pt x="12935" y="4624"/>
                    <a:pt x="12535" y="4725"/>
                    <a:pt x="12177" y="4964"/>
                  </a:cubicBezTo>
                  <a:cubicBezTo>
                    <a:pt x="11881" y="5181"/>
                    <a:pt x="11665" y="5476"/>
                    <a:pt x="11586" y="5831"/>
                  </a:cubicBezTo>
                  <a:cubicBezTo>
                    <a:pt x="11507" y="6225"/>
                    <a:pt x="11665" y="6540"/>
                    <a:pt x="11960" y="6796"/>
                  </a:cubicBezTo>
                  <a:cubicBezTo>
                    <a:pt x="12451" y="7173"/>
                    <a:pt x="13064" y="7305"/>
                    <a:pt x="13664" y="7305"/>
                  </a:cubicBezTo>
                  <a:cubicBezTo>
                    <a:pt x="13787" y="7305"/>
                    <a:pt x="13909" y="7299"/>
                    <a:pt x="14029" y="7289"/>
                  </a:cubicBezTo>
                  <a:cubicBezTo>
                    <a:pt x="14482" y="7250"/>
                    <a:pt x="14935" y="7151"/>
                    <a:pt x="15369" y="7013"/>
                  </a:cubicBezTo>
                  <a:cubicBezTo>
                    <a:pt x="15605" y="6934"/>
                    <a:pt x="15842" y="6856"/>
                    <a:pt x="16058" y="6777"/>
                  </a:cubicBezTo>
                  <a:cubicBezTo>
                    <a:pt x="16157" y="6737"/>
                    <a:pt x="16236" y="6698"/>
                    <a:pt x="16314" y="6659"/>
                  </a:cubicBezTo>
                  <a:lnTo>
                    <a:pt x="16314" y="6659"/>
                  </a:lnTo>
                  <a:cubicBezTo>
                    <a:pt x="15763" y="7525"/>
                    <a:pt x="15191" y="8392"/>
                    <a:pt x="14600" y="9220"/>
                  </a:cubicBezTo>
                  <a:lnTo>
                    <a:pt x="14541" y="9220"/>
                  </a:lnTo>
                  <a:cubicBezTo>
                    <a:pt x="14167" y="9279"/>
                    <a:pt x="13832" y="9397"/>
                    <a:pt x="13497" y="9535"/>
                  </a:cubicBezTo>
                  <a:cubicBezTo>
                    <a:pt x="13477" y="9515"/>
                    <a:pt x="13458" y="9476"/>
                    <a:pt x="13418" y="9437"/>
                  </a:cubicBezTo>
                  <a:cubicBezTo>
                    <a:pt x="12650" y="8826"/>
                    <a:pt x="11822" y="8274"/>
                    <a:pt x="10877" y="7959"/>
                  </a:cubicBezTo>
                  <a:cubicBezTo>
                    <a:pt x="10434" y="7793"/>
                    <a:pt x="9861" y="7633"/>
                    <a:pt x="9318" y="7633"/>
                  </a:cubicBezTo>
                  <a:cubicBezTo>
                    <a:pt x="8894" y="7633"/>
                    <a:pt x="8488" y="7731"/>
                    <a:pt x="8177" y="7998"/>
                  </a:cubicBezTo>
                  <a:cubicBezTo>
                    <a:pt x="7842" y="8274"/>
                    <a:pt x="7724" y="8708"/>
                    <a:pt x="7803" y="9141"/>
                  </a:cubicBezTo>
                  <a:cubicBezTo>
                    <a:pt x="7901" y="9614"/>
                    <a:pt x="8236" y="9988"/>
                    <a:pt x="8630" y="10244"/>
                  </a:cubicBezTo>
                  <a:cubicBezTo>
                    <a:pt x="9243" y="10618"/>
                    <a:pt x="9980" y="10788"/>
                    <a:pt x="10705" y="10788"/>
                  </a:cubicBezTo>
                  <a:cubicBezTo>
                    <a:pt x="10935" y="10788"/>
                    <a:pt x="11165" y="10770"/>
                    <a:pt x="11389" y="10737"/>
                  </a:cubicBezTo>
                  <a:cubicBezTo>
                    <a:pt x="11940" y="10658"/>
                    <a:pt x="12453" y="10461"/>
                    <a:pt x="12945" y="10225"/>
                  </a:cubicBezTo>
                  <a:cubicBezTo>
                    <a:pt x="13379" y="10028"/>
                    <a:pt x="13793" y="9831"/>
                    <a:pt x="14246" y="9693"/>
                  </a:cubicBezTo>
                  <a:lnTo>
                    <a:pt x="14246" y="9693"/>
                  </a:lnTo>
                  <a:cubicBezTo>
                    <a:pt x="13674" y="10481"/>
                    <a:pt x="13064" y="11249"/>
                    <a:pt x="12433" y="11998"/>
                  </a:cubicBezTo>
                  <a:cubicBezTo>
                    <a:pt x="12413" y="11998"/>
                    <a:pt x="12394" y="12018"/>
                    <a:pt x="12374" y="12018"/>
                  </a:cubicBezTo>
                  <a:cubicBezTo>
                    <a:pt x="11980" y="12156"/>
                    <a:pt x="11586" y="12333"/>
                    <a:pt x="11172" y="12471"/>
                  </a:cubicBezTo>
                  <a:cubicBezTo>
                    <a:pt x="10404" y="11899"/>
                    <a:pt x="9537" y="11446"/>
                    <a:pt x="8611" y="11170"/>
                  </a:cubicBezTo>
                  <a:cubicBezTo>
                    <a:pt x="8131" y="11022"/>
                    <a:pt x="7520" y="10841"/>
                    <a:pt x="6944" y="10841"/>
                  </a:cubicBezTo>
                  <a:cubicBezTo>
                    <a:pt x="6527" y="10841"/>
                    <a:pt x="6128" y="10936"/>
                    <a:pt x="5813" y="11210"/>
                  </a:cubicBezTo>
                  <a:cubicBezTo>
                    <a:pt x="5498" y="11466"/>
                    <a:pt x="5320" y="11880"/>
                    <a:pt x="5419" y="12294"/>
                  </a:cubicBezTo>
                  <a:cubicBezTo>
                    <a:pt x="5537" y="12727"/>
                    <a:pt x="5911" y="13042"/>
                    <a:pt x="6286" y="13239"/>
                  </a:cubicBezTo>
                  <a:cubicBezTo>
                    <a:pt x="6830" y="13524"/>
                    <a:pt x="7451" y="13630"/>
                    <a:pt x="8070" y="13630"/>
                  </a:cubicBezTo>
                  <a:cubicBezTo>
                    <a:pt x="8392" y="13630"/>
                    <a:pt x="8714" y="13602"/>
                    <a:pt x="9024" y="13555"/>
                  </a:cubicBezTo>
                  <a:cubicBezTo>
                    <a:pt x="9734" y="13436"/>
                    <a:pt x="10443" y="13200"/>
                    <a:pt x="11113" y="12944"/>
                  </a:cubicBezTo>
                  <a:cubicBezTo>
                    <a:pt x="11130" y="12947"/>
                    <a:pt x="11146" y="12949"/>
                    <a:pt x="11162" y="12949"/>
                  </a:cubicBezTo>
                  <a:cubicBezTo>
                    <a:pt x="11238" y="12949"/>
                    <a:pt x="11300" y="12911"/>
                    <a:pt x="11349" y="12845"/>
                  </a:cubicBezTo>
                  <a:cubicBezTo>
                    <a:pt x="11527" y="12766"/>
                    <a:pt x="11724" y="12707"/>
                    <a:pt x="11921" y="12628"/>
                  </a:cubicBezTo>
                  <a:lnTo>
                    <a:pt x="11921" y="12628"/>
                  </a:lnTo>
                  <a:cubicBezTo>
                    <a:pt x="11389" y="13220"/>
                    <a:pt x="10857" y="13811"/>
                    <a:pt x="10305" y="14382"/>
                  </a:cubicBezTo>
                  <a:cubicBezTo>
                    <a:pt x="9675" y="14540"/>
                    <a:pt x="9123" y="14816"/>
                    <a:pt x="8571" y="15131"/>
                  </a:cubicBezTo>
                  <a:cubicBezTo>
                    <a:pt x="8552" y="15091"/>
                    <a:pt x="8532" y="15072"/>
                    <a:pt x="8492" y="15072"/>
                  </a:cubicBezTo>
                  <a:cubicBezTo>
                    <a:pt x="7547" y="14697"/>
                    <a:pt x="6542" y="14441"/>
                    <a:pt x="5537" y="14382"/>
                  </a:cubicBezTo>
                  <a:cubicBezTo>
                    <a:pt x="5410" y="14373"/>
                    <a:pt x="5271" y="14366"/>
                    <a:pt x="5127" y="14366"/>
                  </a:cubicBezTo>
                  <a:cubicBezTo>
                    <a:pt x="4376" y="14366"/>
                    <a:pt x="3479" y="14541"/>
                    <a:pt x="3330" y="15367"/>
                  </a:cubicBezTo>
                  <a:cubicBezTo>
                    <a:pt x="3153" y="16313"/>
                    <a:pt x="4178" y="16825"/>
                    <a:pt x="4966" y="16865"/>
                  </a:cubicBezTo>
                  <a:cubicBezTo>
                    <a:pt x="5040" y="16870"/>
                    <a:pt x="5114" y="16872"/>
                    <a:pt x="5188" y="16872"/>
                  </a:cubicBezTo>
                  <a:cubicBezTo>
                    <a:pt x="5974" y="16872"/>
                    <a:pt x="6725" y="16594"/>
                    <a:pt x="7409" y="16234"/>
                  </a:cubicBezTo>
                  <a:cubicBezTo>
                    <a:pt x="8158" y="15840"/>
                    <a:pt x="8887" y="15347"/>
                    <a:pt x="9675" y="15013"/>
                  </a:cubicBezTo>
                  <a:lnTo>
                    <a:pt x="9675" y="15013"/>
                  </a:lnTo>
                  <a:cubicBezTo>
                    <a:pt x="8926" y="15742"/>
                    <a:pt x="8158" y="16431"/>
                    <a:pt x="7350" y="17101"/>
                  </a:cubicBezTo>
                  <a:cubicBezTo>
                    <a:pt x="6995" y="17397"/>
                    <a:pt x="6621" y="17692"/>
                    <a:pt x="6246" y="17988"/>
                  </a:cubicBezTo>
                  <a:cubicBezTo>
                    <a:pt x="5163" y="18047"/>
                    <a:pt x="4079" y="18263"/>
                    <a:pt x="3054" y="18618"/>
                  </a:cubicBezTo>
                  <a:cubicBezTo>
                    <a:pt x="2523" y="18795"/>
                    <a:pt x="2010" y="19012"/>
                    <a:pt x="1518" y="19268"/>
                  </a:cubicBezTo>
                  <a:cubicBezTo>
                    <a:pt x="1045" y="19505"/>
                    <a:pt x="572" y="19800"/>
                    <a:pt x="316" y="20273"/>
                  </a:cubicBezTo>
                  <a:cubicBezTo>
                    <a:pt x="79" y="20667"/>
                    <a:pt x="1" y="21160"/>
                    <a:pt x="198" y="21574"/>
                  </a:cubicBezTo>
                  <a:cubicBezTo>
                    <a:pt x="395" y="21968"/>
                    <a:pt x="749" y="22243"/>
                    <a:pt x="1143" y="22362"/>
                  </a:cubicBezTo>
                  <a:cubicBezTo>
                    <a:pt x="1344" y="22430"/>
                    <a:pt x="1543" y="22461"/>
                    <a:pt x="1739" y="22461"/>
                  </a:cubicBezTo>
                  <a:cubicBezTo>
                    <a:pt x="2503" y="22461"/>
                    <a:pt x="3215" y="21993"/>
                    <a:pt x="3764" y="21475"/>
                  </a:cubicBezTo>
                  <a:cubicBezTo>
                    <a:pt x="4256" y="21022"/>
                    <a:pt x="4690" y="20510"/>
                    <a:pt x="5123" y="19997"/>
                  </a:cubicBezTo>
                  <a:cubicBezTo>
                    <a:pt x="5576" y="19446"/>
                    <a:pt x="6010" y="18914"/>
                    <a:pt x="6463" y="18362"/>
                  </a:cubicBezTo>
                  <a:cubicBezTo>
                    <a:pt x="6502" y="18323"/>
                    <a:pt x="6522" y="18303"/>
                    <a:pt x="6542" y="18263"/>
                  </a:cubicBezTo>
                  <a:cubicBezTo>
                    <a:pt x="7310" y="17672"/>
                    <a:pt x="8039" y="17062"/>
                    <a:pt x="8749" y="16431"/>
                  </a:cubicBezTo>
                  <a:lnTo>
                    <a:pt x="8749" y="16431"/>
                  </a:lnTo>
                  <a:cubicBezTo>
                    <a:pt x="8690" y="16589"/>
                    <a:pt x="8650" y="16746"/>
                    <a:pt x="8591" y="16924"/>
                  </a:cubicBezTo>
                  <a:cubicBezTo>
                    <a:pt x="8552" y="16924"/>
                    <a:pt x="8512" y="16943"/>
                    <a:pt x="8492" y="16983"/>
                  </a:cubicBezTo>
                  <a:cubicBezTo>
                    <a:pt x="7685" y="17929"/>
                    <a:pt x="6956" y="18933"/>
                    <a:pt x="6325" y="19978"/>
                  </a:cubicBezTo>
                  <a:cubicBezTo>
                    <a:pt x="5852" y="20785"/>
                    <a:pt x="5064" y="22027"/>
                    <a:pt x="5892" y="22894"/>
                  </a:cubicBezTo>
                  <a:cubicBezTo>
                    <a:pt x="6103" y="23118"/>
                    <a:pt x="6404" y="23228"/>
                    <a:pt x="6709" y="23228"/>
                  </a:cubicBezTo>
                  <a:cubicBezTo>
                    <a:pt x="6859" y="23228"/>
                    <a:pt x="7010" y="23202"/>
                    <a:pt x="7153" y="23150"/>
                  </a:cubicBezTo>
                  <a:cubicBezTo>
                    <a:pt x="7685" y="22992"/>
                    <a:pt x="8039" y="22539"/>
                    <a:pt x="8256" y="22046"/>
                  </a:cubicBezTo>
                  <a:cubicBezTo>
                    <a:pt x="8709" y="21101"/>
                    <a:pt x="8729" y="19997"/>
                    <a:pt x="8768" y="18953"/>
                  </a:cubicBezTo>
                  <a:cubicBezTo>
                    <a:pt x="8827" y="17791"/>
                    <a:pt x="8906" y="16530"/>
                    <a:pt x="9675" y="15604"/>
                  </a:cubicBezTo>
                  <a:cubicBezTo>
                    <a:pt x="9714" y="15584"/>
                    <a:pt x="9714" y="15545"/>
                    <a:pt x="9734" y="15525"/>
                  </a:cubicBezTo>
                  <a:cubicBezTo>
                    <a:pt x="9990" y="15269"/>
                    <a:pt x="10266" y="14993"/>
                    <a:pt x="10542" y="14717"/>
                  </a:cubicBezTo>
                  <a:cubicBezTo>
                    <a:pt x="10542" y="14717"/>
                    <a:pt x="10561" y="14697"/>
                    <a:pt x="10581" y="14678"/>
                  </a:cubicBezTo>
                  <a:cubicBezTo>
                    <a:pt x="10699" y="14540"/>
                    <a:pt x="10837" y="14421"/>
                    <a:pt x="10955" y="14284"/>
                  </a:cubicBezTo>
                  <a:cubicBezTo>
                    <a:pt x="11152" y="14067"/>
                    <a:pt x="11349" y="13850"/>
                    <a:pt x="11546" y="13633"/>
                  </a:cubicBezTo>
                  <a:lnTo>
                    <a:pt x="11546" y="13633"/>
                  </a:lnTo>
                  <a:cubicBezTo>
                    <a:pt x="11487" y="13949"/>
                    <a:pt x="11468" y="14284"/>
                    <a:pt x="11507" y="14618"/>
                  </a:cubicBezTo>
                  <a:cubicBezTo>
                    <a:pt x="11507" y="14618"/>
                    <a:pt x="11507" y="14638"/>
                    <a:pt x="11487" y="14638"/>
                  </a:cubicBezTo>
                  <a:cubicBezTo>
                    <a:pt x="10995" y="15682"/>
                    <a:pt x="10482" y="16727"/>
                    <a:pt x="10148" y="17830"/>
                  </a:cubicBezTo>
                  <a:cubicBezTo>
                    <a:pt x="9911" y="18658"/>
                    <a:pt x="9793" y="19761"/>
                    <a:pt x="10482" y="20450"/>
                  </a:cubicBezTo>
                  <a:cubicBezTo>
                    <a:pt x="10669" y="20637"/>
                    <a:pt x="10918" y="20745"/>
                    <a:pt x="11175" y="20745"/>
                  </a:cubicBezTo>
                  <a:cubicBezTo>
                    <a:pt x="11326" y="20745"/>
                    <a:pt x="11480" y="20708"/>
                    <a:pt x="11625" y="20628"/>
                  </a:cubicBezTo>
                  <a:cubicBezTo>
                    <a:pt x="12039" y="20411"/>
                    <a:pt x="12256" y="19958"/>
                    <a:pt x="12374" y="19524"/>
                  </a:cubicBezTo>
                  <a:cubicBezTo>
                    <a:pt x="12650" y="18539"/>
                    <a:pt x="12610" y="17475"/>
                    <a:pt x="12354" y="16490"/>
                  </a:cubicBezTo>
                  <a:cubicBezTo>
                    <a:pt x="12098" y="15426"/>
                    <a:pt x="11527" y="14126"/>
                    <a:pt x="12216" y="13101"/>
                  </a:cubicBezTo>
                  <a:cubicBezTo>
                    <a:pt x="12256" y="13023"/>
                    <a:pt x="12256" y="12944"/>
                    <a:pt x="12216" y="12885"/>
                  </a:cubicBezTo>
                  <a:cubicBezTo>
                    <a:pt x="12866" y="12156"/>
                    <a:pt x="13477" y="11387"/>
                    <a:pt x="14068" y="10619"/>
                  </a:cubicBezTo>
                  <a:lnTo>
                    <a:pt x="14068" y="10619"/>
                  </a:lnTo>
                  <a:cubicBezTo>
                    <a:pt x="14049" y="10895"/>
                    <a:pt x="14068" y="11170"/>
                    <a:pt x="14108" y="11427"/>
                  </a:cubicBezTo>
                  <a:cubicBezTo>
                    <a:pt x="14088" y="11446"/>
                    <a:pt x="14068" y="11486"/>
                    <a:pt x="14049" y="11505"/>
                  </a:cubicBezTo>
                  <a:cubicBezTo>
                    <a:pt x="13576" y="12550"/>
                    <a:pt x="13221" y="13653"/>
                    <a:pt x="13083" y="14796"/>
                  </a:cubicBezTo>
                  <a:cubicBezTo>
                    <a:pt x="12985" y="15761"/>
                    <a:pt x="13142" y="16865"/>
                    <a:pt x="14068" y="17377"/>
                  </a:cubicBezTo>
                  <a:cubicBezTo>
                    <a:pt x="14298" y="17498"/>
                    <a:pt x="14565" y="17574"/>
                    <a:pt x="14828" y="17574"/>
                  </a:cubicBezTo>
                  <a:cubicBezTo>
                    <a:pt x="14993" y="17574"/>
                    <a:pt x="15157" y="17544"/>
                    <a:pt x="15310" y="17475"/>
                  </a:cubicBezTo>
                  <a:cubicBezTo>
                    <a:pt x="15743" y="17278"/>
                    <a:pt x="16019" y="16865"/>
                    <a:pt x="16117" y="16411"/>
                  </a:cubicBezTo>
                  <a:cubicBezTo>
                    <a:pt x="16374" y="15328"/>
                    <a:pt x="15901" y="14146"/>
                    <a:pt x="15388" y="13220"/>
                  </a:cubicBezTo>
                  <a:cubicBezTo>
                    <a:pt x="14837" y="12274"/>
                    <a:pt x="13950" y="10914"/>
                    <a:pt x="14778" y="9870"/>
                  </a:cubicBezTo>
                  <a:cubicBezTo>
                    <a:pt x="14837" y="9791"/>
                    <a:pt x="14837" y="9712"/>
                    <a:pt x="14797" y="9634"/>
                  </a:cubicBezTo>
                  <a:cubicBezTo>
                    <a:pt x="15448" y="8727"/>
                    <a:pt x="16078" y="7782"/>
                    <a:pt x="16689" y="6836"/>
                  </a:cubicBezTo>
                  <a:cubicBezTo>
                    <a:pt x="16689" y="6856"/>
                    <a:pt x="16709" y="6875"/>
                    <a:pt x="16709" y="6915"/>
                  </a:cubicBezTo>
                  <a:cubicBezTo>
                    <a:pt x="16669" y="6934"/>
                    <a:pt x="16649" y="6954"/>
                    <a:pt x="16630" y="7013"/>
                  </a:cubicBezTo>
                  <a:cubicBezTo>
                    <a:pt x="16334" y="7900"/>
                    <a:pt x="16236" y="8846"/>
                    <a:pt x="16334" y="9791"/>
                  </a:cubicBezTo>
                  <a:cubicBezTo>
                    <a:pt x="16393" y="10244"/>
                    <a:pt x="16492" y="10698"/>
                    <a:pt x="16649" y="11131"/>
                  </a:cubicBezTo>
                  <a:cubicBezTo>
                    <a:pt x="16807" y="11565"/>
                    <a:pt x="17004" y="11998"/>
                    <a:pt x="17339" y="12313"/>
                  </a:cubicBezTo>
                  <a:cubicBezTo>
                    <a:pt x="17579" y="12527"/>
                    <a:pt x="17858" y="12621"/>
                    <a:pt x="18135" y="12621"/>
                  </a:cubicBezTo>
                  <a:cubicBezTo>
                    <a:pt x="18677" y="12621"/>
                    <a:pt x="19213" y="12263"/>
                    <a:pt x="19447" y="11742"/>
                  </a:cubicBezTo>
                  <a:cubicBezTo>
                    <a:pt x="19841" y="10836"/>
                    <a:pt x="19487" y="9712"/>
                    <a:pt x="18915" y="8983"/>
                  </a:cubicBezTo>
                  <a:cubicBezTo>
                    <a:pt x="18285" y="8176"/>
                    <a:pt x="17083" y="7466"/>
                    <a:pt x="16984" y="6343"/>
                  </a:cubicBezTo>
                  <a:cubicBezTo>
                    <a:pt x="17142" y="6107"/>
                    <a:pt x="17280" y="5870"/>
                    <a:pt x="17418" y="5654"/>
                  </a:cubicBezTo>
                  <a:cubicBezTo>
                    <a:pt x="17556" y="5417"/>
                    <a:pt x="17674" y="5201"/>
                    <a:pt x="17812" y="4984"/>
                  </a:cubicBezTo>
                  <a:cubicBezTo>
                    <a:pt x="17832" y="5082"/>
                    <a:pt x="17871" y="5161"/>
                    <a:pt x="17930" y="5240"/>
                  </a:cubicBezTo>
                  <a:cubicBezTo>
                    <a:pt x="18127" y="5634"/>
                    <a:pt x="18364" y="5989"/>
                    <a:pt x="18600" y="6343"/>
                  </a:cubicBezTo>
                  <a:cubicBezTo>
                    <a:pt x="19033" y="6993"/>
                    <a:pt x="19526" y="7821"/>
                    <a:pt x="20334" y="8018"/>
                  </a:cubicBezTo>
                  <a:cubicBezTo>
                    <a:pt x="20432" y="8041"/>
                    <a:pt x="20532" y="8052"/>
                    <a:pt x="20630" y="8052"/>
                  </a:cubicBezTo>
                  <a:cubicBezTo>
                    <a:pt x="21198" y="8052"/>
                    <a:pt x="21716" y="7674"/>
                    <a:pt x="21733" y="7053"/>
                  </a:cubicBezTo>
                  <a:cubicBezTo>
                    <a:pt x="21752" y="6284"/>
                    <a:pt x="21240" y="5575"/>
                    <a:pt x="20610" y="5161"/>
                  </a:cubicBezTo>
                  <a:cubicBezTo>
                    <a:pt x="19900" y="4688"/>
                    <a:pt x="19033" y="4491"/>
                    <a:pt x="18206" y="4294"/>
                  </a:cubicBezTo>
                  <a:cubicBezTo>
                    <a:pt x="18935" y="2974"/>
                    <a:pt x="19644" y="1634"/>
                    <a:pt x="20294" y="275"/>
                  </a:cubicBezTo>
                  <a:cubicBezTo>
                    <a:pt x="20359" y="121"/>
                    <a:pt x="20222" y="0"/>
                    <a:pt x="200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7"/>
            <p:cNvSpPr/>
            <p:nvPr/>
          </p:nvSpPr>
          <p:spPr>
            <a:xfrm>
              <a:off x="737975" y="568100"/>
              <a:ext cx="764846" cy="876211"/>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7"/>
            <p:cNvSpPr/>
            <p:nvPr/>
          </p:nvSpPr>
          <p:spPr>
            <a:xfrm>
              <a:off x="4284925" y="4204888"/>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8" name="Google Shape;558;p37"/>
            <p:cNvGrpSpPr/>
            <p:nvPr/>
          </p:nvGrpSpPr>
          <p:grpSpPr>
            <a:xfrm>
              <a:off x="966575" y="3822675"/>
              <a:ext cx="375350" cy="382225"/>
              <a:chOff x="8090375" y="1459050"/>
              <a:chExt cx="375350" cy="382225"/>
            </a:xfrm>
          </p:grpSpPr>
          <p:sp>
            <p:nvSpPr>
              <p:cNvPr id="559" name="Google Shape;55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7" name="Google Shape;567;p37"/>
            <p:cNvSpPr/>
            <p:nvPr/>
          </p:nvSpPr>
          <p:spPr>
            <a:xfrm>
              <a:off x="7917050" y="280635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8" name="Google Shape;568;p37"/>
            <p:cNvGrpSpPr/>
            <p:nvPr/>
          </p:nvGrpSpPr>
          <p:grpSpPr>
            <a:xfrm>
              <a:off x="1030854" y="2349907"/>
              <a:ext cx="435744" cy="443687"/>
              <a:chOff x="8090375" y="1459050"/>
              <a:chExt cx="375350" cy="382225"/>
            </a:xfrm>
          </p:grpSpPr>
          <p:sp>
            <p:nvSpPr>
              <p:cNvPr id="569" name="Google Shape;56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7" name="Google Shape;577;p37"/>
            <p:cNvSpPr/>
            <p:nvPr/>
          </p:nvSpPr>
          <p:spPr>
            <a:xfrm>
              <a:off x="7917050" y="784347"/>
              <a:ext cx="375355" cy="443712"/>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 name="Google Shape;578;p37"/>
          <p:cNvGrpSpPr/>
          <p:nvPr/>
        </p:nvGrpSpPr>
        <p:grpSpPr>
          <a:xfrm>
            <a:off x="1877781" y="1478931"/>
            <a:ext cx="7970735" cy="1630063"/>
            <a:chOff x="1411828" y="1109198"/>
            <a:chExt cx="5992877" cy="1222547"/>
          </a:xfrm>
        </p:grpSpPr>
        <p:grpSp>
          <p:nvGrpSpPr>
            <p:cNvPr id="579" name="Google Shape;579;p37"/>
            <p:cNvGrpSpPr/>
            <p:nvPr/>
          </p:nvGrpSpPr>
          <p:grpSpPr>
            <a:xfrm>
              <a:off x="6086056" y="1109219"/>
              <a:ext cx="1318649" cy="1222526"/>
              <a:chOff x="6408388" y="676125"/>
              <a:chExt cx="957068" cy="887238"/>
            </a:xfrm>
          </p:grpSpPr>
          <p:sp>
            <p:nvSpPr>
              <p:cNvPr id="580" name="Google Shape;580;p37"/>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7"/>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7"/>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7"/>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7"/>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7"/>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7"/>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7"/>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7"/>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7"/>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7"/>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7"/>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7"/>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7"/>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37"/>
            <p:cNvGrpSpPr/>
            <p:nvPr/>
          </p:nvGrpSpPr>
          <p:grpSpPr>
            <a:xfrm>
              <a:off x="1411828" y="1109198"/>
              <a:ext cx="1477461" cy="1222409"/>
              <a:chOff x="7558775" y="805000"/>
              <a:chExt cx="862247" cy="713399"/>
            </a:xfrm>
          </p:grpSpPr>
          <p:sp>
            <p:nvSpPr>
              <p:cNvPr id="595" name="Google Shape;595;p37"/>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7"/>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7"/>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7"/>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7"/>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7"/>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2">
  <p:cSld name="Quote 2">
    <p:bg>
      <p:bgPr>
        <a:solidFill>
          <a:schemeClr val="accent3"/>
        </a:solidFill>
        <a:effectLst/>
      </p:bgPr>
    </p:bg>
    <p:spTree>
      <p:nvGrpSpPr>
        <p:cNvPr id="1" name="Shape 160"/>
        <p:cNvGrpSpPr/>
        <p:nvPr/>
      </p:nvGrpSpPr>
      <p:grpSpPr>
        <a:xfrm>
          <a:off x="0" y="0"/>
          <a:ext cx="0" cy="0"/>
          <a:chOff x="0" y="0"/>
          <a:chExt cx="0" cy="0"/>
        </a:xfrm>
      </p:grpSpPr>
      <p:sp>
        <p:nvSpPr>
          <p:cNvPr id="161" name="Google Shape;161;p14"/>
          <p:cNvSpPr/>
          <p:nvPr/>
        </p:nvSpPr>
        <p:spPr>
          <a:xfrm>
            <a:off x="6309552" y="2393000"/>
            <a:ext cx="7067273" cy="6688400"/>
          </a:xfrm>
          <a:prstGeom prst="ellipse">
            <a:avLst/>
          </a:pr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2" name="Google Shape;162;p14"/>
          <p:cNvSpPr/>
          <p:nvPr/>
        </p:nvSpPr>
        <p:spPr>
          <a:xfrm>
            <a:off x="10898588" y="18457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3" name="Google Shape;163;p14"/>
          <p:cNvSpPr/>
          <p:nvPr/>
        </p:nvSpPr>
        <p:spPr>
          <a:xfrm>
            <a:off x="10201466" y="22128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4" name="Google Shape;164;p14"/>
          <p:cNvSpPr/>
          <p:nvPr/>
        </p:nvSpPr>
        <p:spPr>
          <a:xfrm>
            <a:off x="11853502" y="11373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5" name="Google Shape;165;p14"/>
          <p:cNvSpPr/>
          <p:nvPr/>
        </p:nvSpPr>
        <p:spPr>
          <a:xfrm>
            <a:off x="463685" y="60660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6" name="Google Shape;166;p14"/>
          <p:cNvSpPr/>
          <p:nvPr/>
        </p:nvSpPr>
        <p:spPr>
          <a:xfrm>
            <a:off x="-233437" y="64331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7" name="Google Shape;167;p14"/>
          <p:cNvSpPr/>
          <p:nvPr/>
        </p:nvSpPr>
        <p:spPr>
          <a:xfrm>
            <a:off x="5389601" y="539146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8" name="Google Shape;168;p14"/>
          <p:cNvSpPr/>
          <p:nvPr/>
        </p:nvSpPr>
        <p:spPr>
          <a:xfrm>
            <a:off x="-233420" y="3755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9" name="Google Shape;169;p14"/>
          <p:cNvSpPr/>
          <p:nvPr/>
        </p:nvSpPr>
        <p:spPr>
          <a:xfrm>
            <a:off x="5389600" y="58765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0" name="Google Shape;170;p14"/>
          <p:cNvSpPr/>
          <p:nvPr/>
        </p:nvSpPr>
        <p:spPr>
          <a:xfrm>
            <a:off x="1317765" y="-125316"/>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1" name="Google Shape;171;p14"/>
          <p:cNvSpPr/>
          <p:nvPr/>
        </p:nvSpPr>
        <p:spPr>
          <a:xfrm rot="7641468">
            <a:off x="12049569" y="2655793"/>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2" name="Google Shape;172;p14"/>
          <p:cNvSpPr/>
          <p:nvPr/>
        </p:nvSpPr>
        <p:spPr>
          <a:xfrm rot="7641468">
            <a:off x="-88295" y="558657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subTitle" idx="1"/>
          </p:nvPr>
        </p:nvSpPr>
        <p:spPr>
          <a:xfrm flipH="1">
            <a:off x="983161" y="911800"/>
            <a:ext cx="5604501" cy="1481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None/>
              <a:defRPr sz="3200">
                <a:solidFill>
                  <a:schemeClr val="dk1"/>
                </a:solidFill>
              </a:defRPr>
            </a:lvl1pPr>
            <a:lvl2pPr lvl="1" rtl="0">
              <a:lnSpc>
                <a:spcPct val="100000"/>
              </a:lnSpc>
              <a:spcBef>
                <a:spcPts val="2130"/>
              </a:spcBef>
              <a:spcAft>
                <a:spcPts val="0"/>
              </a:spcAft>
              <a:buNone/>
              <a:defRPr sz="3200">
                <a:solidFill>
                  <a:schemeClr val="dk1"/>
                </a:solidFill>
              </a:defRPr>
            </a:lvl2pPr>
            <a:lvl3pPr lvl="2" rtl="0">
              <a:lnSpc>
                <a:spcPct val="100000"/>
              </a:lnSpc>
              <a:spcBef>
                <a:spcPts val="2130"/>
              </a:spcBef>
              <a:spcAft>
                <a:spcPts val="0"/>
              </a:spcAft>
              <a:buNone/>
              <a:defRPr sz="3200">
                <a:solidFill>
                  <a:schemeClr val="dk1"/>
                </a:solidFill>
              </a:defRPr>
            </a:lvl3pPr>
            <a:lvl4pPr lvl="3" rtl="0">
              <a:lnSpc>
                <a:spcPct val="100000"/>
              </a:lnSpc>
              <a:spcBef>
                <a:spcPts val="2130"/>
              </a:spcBef>
              <a:spcAft>
                <a:spcPts val="0"/>
              </a:spcAft>
              <a:buNone/>
              <a:defRPr sz="3200">
                <a:solidFill>
                  <a:schemeClr val="dk1"/>
                </a:solidFill>
              </a:defRPr>
            </a:lvl4pPr>
            <a:lvl5pPr lvl="4" rtl="0">
              <a:lnSpc>
                <a:spcPct val="100000"/>
              </a:lnSpc>
              <a:spcBef>
                <a:spcPts val="2130"/>
              </a:spcBef>
              <a:spcAft>
                <a:spcPts val="0"/>
              </a:spcAft>
              <a:buNone/>
              <a:defRPr sz="3200">
                <a:solidFill>
                  <a:schemeClr val="dk1"/>
                </a:solidFill>
              </a:defRPr>
            </a:lvl5pPr>
            <a:lvl6pPr lvl="5" rtl="0">
              <a:lnSpc>
                <a:spcPct val="100000"/>
              </a:lnSpc>
              <a:spcBef>
                <a:spcPts val="2130"/>
              </a:spcBef>
              <a:spcAft>
                <a:spcPts val="0"/>
              </a:spcAft>
              <a:buNone/>
              <a:defRPr sz="3200">
                <a:solidFill>
                  <a:schemeClr val="dk1"/>
                </a:solidFill>
              </a:defRPr>
            </a:lvl6pPr>
            <a:lvl7pPr lvl="6" rtl="0">
              <a:lnSpc>
                <a:spcPct val="100000"/>
              </a:lnSpc>
              <a:spcBef>
                <a:spcPts val="2130"/>
              </a:spcBef>
              <a:spcAft>
                <a:spcPts val="0"/>
              </a:spcAft>
              <a:buNone/>
              <a:defRPr sz="3200">
                <a:solidFill>
                  <a:schemeClr val="dk1"/>
                </a:solidFill>
              </a:defRPr>
            </a:lvl7pPr>
            <a:lvl8pPr lvl="7" rtl="0">
              <a:lnSpc>
                <a:spcPct val="100000"/>
              </a:lnSpc>
              <a:spcBef>
                <a:spcPts val="2130"/>
              </a:spcBef>
              <a:spcAft>
                <a:spcPts val="0"/>
              </a:spcAft>
              <a:buNone/>
              <a:defRPr sz="3200">
                <a:solidFill>
                  <a:schemeClr val="dk1"/>
                </a:solidFill>
              </a:defRPr>
            </a:lvl8pPr>
            <a:lvl9pPr lvl="8" rtl="0">
              <a:lnSpc>
                <a:spcPct val="100000"/>
              </a:lnSpc>
              <a:spcBef>
                <a:spcPts val="2130"/>
              </a:spcBef>
              <a:spcAft>
                <a:spcPts val="2130"/>
              </a:spcAft>
              <a:buNone/>
              <a:defRPr sz="3200">
                <a:solidFill>
                  <a:schemeClr val="dk1"/>
                </a:solidFill>
              </a:defRPr>
            </a:lvl9pPr>
          </a:lstStyle>
          <a:p>
            <a:endParaRPr/>
          </a:p>
        </p:txBody>
      </p:sp>
      <p:sp>
        <p:nvSpPr>
          <p:cNvPr id="174" name="Google Shape;174;p14"/>
          <p:cNvSpPr txBox="1">
            <a:spLocks noGrp="1"/>
          </p:cNvSpPr>
          <p:nvPr>
            <p:ph type="subTitle" idx="2"/>
          </p:nvPr>
        </p:nvSpPr>
        <p:spPr>
          <a:xfrm flipH="1">
            <a:off x="912636" y="4436800"/>
            <a:ext cx="3656532" cy="61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None/>
              <a:defRPr sz="4800" b="1">
                <a:solidFill>
                  <a:schemeClr val="accent4"/>
                </a:solidFill>
                <a:latin typeface="Quicksand"/>
                <a:ea typeface="Quicksand"/>
                <a:cs typeface="Quicksand"/>
                <a:sym typeface="Quicksand"/>
              </a:defRPr>
            </a:lvl1pPr>
            <a:lvl2pPr lvl="1" rtl="0">
              <a:lnSpc>
                <a:spcPct val="100000"/>
              </a:lnSpc>
              <a:spcBef>
                <a:spcPts val="0"/>
              </a:spcBef>
              <a:spcAft>
                <a:spcPts val="0"/>
              </a:spcAft>
              <a:buNone/>
              <a:defRPr sz="4800" b="1">
                <a:solidFill>
                  <a:schemeClr val="accent4"/>
                </a:solidFill>
                <a:latin typeface="Quicksand"/>
                <a:ea typeface="Quicksand"/>
                <a:cs typeface="Quicksand"/>
                <a:sym typeface="Quicksand"/>
              </a:defRPr>
            </a:lvl2pPr>
            <a:lvl3pPr lvl="2" rtl="0">
              <a:lnSpc>
                <a:spcPct val="100000"/>
              </a:lnSpc>
              <a:spcBef>
                <a:spcPts val="0"/>
              </a:spcBef>
              <a:spcAft>
                <a:spcPts val="0"/>
              </a:spcAft>
              <a:buNone/>
              <a:defRPr sz="4800" b="1">
                <a:solidFill>
                  <a:schemeClr val="accent4"/>
                </a:solidFill>
                <a:latin typeface="Quicksand"/>
                <a:ea typeface="Quicksand"/>
                <a:cs typeface="Quicksand"/>
                <a:sym typeface="Quicksand"/>
              </a:defRPr>
            </a:lvl3pPr>
            <a:lvl4pPr lvl="3" rtl="0">
              <a:lnSpc>
                <a:spcPct val="100000"/>
              </a:lnSpc>
              <a:spcBef>
                <a:spcPts val="0"/>
              </a:spcBef>
              <a:spcAft>
                <a:spcPts val="0"/>
              </a:spcAft>
              <a:buNone/>
              <a:defRPr sz="4800" b="1">
                <a:solidFill>
                  <a:schemeClr val="accent4"/>
                </a:solidFill>
                <a:latin typeface="Quicksand"/>
                <a:ea typeface="Quicksand"/>
                <a:cs typeface="Quicksand"/>
                <a:sym typeface="Quicksand"/>
              </a:defRPr>
            </a:lvl4pPr>
            <a:lvl5pPr lvl="4" rtl="0">
              <a:lnSpc>
                <a:spcPct val="100000"/>
              </a:lnSpc>
              <a:spcBef>
                <a:spcPts val="0"/>
              </a:spcBef>
              <a:spcAft>
                <a:spcPts val="0"/>
              </a:spcAft>
              <a:buNone/>
              <a:defRPr sz="4800" b="1">
                <a:solidFill>
                  <a:schemeClr val="accent4"/>
                </a:solidFill>
                <a:latin typeface="Quicksand"/>
                <a:ea typeface="Quicksand"/>
                <a:cs typeface="Quicksand"/>
                <a:sym typeface="Quicksand"/>
              </a:defRPr>
            </a:lvl5pPr>
            <a:lvl6pPr lvl="5" rtl="0">
              <a:lnSpc>
                <a:spcPct val="100000"/>
              </a:lnSpc>
              <a:spcBef>
                <a:spcPts val="0"/>
              </a:spcBef>
              <a:spcAft>
                <a:spcPts val="0"/>
              </a:spcAft>
              <a:buNone/>
              <a:defRPr sz="4800" b="1">
                <a:solidFill>
                  <a:schemeClr val="accent4"/>
                </a:solidFill>
                <a:latin typeface="Quicksand"/>
                <a:ea typeface="Quicksand"/>
                <a:cs typeface="Quicksand"/>
                <a:sym typeface="Quicksand"/>
              </a:defRPr>
            </a:lvl6pPr>
            <a:lvl7pPr lvl="6" rtl="0">
              <a:lnSpc>
                <a:spcPct val="100000"/>
              </a:lnSpc>
              <a:spcBef>
                <a:spcPts val="0"/>
              </a:spcBef>
              <a:spcAft>
                <a:spcPts val="0"/>
              </a:spcAft>
              <a:buNone/>
              <a:defRPr sz="4800" b="1">
                <a:solidFill>
                  <a:schemeClr val="accent4"/>
                </a:solidFill>
                <a:latin typeface="Quicksand"/>
                <a:ea typeface="Quicksand"/>
                <a:cs typeface="Quicksand"/>
                <a:sym typeface="Quicksand"/>
              </a:defRPr>
            </a:lvl7pPr>
            <a:lvl8pPr lvl="7" rtl="0">
              <a:lnSpc>
                <a:spcPct val="100000"/>
              </a:lnSpc>
              <a:spcBef>
                <a:spcPts val="0"/>
              </a:spcBef>
              <a:spcAft>
                <a:spcPts val="0"/>
              </a:spcAft>
              <a:buNone/>
              <a:defRPr sz="4800" b="1">
                <a:solidFill>
                  <a:schemeClr val="accent4"/>
                </a:solidFill>
                <a:latin typeface="Quicksand"/>
                <a:ea typeface="Quicksand"/>
                <a:cs typeface="Quicksand"/>
                <a:sym typeface="Quicksand"/>
              </a:defRPr>
            </a:lvl8pPr>
            <a:lvl9pPr lvl="8" rtl="0">
              <a:lnSpc>
                <a:spcPct val="100000"/>
              </a:lnSpc>
              <a:spcBef>
                <a:spcPts val="0"/>
              </a:spcBef>
              <a:spcAft>
                <a:spcPts val="0"/>
              </a:spcAft>
              <a:buNone/>
              <a:defRPr sz="4800" b="1">
                <a:solidFill>
                  <a:schemeClr val="accent4"/>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6796717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
  <p:cSld name="Table of contents ">
    <p:spTree>
      <p:nvGrpSpPr>
        <p:cNvPr id="1" name="Shape 141"/>
        <p:cNvGrpSpPr/>
        <p:nvPr/>
      </p:nvGrpSpPr>
      <p:grpSpPr>
        <a:xfrm>
          <a:off x="0" y="0"/>
          <a:ext cx="0" cy="0"/>
          <a:chOff x="0" y="0"/>
          <a:chExt cx="0" cy="0"/>
        </a:xfrm>
      </p:grpSpPr>
      <p:sp>
        <p:nvSpPr>
          <p:cNvPr id="142" name="Google Shape;142;p13"/>
          <p:cNvSpPr txBox="1">
            <a:spLocks noGrp="1"/>
          </p:cNvSpPr>
          <p:nvPr>
            <p:ph type="ctrTitle"/>
          </p:nvPr>
        </p:nvSpPr>
        <p:spPr>
          <a:xfrm>
            <a:off x="-96428" y="4948644"/>
            <a:ext cx="3780225" cy="770400"/>
          </a:xfrm>
          <a:prstGeom prst="rect">
            <a:avLst/>
          </a:prstGeom>
        </p:spPr>
        <p:txBody>
          <a:bodyPr spcFirstLastPara="1" wrap="square" lIns="121705" tIns="121705" rIns="121705" bIns="121705" anchor="b" anchorCtr="0">
            <a:noAutofit/>
          </a:bodyPr>
          <a:lstStyle>
            <a:lvl1pPr lvl="0" algn="r" rtl="0">
              <a:spcBef>
                <a:spcPts val="0"/>
              </a:spcBef>
              <a:spcAft>
                <a:spcPts val="0"/>
              </a:spcAft>
              <a:buClr>
                <a:srgbClr val="000000"/>
              </a:buClr>
              <a:buSzPts val="1200"/>
              <a:buNone/>
              <a:defRPr sz="3200" b="1">
                <a:solidFill>
                  <a:schemeClr val="accent1"/>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43" name="Google Shape;143;p13"/>
          <p:cNvSpPr txBox="1">
            <a:spLocks noGrp="1"/>
          </p:cNvSpPr>
          <p:nvPr>
            <p:ph type="subTitle" idx="1"/>
          </p:nvPr>
        </p:nvSpPr>
        <p:spPr>
          <a:xfrm>
            <a:off x="559281" y="5473167"/>
            <a:ext cx="3124651" cy="763200"/>
          </a:xfrm>
          <a:prstGeom prst="rect">
            <a:avLst/>
          </a:prstGeom>
        </p:spPr>
        <p:txBody>
          <a:bodyPr spcFirstLastPara="1" wrap="square" lIns="121705" tIns="121705" rIns="121705" bIns="121705" anchor="t" anchorCtr="0">
            <a:noAutofit/>
          </a:bodyPr>
          <a:lstStyle>
            <a:lvl1pPr lvl="0" algn="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4" name="Google Shape;144;p13"/>
          <p:cNvSpPr txBox="1">
            <a:spLocks noGrp="1"/>
          </p:cNvSpPr>
          <p:nvPr>
            <p:ph type="title" idx="2" hasCustomPrompt="1"/>
          </p:nvPr>
        </p:nvSpPr>
        <p:spPr>
          <a:xfrm>
            <a:off x="2757803" y="2583513"/>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5" name="Google Shape;145;p13"/>
          <p:cNvSpPr txBox="1">
            <a:spLocks noGrp="1"/>
          </p:cNvSpPr>
          <p:nvPr>
            <p:ph type="subTitle" idx="3"/>
          </p:nvPr>
        </p:nvSpPr>
        <p:spPr>
          <a:xfrm>
            <a:off x="8467964" y="5473167"/>
            <a:ext cx="3243157" cy="763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6" name="Google Shape;146;p13"/>
          <p:cNvSpPr txBox="1">
            <a:spLocks noGrp="1"/>
          </p:cNvSpPr>
          <p:nvPr>
            <p:ph type="title" idx="4" hasCustomPrompt="1"/>
          </p:nvPr>
        </p:nvSpPr>
        <p:spPr>
          <a:xfrm>
            <a:off x="7140645" y="2583491"/>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7" name="Google Shape;147;p13"/>
          <p:cNvSpPr txBox="1">
            <a:spLocks noGrp="1"/>
          </p:cNvSpPr>
          <p:nvPr>
            <p:ph type="subTitle" idx="5"/>
          </p:nvPr>
        </p:nvSpPr>
        <p:spPr>
          <a:xfrm>
            <a:off x="4497446" y="5473167"/>
            <a:ext cx="3166946" cy="7632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8" name="Google Shape;148;p13"/>
          <p:cNvSpPr txBox="1">
            <a:spLocks noGrp="1"/>
          </p:cNvSpPr>
          <p:nvPr>
            <p:ph type="title" idx="6" hasCustomPrompt="1"/>
          </p:nvPr>
        </p:nvSpPr>
        <p:spPr>
          <a:xfrm>
            <a:off x="4914612" y="2229297"/>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9" name="Google Shape;149;p13"/>
          <p:cNvSpPr txBox="1">
            <a:spLocks noGrp="1"/>
          </p:cNvSpPr>
          <p:nvPr>
            <p:ph type="ctrTitle" idx="7"/>
          </p:nvPr>
        </p:nvSpPr>
        <p:spPr>
          <a:xfrm>
            <a:off x="4044570" y="4948644"/>
            <a:ext cx="4072699" cy="770400"/>
          </a:xfrm>
          <a:prstGeom prst="rect">
            <a:avLst/>
          </a:prstGeom>
        </p:spPr>
        <p:txBody>
          <a:bodyPr spcFirstLastPara="1" wrap="square" lIns="121705" tIns="121705" rIns="121705" bIns="121705" anchor="b" anchorCtr="0">
            <a:noAutofit/>
          </a:bodyPr>
          <a:lstStyle>
            <a:lvl1pPr lvl="0" algn="ctr" rtl="0">
              <a:spcBef>
                <a:spcPts val="0"/>
              </a:spcBef>
              <a:spcAft>
                <a:spcPts val="0"/>
              </a:spcAft>
              <a:buClr>
                <a:srgbClr val="000000"/>
              </a:buClr>
              <a:buSzPts val="1200"/>
              <a:buNone/>
              <a:defRPr sz="3200" b="1">
                <a:solidFill>
                  <a:schemeClr val="accent2"/>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0" name="Google Shape;150;p13"/>
          <p:cNvSpPr txBox="1">
            <a:spLocks noGrp="1"/>
          </p:cNvSpPr>
          <p:nvPr>
            <p:ph type="ctrTitle" idx="8"/>
          </p:nvPr>
        </p:nvSpPr>
        <p:spPr>
          <a:xfrm>
            <a:off x="8467966" y="4948644"/>
            <a:ext cx="2272364" cy="770400"/>
          </a:xfrm>
          <a:prstGeom prst="rect">
            <a:avLst/>
          </a:prstGeom>
        </p:spPr>
        <p:txBody>
          <a:bodyPr spcFirstLastPara="1" wrap="square" lIns="121705" tIns="121705" rIns="121705" bIns="121705" anchor="b" anchorCtr="0">
            <a:noAutofit/>
          </a:bodyPr>
          <a:lstStyle>
            <a:lvl1pPr lvl="0" rtl="0">
              <a:spcBef>
                <a:spcPts val="0"/>
              </a:spcBef>
              <a:spcAft>
                <a:spcPts val="0"/>
              </a:spcAft>
              <a:buClr>
                <a:srgbClr val="000000"/>
              </a:buClr>
              <a:buSzPts val="1200"/>
              <a:buNone/>
              <a:defRPr sz="3200" b="1">
                <a:solidFill>
                  <a:schemeClr val="accent3"/>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1" name="Google Shape;151;p13"/>
          <p:cNvSpPr txBox="1">
            <a:spLocks noGrp="1"/>
          </p:cNvSpPr>
          <p:nvPr>
            <p:ph type="ctrTitle" idx="9"/>
          </p:nvPr>
        </p:nvSpPr>
        <p:spPr>
          <a:xfrm>
            <a:off x="1579483" y="374285"/>
            <a:ext cx="9002872" cy="12616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rgbClr val="000000"/>
              </a:buClr>
              <a:buSzPts val="2800"/>
              <a:buNone/>
              <a:defRPr sz="4800" b="1">
                <a:solidFill>
                  <a:schemeClr val="accent1"/>
                </a:solidFill>
              </a:defRPr>
            </a:lvl1pPr>
            <a:lvl2pPr lvl="1" algn="r" rtl="0">
              <a:spcBef>
                <a:spcPts val="0"/>
              </a:spcBef>
              <a:spcAft>
                <a:spcPts val="0"/>
              </a:spcAft>
              <a:buClr>
                <a:srgbClr val="000000"/>
              </a:buClr>
              <a:buSzPts val="1800"/>
              <a:buNone/>
              <a:defRPr sz="2400">
                <a:solidFill>
                  <a:srgbClr val="000000"/>
                </a:solidFill>
              </a:defRPr>
            </a:lvl2pPr>
            <a:lvl3pPr lvl="2" algn="r" rtl="0">
              <a:spcBef>
                <a:spcPts val="0"/>
              </a:spcBef>
              <a:spcAft>
                <a:spcPts val="0"/>
              </a:spcAft>
              <a:buClr>
                <a:srgbClr val="000000"/>
              </a:buClr>
              <a:buSzPts val="1800"/>
              <a:buNone/>
              <a:defRPr sz="2400">
                <a:solidFill>
                  <a:srgbClr val="000000"/>
                </a:solidFill>
              </a:defRPr>
            </a:lvl3pPr>
            <a:lvl4pPr lvl="3" algn="r" rtl="0">
              <a:spcBef>
                <a:spcPts val="0"/>
              </a:spcBef>
              <a:spcAft>
                <a:spcPts val="0"/>
              </a:spcAft>
              <a:buClr>
                <a:srgbClr val="000000"/>
              </a:buClr>
              <a:buSzPts val="1800"/>
              <a:buNone/>
              <a:defRPr sz="2400">
                <a:solidFill>
                  <a:srgbClr val="000000"/>
                </a:solidFill>
              </a:defRPr>
            </a:lvl4pPr>
            <a:lvl5pPr lvl="4" algn="r" rtl="0">
              <a:spcBef>
                <a:spcPts val="0"/>
              </a:spcBef>
              <a:spcAft>
                <a:spcPts val="0"/>
              </a:spcAft>
              <a:buClr>
                <a:srgbClr val="000000"/>
              </a:buClr>
              <a:buSzPts val="1800"/>
              <a:buNone/>
              <a:defRPr sz="2400">
                <a:solidFill>
                  <a:srgbClr val="000000"/>
                </a:solidFill>
              </a:defRPr>
            </a:lvl5pPr>
            <a:lvl6pPr lvl="5" algn="r" rtl="0">
              <a:spcBef>
                <a:spcPts val="0"/>
              </a:spcBef>
              <a:spcAft>
                <a:spcPts val="0"/>
              </a:spcAft>
              <a:buClr>
                <a:srgbClr val="000000"/>
              </a:buClr>
              <a:buSzPts val="1800"/>
              <a:buNone/>
              <a:defRPr sz="2400">
                <a:solidFill>
                  <a:srgbClr val="000000"/>
                </a:solidFill>
              </a:defRPr>
            </a:lvl6pPr>
            <a:lvl7pPr lvl="6" algn="r" rtl="0">
              <a:spcBef>
                <a:spcPts val="0"/>
              </a:spcBef>
              <a:spcAft>
                <a:spcPts val="0"/>
              </a:spcAft>
              <a:buClr>
                <a:srgbClr val="000000"/>
              </a:buClr>
              <a:buSzPts val="1800"/>
              <a:buNone/>
              <a:defRPr sz="2400">
                <a:solidFill>
                  <a:srgbClr val="000000"/>
                </a:solidFill>
              </a:defRPr>
            </a:lvl7pPr>
            <a:lvl8pPr lvl="7" algn="r" rtl="0">
              <a:spcBef>
                <a:spcPts val="0"/>
              </a:spcBef>
              <a:spcAft>
                <a:spcPts val="0"/>
              </a:spcAft>
              <a:buClr>
                <a:srgbClr val="000000"/>
              </a:buClr>
              <a:buSzPts val="1800"/>
              <a:buNone/>
              <a:defRPr sz="2400">
                <a:solidFill>
                  <a:srgbClr val="000000"/>
                </a:solidFill>
              </a:defRPr>
            </a:lvl8pPr>
            <a:lvl9pPr lvl="8" algn="r" rtl="0">
              <a:spcBef>
                <a:spcPts val="0"/>
              </a:spcBef>
              <a:spcAft>
                <a:spcPts val="0"/>
              </a:spcAft>
              <a:buClr>
                <a:srgbClr val="000000"/>
              </a:buClr>
              <a:buSzPts val="1800"/>
              <a:buNone/>
              <a:defRPr sz="2400">
                <a:solidFill>
                  <a:srgbClr val="000000"/>
                </a:solidFill>
              </a:defRPr>
            </a:lvl9pPr>
          </a:lstStyle>
          <a:p>
            <a:endParaRPr/>
          </a:p>
        </p:txBody>
      </p:sp>
      <p:sp>
        <p:nvSpPr>
          <p:cNvPr id="152" name="Google Shape;152;p13"/>
          <p:cNvSpPr/>
          <p:nvPr/>
        </p:nvSpPr>
        <p:spPr>
          <a:xfrm>
            <a:off x="308136" y="2615651"/>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accent2"/>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3" name="Google Shape;153;p13"/>
          <p:cNvSpPr/>
          <p:nvPr/>
        </p:nvSpPr>
        <p:spPr>
          <a:xfrm rot="7641468">
            <a:off x="10691837" y="159502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4" name="Google Shape;154;p13"/>
          <p:cNvSpPr/>
          <p:nvPr/>
        </p:nvSpPr>
        <p:spPr>
          <a:xfrm>
            <a:off x="11252278" y="1974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5" name="Google Shape;155;p13"/>
          <p:cNvSpPr/>
          <p:nvPr/>
        </p:nvSpPr>
        <p:spPr>
          <a:xfrm>
            <a:off x="10701825" y="2341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6" name="Google Shape;156;p13"/>
          <p:cNvSpPr/>
          <p:nvPr/>
        </p:nvSpPr>
        <p:spPr>
          <a:xfrm>
            <a:off x="37458" y="3122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7" name="Google Shape;157;p13"/>
          <p:cNvSpPr/>
          <p:nvPr/>
        </p:nvSpPr>
        <p:spPr>
          <a:xfrm>
            <a:off x="-512995" y="3489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1"/>
            </a:solidFill>
            <a:prstDash val="solid"/>
            <a:round/>
            <a:headEnd type="none" w="med" len="med"/>
            <a:tailEnd type="none" w="med" len="med"/>
          </a:ln>
        </p:spPr>
      </p:sp>
      <p:sp>
        <p:nvSpPr>
          <p:cNvPr id="158" name="Google Shape;158;p13"/>
          <p:cNvSpPr/>
          <p:nvPr/>
        </p:nvSpPr>
        <p:spPr>
          <a:xfrm>
            <a:off x="451531" y="6007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9" name="Google Shape;159;p13"/>
          <p:cNvSpPr/>
          <p:nvPr/>
        </p:nvSpPr>
        <p:spPr>
          <a:xfrm rot="7641468">
            <a:off x="1182221" y="1012660"/>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3"/>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42601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4852" y="258926"/>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6" name="Group 15"/>
          <p:cNvGrpSpPr/>
          <p:nvPr userDrawn="1"/>
        </p:nvGrpSpPr>
        <p:grpSpPr>
          <a:xfrm>
            <a:off x="391533" y="1774825"/>
            <a:ext cx="11414907"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6" name="Group 5"/>
          <p:cNvGrpSpPr/>
          <p:nvPr userDrawn="1"/>
        </p:nvGrpSpPr>
        <p:grpSpPr>
          <a:xfrm>
            <a:off x="501490" y="341097"/>
            <a:ext cx="256837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18452327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306904354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7"/>
        <p:cNvGrpSpPr/>
        <p:nvPr/>
      </p:nvGrpSpPr>
      <p:grpSpPr>
        <a:xfrm>
          <a:off x="0" y="0"/>
          <a:ext cx="0" cy="0"/>
          <a:chOff x="0" y="0"/>
          <a:chExt cx="0" cy="0"/>
        </a:xfrm>
      </p:grpSpPr>
      <p:sp>
        <p:nvSpPr>
          <p:cNvPr id="78" name="Google Shape;78;p4"/>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79" name="Google Shape;79;p4"/>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0" name="Google Shape;80;p4"/>
          <p:cNvSpPr txBox="1">
            <a:spLocks noGrp="1"/>
          </p:cNvSpPr>
          <p:nvPr>
            <p:ph type="body" idx="1"/>
          </p:nvPr>
        </p:nvSpPr>
        <p:spPr>
          <a:xfrm>
            <a:off x="957625" y="1590467"/>
            <a:ext cx="10255765" cy="4548400"/>
          </a:xfrm>
          <a:prstGeom prst="rect">
            <a:avLst/>
          </a:prstGeom>
        </p:spPr>
        <p:txBody>
          <a:bodyPr spcFirstLastPara="1" wrap="square" lIns="121705" tIns="121705" rIns="121705" bIns="121705" anchor="t" anchorCtr="0">
            <a:noAutofit/>
          </a:bodyPr>
          <a:lstStyle>
            <a:lvl1pPr marL="608625" lvl="0" indent="-405750" rtl="0">
              <a:lnSpc>
                <a:spcPct val="100000"/>
              </a:lnSpc>
              <a:spcBef>
                <a:spcPts val="0"/>
              </a:spcBef>
              <a:spcAft>
                <a:spcPts val="0"/>
              </a:spcAft>
              <a:buClr>
                <a:srgbClr val="434343"/>
              </a:buClr>
              <a:buSzPts val="1200"/>
              <a:buAutoNum type="arabicPeriod"/>
              <a:defRPr sz="1700">
                <a:solidFill>
                  <a:srgbClr val="434343"/>
                </a:solidFill>
              </a:defRPr>
            </a:lvl1pPr>
            <a:lvl2pPr marL="1217249" lvl="1" indent="-405750" rtl="0">
              <a:lnSpc>
                <a:spcPct val="115000"/>
              </a:lnSpc>
              <a:spcBef>
                <a:spcPts val="2130"/>
              </a:spcBef>
              <a:spcAft>
                <a:spcPts val="0"/>
              </a:spcAft>
              <a:buClr>
                <a:srgbClr val="434343"/>
              </a:buClr>
              <a:buSzPts val="1200"/>
              <a:buFont typeface="Roboto Condensed Light"/>
              <a:buAutoNum type="alphaLcPeriod"/>
              <a:defRPr>
                <a:solidFill>
                  <a:srgbClr val="434343"/>
                </a:solidFill>
              </a:defRPr>
            </a:lvl2pPr>
            <a:lvl3pPr marL="1825874" lvl="2" indent="-405750" rtl="0">
              <a:lnSpc>
                <a:spcPct val="115000"/>
              </a:lnSpc>
              <a:spcBef>
                <a:spcPts val="2130"/>
              </a:spcBef>
              <a:spcAft>
                <a:spcPts val="0"/>
              </a:spcAft>
              <a:buClr>
                <a:srgbClr val="434343"/>
              </a:buClr>
              <a:buSzPts val="1200"/>
              <a:buFont typeface="Roboto Condensed Light"/>
              <a:buAutoNum type="romanLcPeriod"/>
              <a:defRPr>
                <a:solidFill>
                  <a:srgbClr val="434343"/>
                </a:solidFill>
              </a:defRPr>
            </a:lvl3pPr>
            <a:lvl4pPr marL="2434499" lvl="3" indent="-405750" rtl="0">
              <a:lnSpc>
                <a:spcPct val="115000"/>
              </a:lnSpc>
              <a:spcBef>
                <a:spcPts val="2130"/>
              </a:spcBef>
              <a:spcAft>
                <a:spcPts val="0"/>
              </a:spcAft>
              <a:buClr>
                <a:srgbClr val="434343"/>
              </a:buClr>
              <a:buSzPts val="1200"/>
              <a:buFont typeface="Roboto Condensed Light"/>
              <a:buAutoNum type="arabicPeriod"/>
              <a:defRPr>
                <a:solidFill>
                  <a:srgbClr val="434343"/>
                </a:solidFill>
              </a:defRPr>
            </a:lvl4pPr>
            <a:lvl5pPr marL="3043123" lvl="4" indent="-405750" rtl="0">
              <a:lnSpc>
                <a:spcPct val="115000"/>
              </a:lnSpc>
              <a:spcBef>
                <a:spcPts val="2130"/>
              </a:spcBef>
              <a:spcAft>
                <a:spcPts val="0"/>
              </a:spcAft>
              <a:buClr>
                <a:srgbClr val="434343"/>
              </a:buClr>
              <a:buSzPts val="1200"/>
              <a:buFont typeface="Roboto Condensed Light"/>
              <a:buAutoNum type="alphaLcPeriod"/>
              <a:defRPr>
                <a:solidFill>
                  <a:srgbClr val="434343"/>
                </a:solidFill>
              </a:defRPr>
            </a:lvl5pPr>
            <a:lvl6pPr marL="3651748" lvl="5" indent="-405750" rtl="0">
              <a:lnSpc>
                <a:spcPct val="115000"/>
              </a:lnSpc>
              <a:spcBef>
                <a:spcPts val="2130"/>
              </a:spcBef>
              <a:spcAft>
                <a:spcPts val="0"/>
              </a:spcAft>
              <a:buClr>
                <a:srgbClr val="434343"/>
              </a:buClr>
              <a:buSzPts val="1200"/>
              <a:buFont typeface="Roboto Condensed Light"/>
              <a:buAutoNum type="romanLcPeriod"/>
              <a:defRPr>
                <a:solidFill>
                  <a:srgbClr val="434343"/>
                </a:solidFill>
              </a:defRPr>
            </a:lvl6pPr>
            <a:lvl7pPr marL="4260372" lvl="6" indent="-405750" rtl="0">
              <a:lnSpc>
                <a:spcPct val="115000"/>
              </a:lnSpc>
              <a:spcBef>
                <a:spcPts val="2130"/>
              </a:spcBef>
              <a:spcAft>
                <a:spcPts val="0"/>
              </a:spcAft>
              <a:buClr>
                <a:srgbClr val="434343"/>
              </a:buClr>
              <a:buSzPts val="1200"/>
              <a:buFont typeface="Roboto Condensed Light"/>
              <a:buAutoNum type="arabicPeriod"/>
              <a:defRPr>
                <a:solidFill>
                  <a:srgbClr val="434343"/>
                </a:solidFill>
              </a:defRPr>
            </a:lvl7pPr>
            <a:lvl8pPr marL="4868997" lvl="7" indent="-405750" rtl="0">
              <a:lnSpc>
                <a:spcPct val="115000"/>
              </a:lnSpc>
              <a:spcBef>
                <a:spcPts val="2130"/>
              </a:spcBef>
              <a:spcAft>
                <a:spcPts val="0"/>
              </a:spcAft>
              <a:buClr>
                <a:srgbClr val="434343"/>
              </a:buClr>
              <a:buSzPts val="1200"/>
              <a:buFont typeface="Roboto Condensed Light"/>
              <a:buAutoNum type="alphaLcPeriod"/>
              <a:defRPr>
                <a:solidFill>
                  <a:srgbClr val="434343"/>
                </a:solidFill>
              </a:defRPr>
            </a:lvl8pPr>
            <a:lvl9pPr marL="5477622" lvl="8" indent="-405750" rtl="0">
              <a:lnSpc>
                <a:spcPct val="115000"/>
              </a:lnSpc>
              <a:spcBef>
                <a:spcPts val="2130"/>
              </a:spcBef>
              <a:spcAft>
                <a:spcPts val="2130"/>
              </a:spcAft>
              <a:buClr>
                <a:srgbClr val="434343"/>
              </a:buClr>
              <a:buSzPts val="1200"/>
              <a:buFont typeface="Roboto Condensed Light"/>
              <a:buAutoNum type="romanLcPeriod"/>
              <a:defRPr>
                <a:solidFill>
                  <a:srgbClr val="434343"/>
                </a:solidFill>
              </a:defRPr>
            </a:lvl9pPr>
          </a:lstStyle>
          <a:p>
            <a:endParaRPr/>
          </a:p>
        </p:txBody>
      </p:sp>
      <p:grpSp>
        <p:nvGrpSpPr>
          <p:cNvPr id="81" name="Google Shape;81;p4"/>
          <p:cNvGrpSpPr/>
          <p:nvPr/>
        </p:nvGrpSpPr>
        <p:grpSpPr>
          <a:xfrm flipH="1">
            <a:off x="10362954" y="697175"/>
            <a:ext cx="910116" cy="754871"/>
            <a:chOff x="7558775" y="805000"/>
            <a:chExt cx="862247" cy="713399"/>
          </a:xfrm>
        </p:grpSpPr>
        <p:sp>
          <p:nvSpPr>
            <p:cNvPr id="82" name="Google Shape;82;p4"/>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4"/>
          <p:cNvGrpSpPr/>
          <p:nvPr/>
        </p:nvGrpSpPr>
        <p:grpSpPr>
          <a:xfrm>
            <a:off x="741528" y="4496985"/>
            <a:ext cx="10657103" cy="1772751"/>
            <a:chOff x="557525" y="3372738"/>
            <a:chExt cx="8012650" cy="1329563"/>
          </a:xfrm>
        </p:grpSpPr>
        <p:sp>
          <p:nvSpPr>
            <p:cNvPr id="90" name="Google Shape;90;p4"/>
            <p:cNvSpPr/>
            <p:nvPr/>
          </p:nvSpPr>
          <p:spPr>
            <a:xfrm>
              <a:off x="8026350" y="4121600"/>
              <a:ext cx="543825" cy="580700"/>
            </a:xfrm>
            <a:custGeom>
              <a:avLst/>
              <a:gdLst/>
              <a:ahLst/>
              <a:cxnLst/>
              <a:rect l="l" t="t" r="r" b="b"/>
              <a:pathLst>
                <a:path w="21753" h="23228" extrusionOk="0">
                  <a:moveTo>
                    <a:pt x="20092" y="0"/>
                  </a:moveTo>
                  <a:cubicBezTo>
                    <a:pt x="20022" y="0"/>
                    <a:pt x="19954" y="35"/>
                    <a:pt x="19920" y="117"/>
                  </a:cubicBezTo>
                  <a:cubicBezTo>
                    <a:pt x="19290" y="1437"/>
                    <a:pt x="18600" y="2738"/>
                    <a:pt x="17891" y="4018"/>
                  </a:cubicBezTo>
                  <a:cubicBezTo>
                    <a:pt x="17891" y="3999"/>
                    <a:pt x="17871" y="3979"/>
                    <a:pt x="17871" y="3959"/>
                  </a:cubicBezTo>
                  <a:cubicBezTo>
                    <a:pt x="17477" y="3447"/>
                    <a:pt x="16984" y="2994"/>
                    <a:pt x="16433" y="2659"/>
                  </a:cubicBezTo>
                  <a:cubicBezTo>
                    <a:pt x="16068" y="2440"/>
                    <a:pt x="15670" y="2210"/>
                    <a:pt x="15256" y="2210"/>
                  </a:cubicBezTo>
                  <a:cubicBezTo>
                    <a:pt x="15111" y="2210"/>
                    <a:pt x="14965" y="2238"/>
                    <a:pt x="14817" y="2304"/>
                  </a:cubicBezTo>
                  <a:cubicBezTo>
                    <a:pt x="14325" y="2501"/>
                    <a:pt x="13852" y="3014"/>
                    <a:pt x="14127" y="3565"/>
                  </a:cubicBezTo>
                  <a:cubicBezTo>
                    <a:pt x="14384" y="4077"/>
                    <a:pt x="15113" y="4196"/>
                    <a:pt x="15625" y="4294"/>
                  </a:cubicBezTo>
                  <a:cubicBezTo>
                    <a:pt x="16275" y="4452"/>
                    <a:pt x="16945" y="4491"/>
                    <a:pt x="17635" y="4491"/>
                  </a:cubicBezTo>
                  <a:cubicBezTo>
                    <a:pt x="17359" y="4964"/>
                    <a:pt x="17063" y="5437"/>
                    <a:pt x="16787" y="5910"/>
                  </a:cubicBezTo>
                  <a:cubicBezTo>
                    <a:pt x="16748" y="5910"/>
                    <a:pt x="16689" y="5910"/>
                    <a:pt x="16669" y="5930"/>
                  </a:cubicBezTo>
                  <a:cubicBezTo>
                    <a:pt x="16255" y="5733"/>
                    <a:pt x="15822" y="5516"/>
                    <a:pt x="15408" y="5299"/>
                  </a:cubicBezTo>
                  <a:cubicBezTo>
                    <a:pt x="15054" y="5122"/>
                    <a:pt x="14699" y="4944"/>
                    <a:pt x="14325" y="4806"/>
                  </a:cubicBezTo>
                  <a:cubicBezTo>
                    <a:pt x="14006" y="4691"/>
                    <a:pt x="13671" y="4624"/>
                    <a:pt x="13341" y="4624"/>
                  </a:cubicBezTo>
                  <a:cubicBezTo>
                    <a:pt x="12935" y="4624"/>
                    <a:pt x="12535" y="4725"/>
                    <a:pt x="12177" y="4964"/>
                  </a:cubicBezTo>
                  <a:cubicBezTo>
                    <a:pt x="11881" y="5181"/>
                    <a:pt x="11665" y="5476"/>
                    <a:pt x="11586" y="5831"/>
                  </a:cubicBezTo>
                  <a:cubicBezTo>
                    <a:pt x="11507" y="6225"/>
                    <a:pt x="11665" y="6540"/>
                    <a:pt x="11960" y="6796"/>
                  </a:cubicBezTo>
                  <a:cubicBezTo>
                    <a:pt x="12451" y="7173"/>
                    <a:pt x="13064" y="7305"/>
                    <a:pt x="13664" y="7305"/>
                  </a:cubicBezTo>
                  <a:cubicBezTo>
                    <a:pt x="13787" y="7305"/>
                    <a:pt x="13909" y="7299"/>
                    <a:pt x="14029" y="7289"/>
                  </a:cubicBezTo>
                  <a:cubicBezTo>
                    <a:pt x="14482" y="7250"/>
                    <a:pt x="14935" y="7151"/>
                    <a:pt x="15369" y="7013"/>
                  </a:cubicBezTo>
                  <a:cubicBezTo>
                    <a:pt x="15605" y="6934"/>
                    <a:pt x="15842" y="6856"/>
                    <a:pt x="16058" y="6777"/>
                  </a:cubicBezTo>
                  <a:cubicBezTo>
                    <a:pt x="16157" y="6737"/>
                    <a:pt x="16236" y="6698"/>
                    <a:pt x="16314" y="6659"/>
                  </a:cubicBezTo>
                  <a:lnTo>
                    <a:pt x="16314" y="6659"/>
                  </a:lnTo>
                  <a:cubicBezTo>
                    <a:pt x="15763" y="7525"/>
                    <a:pt x="15191" y="8392"/>
                    <a:pt x="14600" y="9220"/>
                  </a:cubicBezTo>
                  <a:lnTo>
                    <a:pt x="14541" y="9220"/>
                  </a:lnTo>
                  <a:cubicBezTo>
                    <a:pt x="14167" y="9279"/>
                    <a:pt x="13832" y="9397"/>
                    <a:pt x="13497" y="9535"/>
                  </a:cubicBezTo>
                  <a:cubicBezTo>
                    <a:pt x="13477" y="9515"/>
                    <a:pt x="13458" y="9476"/>
                    <a:pt x="13418" y="9437"/>
                  </a:cubicBezTo>
                  <a:cubicBezTo>
                    <a:pt x="12650" y="8826"/>
                    <a:pt x="11822" y="8274"/>
                    <a:pt x="10877" y="7959"/>
                  </a:cubicBezTo>
                  <a:cubicBezTo>
                    <a:pt x="10434" y="7793"/>
                    <a:pt x="9861" y="7633"/>
                    <a:pt x="9318" y="7633"/>
                  </a:cubicBezTo>
                  <a:cubicBezTo>
                    <a:pt x="8894" y="7633"/>
                    <a:pt x="8488" y="7731"/>
                    <a:pt x="8177" y="7998"/>
                  </a:cubicBezTo>
                  <a:cubicBezTo>
                    <a:pt x="7842" y="8274"/>
                    <a:pt x="7724" y="8708"/>
                    <a:pt x="7803" y="9141"/>
                  </a:cubicBezTo>
                  <a:cubicBezTo>
                    <a:pt x="7901" y="9614"/>
                    <a:pt x="8236" y="9988"/>
                    <a:pt x="8630" y="10244"/>
                  </a:cubicBezTo>
                  <a:cubicBezTo>
                    <a:pt x="9243" y="10618"/>
                    <a:pt x="9980" y="10788"/>
                    <a:pt x="10705" y="10788"/>
                  </a:cubicBezTo>
                  <a:cubicBezTo>
                    <a:pt x="10935" y="10788"/>
                    <a:pt x="11165" y="10770"/>
                    <a:pt x="11389" y="10737"/>
                  </a:cubicBezTo>
                  <a:cubicBezTo>
                    <a:pt x="11940" y="10658"/>
                    <a:pt x="12453" y="10461"/>
                    <a:pt x="12945" y="10225"/>
                  </a:cubicBezTo>
                  <a:cubicBezTo>
                    <a:pt x="13379" y="10028"/>
                    <a:pt x="13793" y="9831"/>
                    <a:pt x="14246" y="9693"/>
                  </a:cubicBezTo>
                  <a:lnTo>
                    <a:pt x="14246" y="9693"/>
                  </a:lnTo>
                  <a:cubicBezTo>
                    <a:pt x="13674" y="10481"/>
                    <a:pt x="13064" y="11249"/>
                    <a:pt x="12433" y="11998"/>
                  </a:cubicBezTo>
                  <a:cubicBezTo>
                    <a:pt x="12413" y="11998"/>
                    <a:pt x="12394" y="12018"/>
                    <a:pt x="12374" y="12018"/>
                  </a:cubicBezTo>
                  <a:cubicBezTo>
                    <a:pt x="11980" y="12156"/>
                    <a:pt x="11586" y="12333"/>
                    <a:pt x="11172" y="12471"/>
                  </a:cubicBezTo>
                  <a:cubicBezTo>
                    <a:pt x="10404" y="11899"/>
                    <a:pt x="9537" y="11446"/>
                    <a:pt x="8611" y="11170"/>
                  </a:cubicBezTo>
                  <a:cubicBezTo>
                    <a:pt x="8131" y="11022"/>
                    <a:pt x="7520" y="10841"/>
                    <a:pt x="6944" y="10841"/>
                  </a:cubicBezTo>
                  <a:cubicBezTo>
                    <a:pt x="6527" y="10841"/>
                    <a:pt x="6128" y="10936"/>
                    <a:pt x="5813" y="11210"/>
                  </a:cubicBezTo>
                  <a:cubicBezTo>
                    <a:pt x="5498" y="11466"/>
                    <a:pt x="5320" y="11880"/>
                    <a:pt x="5419" y="12294"/>
                  </a:cubicBezTo>
                  <a:cubicBezTo>
                    <a:pt x="5537" y="12727"/>
                    <a:pt x="5911" y="13042"/>
                    <a:pt x="6286" y="13239"/>
                  </a:cubicBezTo>
                  <a:cubicBezTo>
                    <a:pt x="6830" y="13524"/>
                    <a:pt x="7451" y="13630"/>
                    <a:pt x="8070" y="13630"/>
                  </a:cubicBezTo>
                  <a:cubicBezTo>
                    <a:pt x="8392" y="13630"/>
                    <a:pt x="8714" y="13602"/>
                    <a:pt x="9024" y="13555"/>
                  </a:cubicBezTo>
                  <a:cubicBezTo>
                    <a:pt x="9734" y="13436"/>
                    <a:pt x="10443" y="13200"/>
                    <a:pt x="11113" y="12944"/>
                  </a:cubicBezTo>
                  <a:cubicBezTo>
                    <a:pt x="11130" y="12947"/>
                    <a:pt x="11146" y="12949"/>
                    <a:pt x="11162" y="12949"/>
                  </a:cubicBezTo>
                  <a:cubicBezTo>
                    <a:pt x="11238" y="12949"/>
                    <a:pt x="11300" y="12911"/>
                    <a:pt x="11349" y="12845"/>
                  </a:cubicBezTo>
                  <a:cubicBezTo>
                    <a:pt x="11527" y="12766"/>
                    <a:pt x="11724" y="12707"/>
                    <a:pt x="11921" y="12628"/>
                  </a:cubicBezTo>
                  <a:lnTo>
                    <a:pt x="11921" y="12628"/>
                  </a:lnTo>
                  <a:cubicBezTo>
                    <a:pt x="11389" y="13220"/>
                    <a:pt x="10857" y="13811"/>
                    <a:pt x="10305" y="14382"/>
                  </a:cubicBezTo>
                  <a:cubicBezTo>
                    <a:pt x="9675" y="14540"/>
                    <a:pt x="9123" y="14816"/>
                    <a:pt x="8571" y="15131"/>
                  </a:cubicBezTo>
                  <a:cubicBezTo>
                    <a:pt x="8552" y="15091"/>
                    <a:pt x="8532" y="15072"/>
                    <a:pt x="8492" y="15072"/>
                  </a:cubicBezTo>
                  <a:cubicBezTo>
                    <a:pt x="7547" y="14697"/>
                    <a:pt x="6542" y="14441"/>
                    <a:pt x="5537" y="14382"/>
                  </a:cubicBezTo>
                  <a:cubicBezTo>
                    <a:pt x="5410" y="14373"/>
                    <a:pt x="5271" y="14366"/>
                    <a:pt x="5127" y="14366"/>
                  </a:cubicBezTo>
                  <a:cubicBezTo>
                    <a:pt x="4376" y="14366"/>
                    <a:pt x="3479" y="14541"/>
                    <a:pt x="3330" y="15367"/>
                  </a:cubicBezTo>
                  <a:cubicBezTo>
                    <a:pt x="3153" y="16313"/>
                    <a:pt x="4178" y="16825"/>
                    <a:pt x="4966" y="16865"/>
                  </a:cubicBezTo>
                  <a:cubicBezTo>
                    <a:pt x="5040" y="16870"/>
                    <a:pt x="5114" y="16872"/>
                    <a:pt x="5188" y="16872"/>
                  </a:cubicBezTo>
                  <a:cubicBezTo>
                    <a:pt x="5974" y="16872"/>
                    <a:pt x="6725" y="16594"/>
                    <a:pt x="7409" y="16234"/>
                  </a:cubicBezTo>
                  <a:cubicBezTo>
                    <a:pt x="8158" y="15840"/>
                    <a:pt x="8887" y="15347"/>
                    <a:pt x="9675" y="15013"/>
                  </a:cubicBezTo>
                  <a:lnTo>
                    <a:pt x="9675" y="15013"/>
                  </a:lnTo>
                  <a:cubicBezTo>
                    <a:pt x="8926" y="15742"/>
                    <a:pt x="8158" y="16431"/>
                    <a:pt x="7350" y="17101"/>
                  </a:cubicBezTo>
                  <a:cubicBezTo>
                    <a:pt x="6995" y="17397"/>
                    <a:pt x="6621" y="17692"/>
                    <a:pt x="6246" y="17988"/>
                  </a:cubicBezTo>
                  <a:cubicBezTo>
                    <a:pt x="5163" y="18047"/>
                    <a:pt x="4079" y="18263"/>
                    <a:pt x="3054" y="18618"/>
                  </a:cubicBezTo>
                  <a:cubicBezTo>
                    <a:pt x="2523" y="18795"/>
                    <a:pt x="2010" y="19012"/>
                    <a:pt x="1518" y="19268"/>
                  </a:cubicBezTo>
                  <a:cubicBezTo>
                    <a:pt x="1045" y="19505"/>
                    <a:pt x="572" y="19800"/>
                    <a:pt x="316" y="20273"/>
                  </a:cubicBezTo>
                  <a:cubicBezTo>
                    <a:pt x="79" y="20667"/>
                    <a:pt x="1" y="21160"/>
                    <a:pt x="198" y="21574"/>
                  </a:cubicBezTo>
                  <a:cubicBezTo>
                    <a:pt x="395" y="21968"/>
                    <a:pt x="749" y="22243"/>
                    <a:pt x="1143" y="22362"/>
                  </a:cubicBezTo>
                  <a:cubicBezTo>
                    <a:pt x="1344" y="22430"/>
                    <a:pt x="1543" y="22461"/>
                    <a:pt x="1739" y="22461"/>
                  </a:cubicBezTo>
                  <a:cubicBezTo>
                    <a:pt x="2503" y="22461"/>
                    <a:pt x="3215" y="21993"/>
                    <a:pt x="3764" y="21475"/>
                  </a:cubicBezTo>
                  <a:cubicBezTo>
                    <a:pt x="4256" y="21022"/>
                    <a:pt x="4690" y="20510"/>
                    <a:pt x="5123" y="19997"/>
                  </a:cubicBezTo>
                  <a:cubicBezTo>
                    <a:pt x="5576" y="19446"/>
                    <a:pt x="6010" y="18914"/>
                    <a:pt x="6463" y="18362"/>
                  </a:cubicBezTo>
                  <a:cubicBezTo>
                    <a:pt x="6502" y="18323"/>
                    <a:pt x="6522" y="18303"/>
                    <a:pt x="6542" y="18263"/>
                  </a:cubicBezTo>
                  <a:cubicBezTo>
                    <a:pt x="7310" y="17672"/>
                    <a:pt x="8039" y="17062"/>
                    <a:pt x="8749" y="16431"/>
                  </a:cubicBezTo>
                  <a:lnTo>
                    <a:pt x="8749" y="16431"/>
                  </a:lnTo>
                  <a:cubicBezTo>
                    <a:pt x="8690" y="16589"/>
                    <a:pt x="8650" y="16746"/>
                    <a:pt x="8591" y="16924"/>
                  </a:cubicBezTo>
                  <a:cubicBezTo>
                    <a:pt x="8552" y="16924"/>
                    <a:pt x="8512" y="16943"/>
                    <a:pt x="8492" y="16983"/>
                  </a:cubicBezTo>
                  <a:cubicBezTo>
                    <a:pt x="7685" y="17929"/>
                    <a:pt x="6956" y="18933"/>
                    <a:pt x="6325" y="19978"/>
                  </a:cubicBezTo>
                  <a:cubicBezTo>
                    <a:pt x="5852" y="20785"/>
                    <a:pt x="5064" y="22027"/>
                    <a:pt x="5892" y="22894"/>
                  </a:cubicBezTo>
                  <a:cubicBezTo>
                    <a:pt x="6103" y="23118"/>
                    <a:pt x="6404" y="23228"/>
                    <a:pt x="6709" y="23228"/>
                  </a:cubicBezTo>
                  <a:cubicBezTo>
                    <a:pt x="6859" y="23228"/>
                    <a:pt x="7010" y="23202"/>
                    <a:pt x="7153" y="23150"/>
                  </a:cubicBezTo>
                  <a:cubicBezTo>
                    <a:pt x="7685" y="22992"/>
                    <a:pt x="8039" y="22539"/>
                    <a:pt x="8256" y="22046"/>
                  </a:cubicBezTo>
                  <a:cubicBezTo>
                    <a:pt x="8709" y="21101"/>
                    <a:pt x="8729" y="19997"/>
                    <a:pt x="8768" y="18953"/>
                  </a:cubicBezTo>
                  <a:cubicBezTo>
                    <a:pt x="8827" y="17791"/>
                    <a:pt x="8906" y="16530"/>
                    <a:pt x="9675" y="15604"/>
                  </a:cubicBezTo>
                  <a:cubicBezTo>
                    <a:pt x="9714" y="15584"/>
                    <a:pt x="9714" y="15545"/>
                    <a:pt x="9734" y="15525"/>
                  </a:cubicBezTo>
                  <a:cubicBezTo>
                    <a:pt x="9990" y="15269"/>
                    <a:pt x="10266" y="14993"/>
                    <a:pt x="10542" y="14717"/>
                  </a:cubicBezTo>
                  <a:cubicBezTo>
                    <a:pt x="10542" y="14717"/>
                    <a:pt x="10561" y="14697"/>
                    <a:pt x="10581" y="14678"/>
                  </a:cubicBezTo>
                  <a:cubicBezTo>
                    <a:pt x="10699" y="14540"/>
                    <a:pt x="10837" y="14421"/>
                    <a:pt x="10955" y="14284"/>
                  </a:cubicBezTo>
                  <a:cubicBezTo>
                    <a:pt x="11152" y="14067"/>
                    <a:pt x="11349" y="13850"/>
                    <a:pt x="11546" y="13633"/>
                  </a:cubicBezTo>
                  <a:lnTo>
                    <a:pt x="11546" y="13633"/>
                  </a:lnTo>
                  <a:cubicBezTo>
                    <a:pt x="11487" y="13949"/>
                    <a:pt x="11468" y="14284"/>
                    <a:pt x="11507" y="14618"/>
                  </a:cubicBezTo>
                  <a:cubicBezTo>
                    <a:pt x="11507" y="14618"/>
                    <a:pt x="11507" y="14638"/>
                    <a:pt x="11487" y="14638"/>
                  </a:cubicBezTo>
                  <a:cubicBezTo>
                    <a:pt x="10995" y="15682"/>
                    <a:pt x="10482" y="16727"/>
                    <a:pt x="10148" y="17830"/>
                  </a:cubicBezTo>
                  <a:cubicBezTo>
                    <a:pt x="9911" y="18658"/>
                    <a:pt x="9793" y="19761"/>
                    <a:pt x="10482" y="20450"/>
                  </a:cubicBezTo>
                  <a:cubicBezTo>
                    <a:pt x="10669" y="20637"/>
                    <a:pt x="10918" y="20745"/>
                    <a:pt x="11175" y="20745"/>
                  </a:cubicBezTo>
                  <a:cubicBezTo>
                    <a:pt x="11326" y="20745"/>
                    <a:pt x="11480" y="20708"/>
                    <a:pt x="11625" y="20628"/>
                  </a:cubicBezTo>
                  <a:cubicBezTo>
                    <a:pt x="12039" y="20411"/>
                    <a:pt x="12256" y="19958"/>
                    <a:pt x="12374" y="19524"/>
                  </a:cubicBezTo>
                  <a:cubicBezTo>
                    <a:pt x="12650" y="18539"/>
                    <a:pt x="12610" y="17475"/>
                    <a:pt x="12354" y="16490"/>
                  </a:cubicBezTo>
                  <a:cubicBezTo>
                    <a:pt x="12098" y="15426"/>
                    <a:pt x="11527" y="14126"/>
                    <a:pt x="12216" y="13101"/>
                  </a:cubicBezTo>
                  <a:cubicBezTo>
                    <a:pt x="12256" y="13023"/>
                    <a:pt x="12256" y="12944"/>
                    <a:pt x="12216" y="12885"/>
                  </a:cubicBezTo>
                  <a:cubicBezTo>
                    <a:pt x="12866" y="12156"/>
                    <a:pt x="13477" y="11387"/>
                    <a:pt x="14068" y="10619"/>
                  </a:cubicBezTo>
                  <a:lnTo>
                    <a:pt x="14068" y="10619"/>
                  </a:lnTo>
                  <a:cubicBezTo>
                    <a:pt x="14049" y="10895"/>
                    <a:pt x="14068" y="11170"/>
                    <a:pt x="14108" y="11427"/>
                  </a:cubicBezTo>
                  <a:cubicBezTo>
                    <a:pt x="14088" y="11446"/>
                    <a:pt x="14068" y="11486"/>
                    <a:pt x="14049" y="11505"/>
                  </a:cubicBezTo>
                  <a:cubicBezTo>
                    <a:pt x="13576" y="12550"/>
                    <a:pt x="13221" y="13653"/>
                    <a:pt x="13083" y="14796"/>
                  </a:cubicBezTo>
                  <a:cubicBezTo>
                    <a:pt x="12985" y="15761"/>
                    <a:pt x="13142" y="16865"/>
                    <a:pt x="14068" y="17377"/>
                  </a:cubicBezTo>
                  <a:cubicBezTo>
                    <a:pt x="14298" y="17498"/>
                    <a:pt x="14565" y="17574"/>
                    <a:pt x="14828" y="17574"/>
                  </a:cubicBezTo>
                  <a:cubicBezTo>
                    <a:pt x="14993" y="17574"/>
                    <a:pt x="15157" y="17544"/>
                    <a:pt x="15310" y="17475"/>
                  </a:cubicBezTo>
                  <a:cubicBezTo>
                    <a:pt x="15743" y="17278"/>
                    <a:pt x="16019" y="16865"/>
                    <a:pt x="16117" y="16411"/>
                  </a:cubicBezTo>
                  <a:cubicBezTo>
                    <a:pt x="16374" y="15328"/>
                    <a:pt x="15901" y="14146"/>
                    <a:pt x="15388" y="13220"/>
                  </a:cubicBezTo>
                  <a:cubicBezTo>
                    <a:pt x="14837" y="12274"/>
                    <a:pt x="13950" y="10914"/>
                    <a:pt x="14778" y="9870"/>
                  </a:cubicBezTo>
                  <a:cubicBezTo>
                    <a:pt x="14837" y="9791"/>
                    <a:pt x="14837" y="9712"/>
                    <a:pt x="14797" y="9634"/>
                  </a:cubicBezTo>
                  <a:cubicBezTo>
                    <a:pt x="15448" y="8727"/>
                    <a:pt x="16078" y="7782"/>
                    <a:pt x="16689" y="6836"/>
                  </a:cubicBezTo>
                  <a:cubicBezTo>
                    <a:pt x="16689" y="6856"/>
                    <a:pt x="16709" y="6875"/>
                    <a:pt x="16709" y="6915"/>
                  </a:cubicBezTo>
                  <a:cubicBezTo>
                    <a:pt x="16669" y="6934"/>
                    <a:pt x="16649" y="6954"/>
                    <a:pt x="16630" y="7013"/>
                  </a:cubicBezTo>
                  <a:cubicBezTo>
                    <a:pt x="16334" y="7900"/>
                    <a:pt x="16236" y="8846"/>
                    <a:pt x="16334" y="9791"/>
                  </a:cubicBezTo>
                  <a:cubicBezTo>
                    <a:pt x="16393" y="10244"/>
                    <a:pt x="16492" y="10698"/>
                    <a:pt x="16649" y="11131"/>
                  </a:cubicBezTo>
                  <a:cubicBezTo>
                    <a:pt x="16807" y="11565"/>
                    <a:pt x="17004" y="11998"/>
                    <a:pt x="17339" y="12313"/>
                  </a:cubicBezTo>
                  <a:cubicBezTo>
                    <a:pt x="17579" y="12527"/>
                    <a:pt x="17858" y="12621"/>
                    <a:pt x="18135" y="12621"/>
                  </a:cubicBezTo>
                  <a:cubicBezTo>
                    <a:pt x="18677" y="12621"/>
                    <a:pt x="19213" y="12263"/>
                    <a:pt x="19447" y="11742"/>
                  </a:cubicBezTo>
                  <a:cubicBezTo>
                    <a:pt x="19841" y="10836"/>
                    <a:pt x="19487" y="9712"/>
                    <a:pt x="18915" y="8983"/>
                  </a:cubicBezTo>
                  <a:cubicBezTo>
                    <a:pt x="18285" y="8176"/>
                    <a:pt x="17083" y="7466"/>
                    <a:pt x="16984" y="6343"/>
                  </a:cubicBezTo>
                  <a:cubicBezTo>
                    <a:pt x="17142" y="6107"/>
                    <a:pt x="17280" y="5870"/>
                    <a:pt x="17418" y="5654"/>
                  </a:cubicBezTo>
                  <a:cubicBezTo>
                    <a:pt x="17556" y="5417"/>
                    <a:pt x="17674" y="5201"/>
                    <a:pt x="17812" y="4984"/>
                  </a:cubicBezTo>
                  <a:cubicBezTo>
                    <a:pt x="17832" y="5082"/>
                    <a:pt x="17871" y="5161"/>
                    <a:pt x="17930" y="5240"/>
                  </a:cubicBezTo>
                  <a:cubicBezTo>
                    <a:pt x="18127" y="5634"/>
                    <a:pt x="18364" y="5989"/>
                    <a:pt x="18600" y="6343"/>
                  </a:cubicBezTo>
                  <a:cubicBezTo>
                    <a:pt x="19033" y="6993"/>
                    <a:pt x="19526" y="7821"/>
                    <a:pt x="20334" y="8018"/>
                  </a:cubicBezTo>
                  <a:cubicBezTo>
                    <a:pt x="20432" y="8041"/>
                    <a:pt x="20532" y="8052"/>
                    <a:pt x="20630" y="8052"/>
                  </a:cubicBezTo>
                  <a:cubicBezTo>
                    <a:pt x="21198" y="8052"/>
                    <a:pt x="21716" y="7674"/>
                    <a:pt x="21733" y="7053"/>
                  </a:cubicBezTo>
                  <a:cubicBezTo>
                    <a:pt x="21752" y="6284"/>
                    <a:pt x="21240" y="5575"/>
                    <a:pt x="20610" y="5161"/>
                  </a:cubicBezTo>
                  <a:cubicBezTo>
                    <a:pt x="19900" y="4688"/>
                    <a:pt x="19033" y="4491"/>
                    <a:pt x="18206" y="4294"/>
                  </a:cubicBezTo>
                  <a:cubicBezTo>
                    <a:pt x="18935" y="2974"/>
                    <a:pt x="19644" y="1634"/>
                    <a:pt x="20294" y="275"/>
                  </a:cubicBezTo>
                  <a:cubicBezTo>
                    <a:pt x="20359" y="121"/>
                    <a:pt x="20222" y="0"/>
                    <a:pt x="200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557525" y="4021125"/>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887175" y="3372738"/>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18912422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4852" y="233254"/>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7" name="Group 16"/>
          <p:cNvGrpSpPr/>
          <p:nvPr userDrawn="1"/>
        </p:nvGrpSpPr>
        <p:grpSpPr>
          <a:xfrm>
            <a:off x="374282" y="1762125"/>
            <a:ext cx="11414907"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13" name="Group 12"/>
          <p:cNvGrpSpPr/>
          <p:nvPr userDrawn="1"/>
        </p:nvGrpSpPr>
        <p:grpSpPr>
          <a:xfrm>
            <a:off x="501490" y="341097"/>
            <a:ext cx="2568375"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784114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34157080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2" y="233254"/>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2" y="1762125"/>
            <a:ext cx="11414907"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5"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42132554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5097089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2" y="233254"/>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2" y="1762125"/>
            <a:ext cx="11414907"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5"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35400848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7239016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22757503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5666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9"/>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608046" indent="0" algn="ctr">
              <a:buNone/>
              <a:defRPr>
                <a:solidFill>
                  <a:schemeClr val="tx1">
                    <a:tint val="75000"/>
                  </a:schemeClr>
                </a:solidFill>
              </a:defRPr>
            </a:lvl2pPr>
            <a:lvl3pPr marL="1216092" indent="0" algn="ctr">
              <a:buNone/>
              <a:defRPr>
                <a:solidFill>
                  <a:schemeClr val="tx1">
                    <a:tint val="75000"/>
                  </a:schemeClr>
                </a:solidFill>
              </a:defRPr>
            </a:lvl3pPr>
            <a:lvl4pPr marL="1824137" indent="0" algn="ctr">
              <a:buNone/>
              <a:defRPr>
                <a:solidFill>
                  <a:schemeClr val="tx1">
                    <a:tint val="75000"/>
                  </a:schemeClr>
                </a:solidFill>
              </a:defRPr>
            </a:lvl4pPr>
            <a:lvl5pPr marL="2432182" indent="0" algn="ctr">
              <a:buNone/>
              <a:defRPr>
                <a:solidFill>
                  <a:schemeClr val="tx1">
                    <a:tint val="75000"/>
                  </a:schemeClr>
                </a:solidFill>
              </a:defRPr>
            </a:lvl5pPr>
            <a:lvl6pPr marL="3040228" indent="0" algn="ctr">
              <a:buNone/>
              <a:defRPr>
                <a:solidFill>
                  <a:schemeClr val="tx1">
                    <a:tint val="75000"/>
                  </a:schemeClr>
                </a:solidFill>
              </a:defRPr>
            </a:lvl6pPr>
            <a:lvl7pPr marL="3648274" indent="0" algn="ctr">
              <a:buNone/>
              <a:defRPr>
                <a:solidFill>
                  <a:schemeClr val="tx1">
                    <a:tint val="75000"/>
                  </a:schemeClr>
                </a:solidFill>
              </a:defRPr>
            </a:lvl7pPr>
            <a:lvl8pPr marL="4256320" indent="0" algn="ctr">
              <a:buNone/>
              <a:defRPr>
                <a:solidFill>
                  <a:schemeClr val="tx1">
                    <a:tint val="75000"/>
                  </a:schemeClr>
                </a:solidFill>
              </a:defRPr>
            </a:lvl8pPr>
            <a:lvl9pPr marL="486436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7CAB675-0451-46BA-B838-2996E7357EA3}"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3/12/2023</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2A664AD2-069D-416A-AF7A-E600FA375D8A}"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3266596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8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6126" y="6356353"/>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3A1C593-65D0-4073-BCC9-577B9352EA97}"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3/12/2023</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28609" y="6356353"/>
            <a:ext cx="4104620"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589298" y="6356353"/>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9B618960-8005-486C-9A75-10CB2AAC16F9}"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08654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61839"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3"/>
            <a:ext cx="12161853" cy="2247075"/>
          </a:xfrm>
          <a:prstGeom prst="rect">
            <a:avLst/>
          </a:prstGeom>
        </p:spPr>
      </p:pic>
    </p:spTree>
    <p:extLst>
      <p:ext uri="{BB962C8B-B14F-4D97-AF65-F5344CB8AC3E}">
        <p14:creationId xmlns:p14="http://schemas.microsoft.com/office/powerpoint/2010/main" val="21269106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1">
  <p:cSld name="CUSTOM_1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525841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6722872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6580822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2795121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5710696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448" y="719200"/>
            <a:ext cx="10264942" cy="825600"/>
          </a:xfrm>
          <a:prstGeom prst="rect">
            <a:avLst/>
          </a:prstGeom>
          <a:noFill/>
          <a:ln>
            <a:noFill/>
          </a:ln>
        </p:spPr>
        <p:txBody>
          <a:bodyPr spcFirstLastPara="1" wrap="square" lIns="121705" tIns="121705" rIns="121705" bIns="121705" anchor="t" anchorCtr="0">
            <a:noAutofit/>
          </a:bodyPr>
          <a:lstStyle>
            <a:lvl1pPr lvl="0" rtl="0">
              <a:spcBef>
                <a:spcPts val="0"/>
              </a:spcBef>
              <a:spcAft>
                <a:spcPts val="0"/>
              </a:spcAft>
              <a:buClr>
                <a:schemeClr val="dk1"/>
              </a:buClr>
              <a:buSzPts val="3600"/>
              <a:buFont typeface="Titan One"/>
              <a:buNone/>
              <a:defRPr sz="3600">
                <a:solidFill>
                  <a:schemeClr val="dk1"/>
                </a:solidFill>
                <a:latin typeface="Titan One"/>
                <a:ea typeface="Titan One"/>
                <a:cs typeface="Titan One"/>
                <a:sym typeface="Titan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48448" y="1648939"/>
            <a:ext cx="10264942" cy="4489600"/>
          </a:xfrm>
          <a:prstGeom prst="rect">
            <a:avLst/>
          </a:prstGeom>
          <a:noFill/>
          <a:ln>
            <a:noFill/>
          </a:ln>
        </p:spPr>
        <p:txBody>
          <a:bodyPr spcFirstLastPara="1" wrap="square" lIns="121705" tIns="121705" rIns="121705" bIns="121705" anchor="t" anchorCtr="0">
            <a:noAutofit/>
          </a:bodyPr>
          <a:lstStyle>
            <a:lvl1pPr marL="457200" lvl="0" indent="-3175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1pPr>
            <a:lvl2pPr marL="914400" lvl="1"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marL="1371600" lvl="2"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marL="1828800" lvl="3"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marL="2286000" lvl="4"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marL="2743200" lvl="5"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marL="3200400" lvl="6"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marL="3657600" lvl="7"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marL="4114800" lvl="8" indent="-317500">
              <a:lnSpc>
                <a:spcPct val="115000"/>
              </a:lnSpc>
              <a:spcBef>
                <a:spcPts val="1600"/>
              </a:spcBef>
              <a:spcAft>
                <a:spcPts val="160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64" r:id="rId4"/>
    <p:sldLayoutId id="2147483711" r:id="rId5"/>
    <p:sldLayoutId id="2147483710" r:id="rId6"/>
    <p:sldLayoutId id="2147483709" r:id="rId7"/>
    <p:sldLayoutId id="2147483707" r:id="rId8"/>
    <p:sldLayoutId id="2147483706" r:id="rId9"/>
    <p:sldLayoutId id="2147483705" r:id="rId10"/>
    <p:sldLayoutId id="2147483704" r:id="rId11"/>
    <p:sldLayoutId id="2147483703" r:id="rId12"/>
    <p:sldLayoutId id="2147483669" r:id="rId13"/>
    <p:sldLayoutId id="2147483682" r:id="rId14"/>
    <p:sldLayoutId id="2147483683" r:id="rId15"/>
    <p:sldLayoutId id="2147483687" r:id="rId16"/>
    <p:sldLayoutId id="2147483688" r:id="rId17"/>
  </p:sldLayoutIdLst>
  <mc:AlternateContent xmlns:mc="http://schemas.openxmlformats.org/markup-compatibility/2006" xmlns:p14="http://schemas.microsoft.com/office/powerpoint/2010/main">
    <mc:Choice Requires="p14">
      <p:transition p14:dur="25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6" y="719333"/>
            <a:ext cx="10264543" cy="637600"/>
          </a:xfrm>
          <a:prstGeom prst="rect">
            <a:avLst/>
          </a:prstGeom>
          <a:noFill/>
          <a:ln>
            <a:noFill/>
          </a:ln>
        </p:spPr>
        <p:txBody>
          <a:bodyPr spcFirstLastPara="1" wrap="square" lIns="121897" tIns="121897" rIns="121897" bIns="121897" anchor="ctr" anchorCtr="0">
            <a:noAutofit/>
          </a:bodyPr>
          <a:lstStyle>
            <a:lvl1pPr lvl="0" algn="ctr">
              <a:spcBef>
                <a:spcPts val="0"/>
              </a:spcBef>
              <a:spcAft>
                <a:spcPts val="0"/>
              </a:spcAft>
              <a:buClr>
                <a:schemeClr val="dk1"/>
              </a:buClr>
              <a:buSzPts val="2800"/>
              <a:buFont typeface="Kalam" panose="02000000000000000000"/>
              <a:buNone/>
              <a:defRPr sz="2800" b="1">
                <a:solidFill>
                  <a:schemeClr val="dk1"/>
                </a:solidFill>
                <a:latin typeface="Kalam" panose="02000000000000000000"/>
                <a:ea typeface="Kalam" panose="02000000000000000000"/>
                <a:cs typeface="Kalam" panose="02000000000000000000"/>
                <a:sym typeface="Kalam" panose="020000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48680" y="1583467"/>
            <a:ext cx="10264543" cy="4555200"/>
          </a:xfrm>
          <a:prstGeom prst="rect">
            <a:avLst/>
          </a:prstGeom>
          <a:noFill/>
          <a:ln>
            <a:noFill/>
          </a:ln>
        </p:spPr>
        <p:txBody>
          <a:bodyPr spcFirstLastPara="1" wrap="square" lIns="121897" tIns="121897" rIns="121897" bIns="121897" anchor="t" anchorCtr="0">
            <a:noAutofit/>
          </a:bodyPr>
          <a:lstStyle>
            <a:lvl1pPr marL="457200" lvl="0" indent="-342900">
              <a:lnSpc>
                <a:spcPct val="100000"/>
              </a:lnSpc>
              <a:spcBef>
                <a:spcPts val="0"/>
              </a:spcBef>
              <a:spcAft>
                <a:spcPts val="0"/>
              </a:spcAft>
              <a:buClr>
                <a:schemeClr val="dk1"/>
              </a:buClr>
              <a:buSzPts val="1800"/>
              <a:buFont typeface="Montserrat" panose="00000500000000000000"/>
              <a:buChar char="●"/>
              <a:defRPr sz="1800">
                <a:solidFill>
                  <a:schemeClr val="dk1"/>
                </a:solidFill>
                <a:latin typeface="Montserrat" panose="00000500000000000000"/>
                <a:ea typeface="Montserrat" panose="00000500000000000000"/>
                <a:cs typeface="Montserrat" panose="00000500000000000000"/>
                <a:sym typeface="Montserrat" panose="00000500000000000000"/>
              </a:defRPr>
            </a:lvl1pPr>
            <a:lvl2pPr marL="914400" lvl="1"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2pPr>
            <a:lvl3pPr marL="1371600" lvl="2"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3pPr>
            <a:lvl4pPr marL="1828800" lvl="3"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4pPr>
            <a:lvl5pPr marL="2286000" lvl="4"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5pPr>
            <a:lvl6pPr marL="2743200" lvl="5"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6pPr>
            <a:lvl7pPr marL="3200400" lvl="6"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7pPr>
            <a:lvl8pPr marL="3657600" lvl="7"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8pPr>
            <a:lvl9pPr marL="4114800" lvl="8" indent="-317500">
              <a:lnSpc>
                <a:spcPct val="100000"/>
              </a:lnSpc>
              <a:spcBef>
                <a:spcPts val="1600"/>
              </a:spcBef>
              <a:spcAft>
                <a:spcPts val="160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9pPr>
          </a:lstStyle>
          <a:p>
            <a:endParaRPr/>
          </a:p>
        </p:txBody>
      </p:sp>
    </p:spTree>
    <p:extLst>
      <p:ext uri="{BB962C8B-B14F-4D97-AF65-F5344CB8AC3E}">
        <p14:creationId xmlns:p14="http://schemas.microsoft.com/office/powerpoint/2010/main" val="3377745967"/>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708"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mc:AlternateContent xmlns:mc="http://schemas.openxmlformats.org/markup-compatibility/2006" xmlns:p14="http://schemas.microsoft.com/office/powerpoint/2010/main">
    <mc:Choice Requires="p14">
      <p:transition p14:dur="250"/>
    </mc:Choice>
    <mc:Fallback xmlns="">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8.png"/><Relationship Id="rId3" Type="http://schemas.openxmlformats.org/officeDocument/2006/relationships/audio" Target="../media/audio1.wav"/><Relationship Id="rId7" Type="http://schemas.openxmlformats.org/officeDocument/2006/relationships/image" Target="../media/image14.png"/><Relationship Id="rId12" Type="http://schemas.microsoft.com/office/2007/relationships/hdphoto" Target="../media/hdphoto4.wdp"/><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1234" r="1868"/>
          <a:stretch/>
        </p:blipFill>
        <p:spPr bwMode="auto">
          <a:xfrm>
            <a:off x="870810" y="547513"/>
            <a:ext cx="10315501" cy="3095592"/>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Bộ SGK Lớp 6 - Kết nối tri thức với cuộc sống - Công ty Cổ phần Đầu tư và  Phát triển Giáo dục Phương Nam"/>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73953" y="-15325"/>
            <a:ext cx="1889525" cy="174927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2270919" y="1310479"/>
            <a:ext cx="10866862" cy="1569660"/>
            <a:chOff x="1204124" y="1295398"/>
            <a:chExt cx="10947714" cy="1569660"/>
          </a:xfrm>
        </p:grpSpPr>
        <p:sp>
          <p:nvSpPr>
            <p:cNvPr id="7" name="TextBox 6"/>
            <p:cNvSpPr txBox="1"/>
            <p:nvPr/>
          </p:nvSpPr>
          <p:spPr>
            <a:xfrm>
              <a:off x="1204124" y="1372032"/>
              <a:ext cx="10947714" cy="144655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en-US" sz="8800" b="1">
                  <a:ln w="11430"/>
                  <a:solidFill>
                    <a:schemeClr val="bg1">
                      <a:lumMod val="50000"/>
                    </a:schemeClr>
                  </a:solidFill>
                  <a:effectLst>
                    <a:outerShdw blurRad="80000" dist="40000" dir="5040000" algn="tl">
                      <a:srgbClr val="000000">
                        <a:alpha val="30000"/>
                      </a:srgbClr>
                    </a:outerShdw>
                  </a:effectLst>
                  <a:latin typeface="Arial" pitchFamily="34" charset="0"/>
                  <a:cs typeface="Arial" pitchFamily="34" charset="0"/>
                </a:rPr>
                <a:t>TIẾNG VIỆT</a:t>
              </a:r>
            </a:p>
          </p:txBody>
        </p:sp>
        <p:sp>
          <p:nvSpPr>
            <p:cNvPr id="9" name="TextBox 8"/>
            <p:cNvSpPr txBox="1"/>
            <p:nvPr/>
          </p:nvSpPr>
          <p:spPr>
            <a:xfrm>
              <a:off x="7995215" y="1295398"/>
              <a:ext cx="2543036" cy="156966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r>
                <a:rPr lang="en-US" sz="9600" b="1" spc="149">
                  <a:ln w="11430"/>
                  <a:solidFill>
                    <a:srgbClr val="F8F8F8"/>
                  </a:solidFill>
                  <a:effectLst>
                    <a:outerShdw blurRad="25400" algn="tl" rotWithShape="0">
                      <a:srgbClr val="000000">
                        <a:alpha val="43000"/>
                      </a:srgbClr>
                    </a:outerShdw>
                  </a:effectLst>
                  <a:latin typeface="Arial" pitchFamily="34" charset="0"/>
                  <a:cs typeface="Arial" pitchFamily="34" charset="0"/>
                </a:rPr>
                <a:t>2</a:t>
              </a:r>
            </a:p>
          </p:txBody>
        </p:sp>
      </p:grpSp>
      <p:pic>
        <p:nvPicPr>
          <p:cNvPr id="3" name="Picture 2">
            <a:extLst>
              <a:ext uri="{FF2B5EF4-FFF2-40B4-BE49-F238E27FC236}">
                <a16:creationId xmlns:a16="http://schemas.microsoft.com/office/drawing/2014/main" id="{816EF58F-2AE3-424B-9817-EFA6689B0DB0}"/>
              </a:ext>
            </a:extLst>
          </p:cNvPr>
          <p:cNvPicPr>
            <a:picLocks noChangeAspect="1"/>
          </p:cNvPicPr>
          <p:nvPr/>
        </p:nvPicPr>
        <p:blipFill>
          <a:blip r:embed="rId7"/>
          <a:stretch>
            <a:fillRect/>
          </a:stretch>
        </p:blipFill>
        <p:spPr>
          <a:xfrm>
            <a:off x="4861719" y="3643105"/>
            <a:ext cx="2054543" cy="2804837"/>
          </a:xfrm>
          <a:prstGeom prst="rect">
            <a:avLst/>
          </a:prstGeom>
        </p:spPr>
      </p:pic>
    </p:spTree>
    <p:extLst>
      <p:ext uri="{BB962C8B-B14F-4D97-AF65-F5344CB8AC3E}">
        <p14:creationId xmlns:p14="http://schemas.microsoft.com/office/powerpoint/2010/main" val="5518158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5395C7-9BCD-4A8D-9E11-3CE9B584AC3A}"/>
              </a:ext>
            </a:extLst>
          </p:cNvPr>
          <p:cNvPicPr>
            <a:picLocks noChangeAspect="1"/>
          </p:cNvPicPr>
          <p:nvPr/>
        </p:nvPicPr>
        <p:blipFill rotWithShape="1">
          <a:blip r:embed="rId5"/>
          <a:srcRect l="13892" t="7269" r="48611" b="48813"/>
          <a:stretch/>
        </p:blipFill>
        <p:spPr>
          <a:xfrm>
            <a:off x="899319" y="2019300"/>
            <a:ext cx="4114801" cy="2819400"/>
          </a:xfrm>
          <a:prstGeom prst="rect">
            <a:avLst/>
          </a:prstGeom>
        </p:spPr>
      </p:pic>
      <p:sp>
        <p:nvSpPr>
          <p:cNvPr id="11" name="TextBox 10">
            <a:extLst>
              <a:ext uri="{FF2B5EF4-FFF2-40B4-BE49-F238E27FC236}">
                <a16:creationId xmlns:a16="http://schemas.microsoft.com/office/drawing/2014/main" id="{5A1AF6F9-48DD-4D3D-B82F-369109F962C7}"/>
              </a:ext>
            </a:extLst>
          </p:cNvPr>
          <p:cNvSpPr txBox="1"/>
          <p:nvPr/>
        </p:nvSpPr>
        <p:spPr>
          <a:xfrm>
            <a:off x="1825083" y="2812296"/>
            <a:ext cx="3722435" cy="1446550"/>
          </a:xfrm>
          <a:prstGeom prst="rect">
            <a:avLst/>
          </a:prstGeom>
          <a:noFill/>
        </p:spPr>
        <p:txBody>
          <a:bodyPr wrap="square" rtlCol="0">
            <a:spAutoFit/>
          </a:bodyPr>
          <a:lstStyle/>
          <a:p>
            <a:r>
              <a:rPr lang="en-US" sz="8800">
                <a:solidFill>
                  <a:srgbClr val="FFFFFF"/>
                </a:solidFill>
                <a:latin typeface="HP001 5 hàng" panose="020B0603050302020204" pitchFamily="34" charset="0"/>
              </a:rPr>
              <a:t>Bì</a:t>
            </a:r>
            <a:r>
              <a:rPr lang="el-GR" sz="8800">
                <a:solidFill>
                  <a:srgbClr val="FFFFFF"/>
                </a:solidFill>
                <a:latin typeface="HP001 5 hàng" panose="020B0603050302020204" pitchFamily="34" charset="0"/>
              </a:rPr>
              <a:t>ζ</a:t>
            </a:r>
            <a:endParaRPr lang="en-US" sz="8800">
              <a:solidFill>
                <a:srgbClr val="FFFFFF"/>
              </a:solidFill>
              <a:latin typeface="HP001 5 hàng" panose="020B0603050302020204" pitchFamily="34" charset="0"/>
            </a:endParaRPr>
          </a:p>
        </p:txBody>
      </p:sp>
      <p:pic>
        <p:nvPicPr>
          <p:cNvPr id="3" name="B">
            <a:hlinkClick r:id="" action="ppaction://media"/>
            <a:extLst>
              <a:ext uri="{FF2B5EF4-FFF2-40B4-BE49-F238E27FC236}">
                <a16:creationId xmlns:a16="http://schemas.microsoft.com/office/drawing/2014/main" id="{8B5A8DFC-AAAD-4B80-8D8D-3800ABBB041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080918" y="838410"/>
            <a:ext cx="4952789" cy="4952789"/>
          </a:xfrm>
          <a:prstGeom prst="rect">
            <a:avLst/>
          </a:prstGeom>
        </p:spPr>
      </p:pic>
    </p:spTree>
    <p:extLst>
      <p:ext uri="{BB962C8B-B14F-4D97-AF65-F5344CB8AC3E}">
        <p14:creationId xmlns:p14="http://schemas.microsoft.com/office/powerpoint/2010/main" val="11792260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77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6" name="Rectangle 5"/>
          <p:cNvSpPr/>
          <p:nvPr/>
        </p:nvSpPr>
        <p:spPr>
          <a:xfrm>
            <a:off x="2179434" y="4888610"/>
            <a:ext cx="8363052" cy="826390"/>
          </a:xfrm>
          <a:prstGeom prst="rect">
            <a:avLst/>
          </a:prstGeom>
        </p:spPr>
        <p:txBody>
          <a:bodyPr wrap="square" lIns="121613" tIns="60806" rIns="121613" bIns="60806">
            <a:spAutoFit/>
          </a:bodyPr>
          <a:lstStyle/>
          <a:p>
            <a:pPr marL="0" marR="0" lvl="0" indent="0" algn="just" defTabSz="1216062" rtl="0" eaLnBrk="1" fontAlgn="auto" latinLnBrk="0" hangingPunct="1">
              <a:lnSpc>
                <a:spcPct val="127000"/>
              </a:lnSpc>
              <a:spcBef>
                <a:spcPts val="0"/>
              </a:spcBef>
              <a:spcAft>
                <a:spcPts val="0"/>
              </a:spcAft>
              <a:buClr>
                <a:srgbClr val="000000"/>
              </a:buClr>
              <a:buSzTx/>
              <a:buFont typeface="Arial"/>
              <a:buNone/>
              <a:tabLst/>
              <a:defRPr/>
            </a:pPr>
            <a:r>
              <a:rPr kumimoji="0" lang="en-US" sz="36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Tạm </a:t>
            </a:r>
            <a:r>
              <a:rPr kumimoji="0" lang="en-US" sz="36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biệt cánh cam</a:t>
            </a:r>
            <a:endParaRPr kumimoji="0" lang="en-GB" sz="36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7" name="Rectangle 6"/>
          <p:cNvSpPr/>
          <p:nvPr/>
        </p:nvSpPr>
        <p:spPr>
          <a:xfrm>
            <a:off x="1527867" y="4899190"/>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9" name="Rectangle 8"/>
          <p:cNvSpPr/>
          <p:nvPr/>
        </p:nvSpPr>
        <p:spPr>
          <a:xfrm>
            <a:off x="899319" y="5561446"/>
            <a:ext cx="11125200" cy="837482"/>
          </a:xfrm>
          <a:prstGeom prst="rect">
            <a:avLst/>
          </a:prstGeom>
        </p:spPr>
        <p:txBody>
          <a:bodyPr wrap="square" lIns="121613" tIns="60806" rIns="121613" bIns="60806">
            <a:spAutoFit/>
          </a:bodyPr>
          <a:lstStyle/>
          <a:p>
            <a:pPr lvl="0" algn="just" defTabSz="1216062">
              <a:lnSpc>
                <a:spcPct val="129000"/>
              </a:lnSpc>
              <a:defRPr/>
            </a:pPr>
            <a:r>
              <a:rPr lang="vi-VN" sz="3600" b="1">
                <a:solidFill>
                  <a:srgbClr val="FFFFFF"/>
                </a:solidFill>
                <a:latin typeface="HP001 4 hàng" panose="020B0603050302020204" pitchFamily="34" charset="0"/>
              </a:rPr>
              <a:t>Cáζ cam có đċ cáζ xaζ λμĞc, ŗg áζ </a:t>
            </a:r>
            <a:r>
              <a:rPr lang="vi-VN" sz="3600" b="1" smtClean="0">
                <a:solidFill>
                  <a:srgbClr val="FFFFFF"/>
                </a:solidFill>
                <a:latin typeface="HP001 4 hàng" panose="020B0603050302020204" pitchFamily="34" charset="0"/>
              </a:rPr>
              <a:t>dưƞ</a:t>
            </a:r>
            <a:r>
              <a:rPr lang="en-US" sz="3600" b="1" smtClean="0">
                <a:solidFill>
                  <a:srgbClr val="FFFFFF"/>
                </a:solidFill>
                <a:latin typeface="HP001 4 hàng" panose="020B0603050302020204" pitchFamily="34" charset="0"/>
              </a:rPr>
              <a:t> nắng</a:t>
            </a:r>
            <a:endParaRPr kumimoji="0" lang="en-GB" sz="36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sym typeface="Arial"/>
            </a:endParaRPr>
          </a:p>
        </p:txBody>
      </p:sp>
    </p:spTree>
    <p:extLst>
      <p:ext uri="{BB962C8B-B14F-4D97-AF65-F5344CB8AC3E}">
        <p14:creationId xmlns:p14="http://schemas.microsoft.com/office/powerpoint/2010/main" val="39078837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l="-1000" r="-1000"/>
          </a:stretch>
        </a:blipFill>
        <a:effectLst/>
      </p:bgPr>
    </p:bg>
    <p:spTree>
      <p:nvGrpSpPr>
        <p:cNvPr id="1" name=""/>
        <p:cNvGrpSpPr/>
        <p:nvPr/>
      </p:nvGrpSpPr>
      <p:grpSpPr>
        <a:xfrm>
          <a:off x="0" y="0"/>
          <a:ext cx="0" cy="0"/>
          <a:chOff x="0" y="0"/>
          <a:chExt cx="0" cy="0"/>
        </a:xfrm>
      </p:grpSpPr>
      <p:sp>
        <p:nvSpPr>
          <p:cNvPr id="7" name="Rectangle 6"/>
          <p:cNvSpPr/>
          <p:nvPr/>
        </p:nvSpPr>
        <p:spPr>
          <a:xfrm>
            <a:off x="213519" y="807720"/>
            <a:ext cx="12054840" cy="826390"/>
          </a:xfrm>
          <a:prstGeom prst="rect">
            <a:avLst/>
          </a:prstGeom>
        </p:spPr>
        <p:txBody>
          <a:bodyPr wrap="square" lIns="121613" tIns="60806" rIns="121613" bIns="60806">
            <a:spAutoFit/>
          </a:bodyPr>
          <a:lstStyle/>
          <a:p>
            <a:pPr lvl="0" algn="just" defTabSz="1216062">
              <a:lnSpc>
                <a:spcPct val="127000"/>
              </a:lnSpc>
              <a:defRPr/>
            </a:pPr>
            <a:r>
              <a:rPr lang="vi-VN" sz="3600" b="1" dirty="0">
                <a:solidFill>
                  <a:srgbClr val="FFFFFF"/>
                </a:solidFill>
                <a:latin typeface="HP001 4 hàng" panose="020B0603050302020204" pitchFamily="34" charset="0"/>
              </a:rPr>
              <a:t>jặt ǇrƟ. Chú đi lạc vào ηà Būg. Chân </a:t>
            </a:r>
            <a:r>
              <a:rPr lang="vi-VN" sz="3600" b="1" dirty="0" smtClean="0">
                <a:solidFill>
                  <a:srgbClr val="FFFFFF"/>
                </a:solidFill>
                <a:latin typeface="HP001 4 hàng" panose="020B0603050302020204" pitchFamily="34" charset="0"/>
              </a:rPr>
              <a:t>εú</a:t>
            </a:r>
            <a:r>
              <a:rPr lang="en-US" sz="3600" b="1" dirty="0" smtClean="0">
                <a:solidFill>
                  <a:srgbClr val="FFFFFF"/>
                </a:solidFill>
                <a:latin typeface="HP001 4 hàng" panose="020B0603050302020204" pitchFamily="34" charset="0"/>
              </a:rPr>
              <a:t> </a:t>
            </a:r>
            <a:r>
              <a:rPr lang="vi-VN" sz="3600" b="1" dirty="0">
                <a:solidFill>
                  <a:srgbClr val="FFFFFF"/>
                </a:solidFill>
                <a:latin typeface="HP001 4 hàng" panose="020B0603050302020204" pitchFamily="34" charset="0"/>
              </a:rPr>
              <a:t>λŻ </a:t>
            </a:r>
            <a:r>
              <a:rPr lang="en-US" sz="3600" b="1" dirty="0" smtClean="0">
                <a:solidFill>
                  <a:srgbClr val="FFFFFF"/>
                </a:solidFill>
                <a:latin typeface="HP001 4 hàng" panose="020B0603050302020204" pitchFamily="34" charset="0"/>
              </a:rPr>
              <a:t>thương,</a:t>
            </a:r>
            <a:endParaRPr kumimoji="0" lang="en-GB" sz="36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sym typeface="Arial"/>
            </a:endParaRPr>
          </a:p>
        </p:txBody>
      </p:sp>
      <p:sp>
        <p:nvSpPr>
          <p:cNvPr id="8" name="Rectangle 7"/>
          <p:cNvSpPr/>
          <p:nvPr/>
        </p:nvSpPr>
        <p:spPr>
          <a:xfrm>
            <a:off x="259398" y="1634110"/>
            <a:ext cx="11734800" cy="676797"/>
          </a:xfrm>
          <a:prstGeom prst="rect">
            <a:avLst/>
          </a:prstGeom>
        </p:spPr>
        <p:txBody>
          <a:bodyPr wrap="square" lIns="121613" tIns="60806" rIns="121613" bIns="60806">
            <a:spAutoFit/>
          </a:bodyPr>
          <a:lstStyle/>
          <a:p>
            <a:pPr lvl="0" algn="just"/>
            <a:r>
              <a:rPr lang="vi-VN" sz="3600" b="1">
                <a:solidFill>
                  <a:srgbClr val="FFFFFF"/>
                </a:solidFill>
                <a:latin typeface="HP001 4 hàng" panose="020B0603050302020204" pitchFamily="34" charset="0"/>
              </a:rPr>
              <a:t>λΰϐ đi Ǉập Ιğζ. Būg κưΩg Ǖίá, </a:t>
            </a:r>
            <a:r>
              <a:rPr lang="vi-VN" sz="3600" b="1" smtClean="0">
                <a:solidFill>
                  <a:srgbClr val="FFFFFF"/>
                </a:solidFill>
                <a:latin typeface="HP001 4 hàng" panose="020B0603050302020204" pitchFamily="34" charset="0"/>
              </a:rPr>
              <a:t>đặt</a:t>
            </a:r>
            <a:r>
              <a:rPr lang="en-US" sz="3600" b="1" smtClean="0">
                <a:solidFill>
                  <a:srgbClr val="FFFFFF"/>
                </a:solidFill>
                <a:latin typeface="HP001 4 hàng" panose="020B0603050302020204" pitchFamily="34" charset="0"/>
              </a:rPr>
              <a:t> </a:t>
            </a:r>
            <a:r>
              <a:rPr lang="vi-VN" sz="3600" b="1">
                <a:solidFill>
                  <a:srgbClr val="FFFFFF"/>
                </a:solidFill>
                <a:latin typeface="HP001 4 hàng" panose="020B0603050302020204" pitchFamily="34" charset="0"/>
              </a:rPr>
              <a:t>cáζ cam vào jŎ </a:t>
            </a:r>
            <a:endParaRPr kumimoji="0" lang="el-GR" sz="3600" b="1" i="0" u="none" strike="noStrike" kern="0" cap="none" spc="0" normalizeH="0" baseline="0" noProof="0">
              <a:ln>
                <a:noFill/>
              </a:ln>
              <a:solidFill>
                <a:srgbClr val="FFFFFF"/>
              </a:solidFill>
              <a:effectLst/>
              <a:uLnTx/>
              <a:uFillTx/>
              <a:latin typeface="HP001 4 hàng" pitchFamily="34" charset="0"/>
              <a:sym typeface="Arial"/>
            </a:endParaRPr>
          </a:p>
        </p:txBody>
      </p:sp>
      <p:sp>
        <p:nvSpPr>
          <p:cNvPr id="9" name="Rectangle 8"/>
          <p:cNvSpPr/>
          <p:nvPr/>
        </p:nvSpPr>
        <p:spPr>
          <a:xfrm>
            <a:off x="274797" y="2310907"/>
            <a:ext cx="11993562" cy="676797"/>
          </a:xfrm>
          <a:prstGeom prst="rect">
            <a:avLst/>
          </a:prstGeom>
        </p:spPr>
        <p:txBody>
          <a:bodyPr wrap="square" lIns="121613" tIns="60806" rIns="121613" bIns="60806">
            <a:spAutoFit/>
          </a:bodyPr>
          <a:lstStyle/>
          <a:p>
            <a:pPr lvl="0" algn="just"/>
            <a:r>
              <a:rPr lang="vi-VN" sz="3600" b="1">
                <a:solidFill>
                  <a:srgbClr val="FFFFFF"/>
                </a:solidFill>
                <a:latin typeface="HP001 4 hàng" panose="020B0603050302020204" pitchFamily="34" charset="0"/>
              </a:rPr>
              <a:t>εΗĞc lọ ηỏ đựng đầy cỏ. Từ </a:t>
            </a:r>
            <a:r>
              <a:rPr lang="vi-VN" sz="3600" b="1" smtClean="0">
                <a:solidFill>
                  <a:srgbClr val="FFFFFF"/>
                </a:solidFill>
                <a:latin typeface="HP001 4 hàng" panose="020B0603050302020204" pitchFamily="34" charset="0"/>
              </a:rPr>
              <a:t>wgày</a:t>
            </a:r>
            <a:r>
              <a:rPr lang="en-US" sz="3600" b="1" smtClean="0">
                <a:solidFill>
                  <a:srgbClr val="FFFFFF"/>
                </a:solidFill>
                <a:latin typeface="HP001 4 hàng" panose="020B0603050302020204" pitchFamily="34" charset="0"/>
              </a:rPr>
              <a:t> </a:t>
            </a:r>
            <a:r>
              <a:rPr lang="vi-VN" sz="3600" b="1">
                <a:solidFill>
                  <a:srgbClr val="FFFFFF"/>
                </a:solidFill>
                <a:latin typeface="HP001 4 hàng" panose="020B0603050302020204" pitchFamily="34" charset="0"/>
              </a:rPr>
              <a:t>đó, cáζ cam Ǉrở </a:t>
            </a:r>
            <a:r>
              <a:rPr lang="vi-VN" sz="3600" b="1" smtClean="0">
                <a:solidFill>
                  <a:srgbClr val="FFFFFF"/>
                </a:solidFill>
                <a:latin typeface="HP001 4 hàng" panose="020B0603050302020204" pitchFamily="34" charset="0"/>
              </a:rPr>
              <a:t>κà</a:t>
            </a:r>
            <a:r>
              <a:rPr lang="en-US" sz="3600" b="1" smtClean="0">
                <a:solidFill>
                  <a:srgbClr val="FFFFFF"/>
                </a:solidFill>
                <a:latin typeface="HP001 4 hàng" panose="020B0603050302020204" pitchFamily="34" charset="0"/>
              </a:rPr>
              <a:t>nh</a:t>
            </a:r>
            <a:endParaRPr kumimoji="0" lang="el-GR" sz="3600" b="1" i="0" u="none" strike="noStrike" kern="0" cap="none" spc="0" normalizeH="0" baseline="0" noProof="0">
              <a:ln>
                <a:noFill/>
              </a:ln>
              <a:solidFill>
                <a:srgbClr val="FFFFFF"/>
              </a:solidFill>
              <a:effectLst/>
              <a:uLnTx/>
              <a:uFillTx/>
              <a:latin typeface="HP001 4 hàng" pitchFamily="34" charset="0"/>
              <a:sym typeface="Arial"/>
            </a:endParaRPr>
          </a:p>
        </p:txBody>
      </p:sp>
      <p:sp>
        <p:nvSpPr>
          <p:cNvPr id="10" name="Rectangle 9"/>
          <p:cNvSpPr/>
          <p:nvPr/>
        </p:nvSpPr>
        <p:spPr>
          <a:xfrm>
            <a:off x="259398" y="2988368"/>
            <a:ext cx="11734800" cy="676797"/>
          </a:xfrm>
          <a:prstGeom prst="rect">
            <a:avLst/>
          </a:prstGeom>
        </p:spPr>
        <p:txBody>
          <a:bodyPr wrap="square" lIns="121613" tIns="60806" rIns="121613" bIns="60806">
            <a:spAutoFit/>
          </a:bodyPr>
          <a:lstStyle/>
          <a:p>
            <a:pPr lvl="0" algn="just"/>
            <a:r>
              <a:rPr lang="vi-VN" sz="3600" b="1">
                <a:solidFill>
                  <a:srgbClr val="FFFFFF"/>
                </a:solidFill>
                <a:latin typeface="HP001 5 hàng" panose="020B0603050302020204" pitchFamily="34" charset="0"/>
              </a:rPr>
              <a:t>wgưƟ bạn ηỏ xíu của Būg.</a:t>
            </a:r>
            <a:endParaRPr kumimoji="0" lang="vi-VN" sz="3600" b="1" i="0" u="none" strike="noStrike" kern="0" cap="none" spc="0" normalizeH="0" baseline="0" noProof="0">
              <a:ln>
                <a:noFill/>
              </a:ln>
              <a:solidFill>
                <a:srgbClr val="FFFFFF"/>
              </a:solidFill>
              <a:effectLst/>
              <a:uLnTx/>
              <a:uFillTx/>
              <a:latin typeface="HP001 4 hàng" pitchFamily="34" charset="0"/>
              <a:sym typeface="Arial"/>
            </a:endParaRPr>
          </a:p>
        </p:txBody>
      </p:sp>
      <p:sp>
        <p:nvSpPr>
          <p:cNvPr id="11" name="Rectangle 10"/>
          <p:cNvSpPr/>
          <p:nvPr/>
        </p:nvSpPr>
        <p:spPr>
          <a:xfrm>
            <a:off x="548958" y="3518642"/>
            <a:ext cx="8665557" cy="837482"/>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US" sz="36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Sửa</a:t>
            </a:r>
            <a:r>
              <a:rPr kumimoji="0" lang="en-US" sz="3600" b="1" i="0" u="none" strike="noStrike" kern="0" cap="none" spc="0" normalizeH="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lỗi:</a:t>
            </a:r>
            <a:endParaRPr kumimoji="0" lang="en-GB" sz="36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12" name="Rectangle 11"/>
          <p:cNvSpPr/>
          <p:nvPr/>
        </p:nvSpPr>
        <p:spPr>
          <a:xfrm>
            <a:off x="244160" y="4872900"/>
            <a:ext cx="9667347" cy="837482"/>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US" sz="3600" b="1" i="0" u="none" strike="noStrike" kern="0" cap="none" spc="0" normalizeH="0" baseline="0" noProof="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Bài</a:t>
            </a:r>
            <a:r>
              <a:rPr kumimoji="0" lang="en-US" sz="36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2: </a:t>
            </a:r>
            <a:r>
              <a:rPr kumimoji="0" lang="en-US" sz="3600" b="1" i="0" u="none" strike="noStrike" kern="0" cap="none" spc="0" normalizeH="0" baseline="0" noProof="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Chọn</a:t>
            </a:r>
            <a:r>
              <a:rPr kumimoji="0" lang="en-US" sz="36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600" b="1" i="0" u="none" strike="noStrike" kern="0" cap="none" spc="0" normalizeH="0" baseline="0" noProof="0" smtClean="0">
                <a:ln>
                  <a:noFill/>
                </a:ln>
                <a:solidFill>
                  <a:srgbClr val="FFFF00"/>
                </a:solidFill>
                <a:effectLst/>
                <a:uLnTx/>
                <a:uFillTx/>
                <a:latin typeface="HP001 4 hàng" panose="020B0603050302020204" pitchFamily="34" charset="0"/>
                <a:ea typeface="HP001" panose="020B0603050302020204" pitchFamily="34" charset="0"/>
                <a:cs typeface="Arial"/>
                <a:sym typeface="Arial"/>
              </a:rPr>
              <a:t>oanh</a:t>
            </a:r>
            <a:r>
              <a:rPr kumimoji="0" lang="en-US" sz="36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600" b="1" i="0" u="none" strike="noStrike" kern="0" cap="none" spc="0" normalizeH="0" baseline="0" noProof="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hoặc</a:t>
            </a:r>
            <a:r>
              <a:rPr kumimoji="0" lang="en-US" sz="36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600" b="1" i="0" u="none" strike="noStrike" kern="0" cap="none" spc="0" normalizeH="0" baseline="0" noProof="0" smtClean="0">
                <a:ln>
                  <a:noFill/>
                </a:ln>
                <a:solidFill>
                  <a:srgbClr val="FFFF00"/>
                </a:solidFill>
                <a:effectLst/>
                <a:uLnTx/>
                <a:uFillTx/>
                <a:latin typeface="HP001 4 hàng" panose="020B0603050302020204" pitchFamily="34" charset="0"/>
                <a:ea typeface="HP001" panose="020B0603050302020204" pitchFamily="34" charset="0"/>
                <a:cs typeface="Arial"/>
                <a:sym typeface="Arial"/>
              </a:rPr>
              <a:t>oach</a:t>
            </a:r>
            <a:r>
              <a:rPr kumimoji="0" lang="en-US" sz="36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600"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thay</a:t>
            </a:r>
            <a:r>
              <a:rPr kumimoji="0" lang="en-US" sz="36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600"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cho</a:t>
            </a:r>
            <a:r>
              <a:rPr kumimoji="0" lang="en-US" sz="36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ô </a:t>
            </a:r>
            <a:r>
              <a:rPr kumimoji="0" lang="en-US" sz="3600"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vuông</a:t>
            </a:r>
            <a:r>
              <a:rPr kumimoji="0" lang="en-US" sz="36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GB" sz="36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13" name="Rectangle 12"/>
          <p:cNvSpPr/>
          <p:nvPr/>
        </p:nvSpPr>
        <p:spPr>
          <a:xfrm>
            <a:off x="1594334" y="4907467"/>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14" name="Rectangle 13"/>
          <p:cNvSpPr/>
          <p:nvPr/>
        </p:nvSpPr>
        <p:spPr>
          <a:xfrm>
            <a:off x="1575386" y="5593267"/>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15" name="TextBox 14">
            <a:extLst>
              <a:ext uri="{FF2B5EF4-FFF2-40B4-BE49-F238E27FC236}">
                <a16:creationId xmlns:a16="http://schemas.microsoft.com/office/drawing/2014/main" id="{285050E7-0A9F-4BC3-B0B7-BBFDF454DC35}"/>
              </a:ext>
            </a:extLst>
          </p:cNvPr>
          <p:cNvSpPr txBox="1"/>
          <p:nvPr/>
        </p:nvSpPr>
        <p:spPr>
          <a:xfrm>
            <a:off x="244158" y="5725379"/>
            <a:ext cx="11871801" cy="661720"/>
          </a:xfrm>
          <a:prstGeom prst="rect">
            <a:avLst/>
          </a:prstGeom>
          <a:noFill/>
        </p:spPr>
        <p:txBody>
          <a:bodyPr wrap="square" rtlCol="0">
            <a:spAutoFit/>
          </a:bodyPr>
          <a:lstStyle/>
          <a:p>
            <a:pPr marL="0" marR="0" lvl="0" indent="0" algn="just" defTabSz="1219140" rtl="0" eaLnBrk="1" fontAlgn="auto" latinLnBrk="0" hangingPunct="1">
              <a:lnSpc>
                <a:spcPct val="100000"/>
              </a:lnSpc>
              <a:spcBef>
                <a:spcPts val="1200"/>
              </a:spcBef>
              <a:spcAft>
                <a:spcPts val="1200"/>
              </a:spcAft>
              <a:buClr>
                <a:srgbClr val="000000"/>
              </a:buClr>
              <a:buSzTx/>
              <a:buFont typeface="Arial"/>
              <a:buNone/>
              <a:tabLst/>
              <a:defRPr/>
            </a:pPr>
            <a:r>
              <a:rPr kumimoji="0" lang="en-US" sz="3600" b="1" i="0" u="none" strike="noStrike" kern="0" cap="none" spc="0" normalizeH="0" baseline="0" noProof="0" smtClean="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thu hoạch    chim oanh       mới</a:t>
            </a:r>
            <a:r>
              <a:rPr kumimoji="0" lang="en-US" sz="3600" b="1" i="0" u="none" strike="noStrike" kern="0" cap="none" spc="0" normalizeH="0" noProof="0" smtClean="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 toanh     loanh quanh</a:t>
            </a:r>
            <a:endParaRPr kumimoji="0" lang="en-US" sz="3600" b="1" i="0" u="none" strike="noStrike" kern="0" cap="none" spc="0" normalizeH="0" baseline="0" noProof="0" dirty="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endParaRPr>
          </a:p>
        </p:txBody>
      </p:sp>
      <p:sp>
        <p:nvSpPr>
          <p:cNvPr id="17" name="Rounded Rectangle 16">
            <a:extLst>
              <a:ext uri="{FF2B5EF4-FFF2-40B4-BE49-F238E27FC236}">
                <a16:creationId xmlns:a16="http://schemas.microsoft.com/office/drawing/2014/main" id="{456DE8CF-B2E6-4F7C-B1BF-E72560B13720}"/>
              </a:ext>
            </a:extLst>
          </p:cNvPr>
          <p:cNvSpPr/>
          <p:nvPr/>
        </p:nvSpPr>
        <p:spPr>
          <a:xfrm flipH="1">
            <a:off x="1386840" y="5534409"/>
            <a:ext cx="914400" cy="589109"/>
          </a:xfrm>
          <a:prstGeom prst="roundRect">
            <a:avLst/>
          </a:prstGeom>
          <a:solidFill>
            <a:srgbClr val="FF7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Rounded Rectangle 18">
            <a:extLst>
              <a:ext uri="{FF2B5EF4-FFF2-40B4-BE49-F238E27FC236}">
                <a16:creationId xmlns:a16="http://schemas.microsoft.com/office/drawing/2014/main" id="{456DE8CF-B2E6-4F7C-B1BF-E72560B13720}"/>
              </a:ext>
            </a:extLst>
          </p:cNvPr>
          <p:cNvSpPr/>
          <p:nvPr/>
        </p:nvSpPr>
        <p:spPr>
          <a:xfrm flipH="1">
            <a:off x="4053841" y="5534409"/>
            <a:ext cx="1066800" cy="589109"/>
          </a:xfrm>
          <a:prstGeom prst="roundRect">
            <a:avLst/>
          </a:prstGeom>
          <a:solidFill>
            <a:srgbClr val="FF7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0" name="Rounded Rectangle 19">
            <a:extLst>
              <a:ext uri="{FF2B5EF4-FFF2-40B4-BE49-F238E27FC236}">
                <a16:creationId xmlns:a16="http://schemas.microsoft.com/office/drawing/2014/main" id="{456DE8CF-B2E6-4F7C-B1BF-E72560B13720}"/>
              </a:ext>
            </a:extLst>
          </p:cNvPr>
          <p:cNvSpPr/>
          <p:nvPr/>
        </p:nvSpPr>
        <p:spPr>
          <a:xfrm flipH="1">
            <a:off x="7330441" y="5549649"/>
            <a:ext cx="1066800" cy="589109"/>
          </a:xfrm>
          <a:prstGeom prst="roundRect">
            <a:avLst/>
          </a:prstGeom>
          <a:solidFill>
            <a:srgbClr val="FF7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1" name="Rounded Rectangle 20">
            <a:extLst>
              <a:ext uri="{FF2B5EF4-FFF2-40B4-BE49-F238E27FC236}">
                <a16:creationId xmlns:a16="http://schemas.microsoft.com/office/drawing/2014/main" id="{456DE8CF-B2E6-4F7C-B1BF-E72560B13720}"/>
              </a:ext>
            </a:extLst>
          </p:cNvPr>
          <p:cNvSpPr/>
          <p:nvPr/>
        </p:nvSpPr>
        <p:spPr>
          <a:xfrm flipH="1">
            <a:off x="9387840" y="5564889"/>
            <a:ext cx="1066799" cy="589109"/>
          </a:xfrm>
          <a:prstGeom prst="roundRect">
            <a:avLst/>
          </a:prstGeom>
          <a:solidFill>
            <a:srgbClr val="FF7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2" name="Rectangle 21"/>
          <p:cNvSpPr/>
          <p:nvPr/>
        </p:nvSpPr>
        <p:spPr>
          <a:xfrm>
            <a:off x="274956" y="4194665"/>
            <a:ext cx="8665557" cy="837482"/>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US" sz="36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2</a:t>
            </a:r>
            <a:r>
              <a:rPr kumimoji="0" lang="en-US" sz="36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600"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Luyện</a:t>
            </a:r>
            <a:r>
              <a:rPr kumimoji="0" lang="en-US" sz="36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600"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tập</a:t>
            </a:r>
            <a:r>
              <a:rPr kumimoji="0" lang="en-US" sz="36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GB" sz="36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Tree>
    <p:extLst>
      <p:ext uri="{BB962C8B-B14F-4D97-AF65-F5344CB8AC3E}">
        <p14:creationId xmlns:p14="http://schemas.microsoft.com/office/powerpoint/2010/main" val="4610702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1"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grpId="1"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par>
                                <p:cTn id="36" presetID="10" presetClass="entr" presetSubtype="0" fill="hold" grpId="1"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grpId="1"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17"/>
                    </p:tgtEl>
                  </p:cond>
                </p:stCondLst>
                <p:endSync evt="end" delay="0">
                  <p:rtn val="all"/>
                </p:endSync>
                <p:childTnLst>
                  <p:par>
                    <p:cTn id="52" fill="hold">
                      <p:stCondLst>
                        <p:cond delay="0"/>
                      </p:stCondLst>
                      <p:childTnLst>
                        <p:par>
                          <p:cTn id="53" fill="hold">
                            <p:stCondLst>
                              <p:cond delay="0"/>
                            </p:stCondLst>
                            <p:childTnLst>
                              <p:par>
                                <p:cTn id="54" presetID="2" presetClass="exit" presetSubtype="4" fill="hold" grpId="0" nodeType="clickEffect">
                                  <p:stCondLst>
                                    <p:cond delay="0"/>
                                  </p:stCondLst>
                                  <p:childTnLst>
                                    <p:anim calcmode="lin" valueType="num">
                                      <p:cBhvr additive="base">
                                        <p:cTn id="55" dur="10"/>
                                        <p:tgtEl>
                                          <p:spTgt spid="17"/>
                                        </p:tgtEl>
                                        <p:attrNameLst>
                                          <p:attrName>ppt_x</p:attrName>
                                        </p:attrNameLst>
                                      </p:cBhvr>
                                      <p:tavLst>
                                        <p:tav tm="0">
                                          <p:val>
                                            <p:strVal val="ppt_x"/>
                                          </p:val>
                                        </p:tav>
                                        <p:tav tm="100000">
                                          <p:val>
                                            <p:strVal val="ppt_x"/>
                                          </p:val>
                                        </p:tav>
                                      </p:tavLst>
                                    </p:anim>
                                    <p:anim calcmode="lin" valueType="num">
                                      <p:cBhvr additive="base">
                                        <p:cTn id="56" dur="10"/>
                                        <p:tgtEl>
                                          <p:spTgt spid="17"/>
                                        </p:tgtEl>
                                        <p:attrNameLst>
                                          <p:attrName>ppt_y</p:attrName>
                                        </p:attrNameLst>
                                      </p:cBhvr>
                                      <p:tavLst>
                                        <p:tav tm="0">
                                          <p:val>
                                            <p:strVal val="ppt_y"/>
                                          </p:val>
                                        </p:tav>
                                        <p:tav tm="100000">
                                          <p:val>
                                            <p:strVal val="1+ppt_h/2"/>
                                          </p:val>
                                        </p:tav>
                                      </p:tavLst>
                                    </p:anim>
                                    <p:set>
                                      <p:cBhvr>
                                        <p:cTn id="57" dur="1" fill="hold">
                                          <p:stCondLst>
                                            <p:cond delay="9"/>
                                          </p:stCondLst>
                                        </p:cTn>
                                        <p:tgtEl>
                                          <p:spTgt spid="17"/>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7"/>
                  </p:tgtEl>
                </p:cond>
              </p:nextCondLst>
            </p:seq>
            <p:seq concurrent="1" nextAc="seek">
              <p:cTn id="58" restart="whenNotActive" fill="hold" evtFilter="cancelBubble" nodeType="interactiveSeq">
                <p:stCondLst>
                  <p:cond evt="onClick" delay="0">
                    <p:tgtEl>
                      <p:spTgt spid="19"/>
                    </p:tgtEl>
                  </p:cond>
                </p:stCondLst>
                <p:endSync evt="end" delay="0">
                  <p:rtn val="all"/>
                </p:endSync>
                <p:childTnLst>
                  <p:par>
                    <p:cTn id="59" fill="hold">
                      <p:stCondLst>
                        <p:cond delay="0"/>
                      </p:stCondLst>
                      <p:childTnLst>
                        <p:par>
                          <p:cTn id="60" fill="hold">
                            <p:stCondLst>
                              <p:cond delay="0"/>
                            </p:stCondLst>
                            <p:childTnLst>
                              <p:par>
                                <p:cTn id="61" presetID="2" presetClass="exit" presetSubtype="4" fill="hold" grpId="0" nodeType="clickEffect">
                                  <p:stCondLst>
                                    <p:cond delay="0"/>
                                  </p:stCondLst>
                                  <p:childTnLst>
                                    <p:anim calcmode="lin" valueType="num">
                                      <p:cBhvr additive="base">
                                        <p:cTn id="62" dur="10"/>
                                        <p:tgtEl>
                                          <p:spTgt spid="19"/>
                                        </p:tgtEl>
                                        <p:attrNameLst>
                                          <p:attrName>ppt_x</p:attrName>
                                        </p:attrNameLst>
                                      </p:cBhvr>
                                      <p:tavLst>
                                        <p:tav tm="0">
                                          <p:val>
                                            <p:strVal val="ppt_x"/>
                                          </p:val>
                                        </p:tav>
                                        <p:tav tm="100000">
                                          <p:val>
                                            <p:strVal val="ppt_x"/>
                                          </p:val>
                                        </p:tav>
                                      </p:tavLst>
                                    </p:anim>
                                    <p:anim calcmode="lin" valueType="num">
                                      <p:cBhvr additive="base">
                                        <p:cTn id="63" dur="10"/>
                                        <p:tgtEl>
                                          <p:spTgt spid="19"/>
                                        </p:tgtEl>
                                        <p:attrNameLst>
                                          <p:attrName>ppt_y</p:attrName>
                                        </p:attrNameLst>
                                      </p:cBhvr>
                                      <p:tavLst>
                                        <p:tav tm="0">
                                          <p:val>
                                            <p:strVal val="ppt_y"/>
                                          </p:val>
                                        </p:tav>
                                        <p:tav tm="100000">
                                          <p:val>
                                            <p:strVal val="1+ppt_h/2"/>
                                          </p:val>
                                        </p:tav>
                                      </p:tavLst>
                                    </p:anim>
                                    <p:set>
                                      <p:cBhvr>
                                        <p:cTn id="64" dur="1" fill="hold">
                                          <p:stCondLst>
                                            <p:cond delay="9"/>
                                          </p:stCondLst>
                                        </p:cTn>
                                        <p:tgtEl>
                                          <p:spTgt spid="19"/>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9"/>
                  </p:tgtEl>
                </p:cond>
              </p:nextCondLst>
            </p:seq>
            <p:seq concurrent="1" nextAc="seek">
              <p:cTn id="65" restart="whenNotActive" fill="hold" evtFilter="cancelBubble" nodeType="interactiveSeq">
                <p:stCondLst>
                  <p:cond evt="onClick" delay="0">
                    <p:tgtEl>
                      <p:spTgt spid="20"/>
                    </p:tgtEl>
                  </p:cond>
                </p:stCondLst>
                <p:endSync evt="end" delay="0">
                  <p:rtn val="all"/>
                </p:endSync>
                <p:childTnLst>
                  <p:par>
                    <p:cTn id="66" fill="hold">
                      <p:stCondLst>
                        <p:cond delay="0"/>
                      </p:stCondLst>
                      <p:childTnLst>
                        <p:par>
                          <p:cTn id="67" fill="hold">
                            <p:stCondLst>
                              <p:cond delay="0"/>
                            </p:stCondLst>
                            <p:childTnLst>
                              <p:par>
                                <p:cTn id="68" presetID="2" presetClass="exit" presetSubtype="4" fill="hold" grpId="0" nodeType="clickEffect">
                                  <p:stCondLst>
                                    <p:cond delay="0"/>
                                  </p:stCondLst>
                                  <p:childTnLst>
                                    <p:anim calcmode="lin" valueType="num">
                                      <p:cBhvr additive="base">
                                        <p:cTn id="69" dur="10"/>
                                        <p:tgtEl>
                                          <p:spTgt spid="20"/>
                                        </p:tgtEl>
                                        <p:attrNameLst>
                                          <p:attrName>ppt_x</p:attrName>
                                        </p:attrNameLst>
                                      </p:cBhvr>
                                      <p:tavLst>
                                        <p:tav tm="0">
                                          <p:val>
                                            <p:strVal val="ppt_x"/>
                                          </p:val>
                                        </p:tav>
                                        <p:tav tm="100000">
                                          <p:val>
                                            <p:strVal val="ppt_x"/>
                                          </p:val>
                                        </p:tav>
                                      </p:tavLst>
                                    </p:anim>
                                    <p:anim calcmode="lin" valueType="num">
                                      <p:cBhvr additive="base">
                                        <p:cTn id="70" dur="10"/>
                                        <p:tgtEl>
                                          <p:spTgt spid="20"/>
                                        </p:tgtEl>
                                        <p:attrNameLst>
                                          <p:attrName>ppt_y</p:attrName>
                                        </p:attrNameLst>
                                      </p:cBhvr>
                                      <p:tavLst>
                                        <p:tav tm="0">
                                          <p:val>
                                            <p:strVal val="ppt_y"/>
                                          </p:val>
                                        </p:tav>
                                        <p:tav tm="100000">
                                          <p:val>
                                            <p:strVal val="1+ppt_h/2"/>
                                          </p:val>
                                        </p:tav>
                                      </p:tavLst>
                                    </p:anim>
                                    <p:set>
                                      <p:cBhvr>
                                        <p:cTn id="71" dur="1" fill="hold">
                                          <p:stCondLst>
                                            <p:cond delay="9"/>
                                          </p:stCondLst>
                                        </p:cTn>
                                        <p:tgtEl>
                                          <p:spTgt spid="20"/>
                                        </p:tgtEl>
                                        <p:attrNameLst>
                                          <p:attrName>style.visibility</p:attrName>
                                        </p:attrNameLst>
                                      </p:cBhvr>
                                      <p:to>
                                        <p:strVal val="hidden"/>
                                      </p:to>
                                    </p:set>
                                  </p:childTnLst>
                                  <p:subTnLst>
                                    <p:audio>
                                      <p:cMediaNode>
                                        <p:cTn display="0" masterRel="sameClick">
                                          <p:stCondLst>
                                            <p:cond evt="begin" delay="0">
                                              <p:tn val="6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
                  </p:tgtEl>
                </p:cond>
              </p:nextCondLst>
            </p:seq>
            <p:seq concurrent="1" nextAc="seek">
              <p:cTn id="72" restart="whenNotActive" fill="hold" evtFilter="cancelBubble" nodeType="interactiveSeq">
                <p:stCondLst>
                  <p:cond evt="onClick" delay="0">
                    <p:tgtEl>
                      <p:spTgt spid="21"/>
                    </p:tgtEl>
                  </p:cond>
                </p:stCondLst>
                <p:endSync evt="end" delay="0">
                  <p:rtn val="all"/>
                </p:endSync>
                <p:childTnLst>
                  <p:par>
                    <p:cTn id="73" fill="hold">
                      <p:stCondLst>
                        <p:cond delay="0"/>
                      </p:stCondLst>
                      <p:childTnLst>
                        <p:par>
                          <p:cTn id="74" fill="hold">
                            <p:stCondLst>
                              <p:cond delay="0"/>
                            </p:stCondLst>
                            <p:childTnLst>
                              <p:par>
                                <p:cTn id="75" presetID="2" presetClass="exit" presetSubtype="4" fill="hold" grpId="0" nodeType="clickEffect">
                                  <p:stCondLst>
                                    <p:cond delay="0"/>
                                  </p:stCondLst>
                                  <p:childTnLst>
                                    <p:anim calcmode="lin" valueType="num">
                                      <p:cBhvr additive="base">
                                        <p:cTn id="76" dur="10"/>
                                        <p:tgtEl>
                                          <p:spTgt spid="21"/>
                                        </p:tgtEl>
                                        <p:attrNameLst>
                                          <p:attrName>ppt_x</p:attrName>
                                        </p:attrNameLst>
                                      </p:cBhvr>
                                      <p:tavLst>
                                        <p:tav tm="0">
                                          <p:val>
                                            <p:strVal val="ppt_x"/>
                                          </p:val>
                                        </p:tav>
                                        <p:tav tm="100000">
                                          <p:val>
                                            <p:strVal val="ppt_x"/>
                                          </p:val>
                                        </p:tav>
                                      </p:tavLst>
                                    </p:anim>
                                    <p:anim calcmode="lin" valueType="num">
                                      <p:cBhvr additive="base">
                                        <p:cTn id="77" dur="10"/>
                                        <p:tgtEl>
                                          <p:spTgt spid="21"/>
                                        </p:tgtEl>
                                        <p:attrNameLst>
                                          <p:attrName>ppt_y</p:attrName>
                                        </p:attrNameLst>
                                      </p:cBhvr>
                                      <p:tavLst>
                                        <p:tav tm="0">
                                          <p:val>
                                            <p:strVal val="ppt_y"/>
                                          </p:val>
                                        </p:tav>
                                        <p:tav tm="100000">
                                          <p:val>
                                            <p:strVal val="1+ppt_h/2"/>
                                          </p:val>
                                        </p:tav>
                                      </p:tavLst>
                                    </p:anim>
                                    <p:set>
                                      <p:cBhvr>
                                        <p:cTn id="78" dur="1" fill="hold">
                                          <p:stCondLst>
                                            <p:cond delay="9"/>
                                          </p:stCondLst>
                                        </p:cTn>
                                        <p:tgtEl>
                                          <p:spTgt spid="21"/>
                                        </p:tgtEl>
                                        <p:attrNameLst>
                                          <p:attrName>style.visibility</p:attrName>
                                        </p:attrNameLst>
                                      </p:cBhvr>
                                      <p:to>
                                        <p:strVal val="hidden"/>
                                      </p:to>
                                    </p:set>
                                  </p:childTnLst>
                                  <p:subTnLst>
                                    <p:audio>
                                      <p:cMediaNode>
                                        <p:cTn display="0" masterRel="sameClick">
                                          <p:stCondLst>
                                            <p:cond evt="begin" delay="0">
                                              <p:tn val="7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1"/>
                  </p:tgtEl>
                </p:cond>
              </p:nextCondLst>
            </p:seq>
          </p:childTnLst>
        </p:cTn>
      </p:par>
    </p:tnLst>
    <p:bldLst>
      <p:bldP spid="7" grpId="0"/>
      <p:bldP spid="8" grpId="0"/>
      <p:bldP spid="9" grpId="0"/>
      <p:bldP spid="10" grpId="0"/>
      <p:bldP spid="11" grpId="0"/>
      <p:bldP spid="12" grpId="0"/>
      <p:bldP spid="15" grpId="0"/>
      <p:bldP spid="17" grpId="0" animBg="1"/>
      <p:bldP spid="17" grpId="1" animBg="1"/>
      <p:bldP spid="19" grpId="0" animBg="1"/>
      <p:bldP spid="19" grpId="1" animBg="1"/>
      <p:bldP spid="20" grpId="0" animBg="1"/>
      <p:bldP spid="20" grpId="1" animBg="1"/>
      <p:bldP spid="21" grpId="0" animBg="1"/>
      <p:bldP spid="21" grpId="1" animBg="1"/>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B1D6738-21D6-4C1F-A98B-1AEDCCB9B8CA}"/>
              </a:ext>
            </a:extLst>
          </p:cNvPr>
          <p:cNvGrpSpPr/>
          <p:nvPr/>
        </p:nvGrpSpPr>
        <p:grpSpPr>
          <a:xfrm>
            <a:off x="581817" y="373935"/>
            <a:ext cx="10972801" cy="731520"/>
            <a:chOff x="280267" y="915918"/>
            <a:chExt cx="10972801" cy="731520"/>
          </a:xfrm>
        </p:grpSpPr>
        <p:grpSp>
          <p:nvGrpSpPr>
            <p:cNvPr id="4" name="Group 3">
              <a:extLst>
                <a:ext uri="{FF2B5EF4-FFF2-40B4-BE49-F238E27FC236}">
                  <a16:creationId xmlns:a16="http://schemas.microsoft.com/office/drawing/2014/main" id="{52B4C8D6-33D0-49FD-B8DC-69620CBA2D1A}"/>
                </a:ext>
              </a:extLst>
            </p:cNvPr>
            <p:cNvGrpSpPr/>
            <p:nvPr/>
          </p:nvGrpSpPr>
          <p:grpSpPr>
            <a:xfrm>
              <a:off x="280267" y="915918"/>
              <a:ext cx="758018" cy="731520"/>
              <a:chOff x="3041858" y="1727884"/>
              <a:chExt cx="1240359" cy="1188720"/>
            </a:xfrm>
          </p:grpSpPr>
          <p:sp>
            <p:nvSpPr>
              <p:cNvPr id="6" name="Google Shape;418;p36">
                <a:extLst>
                  <a:ext uri="{FF2B5EF4-FFF2-40B4-BE49-F238E27FC236}">
                    <a16:creationId xmlns:a16="http://schemas.microsoft.com/office/drawing/2014/main" id="{181C9A54-7784-4AE0-9726-6153DCC81E5D}"/>
                  </a:ext>
                </a:extLst>
              </p:cNvPr>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600">
                  <a:solidFill>
                    <a:srgbClr val="002060"/>
                  </a:solidFill>
                  <a:latin typeface="Arial-Rounded" pitchFamily="34" charset="0"/>
                  <a:ea typeface="Arial-Rounded" pitchFamily="34" charset="0"/>
                  <a:cs typeface="Arial-Rounded" pitchFamily="34" charset="0"/>
                </a:endParaRPr>
              </a:p>
            </p:txBody>
          </p:sp>
          <p:sp>
            <p:nvSpPr>
              <p:cNvPr id="7" name="Google Shape;423;p36">
                <a:extLst>
                  <a:ext uri="{FF2B5EF4-FFF2-40B4-BE49-F238E27FC236}">
                    <a16:creationId xmlns:a16="http://schemas.microsoft.com/office/drawing/2014/main" id="{8AB98FF3-451B-4A25-8FDA-84E6860EC7C3}"/>
                  </a:ext>
                </a:extLst>
              </p:cNvPr>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4800">
                    <a:solidFill>
                      <a:srgbClr val="0070C0"/>
                    </a:solidFill>
                    <a:latin typeface="Arial Rounded MT Bold" pitchFamily="34" charset="0"/>
                    <a:ea typeface="Arial-Rounded" pitchFamily="34" charset="0"/>
                    <a:cs typeface="Arial-Rounded" pitchFamily="34" charset="0"/>
                  </a:rPr>
                  <a:t>3</a:t>
                </a:r>
              </a:p>
            </p:txBody>
          </p:sp>
        </p:grpSp>
        <p:sp>
          <p:nvSpPr>
            <p:cNvPr id="5" name="TextBox 4">
              <a:extLst>
                <a:ext uri="{FF2B5EF4-FFF2-40B4-BE49-F238E27FC236}">
                  <a16:creationId xmlns:a16="http://schemas.microsoft.com/office/drawing/2014/main" id="{FDB42C9C-A3F5-417A-95E3-C8974C24E7B7}"/>
                </a:ext>
              </a:extLst>
            </p:cNvPr>
            <p:cNvSpPr txBox="1"/>
            <p:nvPr/>
          </p:nvSpPr>
          <p:spPr>
            <a:xfrm>
              <a:off x="1033374" y="983129"/>
              <a:ext cx="10219694" cy="646331"/>
            </a:xfrm>
            <a:prstGeom prst="rect">
              <a:avLst/>
            </a:prstGeom>
            <a:noFill/>
          </p:spPr>
          <p:txBody>
            <a:bodyPr wrap="square" rtlCol="0">
              <a:spAutoFit/>
            </a:bodyPr>
            <a:lstStyle/>
            <a:p>
              <a:pPr algn="just"/>
              <a:r>
                <a:rPr lang="en-US" sz="3600">
                  <a:solidFill>
                    <a:srgbClr val="002060"/>
                  </a:solidFill>
                  <a:latin typeface="Arial-Rounded" pitchFamily="34" charset="0"/>
                  <a:ea typeface="Arial-Rounded" pitchFamily="34" charset="0"/>
                  <a:cs typeface="Arial-Rounded" pitchFamily="34" charset="0"/>
                </a:rPr>
                <a:t>Chọn a hoặc b.</a:t>
              </a:r>
            </a:p>
          </p:txBody>
        </p:sp>
      </p:grpSp>
      <p:sp>
        <p:nvSpPr>
          <p:cNvPr id="8" name="TextBox 7">
            <a:extLst>
              <a:ext uri="{FF2B5EF4-FFF2-40B4-BE49-F238E27FC236}">
                <a16:creationId xmlns:a16="http://schemas.microsoft.com/office/drawing/2014/main" id="{92EBD2EB-BD11-4C78-850B-9B43DE80B793}"/>
              </a:ext>
            </a:extLst>
          </p:cNvPr>
          <p:cNvSpPr txBox="1"/>
          <p:nvPr/>
        </p:nvSpPr>
        <p:spPr>
          <a:xfrm>
            <a:off x="1355233" y="1105455"/>
            <a:ext cx="9666521" cy="1200329"/>
          </a:xfrm>
          <a:prstGeom prst="rect">
            <a:avLst/>
          </a:prstGeom>
          <a:noFill/>
        </p:spPr>
        <p:txBody>
          <a:bodyPr wrap="square" rtlCol="0">
            <a:spAutoFit/>
          </a:bodyPr>
          <a:lstStyle/>
          <a:p>
            <a:pPr lvl="2" algn="just"/>
            <a:r>
              <a:rPr lang="en-US" sz="3600">
                <a:solidFill>
                  <a:srgbClr val="002060"/>
                </a:solidFill>
                <a:latin typeface="Arial-Rounded" pitchFamily="34" charset="0"/>
                <a:ea typeface="Arial-Rounded" pitchFamily="34" charset="0"/>
                <a:cs typeface="Arial-Rounded" pitchFamily="34" charset="0"/>
              </a:rPr>
              <a:t>a. Tìm từ ngữ gọi tên sự vật có tiếng bắt đầu bằng </a:t>
            </a:r>
            <a:r>
              <a:rPr lang="en-US" sz="3600" i="1">
                <a:solidFill>
                  <a:srgbClr val="002060"/>
                </a:solidFill>
                <a:latin typeface="Arial-Rounded" pitchFamily="34" charset="0"/>
                <a:ea typeface="Arial-Rounded" pitchFamily="34" charset="0"/>
                <a:cs typeface="Arial-Rounded" pitchFamily="34" charset="0"/>
              </a:rPr>
              <a:t>s</a:t>
            </a:r>
            <a:r>
              <a:rPr lang="en-US" sz="3600">
                <a:solidFill>
                  <a:srgbClr val="002060"/>
                </a:solidFill>
                <a:latin typeface="Arial-Rounded" pitchFamily="34" charset="0"/>
                <a:ea typeface="Arial-Rounded" pitchFamily="34" charset="0"/>
                <a:cs typeface="Arial-Rounded" pitchFamily="34" charset="0"/>
              </a:rPr>
              <a:t> hoặc </a:t>
            </a:r>
            <a:r>
              <a:rPr lang="en-US" sz="3600" i="1">
                <a:solidFill>
                  <a:srgbClr val="002060"/>
                </a:solidFill>
                <a:latin typeface="Arial-Rounded" pitchFamily="34" charset="0"/>
                <a:ea typeface="Arial-Rounded" pitchFamily="34" charset="0"/>
                <a:cs typeface="Arial-Rounded" pitchFamily="34" charset="0"/>
              </a:rPr>
              <a:t>x</a:t>
            </a:r>
            <a:r>
              <a:rPr lang="en-US" sz="3600">
                <a:solidFill>
                  <a:srgbClr val="002060"/>
                </a:solidFill>
                <a:latin typeface="Arial-Rounded" pitchFamily="34" charset="0"/>
                <a:ea typeface="Arial-Rounded" pitchFamily="34" charset="0"/>
                <a:cs typeface="Arial-Rounded" pitchFamily="34" charset="0"/>
              </a:rPr>
              <a:t>.</a:t>
            </a:r>
          </a:p>
        </p:txBody>
      </p:sp>
      <p:pic>
        <p:nvPicPr>
          <p:cNvPr id="9" name="Picture 8">
            <a:extLst>
              <a:ext uri="{FF2B5EF4-FFF2-40B4-BE49-F238E27FC236}">
                <a16:creationId xmlns:a16="http://schemas.microsoft.com/office/drawing/2014/main" id="{5EAD404B-59CA-4455-99E8-774069A30452}"/>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200000"/>
                    </a14:imgEffect>
                    <a14:imgEffect>
                      <a14:brightnessContrast contrast="20000"/>
                    </a14:imgEffect>
                  </a14:imgLayer>
                </a14:imgProps>
              </a:ext>
            </a:extLst>
          </a:blip>
          <a:srcRect l="4718" t="12619" b="35032"/>
          <a:stretch/>
        </p:blipFill>
        <p:spPr>
          <a:xfrm>
            <a:off x="1508919" y="2687250"/>
            <a:ext cx="9833796" cy="2019638"/>
          </a:xfrm>
          <a:prstGeom prst="rect">
            <a:avLst/>
          </a:prstGeom>
        </p:spPr>
      </p:pic>
      <p:sp>
        <p:nvSpPr>
          <p:cNvPr id="15" name="TextBox 14">
            <a:extLst>
              <a:ext uri="{FF2B5EF4-FFF2-40B4-BE49-F238E27FC236}">
                <a16:creationId xmlns:a16="http://schemas.microsoft.com/office/drawing/2014/main" id="{AFC338FB-0D68-435F-AD5B-9166E7EB2B8D}"/>
              </a:ext>
            </a:extLst>
          </p:cNvPr>
          <p:cNvSpPr txBox="1"/>
          <p:nvPr/>
        </p:nvSpPr>
        <p:spPr>
          <a:xfrm>
            <a:off x="2042319" y="4706888"/>
            <a:ext cx="1632861" cy="646331"/>
          </a:xfrm>
          <a:prstGeom prst="rect">
            <a:avLst/>
          </a:prstGeom>
          <a:noFill/>
        </p:spPr>
        <p:txBody>
          <a:bodyPr wrap="square" rtlCol="0">
            <a:spAutoFit/>
          </a:bodyPr>
          <a:lstStyle/>
          <a:p>
            <a:pPr lvl="2" algn="just"/>
            <a:r>
              <a:rPr lang="en-US" sz="3600">
                <a:solidFill>
                  <a:srgbClr val="FF0000"/>
                </a:solidFill>
                <a:latin typeface="Arial-Rounded" pitchFamily="34" charset="0"/>
                <a:ea typeface="Arial-Rounded" pitchFamily="34" charset="0"/>
                <a:cs typeface="Arial-Rounded" pitchFamily="34" charset="0"/>
              </a:rPr>
              <a:t>ốc sên</a:t>
            </a:r>
          </a:p>
        </p:txBody>
      </p:sp>
      <p:sp>
        <p:nvSpPr>
          <p:cNvPr id="17" name="TextBox 16">
            <a:extLst>
              <a:ext uri="{FF2B5EF4-FFF2-40B4-BE49-F238E27FC236}">
                <a16:creationId xmlns:a16="http://schemas.microsoft.com/office/drawing/2014/main" id="{C6875A42-7259-45D6-B0A7-759CDC07B071}"/>
              </a:ext>
            </a:extLst>
          </p:cNvPr>
          <p:cNvSpPr txBox="1"/>
          <p:nvPr/>
        </p:nvSpPr>
        <p:spPr>
          <a:xfrm>
            <a:off x="4091654" y="4706888"/>
            <a:ext cx="2471061" cy="646331"/>
          </a:xfrm>
          <a:prstGeom prst="rect">
            <a:avLst/>
          </a:prstGeom>
          <a:noFill/>
        </p:spPr>
        <p:txBody>
          <a:bodyPr wrap="square" rtlCol="0">
            <a:spAutoFit/>
          </a:bodyPr>
          <a:lstStyle/>
          <a:p>
            <a:pPr lvl="2" algn="just"/>
            <a:r>
              <a:rPr lang="en-US" sz="3600">
                <a:solidFill>
                  <a:srgbClr val="FF0000"/>
                </a:solidFill>
                <a:latin typeface="Arial-Rounded" pitchFamily="34" charset="0"/>
                <a:ea typeface="Arial-Rounded" pitchFamily="34" charset="0"/>
                <a:cs typeface="Arial-Rounded" pitchFamily="34" charset="0"/>
              </a:rPr>
              <a:t>cây xấu hổ</a:t>
            </a:r>
          </a:p>
        </p:txBody>
      </p:sp>
      <p:sp>
        <p:nvSpPr>
          <p:cNvPr id="20" name="TextBox 19">
            <a:extLst>
              <a:ext uri="{FF2B5EF4-FFF2-40B4-BE49-F238E27FC236}">
                <a16:creationId xmlns:a16="http://schemas.microsoft.com/office/drawing/2014/main" id="{12AACB2B-CC70-4419-999F-E452BBBFE4A2}"/>
              </a:ext>
            </a:extLst>
          </p:cNvPr>
          <p:cNvSpPr txBox="1"/>
          <p:nvPr/>
        </p:nvSpPr>
        <p:spPr>
          <a:xfrm>
            <a:off x="6766719" y="4702291"/>
            <a:ext cx="2471061" cy="646331"/>
          </a:xfrm>
          <a:prstGeom prst="rect">
            <a:avLst/>
          </a:prstGeom>
          <a:noFill/>
        </p:spPr>
        <p:txBody>
          <a:bodyPr wrap="square" rtlCol="0">
            <a:spAutoFit/>
          </a:bodyPr>
          <a:lstStyle/>
          <a:p>
            <a:pPr lvl="2" algn="just"/>
            <a:r>
              <a:rPr lang="en-US" sz="3600">
                <a:solidFill>
                  <a:srgbClr val="FF0000"/>
                </a:solidFill>
                <a:latin typeface="Arial-Rounded" pitchFamily="34" charset="0"/>
                <a:ea typeface="Arial-Rounded" pitchFamily="34" charset="0"/>
                <a:cs typeface="Arial-Rounded" pitchFamily="34" charset="0"/>
              </a:rPr>
              <a:t>con sâu</a:t>
            </a:r>
          </a:p>
        </p:txBody>
      </p:sp>
      <p:sp>
        <p:nvSpPr>
          <p:cNvPr id="22" name="TextBox 21">
            <a:extLst>
              <a:ext uri="{FF2B5EF4-FFF2-40B4-BE49-F238E27FC236}">
                <a16:creationId xmlns:a16="http://schemas.microsoft.com/office/drawing/2014/main" id="{01CF499A-686F-4A35-AC92-AA0B472EC859}"/>
              </a:ext>
            </a:extLst>
          </p:cNvPr>
          <p:cNvSpPr txBox="1"/>
          <p:nvPr/>
        </p:nvSpPr>
        <p:spPr>
          <a:xfrm>
            <a:off x="8942660" y="4702291"/>
            <a:ext cx="2471061" cy="646331"/>
          </a:xfrm>
          <a:prstGeom prst="rect">
            <a:avLst/>
          </a:prstGeom>
          <a:noFill/>
        </p:spPr>
        <p:txBody>
          <a:bodyPr wrap="square" rtlCol="0">
            <a:spAutoFit/>
          </a:bodyPr>
          <a:lstStyle/>
          <a:p>
            <a:pPr lvl="2" algn="just"/>
            <a:r>
              <a:rPr lang="en-US" sz="3600">
                <a:solidFill>
                  <a:srgbClr val="FF0000"/>
                </a:solidFill>
                <a:latin typeface="Arial-Rounded" pitchFamily="34" charset="0"/>
                <a:ea typeface="Arial-Rounded" pitchFamily="34" charset="0"/>
                <a:cs typeface="Arial-Rounded" pitchFamily="34" charset="0"/>
              </a:rPr>
              <a:t>xương rồng</a:t>
            </a:r>
          </a:p>
        </p:txBody>
      </p:sp>
    </p:spTree>
    <p:extLst>
      <p:ext uri="{BB962C8B-B14F-4D97-AF65-F5344CB8AC3E}">
        <p14:creationId xmlns:p14="http://schemas.microsoft.com/office/powerpoint/2010/main" val="24836338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subTnLst>
                                    <p:audio>
                                      <p:cMediaNode>
                                        <p:cTn display="0" masterRel="sameClick">
                                          <p:stCondLst>
                                            <p:cond evt="begin" delay="0">
                                              <p:tn val="20"/>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20"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B1D6738-21D6-4C1F-A98B-1AEDCCB9B8CA}"/>
              </a:ext>
            </a:extLst>
          </p:cNvPr>
          <p:cNvGrpSpPr/>
          <p:nvPr/>
        </p:nvGrpSpPr>
        <p:grpSpPr>
          <a:xfrm>
            <a:off x="581817" y="373935"/>
            <a:ext cx="10972801" cy="731520"/>
            <a:chOff x="280267" y="915918"/>
            <a:chExt cx="10972801" cy="731520"/>
          </a:xfrm>
        </p:grpSpPr>
        <p:grpSp>
          <p:nvGrpSpPr>
            <p:cNvPr id="4" name="Group 3">
              <a:extLst>
                <a:ext uri="{FF2B5EF4-FFF2-40B4-BE49-F238E27FC236}">
                  <a16:creationId xmlns:a16="http://schemas.microsoft.com/office/drawing/2014/main" id="{52B4C8D6-33D0-49FD-B8DC-69620CBA2D1A}"/>
                </a:ext>
              </a:extLst>
            </p:cNvPr>
            <p:cNvGrpSpPr/>
            <p:nvPr/>
          </p:nvGrpSpPr>
          <p:grpSpPr>
            <a:xfrm>
              <a:off x="280267" y="915918"/>
              <a:ext cx="758018" cy="731520"/>
              <a:chOff x="3041858" y="1727884"/>
              <a:chExt cx="1240359" cy="1188720"/>
            </a:xfrm>
          </p:grpSpPr>
          <p:sp>
            <p:nvSpPr>
              <p:cNvPr id="6" name="Google Shape;418;p36">
                <a:extLst>
                  <a:ext uri="{FF2B5EF4-FFF2-40B4-BE49-F238E27FC236}">
                    <a16:creationId xmlns:a16="http://schemas.microsoft.com/office/drawing/2014/main" id="{181C9A54-7784-4AE0-9726-6153DCC81E5D}"/>
                  </a:ext>
                </a:extLst>
              </p:cNvPr>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600">
                  <a:solidFill>
                    <a:srgbClr val="002060"/>
                  </a:solidFill>
                  <a:latin typeface="Arial-Rounded" pitchFamily="34" charset="0"/>
                  <a:ea typeface="Arial-Rounded" pitchFamily="34" charset="0"/>
                  <a:cs typeface="Arial-Rounded" pitchFamily="34" charset="0"/>
                </a:endParaRPr>
              </a:p>
            </p:txBody>
          </p:sp>
          <p:sp>
            <p:nvSpPr>
              <p:cNvPr id="7" name="Google Shape;423;p36">
                <a:extLst>
                  <a:ext uri="{FF2B5EF4-FFF2-40B4-BE49-F238E27FC236}">
                    <a16:creationId xmlns:a16="http://schemas.microsoft.com/office/drawing/2014/main" id="{8AB98FF3-451B-4A25-8FDA-84E6860EC7C3}"/>
                  </a:ext>
                </a:extLst>
              </p:cNvPr>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4800">
                    <a:solidFill>
                      <a:srgbClr val="0070C0"/>
                    </a:solidFill>
                    <a:latin typeface="Arial Rounded MT Bold" pitchFamily="34" charset="0"/>
                    <a:ea typeface="Arial-Rounded" pitchFamily="34" charset="0"/>
                    <a:cs typeface="Arial-Rounded" pitchFamily="34" charset="0"/>
                  </a:rPr>
                  <a:t>3</a:t>
                </a:r>
              </a:p>
            </p:txBody>
          </p:sp>
        </p:grpSp>
        <p:sp>
          <p:nvSpPr>
            <p:cNvPr id="5" name="TextBox 4">
              <a:extLst>
                <a:ext uri="{FF2B5EF4-FFF2-40B4-BE49-F238E27FC236}">
                  <a16:creationId xmlns:a16="http://schemas.microsoft.com/office/drawing/2014/main" id="{FDB42C9C-A3F5-417A-95E3-C8974C24E7B7}"/>
                </a:ext>
              </a:extLst>
            </p:cNvPr>
            <p:cNvSpPr txBox="1"/>
            <p:nvPr/>
          </p:nvSpPr>
          <p:spPr>
            <a:xfrm>
              <a:off x="1033374" y="983129"/>
              <a:ext cx="10219694" cy="646331"/>
            </a:xfrm>
            <a:prstGeom prst="rect">
              <a:avLst/>
            </a:prstGeom>
            <a:noFill/>
          </p:spPr>
          <p:txBody>
            <a:bodyPr wrap="square" rtlCol="0">
              <a:spAutoFit/>
            </a:bodyPr>
            <a:lstStyle/>
            <a:p>
              <a:pPr algn="just"/>
              <a:r>
                <a:rPr lang="en-US" sz="3600">
                  <a:solidFill>
                    <a:srgbClr val="002060"/>
                  </a:solidFill>
                  <a:latin typeface="Arial-Rounded" pitchFamily="34" charset="0"/>
                  <a:ea typeface="Arial-Rounded" pitchFamily="34" charset="0"/>
                  <a:cs typeface="Arial-Rounded" pitchFamily="34" charset="0"/>
                </a:rPr>
                <a:t>Chọn a hoặc b.</a:t>
              </a:r>
            </a:p>
          </p:txBody>
        </p:sp>
      </p:grpSp>
      <p:sp>
        <p:nvSpPr>
          <p:cNvPr id="8" name="TextBox 7">
            <a:extLst>
              <a:ext uri="{FF2B5EF4-FFF2-40B4-BE49-F238E27FC236}">
                <a16:creationId xmlns:a16="http://schemas.microsoft.com/office/drawing/2014/main" id="{92EBD2EB-BD11-4C78-850B-9B43DE80B793}"/>
              </a:ext>
            </a:extLst>
          </p:cNvPr>
          <p:cNvSpPr txBox="1"/>
          <p:nvPr/>
        </p:nvSpPr>
        <p:spPr>
          <a:xfrm>
            <a:off x="1355233" y="1105455"/>
            <a:ext cx="9666521" cy="646331"/>
          </a:xfrm>
          <a:prstGeom prst="rect">
            <a:avLst/>
          </a:prstGeom>
          <a:noFill/>
        </p:spPr>
        <p:txBody>
          <a:bodyPr wrap="square" rtlCol="0">
            <a:spAutoFit/>
          </a:bodyPr>
          <a:lstStyle/>
          <a:p>
            <a:pPr lvl="2" algn="just"/>
            <a:r>
              <a:rPr lang="en-US" sz="3600">
                <a:solidFill>
                  <a:srgbClr val="002060"/>
                </a:solidFill>
                <a:latin typeface="Arial-Rounded" pitchFamily="34" charset="0"/>
                <a:ea typeface="Arial-Rounded" pitchFamily="34" charset="0"/>
                <a:cs typeface="Arial-Rounded" pitchFamily="34" charset="0"/>
              </a:rPr>
              <a:t>b. Chọn </a:t>
            </a:r>
            <a:r>
              <a:rPr lang="en-US" sz="3600" i="1">
                <a:solidFill>
                  <a:srgbClr val="002060"/>
                </a:solidFill>
                <a:latin typeface="Arial-Rounded" pitchFamily="34" charset="0"/>
                <a:ea typeface="Arial-Rounded" pitchFamily="34" charset="0"/>
                <a:cs typeface="Arial-Rounded" pitchFamily="34" charset="0"/>
              </a:rPr>
              <a:t>dấu hỏi</a:t>
            </a:r>
            <a:r>
              <a:rPr lang="en-US" sz="3600">
                <a:solidFill>
                  <a:srgbClr val="002060"/>
                </a:solidFill>
                <a:latin typeface="Arial-Rounded" pitchFamily="34" charset="0"/>
                <a:ea typeface="Arial-Rounded" pitchFamily="34" charset="0"/>
                <a:cs typeface="Arial-Rounded" pitchFamily="34" charset="0"/>
              </a:rPr>
              <a:t> hoặc </a:t>
            </a:r>
            <a:r>
              <a:rPr lang="en-US" sz="3600" i="1">
                <a:solidFill>
                  <a:srgbClr val="002060"/>
                </a:solidFill>
                <a:latin typeface="Arial-Rounded" pitchFamily="34" charset="0"/>
                <a:ea typeface="Arial-Rounded" pitchFamily="34" charset="0"/>
                <a:cs typeface="Arial-Rounded" pitchFamily="34" charset="0"/>
              </a:rPr>
              <a:t>dấu ngã</a:t>
            </a:r>
            <a:r>
              <a:rPr lang="en-US" sz="3600">
                <a:solidFill>
                  <a:srgbClr val="002060"/>
                </a:solidFill>
                <a:latin typeface="Arial-Rounded" pitchFamily="34" charset="0"/>
                <a:ea typeface="Arial-Rounded" pitchFamily="34" charset="0"/>
                <a:cs typeface="Arial-Rounded" pitchFamily="34" charset="0"/>
              </a:rPr>
              <a:t> cho chữ in đậm.</a:t>
            </a:r>
          </a:p>
        </p:txBody>
      </p:sp>
      <p:sp>
        <p:nvSpPr>
          <p:cNvPr id="10" name="TextBox 9">
            <a:extLst>
              <a:ext uri="{FF2B5EF4-FFF2-40B4-BE49-F238E27FC236}">
                <a16:creationId xmlns:a16="http://schemas.microsoft.com/office/drawing/2014/main" id="{E3B6DE9D-EE16-4CDB-97C8-4510452676C9}"/>
              </a:ext>
            </a:extLst>
          </p:cNvPr>
          <p:cNvSpPr txBox="1"/>
          <p:nvPr/>
        </p:nvSpPr>
        <p:spPr>
          <a:xfrm>
            <a:off x="1909111" y="2195196"/>
            <a:ext cx="9666521" cy="646331"/>
          </a:xfrm>
          <a:prstGeom prst="rect">
            <a:avLst/>
          </a:prstGeom>
          <a:noFill/>
        </p:spPr>
        <p:txBody>
          <a:bodyPr wrap="square" rtlCol="0">
            <a:spAutoFit/>
          </a:bodyPr>
          <a:lstStyle/>
          <a:p>
            <a:pPr lvl="2" algn="just"/>
            <a:r>
              <a:rPr lang="en-US" sz="3600">
                <a:solidFill>
                  <a:srgbClr val="002060"/>
                </a:solidFill>
                <a:latin typeface="Arial-Rounded" pitchFamily="34" charset="0"/>
                <a:ea typeface="Arial-Rounded" pitchFamily="34" charset="0"/>
                <a:cs typeface="Arial-Rounded" pitchFamily="34" charset="0"/>
              </a:rPr>
              <a:t>- Nhát như</a:t>
            </a:r>
            <a:r>
              <a:rPr lang="en-US" sz="3600" b="1">
                <a:solidFill>
                  <a:srgbClr val="002060"/>
                </a:solidFill>
                <a:latin typeface="Arial-Rounded" pitchFamily="34" charset="0"/>
                <a:ea typeface="Arial-Rounded" pitchFamily="34" charset="0"/>
                <a:cs typeface="Arial-Rounded" pitchFamily="34" charset="0"/>
              </a:rPr>
              <a:t> tho</a:t>
            </a:r>
            <a:r>
              <a:rPr lang="en-US" sz="3600">
                <a:solidFill>
                  <a:srgbClr val="002060"/>
                </a:solidFill>
                <a:latin typeface="Arial-Rounded" pitchFamily="34" charset="0"/>
                <a:ea typeface="Arial-Rounded" pitchFamily="34" charset="0"/>
                <a:cs typeface="Arial-Rounded" pitchFamily="34" charset="0"/>
              </a:rPr>
              <a:t>.</a:t>
            </a:r>
          </a:p>
        </p:txBody>
      </p:sp>
      <p:sp>
        <p:nvSpPr>
          <p:cNvPr id="11" name="TextBox 10">
            <a:extLst>
              <a:ext uri="{FF2B5EF4-FFF2-40B4-BE49-F238E27FC236}">
                <a16:creationId xmlns:a16="http://schemas.microsoft.com/office/drawing/2014/main" id="{85328C86-0D35-4E5E-9E2D-6B435ADADCC3}"/>
              </a:ext>
            </a:extLst>
          </p:cNvPr>
          <p:cNvSpPr txBox="1"/>
          <p:nvPr/>
        </p:nvSpPr>
        <p:spPr>
          <a:xfrm>
            <a:off x="1882081" y="3105834"/>
            <a:ext cx="9666521" cy="646331"/>
          </a:xfrm>
          <a:prstGeom prst="rect">
            <a:avLst/>
          </a:prstGeom>
          <a:noFill/>
        </p:spPr>
        <p:txBody>
          <a:bodyPr wrap="square" rtlCol="0">
            <a:spAutoFit/>
          </a:bodyPr>
          <a:lstStyle/>
          <a:p>
            <a:pPr lvl="2" algn="just"/>
            <a:r>
              <a:rPr lang="en-US" sz="3600">
                <a:solidFill>
                  <a:srgbClr val="002060"/>
                </a:solidFill>
                <a:latin typeface="Arial-Rounded" pitchFamily="34" charset="0"/>
                <a:ea typeface="Arial-Rounded" pitchFamily="34" charset="0"/>
                <a:cs typeface="Arial-Rounded" pitchFamily="34" charset="0"/>
              </a:rPr>
              <a:t>- </a:t>
            </a:r>
            <a:r>
              <a:rPr lang="en-US" sz="3600" b="1">
                <a:solidFill>
                  <a:srgbClr val="002060"/>
                </a:solidFill>
                <a:latin typeface="Arial-Rounded" pitchFamily="34" charset="0"/>
                <a:ea typeface="Arial-Rounded" pitchFamily="34" charset="0"/>
                <a:cs typeface="Arial-Rounded" pitchFamily="34" charset="0"/>
              </a:rPr>
              <a:t>Khoe</a:t>
            </a:r>
            <a:r>
              <a:rPr lang="en-US" sz="3600">
                <a:solidFill>
                  <a:srgbClr val="002060"/>
                </a:solidFill>
                <a:latin typeface="Arial-Rounded" pitchFamily="34" charset="0"/>
                <a:ea typeface="Arial-Rounded" pitchFamily="34" charset="0"/>
                <a:cs typeface="Arial-Rounded" pitchFamily="34" charset="0"/>
              </a:rPr>
              <a:t> như trâu.</a:t>
            </a:r>
          </a:p>
        </p:txBody>
      </p:sp>
      <p:sp>
        <p:nvSpPr>
          <p:cNvPr id="12" name="TextBox 11">
            <a:extLst>
              <a:ext uri="{FF2B5EF4-FFF2-40B4-BE49-F238E27FC236}">
                <a16:creationId xmlns:a16="http://schemas.microsoft.com/office/drawing/2014/main" id="{EE98B733-7684-4222-B9FA-133B39AA1CFF}"/>
              </a:ext>
            </a:extLst>
          </p:cNvPr>
          <p:cNvSpPr txBox="1"/>
          <p:nvPr/>
        </p:nvSpPr>
        <p:spPr>
          <a:xfrm>
            <a:off x="1867082" y="4016472"/>
            <a:ext cx="9666521" cy="646331"/>
          </a:xfrm>
          <a:prstGeom prst="rect">
            <a:avLst/>
          </a:prstGeom>
          <a:noFill/>
        </p:spPr>
        <p:txBody>
          <a:bodyPr wrap="square" rtlCol="0">
            <a:spAutoFit/>
          </a:bodyPr>
          <a:lstStyle/>
          <a:p>
            <a:pPr lvl="2" algn="just"/>
            <a:r>
              <a:rPr lang="en-US" sz="3600">
                <a:solidFill>
                  <a:srgbClr val="002060"/>
                </a:solidFill>
                <a:latin typeface="Arial-Rounded" pitchFamily="34" charset="0"/>
                <a:ea typeface="Arial-Rounded" pitchFamily="34" charset="0"/>
                <a:cs typeface="Arial-Rounded" pitchFamily="34" charset="0"/>
              </a:rPr>
              <a:t>- </a:t>
            </a:r>
            <a:r>
              <a:rPr lang="en-US" sz="3600" b="1">
                <a:solidFill>
                  <a:srgbClr val="002060"/>
                </a:solidFill>
                <a:latin typeface="Arial-Rounded" pitchFamily="34" charset="0"/>
                <a:ea typeface="Arial-Rounded" pitchFamily="34" charset="0"/>
                <a:cs typeface="Arial-Rounded" pitchFamily="34" charset="0"/>
              </a:rPr>
              <a:t>Dư</a:t>
            </a:r>
            <a:r>
              <a:rPr lang="en-US" sz="3600">
                <a:solidFill>
                  <a:srgbClr val="002060"/>
                </a:solidFill>
                <a:latin typeface="Arial-Rounded" pitchFamily="34" charset="0"/>
                <a:ea typeface="Arial-Rounded" pitchFamily="34" charset="0"/>
                <a:cs typeface="Arial-Rounded" pitchFamily="34" charset="0"/>
              </a:rPr>
              <a:t> như hổ.</a:t>
            </a:r>
          </a:p>
        </p:txBody>
      </p:sp>
      <p:sp>
        <p:nvSpPr>
          <p:cNvPr id="13" name="TextBox 12">
            <a:extLst>
              <a:ext uri="{FF2B5EF4-FFF2-40B4-BE49-F238E27FC236}">
                <a16:creationId xmlns:a16="http://schemas.microsoft.com/office/drawing/2014/main" id="{D940F874-F617-4D42-B4AA-C1EB0542AB25}"/>
              </a:ext>
            </a:extLst>
          </p:cNvPr>
          <p:cNvSpPr txBox="1"/>
          <p:nvPr/>
        </p:nvSpPr>
        <p:spPr>
          <a:xfrm>
            <a:off x="1909111" y="2195196"/>
            <a:ext cx="9666521" cy="646331"/>
          </a:xfrm>
          <a:prstGeom prst="rect">
            <a:avLst/>
          </a:prstGeom>
          <a:noFill/>
        </p:spPr>
        <p:txBody>
          <a:bodyPr wrap="square" rtlCol="0">
            <a:spAutoFit/>
          </a:bodyPr>
          <a:lstStyle/>
          <a:p>
            <a:pPr lvl="2" algn="just"/>
            <a:r>
              <a:rPr lang="en-US" sz="3600">
                <a:solidFill>
                  <a:srgbClr val="002060"/>
                </a:solidFill>
                <a:latin typeface="Arial-Rounded" pitchFamily="34" charset="0"/>
                <a:ea typeface="Arial-Rounded" pitchFamily="34" charset="0"/>
                <a:cs typeface="Arial-Rounded" pitchFamily="34" charset="0"/>
              </a:rPr>
              <a:t>- Nhát như</a:t>
            </a:r>
            <a:r>
              <a:rPr lang="en-US" sz="3600" b="1">
                <a:solidFill>
                  <a:srgbClr val="002060"/>
                </a:solidFill>
                <a:latin typeface="Arial-Rounded" pitchFamily="34" charset="0"/>
                <a:ea typeface="Arial-Rounded" pitchFamily="34" charset="0"/>
                <a:cs typeface="Arial-Rounded" pitchFamily="34" charset="0"/>
              </a:rPr>
              <a:t> </a:t>
            </a:r>
            <a:r>
              <a:rPr lang="en-US" sz="3600" b="1">
                <a:solidFill>
                  <a:srgbClr val="FF0000"/>
                </a:solidFill>
                <a:latin typeface="Arial-Rounded" pitchFamily="34" charset="0"/>
                <a:ea typeface="Arial-Rounded" pitchFamily="34" charset="0"/>
                <a:cs typeface="Arial-Rounded" pitchFamily="34" charset="0"/>
              </a:rPr>
              <a:t>thỏ</a:t>
            </a:r>
            <a:r>
              <a:rPr lang="en-US" sz="3600">
                <a:solidFill>
                  <a:srgbClr val="002060"/>
                </a:solidFill>
                <a:latin typeface="Arial-Rounded" pitchFamily="34" charset="0"/>
                <a:ea typeface="Arial-Rounded" pitchFamily="34" charset="0"/>
                <a:cs typeface="Arial-Rounded" pitchFamily="34" charset="0"/>
              </a:rPr>
              <a:t>.</a:t>
            </a:r>
          </a:p>
        </p:txBody>
      </p:sp>
      <p:sp>
        <p:nvSpPr>
          <p:cNvPr id="14" name="TextBox 13">
            <a:extLst>
              <a:ext uri="{FF2B5EF4-FFF2-40B4-BE49-F238E27FC236}">
                <a16:creationId xmlns:a16="http://schemas.microsoft.com/office/drawing/2014/main" id="{5048027A-12ED-4F94-92F8-FABBF2A9D9F1}"/>
              </a:ext>
            </a:extLst>
          </p:cNvPr>
          <p:cNvSpPr txBox="1"/>
          <p:nvPr/>
        </p:nvSpPr>
        <p:spPr>
          <a:xfrm>
            <a:off x="1882081" y="3105834"/>
            <a:ext cx="9666521" cy="646331"/>
          </a:xfrm>
          <a:prstGeom prst="rect">
            <a:avLst/>
          </a:prstGeom>
          <a:noFill/>
        </p:spPr>
        <p:txBody>
          <a:bodyPr wrap="square" rtlCol="0">
            <a:spAutoFit/>
          </a:bodyPr>
          <a:lstStyle/>
          <a:p>
            <a:pPr lvl="2" algn="just"/>
            <a:r>
              <a:rPr lang="en-US" sz="3600">
                <a:solidFill>
                  <a:srgbClr val="002060"/>
                </a:solidFill>
                <a:latin typeface="Arial-Rounded" pitchFamily="34" charset="0"/>
                <a:ea typeface="Arial-Rounded" pitchFamily="34" charset="0"/>
                <a:cs typeface="Arial-Rounded" pitchFamily="34" charset="0"/>
              </a:rPr>
              <a:t>- </a:t>
            </a:r>
            <a:r>
              <a:rPr lang="en-US" sz="3600" b="1">
                <a:solidFill>
                  <a:srgbClr val="FF0000"/>
                </a:solidFill>
                <a:latin typeface="Arial-Rounded" pitchFamily="34" charset="0"/>
                <a:ea typeface="Arial-Rounded" pitchFamily="34" charset="0"/>
                <a:cs typeface="Arial-Rounded" pitchFamily="34" charset="0"/>
              </a:rPr>
              <a:t>Khoẻ</a:t>
            </a:r>
            <a:r>
              <a:rPr lang="en-US" sz="3600">
                <a:solidFill>
                  <a:srgbClr val="002060"/>
                </a:solidFill>
                <a:latin typeface="Arial-Rounded" pitchFamily="34" charset="0"/>
                <a:ea typeface="Arial-Rounded" pitchFamily="34" charset="0"/>
                <a:cs typeface="Arial-Rounded" pitchFamily="34" charset="0"/>
              </a:rPr>
              <a:t> như trâu.</a:t>
            </a:r>
          </a:p>
        </p:txBody>
      </p:sp>
      <p:sp>
        <p:nvSpPr>
          <p:cNvPr id="15" name="TextBox 14">
            <a:extLst>
              <a:ext uri="{FF2B5EF4-FFF2-40B4-BE49-F238E27FC236}">
                <a16:creationId xmlns:a16="http://schemas.microsoft.com/office/drawing/2014/main" id="{9F6E94C2-CCBC-4774-9CF0-8FD819DD1C2D}"/>
              </a:ext>
            </a:extLst>
          </p:cNvPr>
          <p:cNvSpPr txBox="1"/>
          <p:nvPr/>
        </p:nvSpPr>
        <p:spPr>
          <a:xfrm>
            <a:off x="1867082" y="4016472"/>
            <a:ext cx="9666521" cy="646331"/>
          </a:xfrm>
          <a:prstGeom prst="rect">
            <a:avLst/>
          </a:prstGeom>
          <a:noFill/>
        </p:spPr>
        <p:txBody>
          <a:bodyPr wrap="square" rtlCol="0">
            <a:spAutoFit/>
          </a:bodyPr>
          <a:lstStyle/>
          <a:p>
            <a:pPr lvl="2" algn="just"/>
            <a:r>
              <a:rPr lang="en-US" sz="3600">
                <a:solidFill>
                  <a:srgbClr val="002060"/>
                </a:solidFill>
                <a:latin typeface="Arial-Rounded" pitchFamily="34" charset="0"/>
                <a:ea typeface="Arial-Rounded" pitchFamily="34" charset="0"/>
                <a:cs typeface="Arial-Rounded" pitchFamily="34" charset="0"/>
              </a:rPr>
              <a:t>- </a:t>
            </a:r>
            <a:r>
              <a:rPr lang="en-US" sz="3600" b="1">
                <a:solidFill>
                  <a:srgbClr val="FF0000"/>
                </a:solidFill>
                <a:latin typeface="Arial-Rounded" pitchFamily="34" charset="0"/>
                <a:ea typeface="Arial-Rounded" pitchFamily="34" charset="0"/>
                <a:cs typeface="Arial-Rounded" pitchFamily="34" charset="0"/>
              </a:rPr>
              <a:t>Dữ</a:t>
            </a:r>
            <a:r>
              <a:rPr lang="en-US" sz="3600">
                <a:solidFill>
                  <a:srgbClr val="002060"/>
                </a:solidFill>
                <a:latin typeface="Arial-Rounded" pitchFamily="34" charset="0"/>
                <a:ea typeface="Arial-Rounded" pitchFamily="34" charset="0"/>
                <a:cs typeface="Arial-Rounded" pitchFamily="34" charset="0"/>
              </a:rPr>
              <a:t> như hổ.</a:t>
            </a:r>
          </a:p>
        </p:txBody>
      </p:sp>
    </p:spTree>
    <p:extLst>
      <p:ext uri="{BB962C8B-B14F-4D97-AF65-F5344CB8AC3E}">
        <p14:creationId xmlns:p14="http://schemas.microsoft.com/office/powerpoint/2010/main" val="29885814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a:extLst>
              <a:ext uri="{FF2B5EF4-FFF2-40B4-BE49-F238E27FC236}">
                <a16:creationId xmlns:a16="http://schemas.microsoft.com/office/drawing/2014/main" id="{3274F3D3-450D-4EBB-83B9-93C773834911}"/>
              </a:ext>
            </a:extLst>
          </p:cNvPr>
          <p:cNvSpPr txBox="1">
            <a:spLocks/>
          </p:cNvSpPr>
          <p:nvPr/>
        </p:nvSpPr>
        <p:spPr>
          <a:xfrm>
            <a:off x="2423319" y="1396556"/>
            <a:ext cx="9448798" cy="1118044"/>
          </a:xfrm>
          <a:prstGeom prst="rect">
            <a:avLst/>
          </a:prstGeom>
          <a:noFill/>
          <a:ln w="38100">
            <a:no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nSpc>
                <a:spcPct val="150000"/>
              </a:lnSpc>
            </a:pPr>
            <a:r>
              <a:rPr lang="en-US" sz="3600">
                <a:solidFill>
                  <a:schemeClr val="tx1"/>
                </a:solidFill>
                <a:latin typeface="Arial-Rounded" pitchFamily="34" charset="0"/>
                <a:ea typeface="Arial-Rounded" pitchFamily="34" charset="0"/>
                <a:cs typeface="Arial-Rounded" pitchFamily="34" charset="0"/>
              </a:rPr>
              <a:t>Tìm câu có chứa từ ngữ viết chưa đúng chính tả.</a:t>
            </a:r>
            <a:endParaRPr lang="vi-VN" sz="3600">
              <a:solidFill>
                <a:schemeClr val="tx1"/>
              </a:solidFill>
              <a:latin typeface="Arial-Rounded" pitchFamily="34" charset="0"/>
              <a:ea typeface="Arial-Rounded" pitchFamily="34" charset="0"/>
              <a:cs typeface="Arial-Rounded" pitchFamily="34" charset="0"/>
            </a:endParaRPr>
          </a:p>
        </p:txBody>
      </p:sp>
      <p:sp>
        <p:nvSpPr>
          <p:cNvPr id="6" name="5">
            <a:extLst>
              <a:ext uri="{FF2B5EF4-FFF2-40B4-BE49-F238E27FC236}">
                <a16:creationId xmlns:a16="http://schemas.microsoft.com/office/drawing/2014/main" id="{A23F63DA-5C2E-465A-942C-45A9363D9CCC}"/>
              </a:ext>
            </a:extLst>
          </p:cNvPr>
          <p:cNvSpPr txBox="1">
            <a:spLocks/>
          </p:cNvSpPr>
          <p:nvPr/>
        </p:nvSpPr>
        <p:spPr>
          <a:xfrm>
            <a:off x="823120" y="4695473"/>
            <a:ext cx="10515598"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gn="just">
              <a:lnSpc>
                <a:spcPct val="150000"/>
              </a:lnSpc>
            </a:pPr>
            <a:r>
              <a:rPr lang="en-US" sz="3600">
                <a:solidFill>
                  <a:schemeClr val="tx1"/>
                </a:solidFill>
                <a:latin typeface="Arial-Rounded" pitchFamily="34" charset="0"/>
                <a:ea typeface="Arial-Rounded" pitchFamily="34" charset="0"/>
                <a:cs typeface="Arial-Rounded" pitchFamily="34" charset="0"/>
              </a:rPr>
              <a:t>Thỏ có đôi tai dài và to.</a:t>
            </a:r>
            <a:endParaRPr lang="vi-VN" sz="3600">
              <a:solidFill>
                <a:schemeClr val="tx1"/>
              </a:solidFill>
              <a:latin typeface="Arial-Rounded" pitchFamily="34" charset="0"/>
              <a:ea typeface="Arial-Rounded" pitchFamily="34" charset="0"/>
              <a:cs typeface="Arial-Rounded" pitchFamily="34" charset="0"/>
            </a:endParaRPr>
          </a:p>
        </p:txBody>
      </p:sp>
      <p:pic>
        <p:nvPicPr>
          <p:cNvPr id="17" name="Picture 2">
            <a:extLst>
              <a:ext uri="{FF2B5EF4-FFF2-40B4-BE49-F238E27FC236}">
                <a16:creationId xmlns:a16="http://schemas.microsoft.com/office/drawing/2014/main" id="{2989B4E5-2479-417B-93EE-FBD1F1EFCC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88" y="-65669"/>
            <a:ext cx="2535554" cy="2709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a:extLst>
              <a:ext uri="{FF2B5EF4-FFF2-40B4-BE49-F238E27FC236}">
                <a16:creationId xmlns:a16="http://schemas.microsoft.com/office/drawing/2014/main" id="{7CF65CAC-E6EE-4A65-A539-BFE2AB3DE701}"/>
              </a:ext>
            </a:extLst>
          </p:cNvPr>
          <p:cNvSpPr txBox="1"/>
          <p:nvPr/>
        </p:nvSpPr>
        <p:spPr>
          <a:xfrm>
            <a:off x="420265" y="1603505"/>
            <a:ext cx="1752600" cy="650499"/>
          </a:xfrm>
          <a:prstGeom prst="rect">
            <a:avLst/>
          </a:prstGeom>
          <a:noFill/>
        </p:spPr>
        <p:txBody>
          <a:bodyPr wrap="square" rtlCol="0">
            <a:spAutoFit/>
          </a:bodyPr>
          <a:lstStyle/>
          <a:p>
            <a:pPr algn="ctr">
              <a:lnSpc>
                <a:spcPct val="150000"/>
              </a:lnSpc>
            </a:pPr>
            <a:r>
              <a:rPr lang="en-US" sz="2800" b="1">
                <a:solidFill>
                  <a:srgbClr val="FFFFFF"/>
                </a:solidFill>
                <a:latin typeface="Arial-Rounded" pitchFamily="34" charset="0"/>
                <a:ea typeface="Arial-Rounded" pitchFamily="34" charset="0"/>
                <a:cs typeface="Arial-Rounded" pitchFamily="34" charset="0"/>
              </a:rPr>
              <a:t>MỞ RỘNG</a:t>
            </a:r>
            <a:endParaRPr lang="en-US" sz="2800" b="1" dirty="0">
              <a:solidFill>
                <a:srgbClr val="FFFFFF"/>
              </a:solidFill>
              <a:latin typeface="Arial-Rounded" pitchFamily="34" charset="0"/>
              <a:ea typeface="Arial-Rounded" pitchFamily="34" charset="0"/>
              <a:cs typeface="Arial-Rounded" pitchFamily="34" charset="0"/>
            </a:endParaRPr>
          </a:p>
        </p:txBody>
      </p:sp>
      <p:sp>
        <p:nvSpPr>
          <p:cNvPr id="19" name="2">
            <a:extLst>
              <a:ext uri="{FF2B5EF4-FFF2-40B4-BE49-F238E27FC236}">
                <a16:creationId xmlns:a16="http://schemas.microsoft.com/office/drawing/2014/main" id="{013CC4F1-7441-4815-A2DC-44A6A99A372F}"/>
              </a:ext>
            </a:extLst>
          </p:cNvPr>
          <p:cNvSpPr txBox="1">
            <a:spLocks/>
          </p:cNvSpPr>
          <p:nvPr/>
        </p:nvSpPr>
        <p:spPr>
          <a:xfrm>
            <a:off x="823120" y="3069651"/>
            <a:ext cx="10515598"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gn="just">
              <a:lnSpc>
                <a:spcPct val="150000"/>
              </a:lnSpc>
            </a:pPr>
            <a:r>
              <a:rPr lang="en-US" sz="3600">
                <a:solidFill>
                  <a:schemeClr val="tx1"/>
                </a:solidFill>
                <a:latin typeface="Arial-Rounded" pitchFamily="34" charset="0"/>
                <a:ea typeface="Arial-Rounded" pitchFamily="34" charset="0"/>
                <a:cs typeface="Arial-Rounded" pitchFamily="34" charset="0"/>
              </a:rPr>
              <a:t>Tê giác có chiếc sừng to và nhọn để tấn công kẽ thù.</a:t>
            </a:r>
            <a:endParaRPr lang="vi-VN" sz="3600">
              <a:solidFill>
                <a:schemeClr val="tx1"/>
              </a:solidFill>
              <a:latin typeface="Arial-Rounded" pitchFamily="34" charset="0"/>
              <a:ea typeface="Arial-Rounded" pitchFamily="34" charset="0"/>
              <a:cs typeface="Arial-Rounded" pitchFamily="34" charset="0"/>
            </a:endParaRPr>
          </a:p>
        </p:txBody>
      </p:sp>
      <p:sp>
        <p:nvSpPr>
          <p:cNvPr id="20" name="2">
            <a:extLst>
              <a:ext uri="{FF2B5EF4-FFF2-40B4-BE49-F238E27FC236}">
                <a16:creationId xmlns:a16="http://schemas.microsoft.com/office/drawing/2014/main" id="{CF718917-E132-4882-B8CF-B2C973D118C3}"/>
              </a:ext>
            </a:extLst>
          </p:cNvPr>
          <p:cNvSpPr txBox="1">
            <a:spLocks/>
          </p:cNvSpPr>
          <p:nvPr/>
        </p:nvSpPr>
        <p:spPr>
          <a:xfrm>
            <a:off x="823120" y="4311231"/>
            <a:ext cx="10515598" cy="1118044"/>
          </a:xfrm>
          <a:prstGeom prst="rect">
            <a:avLst/>
          </a:prstGeom>
          <a:solidFill>
            <a:srgbClr val="FFFFFF"/>
          </a:solid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gn="just">
              <a:lnSpc>
                <a:spcPct val="150000"/>
              </a:lnSpc>
            </a:pPr>
            <a:r>
              <a:rPr lang="en-US" sz="3600">
                <a:solidFill>
                  <a:schemeClr val="tx1"/>
                </a:solidFill>
                <a:latin typeface="Arial-Rounded" pitchFamily="34" charset="0"/>
                <a:ea typeface="Arial-Rounded" pitchFamily="34" charset="0"/>
                <a:cs typeface="Arial-Rounded" pitchFamily="34" charset="0"/>
              </a:rPr>
              <a:t>Tê giác có chiếc sừng to và nhọn để tấn công </a:t>
            </a:r>
            <a:r>
              <a:rPr lang="en-US" sz="3600">
                <a:solidFill>
                  <a:srgbClr val="FF0000"/>
                </a:solidFill>
                <a:latin typeface="Arial-Rounded" pitchFamily="34" charset="0"/>
                <a:ea typeface="Arial-Rounded" pitchFamily="34" charset="0"/>
                <a:cs typeface="Arial-Rounded" pitchFamily="34" charset="0"/>
              </a:rPr>
              <a:t>kẻ thù</a:t>
            </a:r>
            <a:r>
              <a:rPr lang="en-US" sz="3600">
                <a:solidFill>
                  <a:schemeClr val="tx1"/>
                </a:solidFill>
                <a:latin typeface="Arial-Rounded" pitchFamily="34" charset="0"/>
                <a:ea typeface="Arial-Rounded" pitchFamily="34" charset="0"/>
                <a:cs typeface="Arial-Rounded" pitchFamily="34" charset="0"/>
              </a:rPr>
              <a:t>.</a:t>
            </a:r>
            <a:endParaRPr lang="vi-VN" sz="3600">
              <a:solidFill>
                <a:schemeClr val="tx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6311460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par>
                                <p:cTn id="9" presetID="10"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6"/>
          <p:cNvSpPr txBox="1">
            <a:spLocks noGrp="1"/>
          </p:cNvSpPr>
          <p:nvPr>
            <p:ph type="ctrTitle" idx="4294967295"/>
          </p:nvPr>
        </p:nvSpPr>
        <p:spPr>
          <a:xfrm>
            <a:off x="1585119" y="381000"/>
            <a:ext cx="9002713" cy="1260475"/>
          </a:xfrm>
          <a:prstGeom prst="rect">
            <a:avLst/>
          </a:prstGeom>
        </p:spPr>
        <p:txBody>
          <a:bodyPr spcFirstLastPara="1" wrap="square" lIns="121705" tIns="121705" rIns="121705" bIns="121705" anchor="t" anchorCtr="0">
            <a:noAutofit/>
          </a:bodyPr>
          <a:lstStyle/>
          <a:p>
            <a:pPr algn="ctr"/>
            <a:r>
              <a:rPr lang="en" sz="4400" b="1">
                <a:latin typeface="+mj-lt"/>
              </a:rPr>
              <a:t>DẶN DÒ</a:t>
            </a:r>
            <a:endParaRPr sz="4400" b="1">
              <a:latin typeface="+mj-lt"/>
            </a:endParaRPr>
          </a:p>
        </p:txBody>
      </p:sp>
      <p:sp>
        <p:nvSpPr>
          <p:cNvPr id="416" name="Google Shape;416;p36"/>
          <p:cNvSpPr/>
          <p:nvPr/>
        </p:nvSpPr>
        <p:spPr>
          <a:xfrm>
            <a:off x="7452519" y="2057400"/>
            <a:ext cx="3200400" cy="32004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418" name="Google Shape;418;p36"/>
          <p:cNvSpPr/>
          <p:nvPr/>
        </p:nvSpPr>
        <p:spPr>
          <a:xfrm>
            <a:off x="1661319" y="2057400"/>
            <a:ext cx="3200400" cy="3200400"/>
          </a:xfrm>
          <a:prstGeom prst="ellipse">
            <a:avLst/>
          </a:prstGeom>
          <a:solidFill>
            <a:schemeClr val="accent1"/>
          </a:solidFill>
          <a:ln>
            <a:noFill/>
          </a:ln>
        </p:spPr>
        <p:txBody>
          <a:bodyPr spcFirstLastPara="1" wrap="square" lIns="121705" tIns="121705" rIns="121705" bIns="121705" anchor="ctr" anchorCtr="0">
            <a:noAutofit/>
          </a:bodyPr>
          <a:lstStyle/>
          <a:p>
            <a:endParaRPr/>
          </a:p>
        </p:txBody>
      </p:sp>
      <p:sp>
        <p:nvSpPr>
          <p:cNvPr id="419" name="Google Shape;419;p36"/>
          <p:cNvSpPr/>
          <p:nvPr/>
        </p:nvSpPr>
        <p:spPr>
          <a:xfrm>
            <a:off x="4538397" y="1721833"/>
            <a:ext cx="3200400" cy="3200400"/>
          </a:xfrm>
          <a:prstGeom prst="ellipse">
            <a:avLst/>
          </a:prstGeom>
          <a:solidFill>
            <a:schemeClr val="accent2"/>
          </a:solidFill>
          <a:ln>
            <a:noFill/>
          </a:ln>
        </p:spPr>
        <p:txBody>
          <a:bodyPr spcFirstLastPara="1" wrap="square" lIns="121705" tIns="121705" rIns="121705" bIns="121705" anchor="ctr" anchorCtr="0">
            <a:noAutofit/>
          </a:bodyPr>
          <a:lstStyle/>
          <a:p>
            <a:endParaRPr/>
          </a:p>
        </p:txBody>
      </p:sp>
      <p:sp>
        <p:nvSpPr>
          <p:cNvPr id="426" name="Google Shape;426;p36"/>
          <p:cNvSpPr txBox="1">
            <a:spLocks noGrp="1"/>
          </p:cNvSpPr>
          <p:nvPr>
            <p:ph type="title" idx="4294967295"/>
          </p:nvPr>
        </p:nvSpPr>
        <p:spPr>
          <a:xfrm>
            <a:off x="4743184" y="2887662"/>
            <a:ext cx="2995613" cy="769938"/>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H</a:t>
            </a:r>
            <a:r>
              <a:rPr lang="en" sz="4400">
                <a:solidFill>
                  <a:srgbClr val="FFFFFF"/>
                </a:solidFill>
                <a:latin typeface="+mj-lt"/>
              </a:rPr>
              <a:t>oàn thành bài</a:t>
            </a:r>
            <a:endParaRPr sz="4400">
              <a:solidFill>
                <a:srgbClr val="FFFFFF"/>
              </a:solidFill>
              <a:latin typeface="+mj-lt"/>
            </a:endParaRPr>
          </a:p>
        </p:txBody>
      </p:sp>
      <p:sp>
        <p:nvSpPr>
          <p:cNvPr id="423" name="Google Shape;423;p36"/>
          <p:cNvSpPr txBox="1">
            <a:spLocks noGrp="1"/>
          </p:cNvSpPr>
          <p:nvPr>
            <p:ph type="title"/>
          </p:nvPr>
        </p:nvSpPr>
        <p:spPr>
          <a:xfrm>
            <a:off x="1737519" y="3289376"/>
            <a:ext cx="2933700" cy="710800"/>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Xe</a:t>
            </a:r>
            <a:r>
              <a:rPr lang="en" sz="4400">
                <a:solidFill>
                  <a:srgbClr val="FFFFFF"/>
                </a:solidFill>
                <a:latin typeface="+mj-lt"/>
              </a:rPr>
              <a:t>m lại bài đã học </a:t>
            </a:r>
            <a:endParaRPr sz="4400">
              <a:solidFill>
                <a:srgbClr val="FFFFFF"/>
              </a:solidFill>
              <a:latin typeface="+mj-lt"/>
            </a:endParaRPr>
          </a:p>
        </p:txBody>
      </p:sp>
      <p:sp>
        <p:nvSpPr>
          <p:cNvPr id="417" name="Google Shape;417;p36"/>
          <p:cNvSpPr txBox="1">
            <a:spLocks noGrp="1"/>
          </p:cNvSpPr>
          <p:nvPr>
            <p:ph type="title" idx="4294967295"/>
          </p:nvPr>
        </p:nvSpPr>
        <p:spPr>
          <a:xfrm>
            <a:off x="7886700" y="3271837"/>
            <a:ext cx="2332038" cy="771525"/>
          </a:xfrm>
          <a:prstGeom prst="rect">
            <a:avLst/>
          </a:prstGeom>
        </p:spPr>
        <p:txBody>
          <a:bodyPr spcFirstLastPara="1" wrap="square" lIns="121705" tIns="121705" rIns="121705" bIns="121705" anchor="ctr" anchorCtr="0">
            <a:noAutofit/>
          </a:bodyPr>
          <a:lstStyle/>
          <a:p>
            <a:pPr algn="ctr"/>
            <a:r>
              <a:rPr lang="en" sz="4000">
                <a:solidFill>
                  <a:srgbClr val="FFFFFF"/>
                </a:solidFill>
                <a:latin typeface="+mj-lt"/>
              </a:rPr>
              <a:t>C</a:t>
            </a:r>
            <a:r>
              <a:rPr lang="en-US" sz="4000">
                <a:solidFill>
                  <a:srgbClr val="FFFFFF"/>
                </a:solidFill>
                <a:latin typeface="+mj-lt"/>
              </a:rPr>
              <a:t>h</a:t>
            </a:r>
            <a:r>
              <a:rPr lang="en" sz="4000">
                <a:solidFill>
                  <a:srgbClr val="FFFFFF"/>
                </a:solidFill>
                <a:latin typeface="+mj-lt"/>
              </a:rPr>
              <a:t>uẩn bị bài mới</a:t>
            </a:r>
            <a:endParaRPr sz="4000">
              <a:solidFill>
                <a:srgbClr val="FFFFFF"/>
              </a:solidFill>
              <a:latin typeface="+mj-lt"/>
            </a:endParaRPr>
          </a:p>
        </p:txBody>
      </p:sp>
    </p:spTree>
    <p:extLst>
      <p:ext uri="{BB962C8B-B14F-4D97-AF65-F5344CB8AC3E}">
        <p14:creationId xmlns:p14="http://schemas.microsoft.com/office/powerpoint/2010/main" val="37622260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9D44C0-FAC4-4BAE-B112-8FFDFB4E6124}"/>
              </a:ext>
            </a:extLst>
          </p:cNvPr>
          <p:cNvSpPr>
            <a:spLocks noGrp="1"/>
          </p:cNvSpPr>
          <p:nvPr>
            <p:ph type="title"/>
          </p:nvPr>
        </p:nvSpPr>
        <p:spPr>
          <a:xfrm>
            <a:off x="953770" y="1066800"/>
            <a:ext cx="10255765" cy="710800"/>
          </a:xfrm>
        </p:spPr>
        <p:txBody>
          <a:bodyPr/>
          <a:lstStyle/>
          <a:p>
            <a:pPr algn="ctr"/>
            <a:r>
              <a:rPr lang="en-US" sz="5400">
                <a:latin typeface="Arial" panose="020B0604020202020204" pitchFamily="34" charset="0"/>
                <a:cs typeface="Arial" panose="020B0604020202020204" pitchFamily="34" charset="0"/>
              </a:rPr>
              <a:t>KHỞI ĐỘNG</a:t>
            </a:r>
          </a:p>
        </p:txBody>
      </p:sp>
      <p:sp>
        <p:nvSpPr>
          <p:cNvPr id="5" name="Title 3">
            <a:extLst>
              <a:ext uri="{FF2B5EF4-FFF2-40B4-BE49-F238E27FC236}">
                <a16:creationId xmlns:a16="http://schemas.microsoft.com/office/drawing/2014/main" id="{555BB8F2-0AF2-4935-AE0C-B63595FC7F57}"/>
              </a:ext>
            </a:extLst>
          </p:cNvPr>
          <p:cNvSpPr txBox="1">
            <a:spLocks/>
          </p:cNvSpPr>
          <p:nvPr/>
        </p:nvSpPr>
        <p:spPr>
          <a:xfrm>
            <a:off x="953036" y="2718200"/>
            <a:ext cx="10255765" cy="710800"/>
          </a:xfrm>
          <a:prstGeom prst="rect">
            <a:avLst/>
          </a:prstGeom>
          <a:noFill/>
          <a:ln>
            <a:noFill/>
          </a:ln>
        </p:spPr>
        <p:txBody>
          <a:bodyPr spcFirstLastPara="1" wrap="square" lIns="121705" tIns="121705" rIns="121705" bIns="12170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Titan One"/>
              <a:buNone/>
              <a:defRPr sz="3600" b="0" i="0" u="none" strike="noStrike" cap="none">
                <a:solidFill>
                  <a:schemeClr val="dk1"/>
                </a:solidFill>
                <a:latin typeface="Titan One"/>
                <a:ea typeface="Titan One"/>
                <a:cs typeface="Titan One"/>
                <a:sym typeface="Titan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US" sz="8000">
                <a:latin typeface="Arial" panose="020B0604020202020204" pitchFamily="34" charset="0"/>
                <a:cs typeface="Arial" panose="020B0604020202020204" pitchFamily="34" charset="0"/>
              </a:rPr>
              <a:t>GAME HÁI TÁO</a:t>
            </a:r>
          </a:p>
        </p:txBody>
      </p:sp>
    </p:spTree>
    <p:extLst>
      <p:ext uri="{BB962C8B-B14F-4D97-AF65-F5344CB8AC3E}">
        <p14:creationId xmlns:p14="http://schemas.microsoft.com/office/powerpoint/2010/main" val="153725444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artoon Sun Clip Art at Clker.com - vector clip art online, royalty free &amp;amp;  public domain">
            <a:extLst>
              <a:ext uri="{FF2B5EF4-FFF2-40B4-BE49-F238E27FC236}">
                <a16:creationId xmlns:a16="http://schemas.microsoft.com/office/drawing/2014/main" id="{D494D0AF-2EE9-43A8-AA88-AB8115128C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8313" y="39193"/>
            <a:ext cx="974951" cy="8287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64FB16F-0935-42A4-9AE3-376A752958BD}"/>
              </a:ext>
            </a:extLst>
          </p:cNvPr>
          <p:cNvPicPr>
            <a:picLocks noChangeAspect="1"/>
          </p:cNvPicPr>
          <p:nvPr/>
        </p:nvPicPr>
        <p:blipFill>
          <a:blip r:embed="rId5"/>
          <a:stretch>
            <a:fillRect/>
          </a:stretch>
        </p:blipFill>
        <p:spPr>
          <a:xfrm>
            <a:off x="0" y="4228733"/>
            <a:ext cx="12155596" cy="2629267"/>
          </a:xfrm>
          <a:prstGeom prst="rect">
            <a:avLst/>
          </a:prstGeom>
        </p:spPr>
      </p:pic>
      <p:pic>
        <p:nvPicPr>
          <p:cNvPr id="14" name="Picture 13">
            <a:extLst>
              <a:ext uri="{FF2B5EF4-FFF2-40B4-BE49-F238E27FC236}">
                <a16:creationId xmlns:a16="http://schemas.microsoft.com/office/drawing/2014/main" id="{DABDA6E4-6FF3-490A-AA86-C9966BE46BF2}"/>
              </a:ext>
            </a:extLst>
          </p:cNvPr>
          <p:cNvPicPr>
            <a:picLocks noChangeAspect="1"/>
          </p:cNvPicPr>
          <p:nvPr/>
        </p:nvPicPr>
        <p:blipFill>
          <a:blip r:embed="rId6"/>
          <a:stretch>
            <a:fillRect/>
          </a:stretch>
        </p:blipFill>
        <p:spPr>
          <a:xfrm>
            <a:off x="163130" y="5043242"/>
            <a:ext cx="3871316" cy="1864795"/>
          </a:xfrm>
          <a:prstGeom prst="rect">
            <a:avLst/>
          </a:prstGeom>
        </p:spPr>
      </p:pic>
      <p:pic>
        <p:nvPicPr>
          <p:cNvPr id="1026" name="Picture 2" descr="Free Cartoon Clouds Cliparts, Download Free Cartoon Clouds Cliparts png  images, Free ClipArts on Clipart Library">
            <a:extLst>
              <a:ext uri="{FF2B5EF4-FFF2-40B4-BE49-F238E27FC236}">
                <a16:creationId xmlns:a16="http://schemas.microsoft.com/office/drawing/2014/main" id="{6C479089-82C3-4E99-BC6D-3534DAB79EE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0620177" y="178249"/>
            <a:ext cx="1621523" cy="852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ree Cartoon Clouds Cliparts, Download Free Cartoon Clouds Cliparts png  images, Free ClipArts on Clipart Library">
            <a:extLst>
              <a:ext uri="{FF2B5EF4-FFF2-40B4-BE49-F238E27FC236}">
                <a16:creationId xmlns:a16="http://schemas.microsoft.com/office/drawing/2014/main" id="{66E3903C-BFB2-47FF-B957-79BE1C8C7E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24119" y="421037"/>
            <a:ext cx="1621523" cy="8526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ree Cartoon Clouds Cliparts, Download Free Cartoon Clouds Cliparts png  images, Free ClipArts on Clipart Library">
            <a:extLst>
              <a:ext uri="{FF2B5EF4-FFF2-40B4-BE49-F238E27FC236}">
                <a16:creationId xmlns:a16="http://schemas.microsoft.com/office/drawing/2014/main" id="{AF6501E8-B88E-4CD5-A1D9-73592E2CD5E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9719" y="178249"/>
            <a:ext cx="1061041" cy="5579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toon Green Tree PNG Clipart - High-quality PNG Clipart Image in cattegory Trees PNG / Clipart from ClipartPNG.com">
            <a:extLst>
              <a:ext uri="{FF2B5EF4-FFF2-40B4-BE49-F238E27FC236}">
                <a16:creationId xmlns:a16="http://schemas.microsoft.com/office/drawing/2014/main" id="{A4073228-7DD0-46EC-AA35-220274B06B5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67013" y="-152400"/>
            <a:ext cx="7824106" cy="7010399"/>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B393B41F-3F6B-4D3E-943C-09A289E05351}"/>
              </a:ext>
            </a:extLst>
          </p:cNvPr>
          <p:cNvGrpSpPr/>
          <p:nvPr/>
        </p:nvGrpSpPr>
        <p:grpSpPr>
          <a:xfrm>
            <a:off x="4335303" y="1688160"/>
            <a:ext cx="1371600" cy="1352580"/>
            <a:chOff x="2093928" y="1524000"/>
            <a:chExt cx="1371600" cy="1352580"/>
          </a:xfrm>
        </p:grpSpPr>
        <p:pic>
          <p:nvPicPr>
            <p:cNvPr id="1030" name="Picture 6">
              <a:extLst>
                <a:ext uri="{FF2B5EF4-FFF2-40B4-BE49-F238E27FC236}">
                  <a16:creationId xmlns:a16="http://schemas.microsoft.com/office/drawing/2014/main" id="{A0AD6ACD-128B-4E7F-9F0D-34ED089FF387}"/>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0" r="100000"/>
                      </a14:imgEffect>
                    </a14:imgLayer>
                  </a14:imgProps>
                </a:ext>
              </a:extLst>
            </a:blip>
            <a:srcRect/>
            <a:stretch/>
          </p:blipFill>
          <p:spPr bwMode="auto">
            <a:xfrm>
              <a:off x="2262121" y="1524000"/>
              <a:ext cx="1084396" cy="135258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45A7E10-2285-45B2-80D9-33E484DC4A13}"/>
                </a:ext>
              </a:extLst>
            </p:cNvPr>
            <p:cNvSpPr txBox="1"/>
            <p:nvPr/>
          </p:nvSpPr>
          <p:spPr>
            <a:xfrm>
              <a:off x="2093928" y="1974255"/>
              <a:ext cx="1371600" cy="830997"/>
            </a:xfrm>
            <a:prstGeom prst="rect">
              <a:avLst/>
            </a:prstGeom>
            <a:noFill/>
          </p:spPr>
          <p:txBody>
            <a:bodyPr wrap="square" rtlCol="0">
              <a:spAutoFit/>
            </a:bodyPr>
            <a:lstStyle/>
            <a:p>
              <a:pPr algn="ctr"/>
              <a:r>
                <a:rPr lang="en-US" sz="2400"/>
                <a:t>nghển </a:t>
              </a:r>
            </a:p>
            <a:p>
              <a:pPr algn="ctr"/>
              <a:r>
                <a:rPr lang="en-US" sz="2400"/>
                <a:t>cổ</a:t>
              </a:r>
            </a:p>
          </p:txBody>
        </p:sp>
      </p:grpSp>
      <p:grpSp>
        <p:nvGrpSpPr>
          <p:cNvPr id="19" name="Group 18">
            <a:extLst>
              <a:ext uri="{FF2B5EF4-FFF2-40B4-BE49-F238E27FC236}">
                <a16:creationId xmlns:a16="http://schemas.microsoft.com/office/drawing/2014/main" id="{37066F16-C4FF-4DC8-90EE-8E17AF86E29F}"/>
              </a:ext>
            </a:extLst>
          </p:cNvPr>
          <p:cNvGrpSpPr/>
          <p:nvPr/>
        </p:nvGrpSpPr>
        <p:grpSpPr>
          <a:xfrm>
            <a:off x="9091775" y="886906"/>
            <a:ext cx="1371600" cy="1352580"/>
            <a:chOff x="2144268" y="1524000"/>
            <a:chExt cx="1371600" cy="1352580"/>
          </a:xfrm>
        </p:grpSpPr>
        <p:pic>
          <p:nvPicPr>
            <p:cNvPr id="20" name="Picture 6">
              <a:extLst>
                <a:ext uri="{FF2B5EF4-FFF2-40B4-BE49-F238E27FC236}">
                  <a16:creationId xmlns:a16="http://schemas.microsoft.com/office/drawing/2014/main" id="{1D10981B-CCC8-4AE5-B62F-7B2F3BC3F3D4}"/>
                </a:ext>
              </a:extLst>
            </p:cNvPr>
            <p:cNvPicPr>
              <a:picLocks noChangeAspect="1" noChangeArrowheads="1"/>
            </p:cNvPicPr>
            <p:nvPr/>
          </p:nvPicPr>
          <p:blipFill>
            <a:blip r:embed="rId13"/>
            <a:srcRect/>
            <a:stretch/>
          </p:blipFill>
          <p:spPr bwMode="auto">
            <a:xfrm>
              <a:off x="2265178" y="1524000"/>
              <a:ext cx="1078281" cy="135258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5BA5C11F-E411-4A2F-90C9-F37DE993A51A}"/>
                </a:ext>
              </a:extLst>
            </p:cNvPr>
            <p:cNvSpPr txBox="1"/>
            <p:nvPr/>
          </p:nvSpPr>
          <p:spPr>
            <a:xfrm>
              <a:off x="2144268" y="1853714"/>
              <a:ext cx="1371600" cy="954107"/>
            </a:xfrm>
            <a:prstGeom prst="rect">
              <a:avLst/>
            </a:prstGeom>
            <a:noFill/>
          </p:spPr>
          <p:txBody>
            <a:bodyPr wrap="square" rtlCol="0">
              <a:spAutoFit/>
            </a:bodyPr>
            <a:lstStyle/>
            <a:p>
              <a:pPr algn="ctr"/>
              <a:r>
                <a:rPr lang="en-US" sz="2800"/>
                <a:t>trao </a:t>
              </a:r>
            </a:p>
            <a:p>
              <a:pPr algn="ctr"/>
              <a:r>
                <a:rPr lang="en-US" sz="2800"/>
                <a:t>đổi</a:t>
              </a:r>
            </a:p>
          </p:txBody>
        </p:sp>
      </p:grpSp>
      <p:grpSp>
        <p:nvGrpSpPr>
          <p:cNvPr id="22" name="Group 21">
            <a:extLst>
              <a:ext uri="{FF2B5EF4-FFF2-40B4-BE49-F238E27FC236}">
                <a16:creationId xmlns:a16="http://schemas.microsoft.com/office/drawing/2014/main" id="{E20BF3AA-9A81-43F4-885F-988207A9FDD4}"/>
              </a:ext>
            </a:extLst>
          </p:cNvPr>
          <p:cNvGrpSpPr/>
          <p:nvPr/>
        </p:nvGrpSpPr>
        <p:grpSpPr>
          <a:xfrm>
            <a:off x="6989515" y="3488261"/>
            <a:ext cx="1371600" cy="1352580"/>
            <a:chOff x="2114841" y="1524000"/>
            <a:chExt cx="1371600" cy="1352580"/>
          </a:xfrm>
        </p:grpSpPr>
        <p:pic>
          <p:nvPicPr>
            <p:cNvPr id="23" name="Picture 6">
              <a:extLst>
                <a:ext uri="{FF2B5EF4-FFF2-40B4-BE49-F238E27FC236}">
                  <a16:creationId xmlns:a16="http://schemas.microsoft.com/office/drawing/2014/main" id="{462482F2-5C24-404C-B630-2710273F5FBB}"/>
                </a:ext>
              </a:extLst>
            </p:cNvPr>
            <p:cNvPicPr>
              <a:picLocks noChangeAspect="1" noChangeArrowheads="1"/>
            </p:cNvPicPr>
            <p:nvPr/>
          </p:nvPicPr>
          <p:blipFill>
            <a:blip r:embed="rId13"/>
            <a:srcRect/>
            <a:stretch/>
          </p:blipFill>
          <p:spPr bwMode="auto">
            <a:xfrm>
              <a:off x="2265178" y="1524000"/>
              <a:ext cx="1078281" cy="135258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FB2FBC17-9CEF-4373-920C-9567302AFF57}"/>
                </a:ext>
              </a:extLst>
            </p:cNvPr>
            <p:cNvSpPr txBox="1"/>
            <p:nvPr/>
          </p:nvSpPr>
          <p:spPr>
            <a:xfrm>
              <a:off x="2114841" y="1913121"/>
              <a:ext cx="1371600" cy="954107"/>
            </a:xfrm>
            <a:prstGeom prst="rect">
              <a:avLst/>
            </a:prstGeom>
            <a:noFill/>
          </p:spPr>
          <p:txBody>
            <a:bodyPr wrap="square" rtlCol="0">
              <a:spAutoFit/>
            </a:bodyPr>
            <a:lstStyle/>
            <a:p>
              <a:pPr algn="ctr"/>
              <a:r>
                <a:rPr lang="en-US" sz="2800"/>
                <a:t>chồng </a:t>
              </a:r>
            </a:p>
            <a:p>
              <a:pPr algn="ctr"/>
              <a:r>
                <a:rPr lang="en-US" sz="2800"/>
                <a:t>cây</a:t>
              </a:r>
            </a:p>
          </p:txBody>
        </p:sp>
      </p:grpSp>
      <p:grpSp>
        <p:nvGrpSpPr>
          <p:cNvPr id="25" name="Group 24">
            <a:extLst>
              <a:ext uri="{FF2B5EF4-FFF2-40B4-BE49-F238E27FC236}">
                <a16:creationId xmlns:a16="http://schemas.microsoft.com/office/drawing/2014/main" id="{9101E82B-E297-4D10-8F03-6DDCF8CFA55A}"/>
              </a:ext>
            </a:extLst>
          </p:cNvPr>
          <p:cNvGrpSpPr/>
          <p:nvPr/>
        </p:nvGrpSpPr>
        <p:grpSpPr>
          <a:xfrm>
            <a:off x="9389702" y="3040740"/>
            <a:ext cx="1371600" cy="1352580"/>
            <a:chOff x="2107073" y="1524000"/>
            <a:chExt cx="1371600" cy="1352580"/>
          </a:xfrm>
        </p:grpSpPr>
        <p:pic>
          <p:nvPicPr>
            <p:cNvPr id="26" name="Picture 6">
              <a:extLst>
                <a:ext uri="{FF2B5EF4-FFF2-40B4-BE49-F238E27FC236}">
                  <a16:creationId xmlns:a16="http://schemas.microsoft.com/office/drawing/2014/main" id="{03917418-C2AB-45E2-AE16-809C1AB991FB}"/>
                </a:ext>
              </a:extLst>
            </p:cNvPr>
            <p:cNvPicPr>
              <a:picLocks noChangeAspect="1" noChangeArrowheads="1"/>
            </p:cNvPicPr>
            <p:nvPr/>
          </p:nvPicPr>
          <p:blipFill>
            <a:blip r:embed="rId13"/>
            <a:srcRect/>
            <a:stretch/>
          </p:blipFill>
          <p:spPr bwMode="auto">
            <a:xfrm>
              <a:off x="2265178" y="1524000"/>
              <a:ext cx="1078281" cy="135258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AF6F97E0-2B20-446F-AB5C-127267AF6607}"/>
                </a:ext>
              </a:extLst>
            </p:cNvPr>
            <p:cNvSpPr txBox="1"/>
            <p:nvPr/>
          </p:nvSpPr>
          <p:spPr>
            <a:xfrm>
              <a:off x="2107073" y="1757579"/>
              <a:ext cx="1371600" cy="1077218"/>
            </a:xfrm>
            <a:prstGeom prst="rect">
              <a:avLst/>
            </a:prstGeom>
            <a:noFill/>
          </p:spPr>
          <p:txBody>
            <a:bodyPr wrap="square" rtlCol="0">
              <a:spAutoFit/>
            </a:bodyPr>
            <a:lstStyle/>
            <a:p>
              <a:pPr algn="ctr"/>
              <a:r>
                <a:rPr lang="en-US" sz="3200"/>
                <a:t>con </a:t>
              </a:r>
            </a:p>
            <a:p>
              <a:pPr algn="ctr"/>
              <a:r>
                <a:rPr lang="en-US" sz="3200"/>
                <a:t>ếch</a:t>
              </a:r>
            </a:p>
          </p:txBody>
        </p:sp>
      </p:grpSp>
      <p:grpSp>
        <p:nvGrpSpPr>
          <p:cNvPr id="28" name="Group 27">
            <a:extLst>
              <a:ext uri="{FF2B5EF4-FFF2-40B4-BE49-F238E27FC236}">
                <a16:creationId xmlns:a16="http://schemas.microsoft.com/office/drawing/2014/main" id="{343A7301-0D40-4946-96F5-FA39C9F56830}"/>
              </a:ext>
            </a:extLst>
          </p:cNvPr>
          <p:cNvGrpSpPr/>
          <p:nvPr/>
        </p:nvGrpSpPr>
        <p:grpSpPr>
          <a:xfrm>
            <a:off x="7883305" y="2013303"/>
            <a:ext cx="1371600" cy="1352580"/>
            <a:chOff x="2109605" y="1524000"/>
            <a:chExt cx="1371600" cy="1352580"/>
          </a:xfrm>
        </p:grpSpPr>
        <p:pic>
          <p:nvPicPr>
            <p:cNvPr id="29" name="Picture 6">
              <a:extLst>
                <a:ext uri="{FF2B5EF4-FFF2-40B4-BE49-F238E27FC236}">
                  <a16:creationId xmlns:a16="http://schemas.microsoft.com/office/drawing/2014/main" id="{32BBA327-22B9-4A39-B527-312154B63731}"/>
                </a:ext>
              </a:extLst>
            </p:cNvPr>
            <p:cNvPicPr>
              <a:picLocks noChangeAspect="1" noChangeArrowheads="1"/>
            </p:cNvPicPr>
            <p:nvPr/>
          </p:nvPicPr>
          <p:blipFill>
            <a:blip r:embed="rId13"/>
            <a:srcRect/>
            <a:stretch/>
          </p:blipFill>
          <p:spPr bwMode="auto">
            <a:xfrm>
              <a:off x="2265178" y="1524000"/>
              <a:ext cx="1078281" cy="135258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DF087C1A-34D0-4509-962F-49C3CE4DAC63}"/>
                </a:ext>
              </a:extLst>
            </p:cNvPr>
            <p:cNvSpPr txBox="1"/>
            <p:nvPr/>
          </p:nvSpPr>
          <p:spPr>
            <a:xfrm>
              <a:off x="2109605" y="1859005"/>
              <a:ext cx="1371600" cy="830997"/>
            </a:xfrm>
            <a:prstGeom prst="rect">
              <a:avLst/>
            </a:prstGeom>
            <a:noFill/>
          </p:spPr>
          <p:txBody>
            <a:bodyPr wrap="square" rtlCol="0">
              <a:spAutoFit/>
            </a:bodyPr>
            <a:lstStyle/>
            <a:p>
              <a:pPr algn="ctr"/>
              <a:r>
                <a:rPr lang="en-US" sz="2400"/>
                <a:t>ngốc nghết</a:t>
              </a:r>
            </a:p>
          </p:txBody>
        </p:sp>
      </p:grpSp>
      <p:grpSp>
        <p:nvGrpSpPr>
          <p:cNvPr id="31" name="Group 30">
            <a:extLst>
              <a:ext uri="{FF2B5EF4-FFF2-40B4-BE49-F238E27FC236}">
                <a16:creationId xmlns:a16="http://schemas.microsoft.com/office/drawing/2014/main" id="{C4E29EF6-D44A-4391-886F-EB61D36161AF}"/>
              </a:ext>
            </a:extLst>
          </p:cNvPr>
          <p:cNvGrpSpPr/>
          <p:nvPr/>
        </p:nvGrpSpPr>
        <p:grpSpPr>
          <a:xfrm>
            <a:off x="5871215" y="2066694"/>
            <a:ext cx="1371600" cy="1352580"/>
            <a:chOff x="2130045" y="1524000"/>
            <a:chExt cx="1371600" cy="1352580"/>
          </a:xfrm>
        </p:grpSpPr>
        <p:pic>
          <p:nvPicPr>
            <p:cNvPr id="32" name="Picture 6">
              <a:extLst>
                <a:ext uri="{FF2B5EF4-FFF2-40B4-BE49-F238E27FC236}">
                  <a16:creationId xmlns:a16="http://schemas.microsoft.com/office/drawing/2014/main" id="{31383362-8682-4102-9DFF-AA6B9DF1FFCB}"/>
                </a:ext>
              </a:extLst>
            </p:cNvPr>
            <p:cNvPicPr>
              <a:picLocks noChangeAspect="1" noChangeArrowheads="1"/>
            </p:cNvPicPr>
            <p:nvPr/>
          </p:nvPicPr>
          <p:blipFill>
            <a:blip r:embed="rId13"/>
            <a:srcRect/>
            <a:stretch/>
          </p:blipFill>
          <p:spPr bwMode="auto">
            <a:xfrm>
              <a:off x="2265178" y="1524000"/>
              <a:ext cx="1078281" cy="1352580"/>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820A93F6-2B42-4CC2-9040-E454602C9481}"/>
                </a:ext>
              </a:extLst>
            </p:cNvPr>
            <p:cNvSpPr txBox="1"/>
            <p:nvPr/>
          </p:nvSpPr>
          <p:spPr>
            <a:xfrm>
              <a:off x="2130045" y="1860418"/>
              <a:ext cx="1371600" cy="830997"/>
            </a:xfrm>
            <a:prstGeom prst="rect">
              <a:avLst/>
            </a:prstGeom>
            <a:noFill/>
          </p:spPr>
          <p:txBody>
            <a:bodyPr wrap="square" rtlCol="0">
              <a:spAutoFit/>
            </a:bodyPr>
            <a:lstStyle/>
            <a:p>
              <a:pPr algn="ctr"/>
              <a:r>
                <a:rPr lang="en-US" sz="2400"/>
                <a:t>ngơ </a:t>
              </a:r>
            </a:p>
            <a:p>
              <a:pPr algn="ctr"/>
              <a:r>
                <a:rPr lang="en-US" sz="2400"/>
                <a:t>ngác</a:t>
              </a:r>
            </a:p>
          </p:txBody>
        </p:sp>
      </p:grpSp>
      <p:grpSp>
        <p:nvGrpSpPr>
          <p:cNvPr id="16" name="Group 15">
            <a:extLst>
              <a:ext uri="{FF2B5EF4-FFF2-40B4-BE49-F238E27FC236}">
                <a16:creationId xmlns:a16="http://schemas.microsoft.com/office/drawing/2014/main" id="{2F669763-F697-424D-980F-5115AACF20B7}"/>
              </a:ext>
            </a:extLst>
          </p:cNvPr>
          <p:cNvGrpSpPr/>
          <p:nvPr/>
        </p:nvGrpSpPr>
        <p:grpSpPr>
          <a:xfrm>
            <a:off x="6645283" y="546338"/>
            <a:ext cx="1371600" cy="1352580"/>
            <a:chOff x="2121229" y="1524000"/>
            <a:chExt cx="1371600" cy="1352580"/>
          </a:xfrm>
        </p:grpSpPr>
        <p:pic>
          <p:nvPicPr>
            <p:cNvPr id="17" name="Picture 6">
              <a:extLst>
                <a:ext uri="{FF2B5EF4-FFF2-40B4-BE49-F238E27FC236}">
                  <a16:creationId xmlns:a16="http://schemas.microsoft.com/office/drawing/2014/main" id="{ED2E1978-4BB0-4A39-8BBD-BC31010D7E33}"/>
                </a:ext>
              </a:extLst>
            </p:cNvPr>
            <p:cNvPicPr>
              <a:picLocks noChangeAspect="1" noChangeArrowheads="1"/>
            </p:cNvPicPr>
            <p:nvPr/>
          </p:nvPicPr>
          <p:blipFill>
            <a:blip r:embed="rId13"/>
            <a:srcRect/>
            <a:stretch/>
          </p:blipFill>
          <p:spPr bwMode="auto">
            <a:xfrm>
              <a:off x="2265178" y="1524000"/>
              <a:ext cx="1078281" cy="135258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7E4D2BB-3127-4151-B61A-5CB295BB6E2D}"/>
                </a:ext>
              </a:extLst>
            </p:cNvPr>
            <p:cNvSpPr txBox="1"/>
            <p:nvPr/>
          </p:nvSpPr>
          <p:spPr>
            <a:xfrm>
              <a:off x="2121229" y="1904405"/>
              <a:ext cx="1371600" cy="830997"/>
            </a:xfrm>
            <a:prstGeom prst="rect">
              <a:avLst/>
            </a:prstGeom>
            <a:noFill/>
          </p:spPr>
          <p:txBody>
            <a:bodyPr wrap="square" rtlCol="0">
              <a:spAutoFit/>
            </a:bodyPr>
            <a:lstStyle/>
            <a:p>
              <a:pPr algn="ctr"/>
              <a:r>
                <a:rPr lang="en-US" sz="2400"/>
                <a:t>hằng ngha</a:t>
              </a:r>
            </a:p>
          </p:txBody>
        </p:sp>
      </p:grpSp>
    </p:spTree>
    <p:extLst>
      <p:ext uri="{BB962C8B-B14F-4D97-AF65-F5344CB8AC3E}">
        <p14:creationId xmlns:p14="http://schemas.microsoft.com/office/powerpoint/2010/main" val="17860445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82457E-7 4.07407E-6 L -0.17308 0.51088 " pathEditMode="relative" rAng="0" ptsTypes="AA">
                                      <p:cBhvr>
                                        <p:cTn id="6" dur="2000" fill="hold"/>
                                        <p:tgtEl>
                                          <p:spTgt spid="12"/>
                                        </p:tgtEl>
                                        <p:attrNameLst>
                                          <p:attrName>ppt_x</p:attrName>
                                          <p:attrName>ppt_y</p:attrName>
                                        </p:attrNameLst>
                                      </p:cBhvr>
                                      <p:rCtr x="-8654" y="25532"/>
                                    </p:animMotion>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2"/>
                  </p:tgtEl>
                </p:cond>
              </p:nextCondLst>
            </p:seq>
            <p:seq concurrent="1" nextAc="seek">
              <p:cTn id="7" restart="whenNotActive" fill="hold" evtFilter="cancelBubble" nodeType="interactiveSeq">
                <p:stCondLst>
                  <p:cond evt="onClick" delay="0">
                    <p:tgtEl>
                      <p:spTgt spid="31"/>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4.11304E-6 0 L -0.44628 0.44421 " pathEditMode="relative" rAng="0" ptsTypes="AA">
                                      <p:cBhvr>
                                        <p:cTn id="11" dur="2000" fill="hold"/>
                                        <p:tgtEl>
                                          <p:spTgt spid="31"/>
                                        </p:tgtEl>
                                        <p:attrNameLst>
                                          <p:attrName>ppt_x</p:attrName>
                                          <p:attrName>ppt_y</p:attrName>
                                        </p:attrNameLst>
                                      </p:cBhvr>
                                      <p:rCtr x="-22321" y="22199"/>
                                    </p:animMotion>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1"/>
                  </p:tgtEl>
                </p:cond>
              </p:nextCondLst>
            </p:seq>
            <p:seq concurrent="1" nextAc="seek">
              <p:cTn id="12" restart="whenNotActive" fill="hold" evtFilter="cancelBubble" nodeType="interactiveSeq">
                <p:stCondLst>
                  <p:cond evt="onClick" delay="0">
                    <p:tgtEl>
                      <p:spTgt spid="25"/>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92142E-6 1.85185E-6 L -0.65435 0.31342 " pathEditMode="relative" rAng="0" ptsTypes="AA">
                                      <p:cBhvr>
                                        <p:cTn id="16" dur="2000" fill="hold"/>
                                        <p:tgtEl>
                                          <p:spTgt spid="25"/>
                                        </p:tgtEl>
                                        <p:attrNameLst>
                                          <p:attrName>ppt_x</p:attrName>
                                          <p:attrName>ppt_y</p:attrName>
                                        </p:attrNameLst>
                                      </p:cBhvr>
                                      <p:rCtr x="-32724" y="15671"/>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5"/>
                  </p:tgtEl>
                </p:cond>
              </p:nextCondLst>
            </p:seq>
            <p:seq concurrent="1" nextAc="seek">
              <p:cTn id="17" restart="whenNotActive" fill="hold" evtFilter="cancelBubble" nodeType="interactiveSeq">
                <p:stCondLst>
                  <p:cond evt="onClick" delay="0">
                    <p:tgtEl>
                      <p:spTgt spid="19"/>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2.04412E-6 7.40741E-7 L -0.62968 0.51528 " pathEditMode="relative" rAng="0" ptsTypes="AA">
                                      <p:cBhvr>
                                        <p:cTn id="21" dur="2000" fill="hold"/>
                                        <p:tgtEl>
                                          <p:spTgt spid="19"/>
                                        </p:tgtEl>
                                        <p:attrNameLst>
                                          <p:attrName>ppt_x</p:attrName>
                                          <p:attrName>ppt_y</p:attrName>
                                        </p:attrNameLst>
                                      </p:cBhvr>
                                      <p:rCtr x="-31484" y="25764"/>
                                    </p:animMotion>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9"/>
                  </p:tgtEl>
                </p:cond>
              </p:nextCondLst>
            </p:seq>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16"/>
                                        </p:tgtEl>
                                        <p:attrNameLst>
                                          <p:attrName>r</p:attrName>
                                        </p:attrNameLst>
                                      </p:cBhvr>
                                    </p:animRot>
                                    <p:animRot by="-240000">
                                      <p:cBhvr>
                                        <p:cTn id="27" dur="200" fill="hold">
                                          <p:stCondLst>
                                            <p:cond delay="200"/>
                                          </p:stCondLst>
                                        </p:cTn>
                                        <p:tgtEl>
                                          <p:spTgt spid="16"/>
                                        </p:tgtEl>
                                        <p:attrNameLst>
                                          <p:attrName>r</p:attrName>
                                        </p:attrNameLst>
                                      </p:cBhvr>
                                    </p:animRot>
                                    <p:animRot by="240000">
                                      <p:cBhvr>
                                        <p:cTn id="28" dur="200" fill="hold">
                                          <p:stCondLst>
                                            <p:cond delay="400"/>
                                          </p:stCondLst>
                                        </p:cTn>
                                        <p:tgtEl>
                                          <p:spTgt spid="16"/>
                                        </p:tgtEl>
                                        <p:attrNameLst>
                                          <p:attrName>r</p:attrName>
                                        </p:attrNameLst>
                                      </p:cBhvr>
                                    </p:animRot>
                                    <p:animRot by="-240000">
                                      <p:cBhvr>
                                        <p:cTn id="29" dur="200" fill="hold">
                                          <p:stCondLst>
                                            <p:cond delay="600"/>
                                          </p:stCondLst>
                                        </p:cTn>
                                        <p:tgtEl>
                                          <p:spTgt spid="16"/>
                                        </p:tgtEl>
                                        <p:attrNameLst>
                                          <p:attrName>r</p:attrName>
                                        </p:attrNameLst>
                                      </p:cBhvr>
                                    </p:animRot>
                                    <p:animRot by="120000">
                                      <p:cBhvr>
                                        <p:cTn id="30"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32" presetClass="emph" presetSubtype="0" fill="hold" nodeType="clickEffect">
                                  <p:stCondLst>
                                    <p:cond delay="0"/>
                                  </p:stCondLst>
                                  <p:childTnLst>
                                    <p:animRot by="120000">
                                      <p:cBhvr>
                                        <p:cTn id="35" dur="100" fill="hold">
                                          <p:stCondLst>
                                            <p:cond delay="0"/>
                                          </p:stCondLst>
                                        </p:cTn>
                                        <p:tgtEl>
                                          <p:spTgt spid="22"/>
                                        </p:tgtEl>
                                        <p:attrNameLst>
                                          <p:attrName>r</p:attrName>
                                        </p:attrNameLst>
                                      </p:cBhvr>
                                    </p:animRot>
                                    <p:animRot by="-240000">
                                      <p:cBhvr>
                                        <p:cTn id="36" dur="200" fill="hold">
                                          <p:stCondLst>
                                            <p:cond delay="200"/>
                                          </p:stCondLst>
                                        </p:cTn>
                                        <p:tgtEl>
                                          <p:spTgt spid="22"/>
                                        </p:tgtEl>
                                        <p:attrNameLst>
                                          <p:attrName>r</p:attrName>
                                        </p:attrNameLst>
                                      </p:cBhvr>
                                    </p:animRot>
                                    <p:animRot by="240000">
                                      <p:cBhvr>
                                        <p:cTn id="37" dur="200" fill="hold">
                                          <p:stCondLst>
                                            <p:cond delay="400"/>
                                          </p:stCondLst>
                                        </p:cTn>
                                        <p:tgtEl>
                                          <p:spTgt spid="22"/>
                                        </p:tgtEl>
                                        <p:attrNameLst>
                                          <p:attrName>r</p:attrName>
                                        </p:attrNameLst>
                                      </p:cBhvr>
                                    </p:animRot>
                                    <p:animRot by="-240000">
                                      <p:cBhvr>
                                        <p:cTn id="38" dur="200" fill="hold">
                                          <p:stCondLst>
                                            <p:cond delay="600"/>
                                          </p:stCondLst>
                                        </p:cTn>
                                        <p:tgtEl>
                                          <p:spTgt spid="22"/>
                                        </p:tgtEl>
                                        <p:attrNameLst>
                                          <p:attrName>r</p:attrName>
                                        </p:attrNameLst>
                                      </p:cBhvr>
                                    </p:animRot>
                                    <p:animRot by="120000">
                                      <p:cBhvr>
                                        <p:cTn id="39" dur="200" fill="hold">
                                          <p:stCondLst>
                                            <p:cond delay="800"/>
                                          </p:stCondLst>
                                        </p:cTn>
                                        <p:tgtEl>
                                          <p:spTgt spid="22"/>
                                        </p:tgtEl>
                                        <p:attrNameLst>
                                          <p:attrName>r</p:attrName>
                                        </p:attrNameLst>
                                      </p:cBhvr>
                                    </p:animRot>
                                  </p:childTnLst>
                                </p:cTn>
                              </p:par>
                            </p:childTnLst>
                          </p:cTn>
                        </p:par>
                      </p:childTnLst>
                    </p:cTn>
                  </p:par>
                </p:childTnLst>
              </p:cTn>
              <p:nextCondLst>
                <p:cond evt="onClick" delay="0">
                  <p:tgtEl>
                    <p:spTgt spid="22"/>
                  </p:tgtEl>
                </p:cond>
              </p:nextCondLst>
            </p:seq>
            <p:seq concurrent="1" nextAc="seek">
              <p:cTn id="40" restart="whenNotActive" fill="hold" evtFilter="cancelBubble" nodeType="interactiveSeq">
                <p:stCondLst>
                  <p:cond evt="onClick" delay="0">
                    <p:tgtEl>
                      <p:spTgt spid="28"/>
                    </p:tgtEl>
                  </p:cond>
                </p:stCondLst>
                <p:endSync evt="end" delay="0">
                  <p:rtn val="all"/>
                </p:endSync>
                <p:childTnLst>
                  <p:par>
                    <p:cTn id="41" fill="hold">
                      <p:stCondLst>
                        <p:cond delay="0"/>
                      </p:stCondLst>
                      <p:childTnLst>
                        <p:par>
                          <p:cTn id="42" fill="hold">
                            <p:stCondLst>
                              <p:cond delay="0"/>
                            </p:stCondLst>
                            <p:childTnLst>
                              <p:par>
                                <p:cTn id="43" presetID="32" presetClass="emph" presetSubtype="0" fill="hold" nodeType="clickEffect">
                                  <p:stCondLst>
                                    <p:cond delay="0"/>
                                  </p:stCondLst>
                                  <p:childTnLst>
                                    <p:animRot by="120000">
                                      <p:cBhvr>
                                        <p:cTn id="44" dur="100" fill="hold">
                                          <p:stCondLst>
                                            <p:cond delay="0"/>
                                          </p:stCondLst>
                                        </p:cTn>
                                        <p:tgtEl>
                                          <p:spTgt spid="28"/>
                                        </p:tgtEl>
                                        <p:attrNameLst>
                                          <p:attrName>r</p:attrName>
                                        </p:attrNameLst>
                                      </p:cBhvr>
                                    </p:animRot>
                                    <p:animRot by="-240000">
                                      <p:cBhvr>
                                        <p:cTn id="45" dur="200" fill="hold">
                                          <p:stCondLst>
                                            <p:cond delay="200"/>
                                          </p:stCondLst>
                                        </p:cTn>
                                        <p:tgtEl>
                                          <p:spTgt spid="28"/>
                                        </p:tgtEl>
                                        <p:attrNameLst>
                                          <p:attrName>r</p:attrName>
                                        </p:attrNameLst>
                                      </p:cBhvr>
                                    </p:animRot>
                                    <p:animRot by="240000">
                                      <p:cBhvr>
                                        <p:cTn id="46" dur="200" fill="hold">
                                          <p:stCondLst>
                                            <p:cond delay="400"/>
                                          </p:stCondLst>
                                        </p:cTn>
                                        <p:tgtEl>
                                          <p:spTgt spid="28"/>
                                        </p:tgtEl>
                                        <p:attrNameLst>
                                          <p:attrName>r</p:attrName>
                                        </p:attrNameLst>
                                      </p:cBhvr>
                                    </p:animRot>
                                    <p:animRot by="-240000">
                                      <p:cBhvr>
                                        <p:cTn id="47" dur="200" fill="hold">
                                          <p:stCondLst>
                                            <p:cond delay="600"/>
                                          </p:stCondLst>
                                        </p:cTn>
                                        <p:tgtEl>
                                          <p:spTgt spid="28"/>
                                        </p:tgtEl>
                                        <p:attrNameLst>
                                          <p:attrName>r</p:attrName>
                                        </p:attrNameLst>
                                      </p:cBhvr>
                                    </p:animRot>
                                    <p:animRot by="120000">
                                      <p:cBhvr>
                                        <p:cTn id="48" dur="200" fill="hold">
                                          <p:stCondLst>
                                            <p:cond delay="800"/>
                                          </p:stCondLst>
                                        </p:cTn>
                                        <p:tgtEl>
                                          <p:spTgt spid="28"/>
                                        </p:tgtEl>
                                        <p:attrNameLst>
                                          <p:attrName>r</p:attrName>
                                        </p:attrNameLst>
                                      </p:cBhvr>
                                    </p:animRot>
                                  </p:childTnLst>
                                </p:cTn>
                              </p:par>
                            </p:childTnLst>
                          </p:cTn>
                        </p:par>
                      </p:childTnLst>
                    </p:cTn>
                  </p:par>
                </p:childTnLst>
              </p:cTn>
              <p:nextCondLst>
                <p:cond evt="onClick" delay="0">
                  <p:tgtEl>
                    <p:spTgt spid="2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a:off x="157392" y="712348"/>
            <a:ext cx="10120886" cy="1734630"/>
          </a:xfrm>
          <a:prstGeom prst="rect">
            <a:avLst/>
          </a:prstGeom>
          <a:noFill/>
        </p:spPr>
        <p:txBody>
          <a:bodyPr wrap="square" lIns="121613" tIns="60806" rIns="121613" bIns="60806" rtlCol="0">
            <a:spAutoFit/>
          </a:bodyPr>
          <a:lstStyle/>
          <a:p>
            <a:pPr marL="0" marR="0" lvl="0" indent="0" algn="just" defTabSz="1216062" rtl="0" eaLnBrk="1" fontAlgn="auto" latinLnBrk="0" hangingPunct="1">
              <a:lnSpc>
                <a:spcPct val="150000"/>
              </a:lnSpc>
              <a:spcBef>
                <a:spcPts val="0"/>
              </a:spcBef>
              <a:spcAft>
                <a:spcPts val="0"/>
              </a:spcAft>
              <a:buClr>
                <a:srgbClr val="000000"/>
              </a:buClr>
              <a:buSzTx/>
              <a:buFont typeface="Arial"/>
              <a:buNone/>
              <a:tabLst/>
              <a:defRPr/>
            </a:pP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dirty="0" err="1">
                <a:ln>
                  <a:noFill/>
                </a:ln>
                <a:solidFill>
                  <a:srgbClr val="FFFFFF"/>
                </a:solidFill>
                <a:effectLst/>
                <a:uLnTx/>
                <a:uFillTx/>
                <a:latin typeface="HP001 4 hàng" panose="020B0603050302020204" pitchFamily="34" charset="0"/>
                <a:ea typeface="HP001" panose="020B0603050302020204" pitchFamily="34" charset="0"/>
                <a:cs typeface="Arial"/>
                <a:sym typeface="Arial"/>
              </a:rPr>
              <a:t>Thứ</a:t>
            </a: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dirty="0" err="1">
                <a:ln>
                  <a:noFill/>
                </a:ln>
                <a:solidFill>
                  <a:srgbClr val="FFFFFF"/>
                </a:solidFill>
                <a:effectLst/>
                <a:uLnTx/>
                <a:uFillTx/>
                <a:latin typeface="HP001 4 hàng" panose="020B0603050302020204" pitchFamily="34" charset="0"/>
                <a:ea typeface="HP001" panose="020B0603050302020204" pitchFamily="34" charset="0"/>
                <a:cs typeface="Arial"/>
                <a:sym typeface="Arial"/>
              </a:rPr>
              <a:t>năm</a:t>
            </a: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err="1">
                <a:ln>
                  <a:noFill/>
                </a:ln>
                <a:solidFill>
                  <a:srgbClr val="FFFFFF"/>
                </a:solidFill>
                <a:effectLst/>
                <a:uLnTx/>
                <a:uFillTx/>
                <a:latin typeface="HP001 4 hàng" panose="020B0603050302020204" pitchFamily="34" charset="0"/>
                <a:ea typeface="HP001" panose="020B0603050302020204" pitchFamily="34" charset="0"/>
                <a:cs typeface="Arial"/>
                <a:sym typeface="Arial"/>
              </a:rPr>
              <a:t>ngày</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17 </a:t>
            </a:r>
            <a:r>
              <a:rPr kumimoji="0" lang="en-GB" sz="3491" b="1" i="0" u="none" strike="noStrike" kern="0" cap="none" spc="0" normalizeH="0" baseline="0" noProof="0" err="1">
                <a:ln>
                  <a:noFill/>
                </a:ln>
                <a:solidFill>
                  <a:srgbClr val="FFFFFF"/>
                </a:solidFill>
                <a:effectLst/>
                <a:uLnTx/>
                <a:uFillTx/>
                <a:latin typeface="HP001 4 hàng" panose="020B0603050302020204" pitchFamily="34" charset="0"/>
                <a:ea typeface="HP001" panose="020B0603050302020204" pitchFamily="34" charset="0"/>
                <a:cs typeface="Arial"/>
                <a:sym typeface="Arial"/>
              </a:rPr>
              <a:t>tháng</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3 </a:t>
            </a:r>
            <a:r>
              <a:rPr kumimoji="0" lang="en-GB" sz="3491" b="1" i="0" u="none" strike="noStrike" kern="0" cap="none" spc="0" normalizeH="0" baseline="0" noProof="0" dirty="0" err="1">
                <a:ln>
                  <a:noFill/>
                </a:ln>
                <a:solidFill>
                  <a:srgbClr val="FFFFFF"/>
                </a:solidFill>
                <a:effectLst/>
                <a:uLnTx/>
                <a:uFillTx/>
                <a:latin typeface="HP001 4 hàng" panose="020B0603050302020204" pitchFamily="34" charset="0"/>
                <a:ea typeface="HP001" panose="020B0603050302020204" pitchFamily="34" charset="0"/>
                <a:cs typeface="Arial"/>
                <a:sym typeface="Arial"/>
              </a:rPr>
              <a:t>năm</a:t>
            </a: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2022</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a:p>
            <a:pPr marL="0" marR="0" lvl="0" indent="0" algn="just" defTabSz="1216062" rtl="0" eaLnBrk="1" fontAlgn="auto" latinLnBrk="0" hangingPunct="1">
              <a:lnSpc>
                <a:spcPct val="150000"/>
              </a:lnSpc>
              <a:spcBef>
                <a:spcPts val="0"/>
              </a:spcBef>
              <a:spcAft>
                <a:spcPts val="0"/>
              </a:spcAft>
              <a:buClr>
                <a:srgbClr val="000000"/>
              </a:buClr>
              <a:buSzTx/>
              <a:buFont typeface="Arial"/>
              <a:buNone/>
              <a:tabLst/>
              <a:defRPr/>
            </a:pP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p>
        </p:txBody>
      </p:sp>
      <p:sp>
        <p:nvSpPr>
          <p:cNvPr id="8" name="TextBox 7"/>
          <p:cNvSpPr txBox="1"/>
          <p:nvPr/>
        </p:nvSpPr>
        <p:spPr>
          <a:xfrm>
            <a:off x="3644395" y="1606050"/>
            <a:ext cx="4092100" cy="660077"/>
          </a:xfrm>
          <a:prstGeom prst="rect">
            <a:avLst/>
          </a:prstGeom>
          <a:noFill/>
        </p:spPr>
        <p:txBody>
          <a:bodyPr wrap="square" lIns="121613" tIns="60806" rIns="121613" bIns="60806" rtlCol="0">
            <a:spAutoFit/>
          </a:bodyPr>
          <a:lstStyle/>
          <a:p>
            <a:pPr marL="0" marR="0" lvl="0" indent="0" algn="l" defTabSz="1216062" rtl="0" eaLnBrk="1" fontAlgn="auto" latinLnBrk="0" hangingPunct="1">
              <a:lnSpc>
                <a:spcPct val="100000"/>
              </a:lnSpc>
              <a:spcBef>
                <a:spcPts val="0"/>
              </a:spcBef>
              <a:spcAft>
                <a:spcPts val="0"/>
              </a:spcAft>
              <a:buClr>
                <a:srgbClr val="000000"/>
              </a:buClr>
              <a:buSzTx/>
              <a:buFont typeface="Arial"/>
              <a:buNone/>
              <a:tabLst/>
              <a:defRPr/>
            </a:pP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Viết</a:t>
            </a:r>
            <a:endParaRPr kumimoji="0" lang="en-US" sz="1895"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5" name="Rectangle 4"/>
          <p:cNvSpPr/>
          <p:nvPr/>
        </p:nvSpPr>
        <p:spPr>
          <a:xfrm>
            <a:off x="2194719" y="2153744"/>
            <a:ext cx="9345893"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Tạm</a:t>
            </a:r>
            <a:r>
              <a:rPr kumimoji="0" lang="en-US" sz="3491" b="1" i="0" u="none" strike="noStrike" kern="0" cap="none" spc="0" normalizeH="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biệt cánh cam</a:t>
            </a: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7" name="Rectangle 6"/>
          <p:cNvSpPr/>
          <p:nvPr/>
        </p:nvSpPr>
        <p:spPr>
          <a:xfrm>
            <a:off x="1527867" y="4899190"/>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9" name="Rectangle 8"/>
          <p:cNvSpPr/>
          <p:nvPr/>
        </p:nvSpPr>
        <p:spPr>
          <a:xfrm>
            <a:off x="1508919" y="5584990"/>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Tree>
    <p:extLst>
      <p:ext uri="{BB962C8B-B14F-4D97-AF65-F5344CB8AC3E}">
        <p14:creationId xmlns:p14="http://schemas.microsoft.com/office/powerpoint/2010/main" val="3143709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B41CB57-8F78-4FE7-BA97-4B9860325E2C}"/>
              </a:ext>
            </a:extLst>
          </p:cNvPr>
          <p:cNvSpPr txBox="1"/>
          <p:nvPr/>
        </p:nvSpPr>
        <p:spPr>
          <a:xfrm>
            <a:off x="856551" y="2286000"/>
            <a:ext cx="10448735" cy="3416187"/>
          </a:xfrm>
          <a:prstGeom prst="rect">
            <a:avLst/>
          </a:prstGeom>
          <a:noFill/>
        </p:spPr>
        <p:txBody>
          <a:bodyPr wrap="square" lIns="91305" tIns="45654" rIns="91305" bIns="45654" rtlCol="0">
            <a:spAutoFit/>
          </a:bodyPr>
          <a:lstStyle/>
          <a:p>
            <a:pPr algn="just"/>
            <a:r>
              <a:rPr lang="en-US" sz="3600">
                <a:latin typeface="+mj-lt"/>
                <a:ea typeface="Arial-Rounded" panose="020B0500000000000000" pitchFamily="34" charset="0"/>
                <a:cs typeface="Arial-Rounded" panose="020B0500000000000000" pitchFamily="34" charset="0"/>
              </a:rPr>
              <a:t>	Cánh cam có đôi cánh xanh biếc, óng ánh dưới nắng mặt trời. Chú đi lạc vào nhà Bống. Chân chú bị thương, bước đi tập tễnh. Bống thương quá, đặt cánh cam vào một chiếc lọ nhỏ đựng đầy cỏ. Từ ngày đó, cánh cam trở thành người bạn nhỏ xíu của Bống.</a:t>
            </a:r>
            <a:endParaRPr lang="en-US" sz="3600" dirty="0">
              <a:latin typeface="+mj-lt"/>
              <a:ea typeface="Arial-Rounded" panose="020B0500000000000000" pitchFamily="34" charset="0"/>
              <a:cs typeface="Arial-Rounded" panose="020B0500000000000000" pitchFamily="34" charset="0"/>
            </a:endParaRPr>
          </a:p>
        </p:txBody>
      </p:sp>
      <p:grpSp>
        <p:nvGrpSpPr>
          <p:cNvPr id="3" name="Group 2">
            <a:extLst>
              <a:ext uri="{FF2B5EF4-FFF2-40B4-BE49-F238E27FC236}">
                <a16:creationId xmlns:a16="http://schemas.microsoft.com/office/drawing/2014/main" id="{F653C1CB-2E03-4E23-837B-86F9E1D040C8}"/>
              </a:ext>
            </a:extLst>
          </p:cNvPr>
          <p:cNvGrpSpPr/>
          <p:nvPr/>
        </p:nvGrpSpPr>
        <p:grpSpPr>
          <a:xfrm>
            <a:off x="549086" y="399169"/>
            <a:ext cx="11049001" cy="731520"/>
            <a:chOff x="280267" y="915918"/>
            <a:chExt cx="11049001" cy="731520"/>
          </a:xfrm>
        </p:grpSpPr>
        <p:grpSp>
          <p:nvGrpSpPr>
            <p:cNvPr id="4" name="Group 3">
              <a:extLst>
                <a:ext uri="{FF2B5EF4-FFF2-40B4-BE49-F238E27FC236}">
                  <a16:creationId xmlns:a16="http://schemas.microsoft.com/office/drawing/2014/main" id="{796DA6AB-0C05-4E8E-BEF2-F93BA6DA8506}"/>
                </a:ext>
              </a:extLst>
            </p:cNvPr>
            <p:cNvGrpSpPr/>
            <p:nvPr/>
          </p:nvGrpSpPr>
          <p:grpSpPr>
            <a:xfrm>
              <a:off x="280267" y="915918"/>
              <a:ext cx="758018" cy="731520"/>
              <a:chOff x="3041858" y="1727884"/>
              <a:chExt cx="1240359" cy="1188720"/>
            </a:xfrm>
          </p:grpSpPr>
          <p:sp>
            <p:nvSpPr>
              <p:cNvPr id="6" name="Google Shape;418;p36">
                <a:extLst>
                  <a:ext uri="{FF2B5EF4-FFF2-40B4-BE49-F238E27FC236}">
                    <a16:creationId xmlns:a16="http://schemas.microsoft.com/office/drawing/2014/main" id="{9139949B-959A-477F-B50F-DE83681594A2}"/>
                  </a:ext>
                </a:extLst>
              </p:cNvPr>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800">
                  <a:solidFill>
                    <a:schemeClr val="tx1"/>
                  </a:solidFill>
                  <a:latin typeface="+mj-lt"/>
                  <a:ea typeface="Arial-Rounded" pitchFamily="34" charset="0"/>
                  <a:cs typeface="Arial-Rounded" pitchFamily="34" charset="0"/>
                </a:endParaRPr>
              </a:p>
            </p:txBody>
          </p:sp>
          <p:sp>
            <p:nvSpPr>
              <p:cNvPr id="7" name="Google Shape;423;p36">
                <a:extLst>
                  <a:ext uri="{FF2B5EF4-FFF2-40B4-BE49-F238E27FC236}">
                    <a16:creationId xmlns:a16="http://schemas.microsoft.com/office/drawing/2014/main" id="{E5669EA9-E732-42DA-A8C2-2873C191C601}"/>
                  </a:ext>
                </a:extLst>
              </p:cNvPr>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70C0"/>
                    </a:solidFill>
                    <a:latin typeface="+mj-lt"/>
                    <a:ea typeface="Arial-Rounded" pitchFamily="34" charset="0"/>
                    <a:cs typeface="Arial-Rounded" pitchFamily="34" charset="0"/>
                  </a:rPr>
                  <a:t>1</a:t>
                </a:r>
              </a:p>
            </p:txBody>
          </p:sp>
        </p:grpSp>
        <p:sp>
          <p:nvSpPr>
            <p:cNvPr id="5" name="TextBox 4">
              <a:extLst>
                <a:ext uri="{FF2B5EF4-FFF2-40B4-BE49-F238E27FC236}">
                  <a16:creationId xmlns:a16="http://schemas.microsoft.com/office/drawing/2014/main" id="{3AF43753-0D70-4854-8B8C-47937B172D56}"/>
                </a:ext>
              </a:extLst>
            </p:cNvPr>
            <p:cNvSpPr txBox="1"/>
            <p:nvPr/>
          </p:nvSpPr>
          <p:spPr>
            <a:xfrm>
              <a:off x="1033374" y="982164"/>
              <a:ext cx="10295894" cy="646331"/>
            </a:xfrm>
            <a:prstGeom prst="rect">
              <a:avLst/>
            </a:prstGeom>
            <a:noFill/>
          </p:spPr>
          <p:txBody>
            <a:bodyPr wrap="square" rtlCol="0">
              <a:spAutoFit/>
            </a:bodyPr>
            <a:lstStyle/>
            <a:p>
              <a:pPr algn="just"/>
              <a:r>
                <a:rPr lang="en-US" sz="3600">
                  <a:solidFill>
                    <a:srgbClr val="002060"/>
                  </a:solidFill>
                  <a:latin typeface="+mj-lt"/>
                  <a:ea typeface="Arial-Rounded" pitchFamily="34" charset="0"/>
                  <a:cs typeface="Arial-Rounded" pitchFamily="34" charset="0"/>
                </a:rPr>
                <a:t>Nghe – viết:</a:t>
              </a:r>
            </a:p>
          </p:txBody>
        </p:sp>
      </p:grpSp>
      <p:sp>
        <p:nvSpPr>
          <p:cNvPr id="14" name="TextBox 13">
            <a:extLst>
              <a:ext uri="{FF2B5EF4-FFF2-40B4-BE49-F238E27FC236}">
                <a16:creationId xmlns:a16="http://schemas.microsoft.com/office/drawing/2014/main" id="{D553B6A6-4A21-4A5B-9BAB-013539211DC5}"/>
              </a:ext>
            </a:extLst>
          </p:cNvPr>
          <p:cNvSpPr txBox="1"/>
          <p:nvPr/>
        </p:nvSpPr>
        <p:spPr>
          <a:xfrm>
            <a:off x="3642519" y="1424017"/>
            <a:ext cx="4876800" cy="707753"/>
          </a:xfrm>
          <a:prstGeom prst="rect">
            <a:avLst/>
          </a:prstGeom>
          <a:noFill/>
        </p:spPr>
        <p:txBody>
          <a:bodyPr wrap="square" lIns="91305" tIns="45654" rIns="91305" bIns="45654" rtlCol="0">
            <a:spAutoFit/>
          </a:bodyPr>
          <a:lstStyle/>
          <a:p>
            <a:pPr algn="ctr"/>
            <a:r>
              <a:rPr lang="en-US" sz="4000">
                <a:latin typeface="+mj-lt"/>
                <a:ea typeface="Arial-Rounded" panose="020B0500000000000000" pitchFamily="34" charset="0"/>
                <a:cs typeface="Arial-Rounded" panose="020B0500000000000000" pitchFamily="34" charset="0"/>
              </a:rPr>
              <a:t>Tạm biệt cánh cam</a:t>
            </a:r>
            <a:endParaRPr lang="en-US" sz="4000" dirty="0">
              <a:latin typeface="+mj-lt"/>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943533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3E556BD-AB95-4768-A392-1B603B358458}"/>
              </a:ext>
            </a:extLst>
          </p:cNvPr>
          <p:cNvGrpSpPr/>
          <p:nvPr/>
        </p:nvGrpSpPr>
        <p:grpSpPr>
          <a:xfrm>
            <a:off x="157020" y="616284"/>
            <a:ext cx="4631998" cy="2965116"/>
            <a:chOff x="1121" y="616284"/>
            <a:chExt cx="4631998" cy="2965116"/>
          </a:xfrm>
        </p:grpSpPr>
        <p:sp>
          <p:nvSpPr>
            <p:cNvPr id="3" name="Cloud Callout 10">
              <a:extLst>
                <a:ext uri="{FF2B5EF4-FFF2-40B4-BE49-F238E27FC236}">
                  <a16:creationId xmlns:a16="http://schemas.microsoft.com/office/drawing/2014/main" id="{FDEA5465-9D9D-401A-B8D3-5AF339B5944C}"/>
                </a:ext>
              </a:extLst>
            </p:cNvPr>
            <p:cNvSpPr/>
            <p:nvPr/>
          </p:nvSpPr>
          <p:spPr>
            <a:xfrm>
              <a:off x="1121" y="616284"/>
              <a:ext cx="4631998" cy="2965116"/>
            </a:xfrm>
            <a:prstGeom prst="cloudCallout">
              <a:avLst>
                <a:gd name="adj1" fmla="val -29798"/>
                <a:gd name="adj2" fmla="val 64427"/>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3C0E278-3AAD-445B-BC77-EFA2913836EF}"/>
                </a:ext>
              </a:extLst>
            </p:cNvPr>
            <p:cNvSpPr txBox="1"/>
            <p:nvPr/>
          </p:nvSpPr>
          <p:spPr>
            <a:xfrm>
              <a:off x="463166" y="1047750"/>
              <a:ext cx="3404454" cy="1938992"/>
            </a:xfrm>
            <a:prstGeom prst="rect">
              <a:avLst/>
            </a:prstGeom>
            <a:noFill/>
          </p:spPr>
          <p:txBody>
            <a:bodyPr wrap="square" rtlCol="0">
              <a:spAutoFit/>
            </a:bodyPr>
            <a:lstStyle/>
            <a:p>
              <a:pPr algn="ctr"/>
              <a:r>
                <a:rPr lang="en-US" sz="4000">
                  <a:latin typeface="Arial-Rounded" pitchFamily="34" charset="0"/>
                  <a:ea typeface="Arial-Rounded" pitchFamily="34" charset="0"/>
                  <a:cs typeface="Arial-Rounded" pitchFamily="34" charset="0"/>
                </a:rPr>
                <a:t>Nội dung bài viết gồm có mấy  câu?</a:t>
              </a:r>
            </a:p>
          </p:txBody>
        </p:sp>
      </p:grpSp>
      <p:pic>
        <p:nvPicPr>
          <p:cNvPr id="5" name="Picture 4">
            <a:extLst>
              <a:ext uri="{FF2B5EF4-FFF2-40B4-BE49-F238E27FC236}">
                <a16:creationId xmlns:a16="http://schemas.microsoft.com/office/drawing/2014/main" id="{986A7449-6D59-4F1F-87F7-B06B1A2D6F4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2727" b="87552" l="15607" r="46676">
                        <a14:foregroundMark x1="25434" y1="66154" x2="26445" y2="71748"/>
                        <a14:foregroundMark x1="28902" y1="62378" x2="27890" y2="75385"/>
                        <a14:foregroundMark x1="36127" y1="61399" x2="37572" y2="73986"/>
                        <a14:foregroundMark x1="34104" y1="68951" x2="35549" y2="79161"/>
                      </a14:backgroundRemoval>
                    </a14:imgEffect>
                  </a14:imgLayer>
                </a14:imgProps>
              </a:ext>
              <a:ext uri="{28A0092B-C50C-407E-A947-70E740481C1C}">
                <a14:useLocalDpi xmlns:a14="http://schemas.microsoft.com/office/drawing/2010/main" val="0"/>
              </a:ext>
            </a:extLst>
          </a:blip>
          <a:srcRect l="14933" t="15472" r="50000" b="11945"/>
          <a:stretch/>
        </p:blipFill>
        <p:spPr>
          <a:xfrm>
            <a:off x="373233" y="4388507"/>
            <a:ext cx="1007991" cy="2155222"/>
          </a:xfrm>
          <a:prstGeom prst="rect">
            <a:avLst/>
          </a:prstGeom>
        </p:spPr>
      </p:pic>
      <p:grpSp>
        <p:nvGrpSpPr>
          <p:cNvPr id="9" name="Group 8">
            <a:extLst>
              <a:ext uri="{FF2B5EF4-FFF2-40B4-BE49-F238E27FC236}">
                <a16:creationId xmlns:a16="http://schemas.microsoft.com/office/drawing/2014/main" id="{4BD677AA-57BB-46C7-9977-D7626A04B631}"/>
              </a:ext>
            </a:extLst>
          </p:cNvPr>
          <p:cNvGrpSpPr/>
          <p:nvPr/>
        </p:nvGrpSpPr>
        <p:grpSpPr>
          <a:xfrm>
            <a:off x="157020" y="616284"/>
            <a:ext cx="4631998" cy="2965116"/>
            <a:chOff x="-32858" y="577308"/>
            <a:chExt cx="4631998" cy="2965116"/>
          </a:xfrm>
        </p:grpSpPr>
        <p:sp>
          <p:nvSpPr>
            <p:cNvPr id="10" name="Cloud Callout 15">
              <a:extLst>
                <a:ext uri="{FF2B5EF4-FFF2-40B4-BE49-F238E27FC236}">
                  <a16:creationId xmlns:a16="http://schemas.microsoft.com/office/drawing/2014/main" id="{2E2E842C-065F-4AE2-AAD7-9B3A8CADCBBD}"/>
                </a:ext>
              </a:extLst>
            </p:cNvPr>
            <p:cNvSpPr/>
            <p:nvPr/>
          </p:nvSpPr>
          <p:spPr>
            <a:xfrm>
              <a:off x="-32858" y="577308"/>
              <a:ext cx="4631998" cy="2965116"/>
            </a:xfrm>
            <a:prstGeom prst="cloudCallout">
              <a:avLst>
                <a:gd name="adj1" fmla="val -29798"/>
                <a:gd name="adj2" fmla="val 64427"/>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7194763-7344-485B-A46B-466546DDB615}"/>
                </a:ext>
              </a:extLst>
            </p:cNvPr>
            <p:cNvSpPr txBox="1"/>
            <p:nvPr/>
          </p:nvSpPr>
          <p:spPr>
            <a:xfrm>
              <a:off x="463166" y="1047750"/>
              <a:ext cx="3404454" cy="1938992"/>
            </a:xfrm>
            <a:prstGeom prst="rect">
              <a:avLst/>
            </a:prstGeom>
            <a:noFill/>
          </p:spPr>
          <p:txBody>
            <a:bodyPr wrap="square" rtlCol="0">
              <a:spAutoFit/>
            </a:bodyPr>
            <a:lstStyle/>
            <a:p>
              <a:pPr algn="ctr"/>
              <a:r>
                <a:rPr lang="en-US" sz="4000">
                  <a:latin typeface="Arial-Rounded" pitchFamily="34" charset="0"/>
                  <a:ea typeface="Arial-Rounded" pitchFamily="34" charset="0"/>
                  <a:cs typeface="Arial-Rounded" pitchFamily="34" charset="0"/>
                </a:rPr>
                <a:t>Cần chú ý gì khi trình bày đoạn?</a:t>
              </a:r>
            </a:p>
          </p:txBody>
        </p:sp>
      </p:grpSp>
      <p:sp>
        <p:nvSpPr>
          <p:cNvPr id="16" name="TextBox 15">
            <a:extLst>
              <a:ext uri="{FF2B5EF4-FFF2-40B4-BE49-F238E27FC236}">
                <a16:creationId xmlns:a16="http://schemas.microsoft.com/office/drawing/2014/main" id="{1279BBF0-B25A-4C51-8602-729C130325F6}"/>
              </a:ext>
            </a:extLst>
          </p:cNvPr>
          <p:cNvSpPr txBox="1"/>
          <p:nvPr/>
        </p:nvSpPr>
        <p:spPr>
          <a:xfrm>
            <a:off x="4692111" y="1458130"/>
            <a:ext cx="6976967" cy="5078180"/>
          </a:xfrm>
          <a:prstGeom prst="rect">
            <a:avLst/>
          </a:prstGeom>
          <a:noFill/>
        </p:spPr>
        <p:txBody>
          <a:bodyPr wrap="square" lIns="91305" tIns="45654" rIns="91305" bIns="45654" rtlCol="0">
            <a:spAutoFit/>
          </a:bodyPr>
          <a:lstStyle/>
          <a:p>
            <a:pPr algn="just"/>
            <a:r>
              <a:rPr lang="en-US" sz="3600">
                <a:latin typeface="+mj-lt"/>
                <a:ea typeface="Arial-Rounded" panose="020B0500000000000000" pitchFamily="34" charset="0"/>
                <a:cs typeface="Arial-Rounded" panose="020B0500000000000000" pitchFamily="34" charset="0"/>
              </a:rPr>
              <a:t>	Cánh cam có đôi cánh xanh biếc, óng ánh dưới nắng mặt trời. Chú đi lạc vào nhà Bống. Chân chú bị thương, bước đi tập tễnh. Bống thương quá, đặt cánh cam vào một chiếc lọ nhỏ đựng đầy cỏ. Từ ngày đó, cánh cam trở thành người bạn nhỏ xíu của Bống.</a:t>
            </a:r>
            <a:endParaRPr lang="en-US" sz="3600" dirty="0">
              <a:latin typeface="+mj-lt"/>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C1F27640-8AE7-4385-A1C3-0292C8F8C08E}"/>
              </a:ext>
            </a:extLst>
          </p:cNvPr>
          <p:cNvSpPr txBox="1"/>
          <p:nvPr/>
        </p:nvSpPr>
        <p:spPr>
          <a:xfrm>
            <a:off x="5738459" y="608535"/>
            <a:ext cx="4876800" cy="707753"/>
          </a:xfrm>
          <a:prstGeom prst="rect">
            <a:avLst/>
          </a:prstGeom>
          <a:noFill/>
        </p:spPr>
        <p:txBody>
          <a:bodyPr wrap="square" lIns="91305" tIns="45654" rIns="91305" bIns="45654" rtlCol="0">
            <a:spAutoFit/>
          </a:bodyPr>
          <a:lstStyle/>
          <a:p>
            <a:pPr algn="ctr"/>
            <a:r>
              <a:rPr lang="en-US" sz="4000">
                <a:latin typeface="+mj-lt"/>
                <a:ea typeface="Arial-Rounded" panose="020B0500000000000000" pitchFamily="34" charset="0"/>
                <a:cs typeface="Arial-Rounded" panose="020B0500000000000000" pitchFamily="34" charset="0"/>
              </a:rPr>
              <a:t>Tạm biệt cánh cam</a:t>
            </a:r>
            <a:endParaRPr lang="en-US" sz="4000" dirty="0">
              <a:latin typeface="+mj-lt"/>
              <a:ea typeface="Arial-Rounded" panose="020B0500000000000000" pitchFamily="34" charset="0"/>
              <a:cs typeface="Arial-Rounded" panose="020B0500000000000000" pitchFamily="34" charset="0"/>
            </a:endParaRPr>
          </a:p>
        </p:txBody>
      </p:sp>
      <p:cxnSp>
        <p:nvCxnSpPr>
          <p:cNvPr id="7" name="Straight Arrow Connector 6">
            <a:extLst>
              <a:ext uri="{FF2B5EF4-FFF2-40B4-BE49-F238E27FC236}">
                <a16:creationId xmlns:a16="http://schemas.microsoft.com/office/drawing/2014/main" id="{10E3F923-2BBB-492F-B211-2D0D5B938822}"/>
              </a:ext>
            </a:extLst>
          </p:cNvPr>
          <p:cNvCxnSpPr/>
          <p:nvPr/>
        </p:nvCxnSpPr>
        <p:spPr>
          <a:xfrm>
            <a:off x="4789018" y="1828800"/>
            <a:ext cx="824757"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371FD5D3-A7D1-413F-A70A-5A5E08C7C265}"/>
              </a:ext>
            </a:extLst>
          </p:cNvPr>
          <p:cNvSpPr txBox="1"/>
          <p:nvPr/>
        </p:nvSpPr>
        <p:spPr>
          <a:xfrm>
            <a:off x="4692111" y="1458130"/>
            <a:ext cx="6976967" cy="5078180"/>
          </a:xfrm>
          <a:prstGeom prst="rect">
            <a:avLst/>
          </a:prstGeom>
          <a:noFill/>
        </p:spPr>
        <p:txBody>
          <a:bodyPr wrap="square" lIns="91305" tIns="45654" rIns="91305" bIns="45654" rtlCol="0">
            <a:spAutoFit/>
          </a:bodyPr>
          <a:lstStyle/>
          <a:p>
            <a:pPr algn="just"/>
            <a:r>
              <a:rPr lang="en-US" sz="3600">
                <a:latin typeface="+mj-lt"/>
                <a:ea typeface="Arial-Rounded" panose="020B0500000000000000" pitchFamily="34" charset="0"/>
                <a:cs typeface="Arial-Rounded" panose="020B0500000000000000" pitchFamily="34" charset="0"/>
              </a:rPr>
              <a:t>	</a:t>
            </a:r>
            <a:r>
              <a:rPr lang="en-US" sz="3600">
                <a:solidFill>
                  <a:srgbClr val="0070C0"/>
                </a:solidFill>
                <a:ea typeface="Arial-Rounded" panose="020B0500000000000000" pitchFamily="34" charset="0"/>
                <a:cs typeface="Arial-Rounded" panose="020B0500000000000000" pitchFamily="34" charset="0"/>
              </a:rPr>
              <a:t>Cánh cam có đôi cánh xanh biếc, óng ánh dưới nắng mặt trời.</a:t>
            </a:r>
            <a:r>
              <a:rPr lang="en-US" sz="3600">
                <a:ea typeface="Arial-Rounded" panose="020B0500000000000000" pitchFamily="34" charset="0"/>
                <a:cs typeface="Arial-Rounded" panose="020B0500000000000000" pitchFamily="34" charset="0"/>
              </a:rPr>
              <a:t> </a:t>
            </a:r>
            <a:r>
              <a:rPr lang="en-US" sz="3600">
                <a:solidFill>
                  <a:srgbClr val="7030A0"/>
                </a:solidFill>
                <a:ea typeface="Arial-Rounded" panose="020B0500000000000000" pitchFamily="34" charset="0"/>
                <a:cs typeface="Arial-Rounded" panose="020B0500000000000000" pitchFamily="34" charset="0"/>
              </a:rPr>
              <a:t>Chú đi lạc vào nhà Bống. </a:t>
            </a:r>
            <a:r>
              <a:rPr lang="en-US" sz="3600">
                <a:solidFill>
                  <a:srgbClr val="00B050"/>
                </a:solidFill>
                <a:ea typeface="Arial-Rounded" panose="020B0500000000000000" pitchFamily="34" charset="0"/>
                <a:cs typeface="Arial-Rounded" panose="020B0500000000000000" pitchFamily="34" charset="0"/>
              </a:rPr>
              <a:t>Chân chú bị thương, bước đi tập tễnh. </a:t>
            </a:r>
            <a:r>
              <a:rPr lang="en-US" sz="3600">
                <a:solidFill>
                  <a:srgbClr val="C00000"/>
                </a:solidFill>
                <a:ea typeface="Arial-Rounded" panose="020B0500000000000000" pitchFamily="34" charset="0"/>
                <a:cs typeface="Arial-Rounded" panose="020B0500000000000000" pitchFamily="34" charset="0"/>
              </a:rPr>
              <a:t>Bống thương quá, đặt cánh cam vào một chiếc lọ nhỏ đựng đầy cỏ.</a:t>
            </a:r>
            <a:r>
              <a:rPr lang="en-US" sz="3600">
                <a:ea typeface="Arial-Rounded" panose="020B0500000000000000" pitchFamily="34" charset="0"/>
                <a:cs typeface="Arial-Rounded" panose="020B0500000000000000" pitchFamily="34" charset="0"/>
              </a:rPr>
              <a:t> </a:t>
            </a:r>
            <a:r>
              <a:rPr lang="en-US" sz="3600">
                <a:solidFill>
                  <a:srgbClr val="002060"/>
                </a:solidFill>
                <a:ea typeface="Arial-Rounded" panose="020B0500000000000000" pitchFamily="34" charset="0"/>
                <a:cs typeface="Arial-Rounded" panose="020B0500000000000000" pitchFamily="34" charset="0"/>
              </a:rPr>
              <a:t>Từ ngày đó, cánh cam trở thành người bạn nhỏ xíu của Bống.</a:t>
            </a:r>
            <a:endParaRPr lang="en-US" sz="3600" dirty="0">
              <a:solidFill>
                <a:srgbClr val="002060"/>
              </a:solidFill>
              <a:latin typeface="+mj-lt"/>
              <a:ea typeface="Arial-Rounded" panose="020B0500000000000000" pitchFamily="34" charset="0"/>
              <a:cs typeface="Arial-Rounded" panose="020B0500000000000000" pitchFamily="34" charset="0"/>
            </a:endParaRPr>
          </a:p>
        </p:txBody>
      </p:sp>
      <p:grpSp>
        <p:nvGrpSpPr>
          <p:cNvPr id="17" name="Group 16">
            <a:extLst>
              <a:ext uri="{FF2B5EF4-FFF2-40B4-BE49-F238E27FC236}">
                <a16:creationId xmlns:a16="http://schemas.microsoft.com/office/drawing/2014/main" id="{7D48F28A-2626-437B-8675-0FB76DFB9371}"/>
              </a:ext>
            </a:extLst>
          </p:cNvPr>
          <p:cNvGrpSpPr/>
          <p:nvPr/>
        </p:nvGrpSpPr>
        <p:grpSpPr>
          <a:xfrm>
            <a:off x="157981" y="608535"/>
            <a:ext cx="4631998" cy="2965116"/>
            <a:chOff x="-32858" y="577308"/>
            <a:chExt cx="4631998" cy="2965116"/>
          </a:xfrm>
        </p:grpSpPr>
        <p:sp>
          <p:nvSpPr>
            <p:cNvPr id="18" name="Cloud Callout 15">
              <a:extLst>
                <a:ext uri="{FF2B5EF4-FFF2-40B4-BE49-F238E27FC236}">
                  <a16:creationId xmlns:a16="http://schemas.microsoft.com/office/drawing/2014/main" id="{BC9676A4-197A-4B8E-B8E9-24D6408E7C20}"/>
                </a:ext>
              </a:extLst>
            </p:cNvPr>
            <p:cNvSpPr/>
            <p:nvPr/>
          </p:nvSpPr>
          <p:spPr>
            <a:xfrm>
              <a:off x="-32858" y="577308"/>
              <a:ext cx="4631998" cy="2965116"/>
            </a:xfrm>
            <a:prstGeom prst="cloudCallout">
              <a:avLst>
                <a:gd name="adj1" fmla="val -29798"/>
                <a:gd name="adj2" fmla="val 64427"/>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6FBBDA8-9AC5-4C85-BD8D-3087FB8FE258}"/>
                </a:ext>
              </a:extLst>
            </p:cNvPr>
            <p:cNvSpPr txBox="1"/>
            <p:nvPr/>
          </p:nvSpPr>
          <p:spPr>
            <a:xfrm>
              <a:off x="463166" y="1047750"/>
              <a:ext cx="3404454" cy="1754326"/>
            </a:xfrm>
            <a:prstGeom prst="rect">
              <a:avLst/>
            </a:prstGeom>
            <a:noFill/>
          </p:spPr>
          <p:txBody>
            <a:bodyPr wrap="square" rtlCol="0">
              <a:spAutoFit/>
            </a:bodyPr>
            <a:lstStyle/>
            <a:p>
              <a:pPr algn="ctr"/>
              <a:r>
                <a:rPr lang="en-US" sz="3600">
                  <a:latin typeface="Arial-Rounded" pitchFamily="34" charset="0"/>
                  <a:ea typeface="Arial-Rounded" pitchFamily="34" charset="0"/>
                  <a:cs typeface="Arial-Rounded" pitchFamily="34" charset="0"/>
                </a:rPr>
                <a:t>Những tiếng nào trong bài được viết hoa? Vì sao?</a:t>
              </a:r>
            </a:p>
          </p:txBody>
        </p:sp>
      </p:grpSp>
      <p:cxnSp>
        <p:nvCxnSpPr>
          <p:cNvPr id="20" name="Straight Connector 19">
            <a:extLst>
              <a:ext uri="{FF2B5EF4-FFF2-40B4-BE49-F238E27FC236}">
                <a16:creationId xmlns:a16="http://schemas.microsoft.com/office/drawing/2014/main" id="{B2BCE0E8-D48E-463B-BB57-D01C574353AA}"/>
              </a:ext>
            </a:extLst>
          </p:cNvPr>
          <p:cNvCxnSpPr>
            <a:cxnSpLocks/>
          </p:cNvCxnSpPr>
          <p:nvPr/>
        </p:nvCxnSpPr>
        <p:spPr>
          <a:xfrm>
            <a:off x="5613775" y="2057400"/>
            <a:ext cx="119652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153BFDC-0A06-4E4F-AD37-C4A2B3B8F9D8}"/>
              </a:ext>
            </a:extLst>
          </p:cNvPr>
          <p:cNvCxnSpPr>
            <a:cxnSpLocks/>
          </p:cNvCxnSpPr>
          <p:nvPr/>
        </p:nvCxnSpPr>
        <p:spPr>
          <a:xfrm>
            <a:off x="5881607" y="3118706"/>
            <a:ext cx="81724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9FCC8D1-B8F6-466C-8780-70E9D64355C5}"/>
              </a:ext>
            </a:extLst>
          </p:cNvPr>
          <p:cNvCxnSpPr>
            <a:cxnSpLocks/>
          </p:cNvCxnSpPr>
          <p:nvPr/>
        </p:nvCxnSpPr>
        <p:spPr>
          <a:xfrm>
            <a:off x="10424319" y="3118706"/>
            <a:ext cx="9906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1E2AC97-73F4-4E92-BFD9-8576EF8EAFB7}"/>
              </a:ext>
            </a:extLst>
          </p:cNvPr>
          <p:cNvCxnSpPr>
            <a:cxnSpLocks/>
          </p:cNvCxnSpPr>
          <p:nvPr/>
        </p:nvCxnSpPr>
        <p:spPr>
          <a:xfrm>
            <a:off x="4858923" y="3661610"/>
            <a:ext cx="9906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FA1D278-47D1-4F8D-924C-A85C5C5DB9AA}"/>
              </a:ext>
            </a:extLst>
          </p:cNvPr>
          <p:cNvCxnSpPr>
            <a:cxnSpLocks/>
          </p:cNvCxnSpPr>
          <p:nvPr/>
        </p:nvCxnSpPr>
        <p:spPr>
          <a:xfrm>
            <a:off x="5929733" y="4271210"/>
            <a:ext cx="9906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7E471FD-0143-45EA-B002-45DF3B0C0D10}"/>
              </a:ext>
            </a:extLst>
          </p:cNvPr>
          <p:cNvCxnSpPr>
            <a:cxnSpLocks/>
          </p:cNvCxnSpPr>
          <p:nvPr/>
        </p:nvCxnSpPr>
        <p:spPr>
          <a:xfrm>
            <a:off x="6633210" y="5301916"/>
            <a:ext cx="55916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6041319-2AED-4E97-BF34-A12D3579E145}"/>
              </a:ext>
            </a:extLst>
          </p:cNvPr>
          <p:cNvCxnSpPr>
            <a:cxnSpLocks/>
          </p:cNvCxnSpPr>
          <p:nvPr/>
        </p:nvCxnSpPr>
        <p:spPr>
          <a:xfrm>
            <a:off x="4789018" y="6427424"/>
            <a:ext cx="9906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2497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10CB483-D501-492D-810A-3D3977EAF694}"/>
              </a:ext>
            </a:extLst>
          </p:cNvPr>
          <p:cNvGrpSpPr/>
          <p:nvPr/>
        </p:nvGrpSpPr>
        <p:grpSpPr>
          <a:xfrm>
            <a:off x="154518" y="616284"/>
            <a:ext cx="4173801" cy="2965116"/>
            <a:chOff x="1121" y="616284"/>
            <a:chExt cx="4391476" cy="2965116"/>
          </a:xfrm>
        </p:grpSpPr>
        <p:sp>
          <p:nvSpPr>
            <p:cNvPr id="6" name="Cloud Callout 33">
              <a:extLst>
                <a:ext uri="{FF2B5EF4-FFF2-40B4-BE49-F238E27FC236}">
                  <a16:creationId xmlns:a16="http://schemas.microsoft.com/office/drawing/2014/main" id="{4E689450-EC8C-46B3-A236-3A1497BD078A}"/>
                </a:ext>
              </a:extLst>
            </p:cNvPr>
            <p:cNvSpPr/>
            <p:nvPr/>
          </p:nvSpPr>
          <p:spPr>
            <a:xfrm>
              <a:off x="1121" y="616284"/>
              <a:ext cx="4391476" cy="2965116"/>
            </a:xfrm>
            <a:prstGeom prst="cloudCallout">
              <a:avLst>
                <a:gd name="adj1" fmla="val -21244"/>
                <a:gd name="adj2" fmla="val 84986"/>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EA2E3E1-72D3-4514-B9E2-CB8B0200F69A}"/>
                </a:ext>
              </a:extLst>
            </p:cNvPr>
            <p:cNvSpPr txBox="1"/>
            <p:nvPr/>
          </p:nvSpPr>
          <p:spPr>
            <a:xfrm>
              <a:off x="95269" y="1267361"/>
              <a:ext cx="3829023" cy="1323439"/>
            </a:xfrm>
            <a:prstGeom prst="rect">
              <a:avLst/>
            </a:prstGeom>
            <a:noFill/>
          </p:spPr>
          <p:txBody>
            <a:bodyPr wrap="square" rtlCol="0">
              <a:spAutoFit/>
            </a:bodyPr>
            <a:lstStyle/>
            <a:p>
              <a:pPr algn="ctr"/>
              <a:r>
                <a:rPr lang="en-US" sz="4000">
                  <a:solidFill>
                    <a:srgbClr val="002060"/>
                  </a:solidFill>
                  <a:latin typeface="Arial-Rounded" pitchFamily="34" charset="0"/>
                  <a:ea typeface="Arial-Rounded" pitchFamily="34" charset="0"/>
                  <a:cs typeface="Arial-Rounded" pitchFamily="34" charset="0"/>
                </a:rPr>
                <a:t>Từ nào dễ viết lẫn trong bài?</a:t>
              </a:r>
            </a:p>
          </p:txBody>
        </p:sp>
      </p:grpSp>
      <p:sp>
        <p:nvSpPr>
          <p:cNvPr id="15" name="TextBox 14">
            <a:extLst>
              <a:ext uri="{FF2B5EF4-FFF2-40B4-BE49-F238E27FC236}">
                <a16:creationId xmlns:a16="http://schemas.microsoft.com/office/drawing/2014/main" id="{6D12E70A-0971-4705-B9A1-B20DCEE7CFAA}"/>
              </a:ext>
            </a:extLst>
          </p:cNvPr>
          <p:cNvSpPr txBox="1"/>
          <p:nvPr/>
        </p:nvSpPr>
        <p:spPr>
          <a:xfrm>
            <a:off x="4686648" y="1467486"/>
            <a:ext cx="6976967" cy="5078180"/>
          </a:xfrm>
          <a:prstGeom prst="rect">
            <a:avLst/>
          </a:prstGeom>
          <a:noFill/>
        </p:spPr>
        <p:txBody>
          <a:bodyPr wrap="square" lIns="91305" tIns="45654" rIns="91305" bIns="45654" rtlCol="0">
            <a:spAutoFit/>
          </a:bodyPr>
          <a:lstStyle/>
          <a:p>
            <a:pPr algn="just"/>
            <a:r>
              <a:rPr lang="en-US" sz="3600">
                <a:latin typeface="+mj-lt"/>
                <a:ea typeface="Arial-Rounded" panose="020B0500000000000000" pitchFamily="34" charset="0"/>
                <a:cs typeface="Arial-Rounded" panose="020B0500000000000000" pitchFamily="34" charset="0"/>
              </a:rPr>
              <a:t>	</a:t>
            </a:r>
            <a:r>
              <a:rPr lang="en-US" sz="3600">
                <a:ea typeface="Arial-Rounded" panose="020B0500000000000000" pitchFamily="34" charset="0"/>
                <a:cs typeface="Arial-Rounded" panose="020B0500000000000000" pitchFamily="34" charset="0"/>
              </a:rPr>
              <a:t> Cánh cam có đôi cánh xanh biếc, óng ánh dưới nắng mặt trời. Chú đi lạc vào nhà Bống. Chân chú bị thương, bước đi tập tễnh. Bống thương quá, đặt cánh cam vào một chiếc lọ nhỏ đựng đầy cỏ. Từ ngày đó, cánh cam trở thành người bạn nhỏ xíu của Bống.</a:t>
            </a:r>
            <a:endParaRPr lang="en-US" sz="3600" dirty="0">
              <a:latin typeface="+mj-lt"/>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A40BDD82-2E37-4092-B4E8-171D1A1553B8}"/>
              </a:ext>
            </a:extLst>
          </p:cNvPr>
          <p:cNvSpPr txBox="1"/>
          <p:nvPr/>
        </p:nvSpPr>
        <p:spPr>
          <a:xfrm>
            <a:off x="5738459" y="608535"/>
            <a:ext cx="4876800" cy="707753"/>
          </a:xfrm>
          <a:prstGeom prst="rect">
            <a:avLst/>
          </a:prstGeom>
          <a:noFill/>
        </p:spPr>
        <p:txBody>
          <a:bodyPr wrap="square" lIns="91305" tIns="45654" rIns="91305" bIns="45654" rtlCol="0">
            <a:spAutoFit/>
          </a:bodyPr>
          <a:lstStyle/>
          <a:p>
            <a:pPr algn="ctr"/>
            <a:r>
              <a:rPr lang="en-US" sz="4000">
                <a:latin typeface="+mj-lt"/>
                <a:ea typeface="Arial-Rounded" panose="020B0500000000000000" pitchFamily="34" charset="0"/>
                <a:cs typeface="Arial-Rounded" panose="020B0500000000000000" pitchFamily="34" charset="0"/>
              </a:rPr>
              <a:t>Tạm biệt cánh cam</a:t>
            </a:r>
            <a:endParaRPr lang="en-US" sz="4000" dirty="0">
              <a:latin typeface="+mj-lt"/>
              <a:ea typeface="Arial-Rounded" panose="020B0500000000000000" pitchFamily="34" charset="0"/>
              <a:cs typeface="Arial-Rounded" panose="020B0500000000000000" pitchFamily="34" charset="0"/>
            </a:endParaRPr>
          </a:p>
        </p:txBody>
      </p:sp>
      <p:cxnSp>
        <p:nvCxnSpPr>
          <p:cNvPr id="20" name="Straight Connector 19">
            <a:extLst>
              <a:ext uri="{FF2B5EF4-FFF2-40B4-BE49-F238E27FC236}">
                <a16:creationId xmlns:a16="http://schemas.microsoft.com/office/drawing/2014/main" id="{1D0BAA82-4DFB-4F90-B41A-DF2F57401EB8}"/>
              </a:ext>
            </a:extLst>
          </p:cNvPr>
          <p:cNvCxnSpPr>
            <a:cxnSpLocks/>
          </p:cNvCxnSpPr>
          <p:nvPr/>
        </p:nvCxnSpPr>
        <p:spPr>
          <a:xfrm>
            <a:off x="10615259" y="2057400"/>
            <a:ext cx="89897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5AD26D0-5418-4AC3-B5B4-66DAC9A2C7A1}"/>
              </a:ext>
            </a:extLst>
          </p:cNvPr>
          <p:cNvCxnSpPr>
            <a:cxnSpLocks/>
          </p:cNvCxnSpPr>
          <p:nvPr/>
        </p:nvCxnSpPr>
        <p:spPr>
          <a:xfrm>
            <a:off x="4749592" y="2555793"/>
            <a:ext cx="98886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974843B-791B-4C3C-B47D-151113E6619F}"/>
              </a:ext>
            </a:extLst>
          </p:cNvPr>
          <p:cNvCxnSpPr>
            <a:cxnSpLocks/>
          </p:cNvCxnSpPr>
          <p:nvPr/>
        </p:nvCxnSpPr>
        <p:spPr>
          <a:xfrm>
            <a:off x="6080919" y="2555793"/>
            <a:ext cx="1828800" cy="3500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EB7AFF-E4F5-4328-B26D-190904EE5600}"/>
              </a:ext>
            </a:extLst>
          </p:cNvPr>
          <p:cNvCxnSpPr>
            <a:cxnSpLocks/>
          </p:cNvCxnSpPr>
          <p:nvPr/>
        </p:nvCxnSpPr>
        <p:spPr>
          <a:xfrm>
            <a:off x="10792643" y="2571835"/>
            <a:ext cx="81724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BAC5B79-ABA3-4CDE-8E50-F4C7AC17F514}"/>
              </a:ext>
            </a:extLst>
          </p:cNvPr>
          <p:cNvCxnSpPr>
            <a:cxnSpLocks/>
          </p:cNvCxnSpPr>
          <p:nvPr/>
        </p:nvCxnSpPr>
        <p:spPr>
          <a:xfrm>
            <a:off x="4745438" y="3092116"/>
            <a:ext cx="74295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049F2F8-06A6-4BFB-B320-BF4B5176ED3C}"/>
              </a:ext>
            </a:extLst>
          </p:cNvPr>
          <p:cNvCxnSpPr>
            <a:cxnSpLocks/>
          </p:cNvCxnSpPr>
          <p:nvPr/>
        </p:nvCxnSpPr>
        <p:spPr>
          <a:xfrm>
            <a:off x="10907952" y="3685674"/>
            <a:ext cx="67540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BBC1246-82F4-405D-BA8A-3F221586F181}"/>
              </a:ext>
            </a:extLst>
          </p:cNvPr>
          <p:cNvCxnSpPr>
            <a:cxnSpLocks/>
          </p:cNvCxnSpPr>
          <p:nvPr/>
        </p:nvCxnSpPr>
        <p:spPr>
          <a:xfrm>
            <a:off x="4702690" y="4207042"/>
            <a:ext cx="98886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5772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5395C7-9BCD-4A8D-9E11-3CE9B584AC3A}"/>
              </a:ext>
            </a:extLst>
          </p:cNvPr>
          <p:cNvPicPr>
            <a:picLocks noChangeAspect="1"/>
          </p:cNvPicPr>
          <p:nvPr/>
        </p:nvPicPr>
        <p:blipFill>
          <a:blip r:embed="rId3"/>
          <a:stretch>
            <a:fillRect/>
          </a:stretch>
        </p:blipFill>
        <p:spPr>
          <a:xfrm>
            <a:off x="594043" y="219178"/>
            <a:ext cx="10973751" cy="6419644"/>
          </a:xfrm>
          <a:prstGeom prst="rect">
            <a:avLst/>
          </a:prstGeom>
        </p:spPr>
      </p:pic>
      <p:sp>
        <p:nvSpPr>
          <p:cNvPr id="11" name="TextBox 10">
            <a:extLst>
              <a:ext uri="{FF2B5EF4-FFF2-40B4-BE49-F238E27FC236}">
                <a16:creationId xmlns:a16="http://schemas.microsoft.com/office/drawing/2014/main" id="{5A1AF6F9-48DD-4D3D-B82F-369109F962C7}"/>
              </a:ext>
            </a:extLst>
          </p:cNvPr>
          <p:cNvSpPr txBox="1"/>
          <p:nvPr/>
        </p:nvSpPr>
        <p:spPr>
          <a:xfrm>
            <a:off x="3014817" y="1595894"/>
            <a:ext cx="7257101" cy="1446550"/>
          </a:xfrm>
          <a:prstGeom prst="rect">
            <a:avLst/>
          </a:prstGeom>
          <a:noFill/>
        </p:spPr>
        <p:txBody>
          <a:bodyPr wrap="square" rtlCol="0">
            <a:spAutoFit/>
          </a:bodyPr>
          <a:lstStyle/>
          <a:p>
            <a:r>
              <a:rPr lang="vi-VN" sz="8800">
                <a:solidFill>
                  <a:srgbClr val="FFFFFF"/>
                </a:solidFill>
                <a:latin typeface="HP001 4 hàng" pitchFamily="34" charset="0"/>
              </a:rPr>
              <a:t>xa</a:t>
            </a:r>
            <a:r>
              <a:rPr lang="el-GR" sz="8800">
                <a:solidFill>
                  <a:srgbClr val="FFFFFF"/>
                </a:solidFill>
                <a:latin typeface="HP001 4 hàng" pitchFamily="34" charset="0"/>
              </a:rPr>
              <a:t>ζ λμ</a:t>
            </a:r>
            <a:r>
              <a:rPr lang="vi-VN" sz="8800">
                <a:solidFill>
                  <a:srgbClr val="FFFFFF"/>
                </a:solidFill>
                <a:latin typeface="HP001 4 hàng" pitchFamily="34" charset="0"/>
              </a:rPr>
              <a:t>Ğc</a:t>
            </a:r>
            <a:endParaRPr lang="en-US" sz="8800">
              <a:solidFill>
                <a:srgbClr val="FFFFFF"/>
              </a:solidFill>
              <a:latin typeface="HP001 4 hàng" pitchFamily="34" charset="0"/>
            </a:endParaRPr>
          </a:p>
        </p:txBody>
      </p:sp>
      <p:sp>
        <p:nvSpPr>
          <p:cNvPr id="12" name="TextBox 11">
            <a:extLst>
              <a:ext uri="{FF2B5EF4-FFF2-40B4-BE49-F238E27FC236}">
                <a16:creationId xmlns:a16="http://schemas.microsoft.com/office/drawing/2014/main" id="{8B54C274-1F92-4FC2-AD20-168FD56B7DFA}"/>
              </a:ext>
            </a:extLst>
          </p:cNvPr>
          <p:cNvSpPr txBox="1"/>
          <p:nvPr/>
        </p:nvSpPr>
        <p:spPr>
          <a:xfrm>
            <a:off x="3059505" y="3424694"/>
            <a:ext cx="6964906" cy="1446550"/>
          </a:xfrm>
          <a:prstGeom prst="rect">
            <a:avLst/>
          </a:prstGeom>
          <a:noFill/>
        </p:spPr>
        <p:txBody>
          <a:bodyPr wrap="square" rtlCol="0">
            <a:spAutoFit/>
          </a:bodyPr>
          <a:lstStyle/>
          <a:p>
            <a:r>
              <a:rPr lang="lv-LV" sz="8800">
                <a:solidFill>
                  <a:srgbClr val="FFFFFF"/>
                </a:solidFill>
                <a:latin typeface="HP001 4 hàng" pitchFamily="34" charset="0"/>
              </a:rPr>
              <a:t>ŗg á</a:t>
            </a:r>
            <a:r>
              <a:rPr lang="el-GR" sz="8800">
                <a:solidFill>
                  <a:srgbClr val="FFFFFF"/>
                </a:solidFill>
                <a:latin typeface="HP001 4 hàng" pitchFamily="34" charset="0"/>
              </a:rPr>
              <a:t>ζ</a:t>
            </a:r>
            <a:endParaRPr lang="en-US" sz="8800">
              <a:solidFill>
                <a:srgbClr val="FFFFFF"/>
              </a:solidFill>
              <a:latin typeface="HP001 4 hàng" pitchFamily="34" charset="0"/>
            </a:endParaRPr>
          </a:p>
        </p:txBody>
      </p:sp>
      <p:cxnSp>
        <p:nvCxnSpPr>
          <p:cNvPr id="13" name="Straight Connector 12">
            <a:extLst>
              <a:ext uri="{FF2B5EF4-FFF2-40B4-BE49-F238E27FC236}">
                <a16:creationId xmlns:a16="http://schemas.microsoft.com/office/drawing/2014/main" id="{A37DDB4B-A703-4F19-B23F-F40A62912720}"/>
              </a:ext>
            </a:extLst>
          </p:cNvPr>
          <p:cNvCxnSpPr>
            <a:cxnSpLocks/>
          </p:cNvCxnSpPr>
          <p:nvPr/>
        </p:nvCxnSpPr>
        <p:spPr>
          <a:xfrm>
            <a:off x="2970927" y="2590800"/>
            <a:ext cx="831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0853CEB-938E-428A-9670-A7D3D673656C}"/>
              </a:ext>
            </a:extLst>
          </p:cNvPr>
          <p:cNvCxnSpPr>
            <a:cxnSpLocks/>
          </p:cNvCxnSpPr>
          <p:nvPr/>
        </p:nvCxnSpPr>
        <p:spPr>
          <a:xfrm>
            <a:off x="6658377" y="2590800"/>
            <a:ext cx="109894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2614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5395C7-9BCD-4A8D-9E11-3CE9B584AC3A}"/>
              </a:ext>
            </a:extLst>
          </p:cNvPr>
          <p:cNvPicPr>
            <a:picLocks noChangeAspect="1"/>
          </p:cNvPicPr>
          <p:nvPr/>
        </p:nvPicPr>
        <p:blipFill>
          <a:blip r:embed="rId3"/>
          <a:stretch>
            <a:fillRect/>
          </a:stretch>
        </p:blipFill>
        <p:spPr>
          <a:xfrm>
            <a:off x="594043" y="219178"/>
            <a:ext cx="10973751" cy="6419644"/>
          </a:xfrm>
          <a:prstGeom prst="rect">
            <a:avLst/>
          </a:prstGeom>
        </p:spPr>
      </p:pic>
      <p:sp>
        <p:nvSpPr>
          <p:cNvPr id="11" name="TextBox 10">
            <a:extLst>
              <a:ext uri="{FF2B5EF4-FFF2-40B4-BE49-F238E27FC236}">
                <a16:creationId xmlns:a16="http://schemas.microsoft.com/office/drawing/2014/main" id="{5A1AF6F9-48DD-4D3D-B82F-369109F962C7}"/>
              </a:ext>
            </a:extLst>
          </p:cNvPr>
          <p:cNvSpPr txBox="1"/>
          <p:nvPr/>
        </p:nvSpPr>
        <p:spPr>
          <a:xfrm>
            <a:off x="3044282" y="1595894"/>
            <a:ext cx="6679633" cy="1446550"/>
          </a:xfrm>
          <a:prstGeom prst="rect">
            <a:avLst/>
          </a:prstGeom>
          <a:noFill/>
        </p:spPr>
        <p:txBody>
          <a:bodyPr wrap="square" rtlCol="0">
            <a:spAutoFit/>
          </a:bodyPr>
          <a:lstStyle/>
          <a:p>
            <a:r>
              <a:rPr lang="vi-VN" sz="8800">
                <a:solidFill>
                  <a:srgbClr val="FFFFFF"/>
                </a:solidFill>
                <a:latin typeface="HP001 4 hàng" pitchFamily="34" charset="0"/>
              </a:rPr>
              <a:t>jặt ǇrƟ</a:t>
            </a:r>
            <a:endParaRPr lang="en-US" sz="8800">
              <a:solidFill>
                <a:srgbClr val="FFFFFF"/>
              </a:solidFill>
              <a:latin typeface="HP001 4 hàng" pitchFamily="34" charset="0"/>
            </a:endParaRPr>
          </a:p>
        </p:txBody>
      </p:sp>
      <p:sp>
        <p:nvSpPr>
          <p:cNvPr id="12" name="TextBox 11">
            <a:extLst>
              <a:ext uri="{FF2B5EF4-FFF2-40B4-BE49-F238E27FC236}">
                <a16:creationId xmlns:a16="http://schemas.microsoft.com/office/drawing/2014/main" id="{8B54C274-1F92-4FC2-AD20-168FD56B7DFA}"/>
              </a:ext>
            </a:extLst>
          </p:cNvPr>
          <p:cNvSpPr txBox="1"/>
          <p:nvPr/>
        </p:nvSpPr>
        <p:spPr>
          <a:xfrm>
            <a:off x="3026978" y="3424694"/>
            <a:ext cx="6964906" cy="1446550"/>
          </a:xfrm>
          <a:prstGeom prst="rect">
            <a:avLst/>
          </a:prstGeom>
          <a:noFill/>
        </p:spPr>
        <p:txBody>
          <a:bodyPr wrap="square" rtlCol="0">
            <a:spAutoFit/>
          </a:bodyPr>
          <a:lstStyle/>
          <a:p>
            <a:r>
              <a:rPr lang="en-US" sz="8800">
                <a:solidFill>
                  <a:srgbClr val="FFFFFF"/>
                </a:solidFill>
                <a:latin typeface="HP001 4 hàng" pitchFamily="34" charset="0"/>
              </a:rPr>
              <a:t>Ǉập </a:t>
            </a:r>
            <a:r>
              <a:rPr lang="el-GR" sz="8800">
                <a:solidFill>
                  <a:srgbClr val="FFFFFF"/>
                </a:solidFill>
                <a:latin typeface="HP001 4 hàng" pitchFamily="34" charset="0"/>
              </a:rPr>
              <a:t>Ι</a:t>
            </a:r>
            <a:r>
              <a:rPr lang="en-US" sz="8800">
                <a:solidFill>
                  <a:srgbClr val="FFFFFF"/>
                </a:solidFill>
                <a:latin typeface="HP001 4 hàng" pitchFamily="34" charset="0"/>
              </a:rPr>
              <a:t>ğ</a:t>
            </a:r>
            <a:r>
              <a:rPr lang="el-GR" sz="8800">
                <a:solidFill>
                  <a:srgbClr val="FFFFFF"/>
                </a:solidFill>
                <a:latin typeface="HP001 4 hàng" pitchFamily="34" charset="0"/>
              </a:rPr>
              <a:t>ζ</a:t>
            </a:r>
            <a:endParaRPr lang="en-US" sz="8800">
              <a:solidFill>
                <a:srgbClr val="FFFFFF"/>
              </a:solidFill>
              <a:latin typeface="HP001 4 hàng" pitchFamily="34" charset="0"/>
            </a:endParaRPr>
          </a:p>
        </p:txBody>
      </p:sp>
      <p:cxnSp>
        <p:nvCxnSpPr>
          <p:cNvPr id="13" name="Straight Connector 12">
            <a:extLst>
              <a:ext uri="{FF2B5EF4-FFF2-40B4-BE49-F238E27FC236}">
                <a16:creationId xmlns:a16="http://schemas.microsoft.com/office/drawing/2014/main" id="{A37DDB4B-A703-4F19-B23F-F40A62912720}"/>
              </a:ext>
            </a:extLst>
          </p:cNvPr>
          <p:cNvCxnSpPr>
            <a:cxnSpLocks/>
          </p:cNvCxnSpPr>
          <p:nvPr/>
        </p:nvCxnSpPr>
        <p:spPr>
          <a:xfrm>
            <a:off x="4099719" y="2667000"/>
            <a:ext cx="77430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673111-3EF4-4C95-B6F4-4717A7A428DA}"/>
              </a:ext>
            </a:extLst>
          </p:cNvPr>
          <p:cNvCxnSpPr>
            <a:cxnSpLocks/>
          </p:cNvCxnSpPr>
          <p:nvPr/>
        </p:nvCxnSpPr>
        <p:spPr>
          <a:xfrm>
            <a:off x="5436787" y="2594811"/>
            <a:ext cx="6441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0F1100-5AD7-4EAA-84B0-E12F476559E0}"/>
              </a:ext>
            </a:extLst>
          </p:cNvPr>
          <p:cNvCxnSpPr>
            <a:cxnSpLocks/>
          </p:cNvCxnSpPr>
          <p:nvPr/>
        </p:nvCxnSpPr>
        <p:spPr>
          <a:xfrm>
            <a:off x="5318919" y="4419600"/>
            <a:ext cx="1676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0245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422822996"/>
</p:tagLst>
</file>

<file path=ppt/theme/theme1.xml><?xml version="1.0" encoding="utf-8"?>
<a:theme xmlns:a="http://schemas.openxmlformats.org/drawingml/2006/main" name="Pre-K for Christian Schools: God Created Families to Love One Another by Slidesgo">
  <a:themeElements>
    <a:clrScheme name="Simple Light">
      <a:dk1>
        <a:srgbClr val="10475C"/>
      </a:dk1>
      <a:lt1>
        <a:srgbClr val="FFA3A4"/>
      </a:lt1>
      <a:dk2>
        <a:srgbClr val="2C6076"/>
      </a:dk2>
      <a:lt2>
        <a:srgbClr val="FFF9DE"/>
      </a:lt2>
      <a:accent1>
        <a:srgbClr val="709FA5"/>
      </a:accent1>
      <a:accent2>
        <a:srgbClr val="FF5252"/>
      </a:accent2>
      <a:accent3>
        <a:srgbClr val="FFCE43"/>
      </a:accent3>
      <a:accent4>
        <a:srgbClr val="66C6B9"/>
      </a:accent4>
      <a:accent5>
        <a:srgbClr val="721F1F"/>
      </a:accent5>
      <a:accent6>
        <a:srgbClr val="723737"/>
      </a:accent6>
      <a:hlink>
        <a:srgbClr val="10475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1417</TotalTime>
  <Words>393</Words>
  <Application>Microsoft Office PowerPoint</Application>
  <PresentationFormat>Custom</PresentationFormat>
  <Paragraphs>75</Paragraphs>
  <Slides>16</Slides>
  <Notes>15</Notes>
  <HiddenSlides>0</HiddenSlides>
  <MMClips>1</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16</vt:i4>
      </vt:variant>
    </vt:vector>
  </HeadingPairs>
  <TitlesOfParts>
    <vt:vector size="34" baseType="lpstr">
      <vt:lpstr>Arial</vt:lpstr>
      <vt:lpstr>Dosis</vt:lpstr>
      <vt:lpstr>HP001 4 hàng</vt:lpstr>
      <vt:lpstr>Arial Rounded MT Bold</vt:lpstr>
      <vt:lpstr>HP001 5 hàng</vt:lpstr>
      <vt:lpstr>Patrick Hand SC</vt:lpstr>
      <vt:lpstr>Bebas Neue</vt:lpstr>
      <vt:lpstr>Fira Sans Extra Condensed Medium</vt:lpstr>
      <vt:lpstr>Titan One</vt:lpstr>
      <vt:lpstr>Kalam</vt:lpstr>
      <vt:lpstr>Source Sans Pro</vt:lpstr>
      <vt:lpstr>HP001</vt:lpstr>
      <vt:lpstr>Roboto Condensed Light</vt:lpstr>
      <vt:lpstr>Montserrat</vt:lpstr>
      <vt:lpstr>Arial-Rounded</vt:lpstr>
      <vt:lpstr>Quicksand</vt:lpstr>
      <vt:lpstr>Pre-K for Christian Schools: God Created Families to Love One Another by Slidesgo</vt:lpstr>
      <vt:lpstr>5_Doodle Sketchbook by Slidesgo</vt:lpstr>
      <vt:lpstr>PowerPoint Presentation</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Created Families to Love One Another</dc:title>
  <dc:creator>PC</dc:creator>
  <cp:lastModifiedBy>ADMIN</cp:lastModifiedBy>
  <cp:revision>168</cp:revision>
  <dcterms:modified xsi:type="dcterms:W3CDTF">2023-03-12T16:38:03Z</dcterms:modified>
</cp:coreProperties>
</file>